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3"/>
  </p:sldMasterIdLst>
  <p:notesMasterIdLst>
    <p:notesMasterId r:id="rId4"/>
  </p:notesMasterIdLst>
  <p:sldIdLst>
    <p:sldId id="256" r:id="rId5"/>
  </p:sldIdLst>
  <p:sldSz cy="21945600" cx="32918400"/>
  <p:notesSz cx="9144000" cy="6858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5"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 name="Shape 2"/>
        <p:cNvGrpSpPr/>
        <p:nvPr/>
      </p:nvGrpSpPr>
      <p:grpSpPr>
        <a:xfrm>
          <a:off x="0" y="0"/>
          <a:ext cx="0" cy="0"/>
          <a:chOff x="0" y="0"/>
          <a:chExt cx="0" cy="0"/>
        </a:xfrm>
      </p:grpSpPr>
      <p:sp>
        <p:nvSpPr>
          <p:cNvPr id="3" name="Shape 3"/>
          <p:cNvSpPr/>
          <p:nvPr>
            <p:ph idx="2" type="sldImg"/>
          </p:nvPr>
        </p:nvSpPr>
        <p:spPr>
          <a:xfrm>
            <a:off x="1524300" y="514350"/>
            <a:ext cx="6096299" cy="257174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914400" y="3257550"/>
            <a:ext cx="7315200" cy="3086098"/>
          </a:xfrm>
          <a:prstGeom prst="rect">
            <a:avLst/>
          </a:prstGeom>
          <a:noFill/>
          <a:ln>
            <a:noFill/>
          </a:ln>
        </p:spPr>
        <p:txBody>
          <a:bodyPr anchorCtr="0" anchor="t" bIns="91425" lIns="91425" rIns="91425" tIns="91425"/>
          <a:lstStyle>
            <a:lvl1pPr indent="0" lvl="0" marL="0" marR="0" rtl="0" algn="l">
              <a:spcBef>
                <a:spcPts val="0"/>
              </a:spcBef>
              <a:buNone/>
              <a:defRPr b="0" i="0" sz="1100" u="none" cap="none" strike="noStrike">
                <a:solidFill>
                  <a:schemeClr val="dk1"/>
                </a:solidFill>
                <a:latin typeface="Arial"/>
                <a:ea typeface="Arial"/>
                <a:cs typeface="Arial"/>
                <a:sym typeface="Arial"/>
              </a:defRPr>
            </a:lvl1pPr>
            <a:lvl2pPr indent="0" lvl="1" marL="457200" marR="0" rtl="0" algn="l">
              <a:spcBef>
                <a:spcPts val="0"/>
              </a:spcBef>
              <a:buNone/>
              <a:defRPr b="0" i="0" sz="1100" u="none" cap="none" strike="noStrike">
                <a:solidFill>
                  <a:schemeClr val="dk1"/>
                </a:solidFill>
                <a:latin typeface="Arial"/>
                <a:ea typeface="Arial"/>
                <a:cs typeface="Arial"/>
                <a:sym typeface="Arial"/>
              </a:defRPr>
            </a:lvl2pPr>
            <a:lvl3pPr indent="0" lvl="2" marL="914400" marR="0" rtl="0" algn="l">
              <a:spcBef>
                <a:spcPts val="0"/>
              </a:spcBef>
              <a:buNone/>
              <a:defRPr b="0" i="0" sz="1100" u="none" cap="none" strike="noStrike">
                <a:solidFill>
                  <a:schemeClr val="dk1"/>
                </a:solidFill>
                <a:latin typeface="Arial"/>
                <a:ea typeface="Arial"/>
                <a:cs typeface="Arial"/>
                <a:sym typeface="Arial"/>
              </a:defRPr>
            </a:lvl3pPr>
            <a:lvl4pPr indent="0" lvl="3" marL="1371600" marR="0" rtl="0" algn="l">
              <a:spcBef>
                <a:spcPts val="0"/>
              </a:spcBef>
              <a:buNone/>
              <a:defRPr b="0" i="0" sz="1100" u="none" cap="none" strike="noStrike">
                <a:solidFill>
                  <a:schemeClr val="dk1"/>
                </a:solidFill>
                <a:latin typeface="Arial"/>
                <a:ea typeface="Arial"/>
                <a:cs typeface="Arial"/>
                <a:sym typeface="Arial"/>
              </a:defRPr>
            </a:lvl4pPr>
            <a:lvl5pPr indent="0" lvl="4" marL="1828800" marR="0" rtl="0" algn="l">
              <a:spcBef>
                <a:spcPts val="0"/>
              </a:spcBef>
              <a:buNone/>
              <a:defRPr b="0" i="0" sz="1100" u="none" cap="none" strike="noStrike">
                <a:solidFill>
                  <a:schemeClr val="dk1"/>
                </a:solidFill>
                <a:latin typeface="Arial"/>
                <a:ea typeface="Arial"/>
                <a:cs typeface="Arial"/>
                <a:sym typeface="Arial"/>
              </a:defRPr>
            </a:lvl5pPr>
            <a:lvl6pPr indent="0" lvl="5" marL="2286000" marR="0" rtl="0" algn="l">
              <a:spcBef>
                <a:spcPts val="0"/>
              </a:spcBef>
              <a:buNone/>
              <a:defRPr b="0" i="0" sz="1100" u="none" cap="none" strike="noStrike">
                <a:solidFill>
                  <a:schemeClr val="dk1"/>
                </a:solidFill>
                <a:latin typeface="Arial"/>
                <a:ea typeface="Arial"/>
                <a:cs typeface="Arial"/>
                <a:sym typeface="Arial"/>
              </a:defRPr>
            </a:lvl6pPr>
            <a:lvl7pPr indent="0" lvl="6" marL="2743200" marR="0" rtl="0" algn="l">
              <a:spcBef>
                <a:spcPts val="0"/>
              </a:spcBef>
              <a:buNone/>
              <a:defRPr b="0" i="0" sz="1100" u="none" cap="none" strike="noStrike">
                <a:solidFill>
                  <a:schemeClr val="dk1"/>
                </a:solidFill>
                <a:latin typeface="Arial"/>
                <a:ea typeface="Arial"/>
                <a:cs typeface="Arial"/>
                <a:sym typeface="Arial"/>
              </a:defRPr>
            </a:lvl7pPr>
            <a:lvl8pPr indent="0" lvl="7" marL="3200400" marR="0" rtl="0" algn="l">
              <a:spcBef>
                <a:spcPts val="0"/>
              </a:spcBef>
              <a:buNone/>
              <a:defRPr b="0" i="0" sz="1100" u="none" cap="none" strike="noStrike">
                <a:solidFill>
                  <a:schemeClr val="dk1"/>
                </a:solidFill>
                <a:latin typeface="Arial"/>
                <a:ea typeface="Arial"/>
                <a:cs typeface="Arial"/>
                <a:sym typeface="Arial"/>
              </a:defRPr>
            </a:lvl8pPr>
            <a:lvl9pPr indent="0" lvl="8" marL="3657600" marR="0" rtl="0" algn="l">
              <a:spcBef>
                <a:spcPts val="0"/>
              </a:spcBef>
              <a:buNone/>
              <a:defRPr b="0" i="0" sz="11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 name="Shape 80"/>
        <p:cNvGrpSpPr/>
        <p:nvPr/>
      </p:nvGrpSpPr>
      <p:grpSpPr>
        <a:xfrm>
          <a:off x="0" y="0"/>
          <a:ext cx="0" cy="0"/>
          <a:chOff x="0" y="0"/>
          <a:chExt cx="0" cy="0"/>
        </a:xfrm>
      </p:grpSpPr>
      <p:sp>
        <p:nvSpPr>
          <p:cNvPr id="81" name="Shape 81"/>
          <p:cNvSpPr txBox="1"/>
          <p:nvPr>
            <p:ph idx="1" type="body"/>
          </p:nvPr>
        </p:nvSpPr>
        <p:spPr>
          <a:xfrm>
            <a:off x="914400" y="3257550"/>
            <a:ext cx="7315200" cy="3086098"/>
          </a:xfrm>
          <a:prstGeom prst="rect">
            <a:avLst/>
          </a:prstGeom>
          <a:noFill/>
          <a:ln>
            <a:noFill/>
          </a:ln>
        </p:spPr>
        <p:txBody>
          <a:bodyPr anchorCtr="0" anchor="ctr" bIns="91425" lIns="91425" rIns="91425" tIns="91425">
            <a:noAutofit/>
          </a:bodyPr>
          <a:lstStyle/>
          <a:p>
            <a:pPr indent="0" lvl="0" marL="0" marR="0" rtl="0" algn="l">
              <a:spcBef>
                <a:spcPts val="0"/>
              </a:spcBef>
              <a:buClr>
                <a:schemeClr val="dk1"/>
              </a:buClr>
              <a:buSzPct val="25000"/>
              <a:buFont typeface="Arial"/>
              <a:buNone/>
            </a:pPr>
            <a:r>
              <a:t/>
            </a:r>
            <a:endParaRPr b="0" i="0" sz="1100" u="none" cap="none" strike="noStrike">
              <a:solidFill>
                <a:schemeClr val="dk1"/>
              </a:solidFill>
              <a:latin typeface="Arial"/>
              <a:ea typeface="Arial"/>
              <a:cs typeface="Arial"/>
              <a:sym typeface="Arial"/>
            </a:endParaRPr>
          </a:p>
        </p:txBody>
      </p:sp>
      <p:sp>
        <p:nvSpPr>
          <p:cNvPr id="82" name="Shape 82"/>
          <p:cNvSpPr/>
          <p:nvPr>
            <p:ph idx="2" type="sldImg"/>
          </p:nvPr>
        </p:nvSpPr>
        <p:spPr>
          <a:xfrm>
            <a:off x="2643188" y="514350"/>
            <a:ext cx="3857624" cy="257174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1" name="Shape 11"/>
        <p:cNvGrpSpPr/>
        <p:nvPr/>
      </p:nvGrpSpPr>
      <p:grpSpPr>
        <a:xfrm>
          <a:off x="0" y="0"/>
          <a:ext cx="0" cy="0"/>
          <a:chOff x="0" y="0"/>
          <a:chExt cx="0" cy="0"/>
        </a:xfrm>
      </p:grpSpPr>
      <p:sp>
        <p:nvSpPr>
          <p:cNvPr id="12" name="Shape 12"/>
          <p:cNvSpPr txBox="1"/>
          <p:nvPr>
            <p:ph type="ctrTitle"/>
          </p:nvPr>
        </p:nvSpPr>
        <p:spPr>
          <a:xfrm>
            <a:off x="2468880" y="6817360"/>
            <a:ext cx="27980641" cy="4704078"/>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chemeClr val="dk1"/>
              </a:buClr>
              <a:buFont typeface="Calibri"/>
              <a:buNone/>
              <a:defRPr b="0" i="0" sz="15100" u="none" cap="none" strike="noStrike">
                <a:solidFill>
                  <a:schemeClr val="dk1"/>
                </a:solidFill>
                <a:latin typeface="Calibri"/>
                <a:ea typeface="Calibri"/>
                <a:cs typeface="Calibri"/>
                <a:sym typeface="Calibri"/>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sp>
        <p:nvSpPr>
          <p:cNvPr id="13" name="Shape 13"/>
          <p:cNvSpPr txBox="1"/>
          <p:nvPr>
            <p:ph idx="1" type="subTitle"/>
          </p:nvPr>
        </p:nvSpPr>
        <p:spPr>
          <a:xfrm>
            <a:off x="4937760" y="12435839"/>
            <a:ext cx="23042880" cy="5608319"/>
          </a:xfrm>
          <a:prstGeom prst="rect">
            <a:avLst/>
          </a:prstGeom>
          <a:noFill/>
          <a:ln>
            <a:noFill/>
          </a:ln>
        </p:spPr>
        <p:txBody>
          <a:bodyPr anchorCtr="0" anchor="t" bIns="91425" lIns="91425" rIns="91425" tIns="91425"/>
          <a:lstStyle>
            <a:lvl1pPr indent="0" lvl="0" marL="0" marR="0" rtl="0" algn="ctr">
              <a:lnSpc>
                <a:spcPct val="100000"/>
              </a:lnSpc>
              <a:spcBef>
                <a:spcPts val="2200"/>
              </a:spcBef>
              <a:spcAft>
                <a:spcPts val="0"/>
              </a:spcAft>
              <a:buClr>
                <a:srgbClr val="888888"/>
              </a:buClr>
              <a:buFont typeface="Arial"/>
              <a:buNone/>
              <a:defRPr b="0" i="0" sz="11000" u="none" cap="none" strike="noStrike">
                <a:solidFill>
                  <a:srgbClr val="888888"/>
                </a:solidFill>
                <a:latin typeface="Calibri"/>
                <a:ea typeface="Calibri"/>
                <a:cs typeface="Calibri"/>
                <a:sym typeface="Calibri"/>
              </a:defRPr>
            </a:lvl1pPr>
            <a:lvl2pPr indent="-5145" lvl="1" marL="1567245" marR="0" rtl="0" algn="ctr">
              <a:lnSpc>
                <a:spcPct val="100000"/>
              </a:lnSpc>
              <a:spcBef>
                <a:spcPts val="1920"/>
              </a:spcBef>
              <a:spcAft>
                <a:spcPts val="0"/>
              </a:spcAft>
              <a:buClr>
                <a:srgbClr val="888888"/>
              </a:buClr>
              <a:buFont typeface="Arial"/>
              <a:buNone/>
              <a:defRPr b="0" i="0" sz="9600" u="none" cap="none" strike="noStrike">
                <a:solidFill>
                  <a:srgbClr val="888888"/>
                </a:solidFill>
                <a:latin typeface="Calibri"/>
                <a:ea typeface="Calibri"/>
                <a:cs typeface="Calibri"/>
                <a:sym typeface="Calibri"/>
              </a:defRPr>
            </a:lvl2pPr>
            <a:lvl3pPr indent="-10288" lvl="2" marL="3134489" marR="0" rtl="0" algn="ctr">
              <a:lnSpc>
                <a:spcPct val="100000"/>
              </a:lnSpc>
              <a:spcBef>
                <a:spcPts val="1640"/>
              </a:spcBef>
              <a:spcAft>
                <a:spcPts val="0"/>
              </a:spcAft>
              <a:buClr>
                <a:srgbClr val="888888"/>
              </a:buClr>
              <a:buFont typeface="Arial"/>
              <a:buNone/>
              <a:defRPr b="0" i="0" sz="8200" u="none" cap="none" strike="noStrike">
                <a:solidFill>
                  <a:srgbClr val="888888"/>
                </a:solidFill>
                <a:latin typeface="Calibri"/>
                <a:ea typeface="Calibri"/>
                <a:cs typeface="Calibri"/>
                <a:sym typeface="Calibri"/>
              </a:defRPr>
            </a:lvl3pPr>
            <a:lvl4pPr indent="-2733" lvl="3" marL="4701734" marR="0" rtl="0" algn="ctr">
              <a:lnSpc>
                <a:spcPct val="100000"/>
              </a:lnSpc>
              <a:spcBef>
                <a:spcPts val="1380"/>
              </a:spcBef>
              <a:spcAft>
                <a:spcPts val="0"/>
              </a:spcAft>
              <a:buClr>
                <a:srgbClr val="888888"/>
              </a:buClr>
              <a:buFont typeface="Arial"/>
              <a:buNone/>
              <a:defRPr b="0" i="0" sz="6900" u="none" cap="none" strike="noStrike">
                <a:solidFill>
                  <a:srgbClr val="888888"/>
                </a:solidFill>
                <a:latin typeface="Calibri"/>
                <a:ea typeface="Calibri"/>
                <a:cs typeface="Calibri"/>
                <a:sym typeface="Calibri"/>
              </a:defRPr>
            </a:lvl4pPr>
            <a:lvl5pPr indent="-7877" lvl="4" marL="6268978" marR="0" rtl="0" algn="ctr">
              <a:lnSpc>
                <a:spcPct val="100000"/>
              </a:lnSpc>
              <a:spcBef>
                <a:spcPts val="1380"/>
              </a:spcBef>
              <a:spcAft>
                <a:spcPts val="0"/>
              </a:spcAft>
              <a:buClr>
                <a:srgbClr val="888888"/>
              </a:buClr>
              <a:buFont typeface="Arial"/>
              <a:buNone/>
              <a:defRPr b="0" i="0" sz="6900" u="none" cap="none" strike="noStrike">
                <a:solidFill>
                  <a:srgbClr val="888888"/>
                </a:solidFill>
                <a:latin typeface="Calibri"/>
                <a:ea typeface="Calibri"/>
                <a:cs typeface="Calibri"/>
                <a:sym typeface="Calibri"/>
              </a:defRPr>
            </a:lvl5pPr>
            <a:lvl6pPr indent="-323" lvl="5" marL="7836223" marR="0" rtl="0" algn="ctr">
              <a:lnSpc>
                <a:spcPct val="100000"/>
              </a:lnSpc>
              <a:spcBef>
                <a:spcPts val="1380"/>
              </a:spcBef>
              <a:spcAft>
                <a:spcPts val="0"/>
              </a:spcAft>
              <a:buClr>
                <a:srgbClr val="888888"/>
              </a:buClr>
              <a:buFont typeface="Arial"/>
              <a:buNone/>
              <a:defRPr b="0" i="0" sz="6900" u="none" cap="none" strike="noStrike">
                <a:solidFill>
                  <a:srgbClr val="888888"/>
                </a:solidFill>
                <a:latin typeface="Calibri"/>
                <a:ea typeface="Calibri"/>
                <a:cs typeface="Calibri"/>
                <a:sym typeface="Calibri"/>
              </a:defRPr>
            </a:lvl6pPr>
            <a:lvl7pPr indent="-5467" lvl="6" marL="9403467" marR="0" rtl="0" algn="ctr">
              <a:lnSpc>
                <a:spcPct val="100000"/>
              </a:lnSpc>
              <a:spcBef>
                <a:spcPts val="1380"/>
              </a:spcBef>
              <a:spcAft>
                <a:spcPts val="0"/>
              </a:spcAft>
              <a:buClr>
                <a:srgbClr val="888888"/>
              </a:buClr>
              <a:buFont typeface="Arial"/>
              <a:buNone/>
              <a:defRPr b="0" i="0" sz="6900" u="none" cap="none" strike="noStrike">
                <a:solidFill>
                  <a:srgbClr val="888888"/>
                </a:solidFill>
                <a:latin typeface="Calibri"/>
                <a:ea typeface="Calibri"/>
                <a:cs typeface="Calibri"/>
                <a:sym typeface="Calibri"/>
              </a:defRPr>
            </a:lvl7pPr>
            <a:lvl8pPr indent="-10611" lvl="7" marL="10970712" marR="0" rtl="0" algn="ctr">
              <a:lnSpc>
                <a:spcPct val="100000"/>
              </a:lnSpc>
              <a:spcBef>
                <a:spcPts val="1380"/>
              </a:spcBef>
              <a:spcAft>
                <a:spcPts val="0"/>
              </a:spcAft>
              <a:buClr>
                <a:srgbClr val="888888"/>
              </a:buClr>
              <a:buFont typeface="Arial"/>
              <a:buNone/>
              <a:defRPr b="0" i="0" sz="6900" u="none" cap="none" strike="noStrike">
                <a:solidFill>
                  <a:srgbClr val="888888"/>
                </a:solidFill>
                <a:latin typeface="Calibri"/>
                <a:ea typeface="Calibri"/>
                <a:cs typeface="Calibri"/>
                <a:sym typeface="Calibri"/>
              </a:defRPr>
            </a:lvl8pPr>
            <a:lvl9pPr indent="-3055" lvl="8" marL="12537956" marR="0" rtl="0" algn="ctr">
              <a:lnSpc>
                <a:spcPct val="100000"/>
              </a:lnSpc>
              <a:spcBef>
                <a:spcPts val="1380"/>
              </a:spcBef>
              <a:spcAft>
                <a:spcPts val="0"/>
              </a:spcAft>
              <a:buClr>
                <a:srgbClr val="888888"/>
              </a:buClr>
              <a:buFont typeface="Arial"/>
              <a:buNone/>
              <a:defRPr b="0" i="0" sz="6900" u="none" cap="none" strike="noStrike">
                <a:solidFill>
                  <a:srgbClr val="888888"/>
                </a:solidFill>
                <a:latin typeface="Calibri"/>
                <a:ea typeface="Calibri"/>
                <a:cs typeface="Calibri"/>
                <a:sym typeface="Calibri"/>
              </a:defRPr>
            </a:lvl9pPr>
          </a:lstStyle>
          <a:p/>
        </p:txBody>
      </p:sp>
      <p:sp>
        <p:nvSpPr>
          <p:cNvPr id="14" name="Shape 14"/>
          <p:cNvSpPr txBox="1"/>
          <p:nvPr>
            <p:ph idx="10" type="dt"/>
          </p:nvPr>
        </p:nvSpPr>
        <p:spPr>
          <a:xfrm>
            <a:off x="1645918" y="20340320"/>
            <a:ext cx="7680958" cy="11684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b="0" i="0" sz="4100" u="none" cap="none" strike="noStrike">
                <a:solidFill>
                  <a:srgbClr val="888888"/>
                </a:solidFill>
                <a:latin typeface="Calibri"/>
                <a:ea typeface="Calibri"/>
                <a:cs typeface="Calibri"/>
                <a:sym typeface="Calibri"/>
              </a:defRPr>
            </a:lvl1pPr>
            <a:lvl2pPr indent="-5145" lvl="1" marL="1567245"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2pPr>
            <a:lvl3pPr indent="-10288" lvl="2" marL="3134489"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3pPr>
            <a:lvl4pPr indent="-2733" lvl="3" marL="4701734"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4pPr>
            <a:lvl5pPr indent="-7877" lvl="4" marL="6268978"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5pPr>
            <a:lvl6pPr indent="-323" lvl="5" marL="7836223"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6pPr>
            <a:lvl7pPr indent="-5467" lvl="6" marL="9403467"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7pPr>
            <a:lvl8pPr indent="-10611" lvl="7" marL="10970712"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8pPr>
            <a:lvl9pPr indent="-3055" lvl="8" marL="12537956"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9pPr>
          </a:lstStyle>
          <a:p/>
        </p:txBody>
      </p:sp>
      <p:sp>
        <p:nvSpPr>
          <p:cNvPr id="15" name="Shape 15"/>
          <p:cNvSpPr txBox="1"/>
          <p:nvPr>
            <p:ph idx="11" type="ftr"/>
          </p:nvPr>
        </p:nvSpPr>
        <p:spPr>
          <a:xfrm>
            <a:off x="11247120" y="20340320"/>
            <a:ext cx="10424160" cy="11684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Calibri"/>
              <a:buNone/>
              <a:defRPr b="0" i="0" sz="4100" u="none" cap="none" strike="noStrike">
                <a:solidFill>
                  <a:srgbClr val="888888"/>
                </a:solidFill>
                <a:latin typeface="Calibri"/>
                <a:ea typeface="Calibri"/>
                <a:cs typeface="Calibri"/>
                <a:sym typeface="Calibri"/>
              </a:defRPr>
            </a:lvl1pPr>
            <a:lvl2pPr indent="-5145" lvl="1" marL="1567245"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2pPr>
            <a:lvl3pPr indent="-10288" lvl="2" marL="3134489"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3pPr>
            <a:lvl4pPr indent="-2733" lvl="3" marL="4701734"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4pPr>
            <a:lvl5pPr indent="-7877" lvl="4" marL="6268978"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5pPr>
            <a:lvl6pPr indent="-323" lvl="5" marL="7836223"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6pPr>
            <a:lvl7pPr indent="-5467" lvl="6" marL="9403467"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7pPr>
            <a:lvl8pPr indent="-10611" lvl="7" marL="10970712"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8pPr>
            <a:lvl9pPr indent="-3055" lvl="8" marL="12537956"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9pPr>
          </a:lstStyle>
          <a:p/>
        </p:txBody>
      </p:sp>
      <p:sp>
        <p:nvSpPr>
          <p:cNvPr id="16" name="Shape 16"/>
          <p:cNvSpPr txBox="1"/>
          <p:nvPr>
            <p:ph idx="12" type="sldNum"/>
          </p:nvPr>
        </p:nvSpPr>
        <p:spPr>
          <a:xfrm>
            <a:off x="23591520" y="20340320"/>
            <a:ext cx="7680958" cy="1168400"/>
          </a:xfrm>
          <a:prstGeom prst="rect">
            <a:avLst/>
          </a:prstGeom>
          <a:noFill/>
          <a:ln>
            <a:noFill/>
          </a:ln>
        </p:spPr>
        <p:txBody>
          <a:bodyPr anchorCtr="0" anchor="ctr" bIns="156725" lIns="313450" rIns="313450" tIns="156725">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41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68" name="Shape 68"/>
        <p:cNvGrpSpPr/>
        <p:nvPr/>
      </p:nvGrpSpPr>
      <p:grpSpPr>
        <a:xfrm>
          <a:off x="0" y="0"/>
          <a:ext cx="0" cy="0"/>
          <a:chOff x="0" y="0"/>
          <a:chExt cx="0" cy="0"/>
        </a:xfrm>
      </p:grpSpPr>
      <p:sp>
        <p:nvSpPr>
          <p:cNvPr id="69" name="Shape 69"/>
          <p:cNvSpPr txBox="1"/>
          <p:nvPr>
            <p:ph type="title"/>
          </p:nvPr>
        </p:nvSpPr>
        <p:spPr>
          <a:xfrm>
            <a:off x="1645918" y="878841"/>
            <a:ext cx="29626559" cy="36576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chemeClr val="dk1"/>
              </a:buClr>
              <a:buFont typeface="Calibri"/>
              <a:buNone/>
              <a:defRPr b="0" i="0" sz="15100" u="none" cap="none" strike="noStrike">
                <a:solidFill>
                  <a:schemeClr val="dk1"/>
                </a:solidFill>
                <a:latin typeface="Calibri"/>
                <a:ea typeface="Calibri"/>
                <a:cs typeface="Calibri"/>
                <a:sym typeface="Calibri"/>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sp>
        <p:nvSpPr>
          <p:cNvPr id="70" name="Shape 70"/>
          <p:cNvSpPr txBox="1"/>
          <p:nvPr>
            <p:ph idx="1" type="body"/>
          </p:nvPr>
        </p:nvSpPr>
        <p:spPr>
          <a:xfrm rot="5400000">
            <a:off x="9217661" y="-2451096"/>
            <a:ext cx="14483080" cy="29626559"/>
          </a:xfrm>
          <a:prstGeom prst="rect">
            <a:avLst/>
          </a:prstGeom>
          <a:noFill/>
          <a:ln>
            <a:noFill/>
          </a:ln>
        </p:spPr>
        <p:txBody>
          <a:bodyPr anchorCtr="0" anchor="t" bIns="91425" lIns="91425" rIns="91425" tIns="91425"/>
          <a:lstStyle>
            <a:lvl1pPr indent="221567" lvl="0" marL="1175433" marR="0" rtl="0" algn="l">
              <a:lnSpc>
                <a:spcPct val="100000"/>
              </a:lnSpc>
              <a:spcBef>
                <a:spcPts val="2200"/>
              </a:spcBef>
              <a:spcAft>
                <a:spcPts val="0"/>
              </a:spcAft>
              <a:buClr>
                <a:schemeClr val="dk1"/>
              </a:buClr>
              <a:buSzPct val="100000"/>
              <a:buFont typeface="Arial"/>
              <a:buChar char="•"/>
              <a:defRPr b="0" i="0" sz="11000" u="none" cap="none" strike="noStrike">
                <a:solidFill>
                  <a:schemeClr val="dk1"/>
                </a:solidFill>
                <a:latin typeface="Calibri"/>
                <a:ea typeface="Calibri"/>
                <a:cs typeface="Calibri"/>
                <a:sym typeface="Calibri"/>
              </a:defRPr>
            </a:lvl1pPr>
            <a:lvl2pPr indent="234527" lvl="1" marL="2546772" marR="0" rtl="0" algn="l">
              <a:lnSpc>
                <a:spcPct val="100000"/>
              </a:lnSpc>
              <a:spcBef>
                <a:spcPts val="1920"/>
              </a:spcBef>
              <a:spcAft>
                <a:spcPts val="0"/>
              </a:spcAft>
              <a:buClr>
                <a:schemeClr val="dk1"/>
              </a:buClr>
              <a:buSzPct val="100000"/>
              <a:buFont typeface="Arial"/>
              <a:buChar char="–"/>
              <a:defRPr b="0" i="0" sz="9600" u="none" cap="none" strike="noStrike">
                <a:solidFill>
                  <a:schemeClr val="dk1"/>
                </a:solidFill>
                <a:latin typeface="Calibri"/>
                <a:ea typeface="Calibri"/>
                <a:cs typeface="Calibri"/>
                <a:sym typeface="Calibri"/>
              </a:defRPr>
            </a:lvl2pPr>
            <a:lvl3pPr indent="247489" lvl="2" marL="3918110" marR="0" rtl="0" algn="l">
              <a:lnSpc>
                <a:spcPct val="100000"/>
              </a:lnSpc>
              <a:spcBef>
                <a:spcPts val="1640"/>
              </a:spcBef>
              <a:spcAft>
                <a:spcPts val="0"/>
              </a:spcAft>
              <a:buClr>
                <a:schemeClr val="dk1"/>
              </a:buClr>
              <a:buSzPct val="100000"/>
              <a:buFont typeface="Arial"/>
              <a:buChar char="•"/>
              <a:defRPr b="0" i="0" sz="8200" u="none" cap="none" strike="noStrike">
                <a:solidFill>
                  <a:schemeClr val="dk1"/>
                </a:solidFill>
                <a:latin typeface="Calibri"/>
                <a:ea typeface="Calibri"/>
                <a:cs typeface="Calibri"/>
                <a:sym typeface="Calibri"/>
              </a:defRPr>
            </a:lvl3pPr>
            <a:lvl4pPr indent="83592" lvl="3" marL="5485357" marR="0" rtl="0" algn="l">
              <a:lnSpc>
                <a:spcPct val="100000"/>
              </a:lnSpc>
              <a:spcBef>
                <a:spcPts val="1380"/>
              </a:spcBef>
              <a:spcAft>
                <a:spcPts val="0"/>
              </a:spcAft>
              <a:buClr>
                <a:schemeClr val="dk1"/>
              </a:buClr>
              <a:buSzPct val="100000"/>
              <a:buFont typeface="Arial"/>
              <a:buChar char="–"/>
              <a:defRPr b="0" i="0" sz="6900" u="none" cap="none" strike="noStrike">
                <a:solidFill>
                  <a:schemeClr val="dk1"/>
                </a:solidFill>
                <a:latin typeface="Calibri"/>
                <a:ea typeface="Calibri"/>
                <a:cs typeface="Calibri"/>
                <a:sym typeface="Calibri"/>
              </a:defRPr>
            </a:lvl4pPr>
            <a:lvl5pPr indent="78448" lvl="4" marL="7052601" marR="0" rtl="0" algn="l">
              <a:lnSpc>
                <a:spcPct val="100000"/>
              </a:lnSpc>
              <a:spcBef>
                <a:spcPts val="1380"/>
              </a:spcBef>
              <a:spcAft>
                <a:spcPts val="0"/>
              </a:spcAft>
              <a:buClr>
                <a:schemeClr val="dk1"/>
              </a:buClr>
              <a:buSzPct val="100000"/>
              <a:buFont typeface="Arial"/>
              <a:buChar char="»"/>
              <a:defRPr b="0" i="0" sz="6900" u="none" cap="none" strike="noStrike">
                <a:solidFill>
                  <a:schemeClr val="dk1"/>
                </a:solidFill>
                <a:latin typeface="Calibri"/>
                <a:ea typeface="Calibri"/>
                <a:cs typeface="Calibri"/>
                <a:sym typeface="Calibri"/>
              </a:defRPr>
            </a:lvl5pPr>
            <a:lvl6pPr indent="86004" lvl="5" marL="8619845" marR="0" rtl="0" algn="l">
              <a:lnSpc>
                <a:spcPct val="100000"/>
              </a:lnSpc>
              <a:spcBef>
                <a:spcPts val="1380"/>
              </a:spcBef>
              <a:spcAft>
                <a:spcPts val="0"/>
              </a:spcAft>
              <a:buClr>
                <a:schemeClr val="dk1"/>
              </a:buClr>
              <a:buSzPct val="100000"/>
              <a:buFont typeface="Arial"/>
              <a:buChar char="•"/>
              <a:defRPr b="0" i="0" sz="6900" u="none" cap="none" strike="noStrike">
                <a:solidFill>
                  <a:schemeClr val="dk1"/>
                </a:solidFill>
                <a:latin typeface="Calibri"/>
                <a:ea typeface="Calibri"/>
                <a:cs typeface="Calibri"/>
                <a:sym typeface="Calibri"/>
              </a:defRPr>
            </a:lvl6pPr>
            <a:lvl7pPr indent="80860" lvl="6" marL="10187090" marR="0" rtl="0" algn="l">
              <a:lnSpc>
                <a:spcPct val="100000"/>
              </a:lnSpc>
              <a:spcBef>
                <a:spcPts val="1380"/>
              </a:spcBef>
              <a:spcAft>
                <a:spcPts val="0"/>
              </a:spcAft>
              <a:buClr>
                <a:schemeClr val="dk1"/>
              </a:buClr>
              <a:buSzPct val="100000"/>
              <a:buFont typeface="Arial"/>
              <a:buChar char="•"/>
              <a:defRPr b="0" i="0" sz="6900" u="none" cap="none" strike="noStrike">
                <a:solidFill>
                  <a:schemeClr val="dk1"/>
                </a:solidFill>
                <a:latin typeface="Calibri"/>
                <a:ea typeface="Calibri"/>
                <a:cs typeface="Calibri"/>
                <a:sym typeface="Calibri"/>
              </a:defRPr>
            </a:lvl7pPr>
            <a:lvl8pPr indent="75716" lvl="7" marL="11754334" marR="0" rtl="0" algn="l">
              <a:lnSpc>
                <a:spcPct val="100000"/>
              </a:lnSpc>
              <a:spcBef>
                <a:spcPts val="1380"/>
              </a:spcBef>
              <a:spcAft>
                <a:spcPts val="0"/>
              </a:spcAft>
              <a:buClr>
                <a:schemeClr val="dk1"/>
              </a:buClr>
              <a:buSzPct val="100000"/>
              <a:buFont typeface="Arial"/>
              <a:buChar char="•"/>
              <a:defRPr b="0" i="0" sz="6900" u="none" cap="none" strike="noStrike">
                <a:solidFill>
                  <a:schemeClr val="dk1"/>
                </a:solidFill>
                <a:latin typeface="Calibri"/>
                <a:ea typeface="Calibri"/>
                <a:cs typeface="Calibri"/>
                <a:sym typeface="Calibri"/>
              </a:defRPr>
            </a:lvl8pPr>
            <a:lvl9pPr indent="83272" lvl="8" marL="13321578" marR="0" rtl="0" algn="l">
              <a:lnSpc>
                <a:spcPct val="100000"/>
              </a:lnSpc>
              <a:spcBef>
                <a:spcPts val="1380"/>
              </a:spcBef>
              <a:spcAft>
                <a:spcPts val="0"/>
              </a:spcAft>
              <a:buClr>
                <a:schemeClr val="dk1"/>
              </a:buClr>
              <a:buSzPct val="100000"/>
              <a:buFont typeface="Arial"/>
              <a:buChar char="•"/>
              <a:defRPr b="0" i="0" sz="6900" u="none" cap="none" strike="noStrike">
                <a:solidFill>
                  <a:schemeClr val="dk1"/>
                </a:solidFill>
                <a:latin typeface="Calibri"/>
                <a:ea typeface="Calibri"/>
                <a:cs typeface="Calibri"/>
                <a:sym typeface="Calibri"/>
              </a:defRPr>
            </a:lvl9pPr>
          </a:lstStyle>
          <a:p/>
        </p:txBody>
      </p:sp>
      <p:sp>
        <p:nvSpPr>
          <p:cNvPr id="71" name="Shape 71"/>
          <p:cNvSpPr txBox="1"/>
          <p:nvPr>
            <p:ph idx="10" type="dt"/>
          </p:nvPr>
        </p:nvSpPr>
        <p:spPr>
          <a:xfrm>
            <a:off x="1645918" y="20340320"/>
            <a:ext cx="7680958" cy="11684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b="0" i="0" sz="4100" u="none" cap="none" strike="noStrike">
                <a:solidFill>
                  <a:srgbClr val="888888"/>
                </a:solidFill>
                <a:latin typeface="Calibri"/>
                <a:ea typeface="Calibri"/>
                <a:cs typeface="Calibri"/>
                <a:sym typeface="Calibri"/>
              </a:defRPr>
            </a:lvl1pPr>
            <a:lvl2pPr indent="-5145" lvl="1" marL="1567245"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2pPr>
            <a:lvl3pPr indent="-10288" lvl="2" marL="3134489"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3pPr>
            <a:lvl4pPr indent="-2733" lvl="3" marL="4701734"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4pPr>
            <a:lvl5pPr indent="-7877" lvl="4" marL="6268978"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5pPr>
            <a:lvl6pPr indent="-323" lvl="5" marL="7836223"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6pPr>
            <a:lvl7pPr indent="-5467" lvl="6" marL="9403467"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7pPr>
            <a:lvl8pPr indent="-10611" lvl="7" marL="10970712"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8pPr>
            <a:lvl9pPr indent="-3055" lvl="8" marL="12537956"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9pPr>
          </a:lstStyle>
          <a:p/>
        </p:txBody>
      </p:sp>
      <p:sp>
        <p:nvSpPr>
          <p:cNvPr id="72" name="Shape 72"/>
          <p:cNvSpPr txBox="1"/>
          <p:nvPr>
            <p:ph idx="11" type="ftr"/>
          </p:nvPr>
        </p:nvSpPr>
        <p:spPr>
          <a:xfrm>
            <a:off x="11247120" y="20340320"/>
            <a:ext cx="10424160" cy="11684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Calibri"/>
              <a:buNone/>
              <a:defRPr b="0" i="0" sz="4100" u="none" cap="none" strike="noStrike">
                <a:solidFill>
                  <a:srgbClr val="888888"/>
                </a:solidFill>
                <a:latin typeface="Calibri"/>
                <a:ea typeface="Calibri"/>
                <a:cs typeface="Calibri"/>
                <a:sym typeface="Calibri"/>
              </a:defRPr>
            </a:lvl1pPr>
            <a:lvl2pPr indent="-5145" lvl="1" marL="1567245"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2pPr>
            <a:lvl3pPr indent="-10288" lvl="2" marL="3134489"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3pPr>
            <a:lvl4pPr indent="-2733" lvl="3" marL="4701734"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4pPr>
            <a:lvl5pPr indent="-7877" lvl="4" marL="6268978"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5pPr>
            <a:lvl6pPr indent="-323" lvl="5" marL="7836223"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6pPr>
            <a:lvl7pPr indent="-5467" lvl="6" marL="9403467"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7pPr>
            <a:lvl8pPr indent="-10611" lvl="7" marL="10970712"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8pPr>
            <a:lvl9pPr indent="-3055" lvl="8" marL="12537956"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9pPr>
          </a:lstStyle>
          <a:p/>
        </p:txBody>
      </p:sp>
      <p:sp>
        <p:nvSpPr>
          <p:cNvPr id="73" name="Shape 73"/>
          <p:cNvSpPr txBox="1"/>
          <p:nvPr>
            <p:ph idx="12" type="sldNum"/>
          </p:nvPr>
        </p:nvSpPr>
        <p:spPr>
          <a:xfrm>
            <a:off x="23591520" y="20340320"/>
            <a:ext cx="7680958" cy="1168400"/>
          </a:xfrm>
          <a:prstGeom prst="rect">
            <a:avLst/>
          </a:prstGeom>
          <a:noFill/>
          <a:ln>
            <a:noFill/>
          </a:ln>
        </p:spPr>
        <p:txBody>
          <a:bodyPr anchorCtr="0" anchor="ctr" bIns="156725" lIns="313450" rIns="313450" tIns="156725">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41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74" name="Shape 74"/>
        <p:cNvGrpSpPr/>
        <p:nvPr/>
      </p:nvGrpSpPr>
      <p:grpSpPr>
        <a:xfrm>
          <a:off x="0" y="0"/>
          <a:ext cx="0" cy="0"/>
          <a:chOff x="0" y="0"/>
          <a:chExt cx="0" cy="0"/>
        </a:xfrm>
      </p:grpSpPr>
      <p:sp>
        <p:nvSpPr>
          <p:cNvPr id="75" name="Shape 75"/>
          <p:cNvSpPr txBox="1"/>
          <p:nvPr>
            <p:ph type="title"/>
          </p:nvPr>
        </p:nvSpPr>
        <p:spPr>
          <a:xfrm rot="5400000">
            <a:off x="18206721" y="6537964"/>
            <a:ext cx="18724880" cy="7406639"/>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chemeClr val="dk1"/>
              </a:buClr>
              <a:buFont typeface="Calibri"/>
              <a:buNone/>
              <a:defRPr b="0" i="0" sz="15100" u="none" cap="none" strike="noStrike">
                <a:solidFill>
                  <a:schemeClr val="dk1"/>
                </a:solidFill>
                <a:latin typeface="Calibri"/>
                <a:ea typeface="Calibri"/>
                <a:cs typeface="Calibri"/>
                <a:sym typeface="Calibri"/>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sp>
        <p:nvSpPr>
          <p:cNvPr id="76" name="Shape 76"/>
          <p:cNvSpPr txBox="1"/>
          <p:nvPr>
            <p:ph idx="1" type="body"/>
          </p:nvPr>
        </p:nvSpPr>
        <p:spPr>
          <a:xfrm rot="5400000">
            <a:off x="3119118" y="-594356"/>
            <a:ext cx="18724880" cy="21671280"/>
          </a:xfrm>
          <a:prstGeom prst="rect">
            <a:avLst/>
          </a:prstGeom>
          <a:noFill/>
          <a:ln>
            <a:noFill/>
          </a:ln>
        </p:spPr>
        <p:txBody>
          <a:bodyPr anchorCtr="0" anchor="t" bIns="91425" lIns="91425" rIns="91425" tIns="91425"/>
          <a:lstStyle>
            <a:lvl1pPr indent="221567" lvl="0" marL="1175433" marR="0" rtl="0" algn="l">
              <a:lnSpc>
                <a:spcPct val="100000"/>
              </a:lnSpc>
              <a:spcBef>
                <a:spcPts val="2200"/>
              </a:spcBef>
              <a:spcAft>
                <a:spcPts val="0"/>
              </a:spcAft>
              <a:buClr>
                <a:schemeClr val="dk1"/>
              </a:buClr>
              <a:buSzPct val="100000"/>
              <a:buFont typeface="Arial"/>
              <a:buChar char="•"/>
              <a:defRPr b="0" i="0" sz="11000" u="none" cap="none" strike="noStrike">
                <a:solidFill>
                  <a:schemeClr val="dk1"/>
                </a:solidFill>
                <a:latin typeface="Calibri"/>
                <a:ea typeface="Calibri"/>
                <a:cs typeface="Calibri"/>
                <a:sym typeface="Calibri"/>
              </a:defRPr>
            </a:lvl1pPr>
            <a:lvl2pPr indent="234527" lvl="1" marL="2546772" marR="0" rtl="0" algn="l">
              <a:lnSpc>
                <a:spcPct val="100000"/>
              </a:lnSpc>
              <a:spcBef>
                <a:spcPts val="1920"/>
              </a:spcBef>
              <a:spcAft>
                <a:spcPts val="0"/>
              </a:spcAft>
              <a:buClr>
                <a:schemeClr val="dk1"/>
              </a:buClr>
              <a:buSzPct val="100000"/>
              <a:buFont typeface="Arial"/>
              <a:buChar char="–"/>
              <a:defRPr b="0" i="0" sz="9600" u="none" cap="none" strike="noStrike">
                <a:solidFill>
                  <a:schemeClr val="dk1"/>
                </a:solidFill>
                <a:latin typeface="Calibri"/>
                <a:ea typeface="Calibri"/>
                <a:cs typeface="Calibri"/>
                <a:sym typeface="Calibri"/>
              </a:defRPr>
            </a:lvl2pPr>
            <a:lvl3pPr indent="247489" lvl="2" marL="3918110" marR="0" rtl="0" algn="l">
              <a:lnSpc>
                <a:spcPct val="100000"/>
              </a:lnSpc>
              <a:spcBef>
                <a:spcPts val="1640"/>
              </a:spcBef>
              <a:spcAft>
                <a:spcPts val="0"/>
              </a:spcAft>
              <a:buClr>
                <a:schemeClr val="dk1"/>
              </a:buClr>
              <a:buSzPct val="100000"/>
              <a:buFont typeface="Arial"/>
              <a:buChar char="•"/>
              <a:defRPr b="0" i="0" sz="8200" u="none" cap="none" strike="noStrike">
                <a:solidFill>
                  <a:schemeClr val="dk1"/>
                </a:solidFill>
                <a:latin typeface="Calibri"/>
                <a:ea typeface="Calibri"/>
                <a:cs typeface="Calibri"/>
                <a:sym typeface="Calibri"/>
              </a:defRPr>
            </a:lvl3pPr>
            <a:lvl4pPr indent="83592" lvl="3" marL="5485357" marR="0" rtl="0" algn="l">
              <a:lnSpc>
                <a:spcPct val="100000"/>
              </a:lnSpc>
              <a:spcBef>
                <a:spcPts val="1380"/>
              </a:spcBef>
              <a:spcAft>
                <a:spcPts val="0"/>
              </a:spcAft>
              <a:buClr>
                <a:schemeClr val="dk1"/>
              </a:buClr>
              <a:buSzPct val="100000"/>
              <a:buFont typeface="Arial"/>
              <a:buChar char="–"/>
              <a:defRPr b="0" i="0" sz="6900" u="none" cap="none" strike="noStrike">
                <a:solidFill>
                  <a:schemeClr val="dk1"/>
                </a:solidFill>
                <a:latin typeface="Calibri"/>
                <a:ea typeface="Calibri"/>
                <a:cs typeface="Calibri"/>
                <a:sym typeface="Calibri"/>
              </a:defRPr>
            </a:lvl4pPr>
            <a:lvl5pPr indent="78448" lvl="4" marL="7052601" marR="0" rtl="0" algn="l">
              <a:lnSpc>
                <a:spcPct val="100000"/>
              </a:lnSpc>
              <a:spcBef>
                <a:spcPts val="1380"/>
              </a:spcBef>
              <a:spcAft>
                <a:spcPts val="0"/>
              </a:spcAft>
              <a:buClr>
                <a:schemeClr val="dk1"/>
              </a:buClr>
              <a:buSzPct val="100000"/>
              <a:buFont typeface="Arial"/>
              <a:buChar char="»"/>
              <a:defRPr b="0" i="0" sz="6900" u="none" cap="none" strike="noStrike">
                <a:solidFill>
                  <a:schemeClr val="dk1"/>
                </a:solidFill>
                <a:latin typeface="Calibri"/>
                <a:ea typeface="Calibri"/>
                <a:cs typeface="Calibri"/>
                <a:sym typeface="Calibri"/>
              </a:defRPr>
            </a:lvl5pPr>
            <a:lvl6pPr indent="86004" lvl="5" marL="8619845" marR="0" rtl="0" algn="l">
              <a:lnSpc>
                <a:spcPct val="100000"/>
              </a:lnSpc>
              <a:spcBef>
                <a:spcPts val="1380"/>
              </a:spcBef>
              <a:spcAft>
                <a:spcPts val="0"/>
              </a:spcAft>
              <a:buClr>
                <a:schemeClr val="dk1"/>
              </a:buClr>
              <a:buSzPct val="100000"/>
              <a:buFont typeface="Arial"/>
              <a:buChar char="•"/>
              <a:defRPr b="0" i="0" sz="6900" u="none" cap="none" strike="noStrike">
                <a:solidFill>
                  <a:schemeClr val="dk1"/>
                </a:solidFill>
                <a:latin typeface="Calibri"/>
                <a:ea typeface="Calibri"/>
                <a:cs typeface="Calibri"/>
                <a:sym typeface="Calibri"/>
              </a:defRPr>
            </a:lvl6pPr>
            <a:lvl7pPr indent="80860" lvl="6" marL="10187090" marR="0" rtl="0" algn="l">
              <a:lnSpc>
                <a:spcPct val="100000"/>
              </a:lnSpc>
              <a:spcBef>
                <a:spcPts val="1380"/>
              </a:spcBef>
              <a:spcAft>
                <a:spcPts val="0"/>
              </a:spcAft>
              <a:buClr>
                <a:schemeClr val="dk1"/>
              </a:buClr>
              <a:buSzPct val="100000"/>
              <a:buFont typeface="Arial"/>
              <a:buChar char="•"/>
              <a:defRPr b="0" i="0" sz="6900" u="none" cap="none" strike="noStrike">
                <a:solidFill>
                  <a:schemeClr val="dk1"/>
                </a:solidFill>
                <a:latin typeface="Calibri"/>
                <a:ea typeface="Calibri"/>
                <a:cs typeface="Calibri"/>
                <a:sym typeface="Calibri"/>
              </a:defRPr>
            </a:lvl7pPr>
            <a:lvl8pPr indent="75716" lvl="7" marL="11754334" marR="0" rtl="0" algn="l">
              <a:lnSpc>
                <a:spcPct val="100000"/>
              </a:lnSpc>
              <a:spcBef>
                <a:spcPts val="1380"/>
              </a:spcBef>
              <a:spcAft>
                <a:spcPts val="0"/>
              </a:spcAft>
              <a:buClr>
                <a:schemeClr val="dk1"/>
              </a:buClr>
              <a:buSzPct val="100000"/>
              <a:buFont typeface="Arial"/>
              <a:buChar char="•"/>
              <a:defRPr b="0" i="0" sz="6900" u="none" cap="none" strike="noStrike">
                <a:solidFill>
                  <a:schemeClr val="dk1"/>
                </a:solidFill>
                <a:latin typeface="Calibri"/>
                <a:ea typeface="Calibri"/>
                <a:cs typeface="Calibri"/>
                <a:sym typeface="Calibri"/>
              </a:defRPr>
            </a:lvl8pPr>
            <a:lvl9pPr indent="83272" lvl="8" marL="13321578" marR="0" rtl="0" algn="l">
              <a:lnSpc>
                <a:spcPct val="100000"/>
              </a:lnSpc>
              <a:spcBef>
                <a:spcPts val="1380"/>
              </a:spcBef>
              <a:spcAft>
                <a:spcPts val="0"/>
              </a:spcAft>
              <a:buClr>
                <a:schemeClr val="dk1"/>
              </a:buClr>
              <a:buSzPct val="100000"/>
              <a:buFont typeface="Arial"/>
              <a:buChar char="•"/>
              <a:defRPr b="0" i="0" sz="6900" u="none" cap="none" strike="noStrike">
                <a:solidFill>
                  <a:schemeClr val="dk1"/>
                </a:solidFill>
                <a:latin typeface="Calibri"/>
                <a:ea typeface="Calibri"/>
                <a:cs typeface="Calibri"/>
                <a:sym typeface="Calibri"/>
              </a:defRPr>
            </a:lvl9pPr>
          </a:lstStyle>
          <a:p/>
        </p:txBody>
      </p:sp>
      <p:sp>
        <p:nvSpPr>
          <p:cNvPr id="77" name="Shape 77"/>
          <p:cNvSpPr txBox="1"/>
          <p:nvPr>
            <p:ph idx="10" type="dt"/>
          </p:nvPr>
        </p:nvSpPr>
        <p:spPr>
          <a:xfrm>
            <a:off x="1645918" y="20340320"/>
            <a:ext cx="7680958" cy="11684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b="0" i="0" sz="4100" u="none" cap="none" strike="noStrike">
                <a:solidFill>
                  <a:srgbClr val="888888"/>
                </a:solidFill>
                <a:latin typeface="Calibri"/>
                <a:ea typeface="Calibri"/>
                <a:cs typeface="Calibri"/>
                <a:sym typeface="Calibri"/>
              </a:defRPr>
            </a:lvl1pPr>
            <a:lvl2pPr indent="-5145" lvl="1" marL="1567245"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2pPr>
            <a:lvl3pPr indent="-10288" lvl="2" marL="3134489"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3pPr>
            <a:lvl4pPr indent="-2733" lvl="3" marL="4701734"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4pPr>
            <a:lvl5pPr indent="-7877" lvl="4" marL="6268978"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5pPr>
            <a:lvl6pPr indent="-323" lvl="5" marL="7836223"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6pPr>
            <a:lvl7pPr indent="-5467" lvl="6" marL="9403467"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7pPr>
            <a:lvl8pPr indent="-10611" lvl="7" marL="10970712"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8pPr>
            <a:lvl9pPr indent="-3055" lvl="8" marL="12537956"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9pPr>
          </a:lstStyle>
          <a:p/>
        </p:txBody>
      </p:sp>
      <p:sp>
        <p:nvSpPr>
          <p:cNvPr id="78" name="Shape 78"/>
          <p:cNvSpPr txBox="1"/>
          <p:nvPr>
            <p:ph idx="11" type="ftr"/>
          </p:nvPr>
        </p:nvSpPr>
        <p:spPr>
          <a:xfrm>
            <a:off x="11247120" y="20340320"/>
            <a:ext cx="10424160" cy="11684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Calibri"/>
              <a:buNone/>
              <a:defRPr b="0" i="0" sz="4100" u="none" cap="none" strike="noStrike">
                <a:solidFill>
                  <a:srgbClr val="888888"/>
                </a:solidFill>
                <a:latin typeface="Calibri"/>
                <a:ea typeface="Calibri"/>
                <a:cs typeface="Calibri"/>
                <a:sym typeface="Calibri"/>
              </a:defRPr>
            </a:lvl1pPr>
            <a:lvl2pPr indent="-5145" lvl="1" marL="1567245"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2pPr>
            <a:lvl3pPr indent="-10288" lvl="2" marL="3134489"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3pPr>
            <a:lvl4pPr indent="-2733" lvl="3" marL="4701734"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4pPr>
            <a:lvl5pPr indent="-7877" lvl="4" marL="6268978"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5pPr>
            <a:lvl6pPr indent="-323" lvl="5" marL="7836223"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6pPr>
            <a:lvl7pPr indent="-5467" lvl="6" marL="9403467"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7pPr>
            <a:lvl8pPr indent="-10611" lvl="7" marL="10970712"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8pPr>
            <a:lvl9pPr indent="-3055" lvl="8" marL="12537956"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9pPr>
          </a:lstStyle>
          <a:p/>
        </p:txBody>
      </p:sp>
      <p:sp>
        <p:nvSpPr>
          <p:cNvPr id="79" name="Shape 79"/>
          <p:cNvSpPr txBox="1"/>
          <p:nvPr>
            <p:ph idx="12" type="sldNum"/>
          </p:nvPr>
        </p:nvSpPr>
        <p:spPr>
          <a:xfrm>
            <a:off x="23591520" y="20340320"/>
            <a:ext cx="7680958" cy="1168400"/>
          </a:xfrm>
          <a:prstGeom prst="rect">
            <a:avLst/>
          </a:prstGeom>
          <a:noFill/>
          <a:ln>
            <a:noFill/>
          </a:ln>
        </p:spPr>
        <p:txBody>
          <a:bodyPr anchorCtr="0" anchor="ctr" bIns="156725" lIns="313450" rIns="313450" tIns="156725">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41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7" name="Shape 17"/>
        <p:cNvGrpSpPr/>
        <p:nvPr/>
      </p:nvGrpSpPr>
      <p:grpSpPr>
        <a:xfrm>
          <a:off x="0" y="0"/>
          <a:ext cx="0" cy="0"/>
          <a:chOff x="0" y="0"/>
          <a:chExt cx="0" cy="0"/>
        </a:xfrm>
      </p:grpSpPr>
      <p:sp>
        <p:nvSpPr>
          <p:cNvPr id="18" name="Shape 18"/>
          <p:cNvSpPr txBox="1"/>
          <p:nvPr>
            <p:ph type="title"/>
          </p:nvPr>
        </p:nvSpPr>
        <p:spPr>
          <a:xfrm>
            <a:off x="1645918" y="878841"/>
            <a:ext cx="29626559" cy="36576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chemeClr val="dk1"/>
              </a:buClr>
              <a:buFont typeface="Calibri"/>
              <a:buNone/>
              <a:defRPr b="0" i="0" sz="15100" u="none" cap="none" strike="noStrike">
                <a:solidFill>
                  <a:schemeClr val="dk1"/>
                </a:solidFill>
                <a:latin typeface="Calibri"/>
                <a:ea typeface="Calibri"/>
                <a:cs typeface="Calibri"/>
                <a:sym typeface="Calibri"/>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sp>
        <p:nvSpPr>
          <p:cNvPr id="19" name="Shape 19"/>
          <p:cNvSpPr txBox="1"/>
          <p:nvPr>
            <p:ph idx="1" type="body"/>
          </p:nvPr>
        </p:nvSpPr>
        <p:spPr>
          <a:xfrm>
            <a:off x="1645918" y="5120642"/>
            <a:ext cx="29626559" cy="14483080"/>
          </a:xfrm>
          <a:prstGeom prst="rect">
            <a:avLst/>
          </a:prstGeom>
          <a:noFill/>
          <a:ln>
            <a:noFill/>
          </a:ln>
        </p:spPr>
        <p:txBody>
          <a:bodyPr anchorCtr="0" anchor="t" bIns="91425" lIns="91425" rIns="91425" tIns="91425"/>
          <a:lstStyle>
            <a:lvl1pPr indent="221567" lvl="0" marL="1175433" marR="0" rtl="0" algn="l">
              <a:lnSpc>
                <a:spcPct val="100000"/>
              </a:lnSpc>
              <a:spcBef>
                <a:spcPts val="2200"/>
              </a:spcBef>
              <a:spcAft>
                <a:spcPts val="0"/>
              </a:spcAft>
              <a:buClr>
                <a:schemeClr val="dk1"/>
              </a:buClr>
              <a:buSzPct val="100000"/>
              <a:buFont typeface="Arial"/>
              <a:buChar char="•"/>
              <a:defRPr b="0" i="0" sz="11000" u="none" cap="none" strike="noStrike">
                <a:solidFill>
                  <a:schemeClr val="dk1"/>
                </a:solidFill>
                <a:latin typeface="Calibri"/>
                <a:ea typeface="Calibri"/>
                <a:cs typeface="Calibri"/>
                <a:sym typeface="Calibri"/>
              </a:defRPr>
            </a:lvl1pPr>
            <a:lvl2pPr indent="234527" lvl="1" marL="2546772" marR="0" rtl="0" algn="l">
              <a:lnSpc>
                <a:spcPct val="100000"/>
              </a:lnSpc>
              <a:spcBef>
                <a:spcPts val="1920"/>
              </a:spcBef>
              <a:spcAft>
                <a:spcPts val="0"/>
              </a:spcAft>
              <a:buClr>
                <a:schemeClr val="dk1"/>
              </a:buClr>
              <a:buSzPct val="100000"/>
              <a:buFont typeface="Arial"/>
              <a:buChar char="–"/>
              <a:defRPr b="0" i="0" sz="9600" u="none" cap="none" strike="noStrike">
                <a:solidFill>
                  <a:schemeClr val="dk1"/>
                </a:solidFill>
                <a:latin typeface="Calibri"/>
                <a:ea typeface="Calibri"/>
                <a:cs typeface="Calibri"/>
                <a:sym typeface="Calibri"/>
              </a:defRPr>
            </a:lvl2pPr>
            <a:lvl3pPr indent="247489" lvl="2" marL="3918110" marR="0" rtl="0" algn="l">
              <a:lnSpc>
                <a:spcPct val="100000"/>
              </a:lnSpc>
              <a:spcBef>
                <a:spcPts val="1640"/>
              </a:spcBef>
              <a:spcAft>
                <a:spcPts val="0"/>
              </a:spcAft>
              <a:buClr>
                <a:schemeClr val="dk1"/>
              </a:buClr>
              <a:buSzPct val="100000"/>
              <a:buFont typeface="Arial"/>
              <a:buChar char="•"/>
              <a:defRPr b="0" i="0" sz="8200" u="none" cap="none" strike="noStrike">
                <a:solidFill>
                  <a:schemeClr val="dk1"/>
                </a:solidFill>
                <a:latin typeface="Calibri"/>
                <a:ea typeface="Calibri"/>
                <a:cs typeface="Calibri"/>
                <a:sym typeface="Calibri"/>
              </a:defRPr>
            </a:lvl3pPr>
            <a:lvl4pPr indent="83592" lvl="3" marL="5485357" marR="0" rtl="0" algn="l">
              <a:lnSpc>
                <a:spcPct val="100000"/>
              </a:lnSpc>
              <a:spcBef>
                <a:spcPts val="1380"/>
              </a:spcBef>
              <a:spcAft>
                <a:spcPts val="0"/>
              </a:spcAft>
              <a:buClr>
                <a:schemeClr val="dk1"/>
              </a:buClr>
              <a:buSzPct val="100000"/>
              <a:buFont typeface="Arial"/>
              <a:buChar char="–"/>
              <a:defRPr b="0" i="0" sz="6900" u="none" cap="none" strike="noStrike">
                <a:solidFill>
                  <a:schemeClr val="dk1"/>
                </a:solidFill>
                <a:latin typeface="Calibri"/>
                <a:ea typeface="Calibri"/>
                <a:cs typeface="Calibri"/>
                <a:sym typeface="Calibri"/>
              </a:defRPr>
            </a:lvl4pPr>
            <a:lvl5pPr indent="78448" lvl="4" marL="7052601" marR="0" rtl="0" algn="l">
              <a:lnSpc>
                <a:spcPct val="100000"/>
              </a:lnSpc>
              <a:spcBef>
                <a:spcPts val="1380"/>
              </a:spcBef>
              <a:spcAft>
                <a:spcPts val="0"/>
              </a:spcAft>
              <a:buClr>
                <a:schemeClr val="dk1"/>
              </a:buClr>
              <a:buSzPct val="100000"/>
              <a:buFont typeface="Arial"/>
              <a:buChar char="»"/>
              <a:defRPr b="0" i="0" sz="6900" u="none" cap="none" strike="noStrike">
                <a:solidFill>
                  <a:schemeClr val="dk1"/>
                </a:solidFill>
                <a:latin typeface="Calibri"/>
                <a:ea typeface="Calibri"/>
                <a:cs typeface="Calibri"/>
                <a:sym typeface="Calibri"/>
              </a:defRPr>
            </a:lvl5pPr>
            <a:lvl6pPr indent="86004" lvl="5" marL="8619845" marR="0" rtl="0" algn="l">
              <a:lnSpc>
                <a:spcPct val="100000"/>
              </a:lnSpc>
              <a:spcBef>
                <a:spcPts val="1380"/>
              </a:spcBef>
              <a:spcAft>
                <a:spcPts val="0"/>
              </a:spcAft>
              <a:buClr>
                <a:schemeClr val="dk1"/>
              </a:buClr>
              <a:buSzPct val="100000"/>
              <a:buFont typeface="Arial"/>
              <a:buChar char="•"/>
              <a:defRPr b="0" i="0" sz="6900" u="none" cap="none" strike="noStrike">
                <a:solidFill>
                  <a:schemeClr val="dk1"/>
                </a:solidFill>
                <a:latin typeface="Calibri"/>
                <a:ea typeface="Calibri"/>
                <a:cs typeface="Calibri"/>
                <a:sym typeface="Calibri"/>
              </a:defRPr>
            </a:lvl6pPr>
            <a:lvl7pPr indent="80860" lvl="6" marL="10187090" marR="0" rtl="0" algn="l">
              <a:lnSpc>
                <a:spcPct val="100000"/>
              </a:lnSpc>
              <a:spcBef>
                <a:spcPts val="1380"/>
              </a:spcBef>
              <a:spcAft>
                <a:spcPts val="0"/>
              </a:spcAft>
              <a:buClr>
                <a:schemeClr val="dk1"/>
              </a:buClr>
              <a:buSzPct val="100000"/>
              <a:buFont typeface="Arial"/>
              <a:buChar char="•"/>
              <a:defRPr b="0" i="0" sz="6900" u="none" cap="none" strike="noStrike">
                <a:solidFill>
                  <a:schemeClr val="dk1"/>
                </a:solidFill>
                <a:latin typeface="Calibri"/>
                <a:ea typeface="Calibri"/>
                <a:cs typeface="Calibri"/>
                <a:sym typeface="Calibri"/>
              </a:defRPr>
            </a:lvl7pPr>
            <a:lvl8pPr indent="75716" lvl="7" marL="11754334" marR="0" rtl="0" algn="l">
              <a:lnSpc>
                <a:spcPct val="100000"/>
              </a:lnSpc>
              <a:spcBef>
                <a:spcPts val="1380"/>
              </a:spcBef>
              <a:spcAft>
                <a:spcPts val="0"/>
              </a:spcAft>
              <a:buClr>
                <a:schemeClr val="dk1"/>
              </a:buClr>
              <a:buSzPct val="100000"/>
              <a:buFont typeface="Arial"/>
              <a:buChar char="•"/>
              <a:defRPr b="0" i="0" sz="6900" u="none" cap="none" strike="noStrike">
                <a:solidFill>
                  <a:schemeClr val="dk1"/>
                </a:solidFill>
                <a:latin typeface="Calibri"/>
                <a:ea typeface="Calibri"/>
                <a:cs typeface="Calibri"/>
                <a:sym typeface="Calibri"/>
              </a:defRPr>
            </a:lvl8pPr>
            <a:lvl9pPr indent="83272" lvl="8" marL="13321578" marR="0" rtl="0" algn="l">
              <a:lnSpc>
                <a:spcPct val="100000"/>
              </a:lnSpc>
              <a:spcBef>
                <a:spcPts val="1380"/>
              </a:spcBef>
              <a:spcAft>
                <a:spcPts val="0"/>
              </a:spcAft>
              <a:buClr>
                <a:schemeClr val="dk1"/>
              </a:buClr>
              <a:buSzPct val="100000"/>
              <a:buFont typeface="Arial"/>
              <a:buChar char="•"/>
              <a:defRPr b="0" i="0" sz="6900" u="none" cap="none" strike="noStrike">
                <a:solidFill>
                  <a:schemeClr val="dk1"/>
                </a:solidFill>
                <a:latin typeface="Calibri"/>
                <a:ea typeface="Calibri"/>
                <a:cs typeface="Calibri"/>
                <a:sym typeface="Calibri"/>
              </a:defRPr>
            </a:lvl9pPr>
          </a:lstStyle>
          <a:p/>
        </p:txBody>
      </p:sp>
      <p:sp>
        <p:nvSpPr>
          <p:cNvPr id="20" name="Shape 20"/>
          <p:cNvSpPr txBox="1"/>
          <p:nvPr>
            <p:ph idx="10" type="dt"/>
          </p:nvPr>
        </p:nvSpPr>
        <p:spPr>
          <a:xfrm>
            <a:off x="1645918" y="20340320"/>
            <a:ext cx="7680958" cy="11684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b="0" i="0" sz="4100" u="none" cap="none" strike="noStrike">
                <a:solidFill>
                  <a:srgbClr val="888888"/>
                </a:solidFill>
                <a:latin typeface="Calibri"/>
                <a:ea typeface="Calibri"/>
                <a:cs typeface="Calibri"/>
                <a:sym typeface="Calibri"/>
              </a:defRPr>
            </a:lvl1pPr>
            <a:lvl2pPr indent="-5145" lvl="1" marL="1567245"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2pPr>
            <a:lvl3pPr indent="-10288" lvl="2" marL="3134489"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3pPr>
            <a:lvl4pPr indent="-2733" lvl="3" marL="4701734"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4pPr>
            <a:lvl5pPr indent="-7877" lvl="4" marL="6268978"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5pPr>
            <a:lvl6pPr indent="-323" lvl="5" marL="7836223"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6pPr>
            <a:lvl7pPr indent="-5467" lvl="6" marL="9403467"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7pPr>
            <a:lvl8pPr indent="-10611" lvl="7" marL="10970712"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8pPr>
            <a:lvl9pPr indent="-3055" lvl="8" marL="12537956"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9pPr>
          </a:lstStyle>
          <a:p/>
        </p:txBody>
      </p:sp>
      <p:sp>
        <p:nvSpPr>
          <p:cNvPr id="21" name="Shape 21"/>
          <p:cNvSpPr txBox="1"/>
          <p:nvPr>
            <p:ph idx="11" type="ftr"/>
          </p:nvPr>
        </p:nvSpPr>
        <p:spPr>
          <a:xfrm>
            <a:off x="11247120" y="20340320"/>
            <a:ext cx="10424160" cy="11684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Calibri"/>
              <a:buNone/>
              <a:defRPr b="0" i="0" sz="4100" u="none" cap="none" strike="noStrike">
                <a:solidFill>
                  <a:srgbClr val="888888"/>
                </a:solidFill>
                <a:latin typeface="Calibri"/>
                <a:ea typeface="Calibri"/>
                <a:cs typeface="Calibri"/>
                <a:sym typeface="Calibri"/>
              </a:defRPr>
            </a:lvl1pPr>
            <a:lvl2pPr indent="-5145" lvl="1" marL="1567245"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2pPr>
            <a:lvl3pPr indent="-10288" lvl="2" marL="3134489"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3pPr>
            <a:lvl4pPr indent="-2733" lvl="3" marL="4701734"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4pPr>
            <a:lvl5pPr indent="-7877" lvl="4" marL="6268978"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5pPr>
            <a:lvl6pPr indent="-323" lvl="5" marL="7836223"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6pPr>
            <a:lvl7pPr indent="-5467" lvl="6" marL="9403467"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7pPr>
            <a:lvl8pPr indent="-10611" lvl="7" marL="10970712"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8pPr>
            <a:lvl9pPr indent="-3055" lvl="8" marL="12537956"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9pPr>
          </a:lstStyle>
          <a:p/>
        </p:txBody>
      </p:sp>
      <p:sp>
        <p:nvSpPr>
          <p:cNvPr id="22" name="Shape 22"/>
          <p:cNvSpPr txBox="1"/>
          <p:nvPr>
            <p:ph idx="12" type="sldNum"/>
          </p:nvPr>
        </p:nvSpPr>
        <p:spPr>
          <a:xfrm>
            <a:off x="23591520" y="20340320"/>
            <a:ext cx="7680958" cy="1168400"/>
          </a:xfrm>
          <a:prstGeom prst="rect">
            <a:avLst/>
          </a:prstGeom>
          <a:noFill/>
          <a:ln>
            <a:noFill/>
          </a:ln>
        </p:spPr>
        <p:txBody>
          <a:bodyPr anchorCtr="0" anchor="ctr" bIns="156725" lIns="313450" rIns="313450" tIns="156725">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41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3" name="Shape 23"/>
        <p:cNvGrpSpPr/>
        <p:nvPr/>
      </p:nvGrpSpPr>
      <p:grpSpPr>
        <a:xfrm>
          <a:off x="0" y="0"/>
          <a:ext cx="0" cy="0"/>
          <a:chOff x="0" y="0"/>
          <a:chExt cx="0" cy="0"/>
        </a:xfrm>
      </p:grpSpPr>
      <p:sp>
        <p:nvSpPr>
          <p:cNvPr id="24" name="Shape 24"/>
          <p:cNvSpPr txBox="1"/>
          <p:nvPr>
            <p:ph type="title"/>
          </p:nvPr>
        </p:nvSpPr>
        <p:spPr>
          <a:xfrm>
            <a:off x="2600325" y="14102081"/>
            <a:ext cx="27980641" cy="435864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Calibri"/>
              <a:buNone/>
              <a:defRPr b="1" i="0" sz="13700" u="none" cap="none" strike="noStrike">
                <a:solidFill>
                  <a:schemeClr val="dk1"/>
                </a:solidFill>
                <a:latin typeface="Calibri"/>
                <a:ea typeface="Calibri"/>
                <a:cs typeface="Calibri"/>
                <a:sym typeface="Calibri"/>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sp>
        <p:nvSpPr>
          <p:cNvPr id="25" name="Shape 25"/>
          <p:cNvSpPr txBox="1"/>
          <p:nvPr>
            <p:ph idx="1" type="body"/>
          </p:nvPr>
        </p:nvSpPr>
        <p:spPr>
          <a:xfrm>
            <a:off x="2600325" y="9301482"/>
            <a:ext cx="27980641" cy="4800599"/>
          </a:xfrm>
          <a:prstGeom prst="rect">
            <a:avLst/>
          </a:prstGeom>
          <a:noFill/>
          <a:ln>
            <a:noFill/>
          </a:ln>
        </p:spPr>
        <p:txBody>
          <a:bodyPr anchorCtr="0" anchor="b" bIns="91425" lIns="91425" rIns="91425" tIns="91425"/>
          <a:lstStyle>
            <a:lvl1pPr indent="0" lvl="0" marL="0" marR="0" rtl="0" algn="l">
              <a:lnSpc>
                <a:spcPct val="100000"/>
              </a:lnSpc>
              <a:spcBef>
                <a:spcPts val="1380"/>
              </a:spcBef>
              <a:spcAft>
                <a:spcPts val="0"/>
              </a:spcAft>
              <a:buClr>
                <a:srgbClr val="888888"/>
              </a:buClr>
              <a:buFont typeface="Arial"/>
              <a:buNone/>
              <a:defRPr b="0" i="0" sz="6900" u="none" cap="none" strike="noStrike">
                <a:solidFill>
                  <a:srgbClr val="888888"/>
                </a:solidFill>
                <a:latin typeface="Calibri"/>
                <a:ea typeface="Calibri"/>
                <a:cs typeface="Calibri"/>
                <a:sym typeface="Calibri"/>
              </a:defRPr>
            </a:lvl1pPr>
            <a:lvl2pPr indent="-5145" lvl="1" marL="1567245" marR="0" rtl="0" algn="l">
              <a:lnSpc>
                <a:spcPct val="100000"/>
              </a:lnSpc>
              <a:spcBef>
                <a:spcPts val="1220"/>
              </a:spcBef>
              <a:spcAft>
                <a:spcPts val="0"/>
              </a:spcAft>
              <a:buClr>
                <a:srgbClr val="888888"/>
              </a:buClr>
              <a:buFont typeface="Arial"/>
              <a:buNone/>
              <a:defRPr b="0" i="0" sz="6100" u="none" cap="none" strike="noStrike">
                <a:solidFill>
                  <a:srgbClr val="888888"/>
                </a:solidFill>
                <a:latin typeface="Calibri"/>
                <a:ea typeface="Calibri"/>
                <a:cs typeface="Calibri"/>
                <a:sym typeface="Calibri"/>
              </a:defRPr>
            </a:lvl2pPr>
            <a:lvl3pPr indent="-10288" lvl="2" marL="3134489" marR="0" rtl="0" algn="l">
              <a:lnSpc>
                <a:spcPct val="100000"/>
              </a:lnSpc>
              <a:spcBef>
                <a:spcPts val="1080"/>
              </a:spcBef>
              <a:spcAft>
                <a:spcPts val="0"/>
              </a:spcAft>
              <a:buClr>
                <a:srgbClr val="888888"/>
              </a:buClr>
              <a:buFont typeface="Arial"/>
              <a:buNone/>
              <a:defRPr b="0" i="0" sz="5400" u="none" cap="none" strike="noStrike">
                <a:solidFill>
                  <a:srgbClr val="888888"/>
                </a:solidFill>
                <a:latin typeface="Calibri"/>
                <a:ea typeface="Calibri"/>
                <a:cs typeface="Calibri"/>
                <a:sym typeface="Calibri"/>
              </a:defRPr>
            </a:lvl3pPr>
            <a:lvl4pPr indent="-2733" lvl="3" marL="4701734" marR="0" rtl="0" algn="l">
              <a:lnSpc>
                <a:spcPct val="100000"/>
              </a:lnSpc>
              <a:spcBef>
                <a:spcPts val="960"/>
              </a:spcBef>
              <a:spcAft>
                <a:spcPts val="0"/>
              </a:spcAft>
              <a:buClr>
                <a:srgbClr val="888888"/>
              </a:buClr>
              <a:buFont typeface="Arial"/>
              <a:buNone/>
              <a:defRPr b="0" i="0" sz="4800" u="none" cap="none" strike="noStrike">
                <a:solidFill>
                  <a:srgbClr val="888888"/>
                </a:solidFill>
                <a:latin typeface="Calibri"/>
                <a:ea typeface="Calibri"/>
                <a:cs typeface="Calibri"/>
                <a:sym typeface="Calibri"/>
              </a:defRPr>
            </a:lvl4pPr>
            <a:lvl5pPr indent="-7877" lvl="4" marL="6268978" marR="0" rtl="0" algn="l">
              <a:lnSpc>
                <a:spcPct val="100000"/>
              </a:lnSpc>
              <a:spcBef>
                <a:spcPts val="960"/>
              </a:spcBef>
              <a:spcAft>
                <a:spcPts val="0"/>
              </a:spcAft>
              <a:buClr>
                <a:srgbClr val="888888"/>
              </a:buClr>
              <a:buFont typeface="Arial"/>
              <a:buNone/>
              <a:defRPr b="0" i="0" sz="4800" u="none" cap="none" strike="noStrike">
                <a:solidFill>
                  <a:srgbClr val="888888"/>
                </a:solidFill>
                <a:latin typeface="Calibri"/>
                <a:ea typeface="Calibri"/>
                <a:cs typeface="Calibri"/>
                <a:sym typeface="Calibri"/>
              </a:defRPr>
            </a:lvl5pPr>
            <a:lvl6pPr indent="-323" lvl="5" marL="7836223" marR="0" rtl="0" algn="l">
              <a:lnSpc>
                <a:spcPct val="100000"/>
              </a:lnSpc>
              <a:spcBef>
                <a:spcPts val="960"/>
              </a:spcBef>
              <a:spcAft>
                <a:spcPts val="0"/>
              </a:spcAft>
              <a:buClr>
                <a:srgbClr val="888888"/>
              </a:buClr>
              <a:buFont typeface="Arial"/>
              <a:buNone/>
              <a:defRPr b="0" i="0" sz="4800" u="none" cap="none" strike="noStrike">
                <a:solidFill>
                  <a:srgbClr val="888888"/>
                </a:solidFill>
                <a:latin typeface="Calibri"/>
                <a:ea typeface="Calibri"/>
                <a:cs typeface="Calibri"/>
                <a:sym typeface="Calibri"/>
              </a:defRPr>
            </a:lvl6pPr>
            <a:lvl7pPr indent="-5467" lvl="6" marL="9403467" marR="0" rtl="0" algn="l">
              <a:lnSpc>
                <a:spcPct val="100000"/>
              </a:lnSpc>
              <a:spcBef>
                <a:spcPts val="960"/>
              </a:spcBef>
              <a:spcAft>
                <a:spcPts val="0"/>
              </a:spcAft>
              <a:buClr>
                <a:srgbClr val="888888"/>
              </a:buClr>
              <a:buFont typeface="Arial"/>
              <a:buNone/>
              <a:defRPr b="0" i="0" sz="4800" u="none" cap="none" strike="noStrike">
                <a:solidFill>
                  <a:srgbClr val="888888"/>
                </a:solidFill>
                <a:latin typeface="Calibri"/>
                <a:ea typeface="Calibri"/>
                <a:cs typeface="Calibri"/>
                <a:sym typeface="Calibri"/>
              </a:defRPr>
            </a:lvl7pPr>
            <a:lvl8pPr indent="-10611" lvl="7" marL="10970712" marR="0" rtl="0" algn="l">
              <a:lnSpc>
                <a:spcPct val="100000"/>
              </a:lnSpc>
              <a:spcBef>
                <a:spcPts val="960"/>
              </a:spcBef>
              <a:spcAft>
                <a:spcPts val="0"/>
              </a:spcAft>
              <a:buClr>
                <a:srgbClr val="888888"/>
              </a:buClr>
              <a:buFont typeface="Arial"/>
              <a:buNone/>
              <a:defRPr b="0" i="0" sz="4800" u="none" cap="none" strike="noStrike">
                <a:solidFill>
                  <a:srgbClr val="888888"/>
                </a:solidFill>
                <a:latin typeface="Calibri"/>
                <a:ea typeface="Calibri"/>
                <a:cs typeface="Calibri"/>
                <a:sym typeface="Calibri"/>
              </a:defRPr>
            </a:lvl8pPr>
            <a:lvl9pPr indent="-3055" lvl="8" marL="12537956" marR="0" rtl="0" algn="l">
              <a:lnSpc>
                <a:spcPct val="100000"/>
              </a:lnSpc>
              <a:spcBef>
                <a:spcPts val="960"/>
              </a:spcBef>
              <a:spcAft>
                <a:spcPts val="0"/>
              </a:spcAft>
              <a:buClr>
                <a:srgbClr val="888888"/>
              </a:buClr>
              <a:buFont typeface="Arial"/>
              <a:buNone/>
              <a:defRPr b="0" i="0" sz="4800" u="none" cap="none" strike="noStrike">
                <a:solidFill>
                  <a:srgbClr val="888888"/>
                </a:solidFill>
                <a:latin typeface="Calibri"/>
                <a:ea typeface="Calibri"/>
                <a:cs typeface="Calibri"/>
                <a:sym typeface="Calibri"/>
              </a:defRPr>
            </a:lvl9pPr>
          </a:lstStyle>
          <a:p/>
        </p:txBody>
      </p:sp>
      <p:sp>
        <p:nvSpPr>
          <p:cNvPr id="26" name="Shape 26"/>
          <p:cNvSpPr txBox="1"/>
          <p:nvPr>
            <p:ph idx="10" type="dt"/>
          </p:nvPr>
        </p:nvSpPr>
        <p:spPr>
          <a:xfrm>
            <a:off x="1645918" y="20340320"/>
            <a:ext cx="7680958" cy="11684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b="0" i="0" sz="4100" u="none" cap="none" strike="noStrike">
                <a:solidFill>
                  <a:srgbClr val="888888"/>
                </a:solidFill>
                <a:latin typeface="Calibri"/>
                <a:ea typeface="Calibri"/>
                <a:cs typeface="Calibri"/>
                <a:sym typeface="Calibri"/>
              </a:defRPr>
            </a:lvl1pPr>
            <a:lvl2pPr indent="-5145" lvl="1" marL="1567245"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2pPr>
            <a:lvl3pPr indent="-10288" lvl="2" marL="3134489"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3pPr>
            <a:lvl4pPr indent="-2733" lvl="3" marL="4701734"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4pPr>
            <a:lvl5pPr indent="-7877" lvl="4" marL="6268978"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5pPr>
            <a:lvl6pPr indent="-323" lvl="5" marL="7836223"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6pPr>
            <a:lvl7pPr indent="-5467" lvl="6" marL="9403467"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7pPr>
            <a:lvl8pPr indent="-10611" lvl="7" marL="10970712"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8pPr>
            <a:lvl9pPr indent="-3055" lvl="8" marL="12537956"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9pPr>
          </a:lstStyle>
          <a:p/>
        </p:txBody>
      </p:sp>
      <p:sp>
        <p:nvSpPr>
          <p:cNvPr id="27" name="Shape 27"/>
          <p:cNvSpPr txBox="1"/>
          <p:nvPr>
            <p:ph idx="11" type="ftr"/>
          </p:nvPr>
        </p:nvSpPr>
        <p:spPr>
          <a:xfrm>
            <a:off x="11247120" y="20340320"/>
            <a:ext cx="10424160" cy="11684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Calibri"/>
              <a:buNone/>
              <a:defRPr b="0" i="0" sz="4100" u="none" cap="none" strike="noStrike">
                <a:solidFill>
                  <a:srgbClr val="888888"/>
                </a:solidFill>
                <a:latin typeface="Calibri"/>
                <a:ea typeface="Calibri"/>
                <a:cs typeface="Calibri"/>
                <a:sym typeface="Calibri"/>
              </a:defRPr>
            </a:lvl1pPr>
            <a:lvl2pPr indent="-5145" lvl="1" marL="1567245"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2pPr>
            <a:lvl3pPr indent="-10288" lvl="2" marL="3134489"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3pPr>
            <a:lvl4pPr indent="-2733" lvl="3" marL="4701734"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4pPr>
            <a:lvl5pPr indent="-7877" lvl="4" marL="6268978"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5pPr>
            <a:lvl6pPr indent="-323" lvl="5" marL="7836223"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6pPr>
            <a:lvl7pPr indent="-5467" lvl="6" marL="9403467"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7pPr>
            <a:lvl8pPr indent="-10611" lvl="7" marL="10970712"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8pPr>
            <a:lvl9pPr indent="-3055" lvl="8" marL="12537956"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9pPr>
          </a:lstStyle>
          <a:p/>
        </p:txBody>
      </p:sp>
      <p:sp>
        <p:nvSpPr>
          <p:cNvPr id="28" name="Shape 28"/>
          <p:cNvSpPr txBox="1"/>
          <p:nvPr>
            <p:ph idx="12" type="sldNum"/>
          </p:nvPr>
        </p:nvSpPr>
        <p:spPr>
          <a:xfrm>
            <a:off x="23591520" y="20340320"/>
            <a:ext cx="7680958" cy="1168400"/>
          </a:xfrm>
          <a:prstGeom prst="rect">
            <a:avLst/>
          </a:prstGeom>
          <a:noFill/>
          <a:ln>
            <a:noFill/>
          </a:ln>
        </p:spPr>
        <p:txBody>
          <a:bodyPr anchorCtr="0" anchor="ctr" bIns="156725" lIns="313450" rIns="313450" tIns="156725">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41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29" name="Shape 29"/>
        <p:cNvGrpSpPr/>
        <p:nvPr/>
      </p:nvGrpSpPr>
      <p:grpSpPr>
        <a:xfrm>
          <a:off x="0" y="0"/>
          <a:ext cx="0" cy="0"/>
          <a:chOff x="0" y="0"/>
          <a:chExt cx="0" cy="0"/>
        </a:xfrm>
      </p:grpSpPr>
      <p:sp>
        <p:nvSpPr>
          <p:cNvPr id="30" name="Shape 30"/>
          <p:cNvSpPr txBox="1"/>
          <p:nvPr>
            <p:ph type="title"/>
          </p:nvPr>
        </p:nvSpPr>
        <p:spPr>
          <a:xfrm>
            <a:off x="1645918" y="878841"/>
            <a:ext cx="29626559" cy="36576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chemeClr val="dk1"/>
              </a:buClr>
              <a:buFont typeface="Calibri"/>
              <a:buNone/>
              <a:defRPr b="0" i="0" sz="15100" u="none" cap="none" strike="noStrike">
                <a:solidFill>
                  <a:schemeClr val="dk1"/>
                </a:solidFill>
                <a:latin typeface="Calibri"/>
                <a:ea typeface="Calibri"/>
                <a:cs typeface="Calibri"/>
                <a:sym typeface="Calibri"/>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sp>
        <p:nvSpPr>
          <p:cNvPr id="31" name="Shape 31"/>
          <p:cNvSpPr txBox="1"/>
          <p:nvPr>
            <p:ph idx="1" type="body"/>
          </p:nvPr>
        </p:nvSpPr>
        <p:spPr>
          <a:xfrm>
            <a:off x="1645918" y="5120642"/>
            <a:ext cx="14538960" cy="14483080"/>
          </a:xfrm>
          <a:prstGeom prst="rect">
            <a:avLst/>
          </a:prstGeom>
          <a:noFill/>
          <a:ln>
            <a:noFill/>
          </a:ln>
        </p:spPr>
        <p:txBody>
          <a:bodyPr anchorCtr="0" anchor="t" bIns="91425" lIns="91425" rIns="91425" tIns="91425"/>
          <a:lstStyle>
            <a:lvl1pPr indent="43767" lvl="0" marL="1175433" marR="0" rtl="0" algn="l">
              <a:lnSpc>
                <a:spcPct val="100000"/>
              </a:lnSpc>
              <a:spcBef>
                <a:spcPts val="1920"/>
              </a:spcBef>
              <a:spcAft>
                <a:spcPts val="0"/>
              </a:spcAft>
              <a:buClr>
                <a:schemeClr val="dk1"/>
              </a:buClr>
              <a:buSzPct val="100000"/>
              <a:buFont typeface="Arial"/>
              <a:buChar char="•"/>
              <a:defRPr b="0" i="0" sz="9600" u="none" cap="none" strike="noStrike">
                <a:solidFill>
                  <a:schemeClr val="dk1"/>
                </a:solidFill>
                <a:latin typeface="Calibri"/>
                <a:ea typeface="Calibri"/>
                <a:cs typeface="Calibri"/>
                <a:sym typeface="Calibri"/>
              </a:defRPr>
            </a:lvl1pPr>
            <a:lvl2pPr indent="56727" lvl="1" marL="2546772" marR="0" rtl="0" algn="l">
              <a:lnSpc>
                <a:spcPct val="100000"/>
              </a:lnSpc>
              <a:spcBef>
                <a:spcPts val="1640"/>
              </a:spcBef>
              <a:spcAft>
                <a:spcPts val="0"/>
              </a:spcAft>
              <a:buClr>
                <a:schemeClr val="dk1"/>
              </a:buClr>
              <a:buSzPct val="100000"/>
              <a:buFont typeface="Arial"/>
              <a:buChar char="–"/>
              <a:defRPr b="0" i="0" sz="8200" u="none" cap="none" strike="noStrike">
                <a:solidFill>
                  <a:schemeClr val="dk1"/>
                </a:solidFill>
                <a:latin typeface="Calibri"/>
                <a:ea typeface="Calibri"/>
                <a:cs typeface="Calibri"/>
                <a:sym typeface="Calibri"/>
              </a:defRPr>
            </a:lvl2pPr>
            <a:lvl3pPr indent="76039" lvl="2" marL="3918110" marR="0" rtl="0" algn="l">
              <a:lnSpc>
                <a:spcPct val="100000"/>
              </a:lnSpc>
              <a:spcBef>
                <a:spcPts val="1380"/>
              </a:spcBef>
              <a:spcAft>
                <a:spcPts val="0"/>
              </a:spcAft>
              <a:buClr>
                <a:schemeClr val="dk1"/>
              </a:buClr>
              <a:buSzPct val="100000"/>
              <a:buFont typeface="Arial"/>
              <a:buChar char="•"/>
              <a:defRPr b="0" i="0" sz="6900" u="none" cap="none" strike="noStrike">
                <a:solidFill>
                  <a:schemeClr val="dk1"/>
                </a:solidFill>
                <a:latin typeface="Calibri"/>
                <a:ea typeface="Calibri"/>
                <a:cs typeface="Calibri"/>
                <a:sym typeface="Calibri"/>
              </a:defRPr>
            </a:lvl3pPr>
            <a:lvl4pPr indent="-18007" lvl="3" marL="5485357" marR="0" rtl="0" algn="l">
              <a:lnSpc>
                <a:spcPct val="100000"/>
              </a:lnSpc>
              <a:spcBef>
                <a:spcPts val="1220"/>
              </a:spcBef>
              <a:spcAft>
                <a:spcPts val="0"/>
              </a:spcAft>
              <a:buClr>
                <a:schemeClr val="dk1"/>
              </a:buClr>
              <a:buSzPct val="100000"/>
              <a:buFont typeface="Arial"/>
              <a:buChar char="–"/>
              <a:defRPr b="0" i="0" sz="6100" u="none" cap="none" strike="noStrike">
                <a:solidFill>
                  <a:schemeClr val="dk1"/>
                </a:solidFill>
                <a:latin typeface="Calibri"/>
                <a:ea typeface="Calibri"/>
                <a:cs typeface="Calibri"/>
                <a:sym typeface="Calibri"/>
              </a:defRPr>
            </a:lvl4pPr>
            <a:lvl5pPr indent="-23151" lvl="4" marL="7052601" marR="0" rtl="0" algn="l">
              <a:lnSpc>
                <a:spcPct val="100000"/>
              </a:lnSpc>
              <a:spcBef>
                <a:spcPts val="1220"/>
              </a:spcBef>
              <a:spcAft>
                <a:spcPts val="0"/>
              </a:spcAft>
              <a:buClr>
                <a:schemeClr val="dk1"/>
              </a:buClr>
              <a:buSzPct val="100000"/>
              <a:buFont typeface="Arial"/>
              <a:buChar char="»"/>
              <a:defRPr b="0" i="0" sz="6100" u="none" cap="none" strike="noStrike">
                <a:solidFill>
                  <a:schemeClr val="dk1"/>
                </a:solidFill>
                <a:latin typeface="Calibri"/>
                <a:ea typeface="Calibri"/>
                <a:cs typeface="Calibri"/>
                <a:sym typeface="Calibri"/>
              </a:defRPr>
            </a:lvl5pPr>
            <a:lvl6pPr indent="-15595" lvl="5" marL="8619845" marR="0" rtl="0" algn="l">
              <a:lnSpc>
                <a:spcPct val="100000"/>
              </a:lnSpc>
              <a:spcBef>
                <a:spcPts val="1220"/>
              </a:spcBef>
              <a:spcAft>
                <a:spcPts val="0"/>
              </a:spcAft>
              <a:buClr>
                <a:schemeClr val="dk1"/>
              </a:buClr>
              <a:buSzPct val="100000"/>
              <a:buFont typeface="Arial"/>
              <a:buChar char="•"/>
              <a:defRPr b="0" i="0" sz="6100" u="none" cap="none" strike="noStrike">
                <a:solidFill>
                  <a:schemeClr val="dk1"/>
                </a:solidFill>
                <a:latin typeface="Calibri"/>
                <a:ea typeface="Calibri"/>
                <a:cs typeface="Calibri"/>
                <a:sym typeface="Calibri"/>
              </a:defRPr>
            </a:lvl6pPr>
            <a:lvl7pPr indent="-20739" lvl="6" marL="10187090" marR="0" rtl="0" algn="l">
              <a:lnSpc>
                <a:spcPct val="100000"/>
              </a:lnSpc>
              <a:spcBef>
                <a:spcPts val="1220"/>
              </a:spcBef>
              <a:spcAft>
                <a:spcPts val="0"/>
              </a:spcAft>
              <a:buClr>
                <a:schemeClr val="dk1"/>
              </a:buClr>
              <a:buSzPct val="100000"/>
              <a:buFont typeface="Arial"/>
              <a:buChar char="•"/>
              <a:defRPr b="0" i="0" sz="6100" u="none" cap="none" strike="noStrike">
                <a:solidFill>
                  <a:schemeClr val="dk1"/>
                </a:solidFill>
                <a:latin typeface="Calibri"/>
                <a:ea typeface="Calibri"/>
                <a:cs typeface="Calibri"/>
                <a:sym typeface="Calibri"/>
              </a:defRPr>
            </a:lvl7pPr>
            <a:lvl8pPr indent="-25883" lvl="7" marL="11754334" marR="0" rtl="0" algn="l">
              <a:lnSpc>
                <a:spcPct val="100000"/>
              </a:lnSpc>
              <a:spcBef>
                <a:spcPts val="1220"/>
              </a:spcBef>
              <a:spcAft>
                <a:spcPts val="0"/>
              </a:spcAft>
              <a:buClr>
                <a:schemeClr val="dk1"/>
              </a:buClr>
              <a:buSzPct val="100000"/>
              <a:buFont typeface="Arial"/>
              <a:buChar char="•"/>
              <a:defRPr b="0" i="0" sz="6100" u="none" cap="none" strike="noStrike">
                <a:solidFill>
                  <a:schemeClr val="dk1"/>
                </a:solidFill>
                <a:latin typeface="Calibri"/>
                <a:ea typeface="Calibri"/>
                <a:cs typeface="Calibri"/>
                <a:sym typeface="Calibri"/>
              </a:defRPr>
            </a:lvl8pPr>
            <a:lvl9pPr indent="-18327" lvl="8" marL="13321578" marR="0" rtl="0" algn="l">
              <a:lnSpc>
                <a:spcPct val="100000"/>
              </a:lnSpc>
              <a:spcBef>
                <a:spcPts val="1220"/>
              </a:spcBef>
              <a:spcAft>
                <a:spcPts val="0"/>
              </a:spcAft>
              <a:buClr>
                <a:schemeClr val="dk1"/>
              </a:buClr>
              <a:buSzPct val="100000"/>
              <a:buFont typeface="Arial"/>
              <a:buChar char="•"/>
              <a:defRPr b="0" i="0" sz="6100" u="none" cap="none" strike="noStrike">
                <a:solidFill>
                  <a:schemeClr val="dk1"/>
                </a:solidFill>
                <a:latin typeface="Calibri"/>
                <a:ea typeface="Calibri"/>
                <a:cs typeface="Calibri"/>
                <a:sym typeface="Calibri"/>
              </a:defRPr>
            </a:lvl9pPr>
          </a:lstStyle>
          <a:p/>
        </p:txBody>
      </p:sp>
      <p:sp>
        <p:nvSpPr>
          <p:cNvPr id="32" name="Shape 32"/>
          <p:cNvSpPr txBox="1"/>
          <p:nvPr>
            <p:ph idx="2" type="body"/>
          </p:nvPr>
        </p:nvSpPr>
        <p:spPr>
          <a:xfrm>
            <a:off x="16733520" y="5120642"/>
            <a:ext cx="14538960" cy="14483080"/>
          </a:xfrm>
          <a:prstGeom prst="rect">
            <a:avLst/>
          </a:prstGeom>
          <a:noFill/>
          <a:ln>
            <a:noFill/>
          </a:ln>
        </p:spPr>
        <p:txBody>
          <a:bodyPr anchorCtr="0" anchor="t" bIns="91425" lIns="91425" rIns="91425" tIns="91425"/>
          <a:lstStyle>
            <a:lvl1pPr indent="43767" lvl="0" marL="1175433" marR="0" rtl="0" algn="l">
              <a:lnSpc>
                <a:spcPct val="100000"/>
              </a:lnSpc>
              <a:spcBef>
                <a:spcPts val="1920"/>
              </a:spcBef>
              <a:spcAft>
                <a:spcPts val="0"/>
              </a:spcAft>
              <a:buClr>
                <a:schemeClr val="dk1"/>
              </a:buClr>
              <a:buSzPct val="100000"/>
              <a:buFont typeface="Arial"/>
              <a:buChar char="•"/>
              <a:defRPr b="0" i="0" sz="9600" u="none" cap="none" strike="noStrike">
                <a:solidFill>
                  <a:schemeClr val="dk1"/>
                </a:solidFill>
                <a:latin typeface="Calibri"/>
                <a:ea typeface="Calibri"/>
                <a:cs typeface="Calibri"/>
                <a:sym typeface="Calibri"/>
              </a:defRPr>
            </a:lvl1pPr>
            <a:lvl2pPr indent="56727" lvl="1" marL="2546772" marR="0" rtl="0" algn="l">
              <a:lnSpc>
                <a:spcPct val="100000"/>
              </a:lnSpc>
              <a:spcBef>
                <a:spcPts val="1640"/>
              </a:spcBef>
              <a:spcAft>
                <a:spcPts val="0"/>
              </a:spcAft>
              <a:buClr>
                <a:schemeClr val="dk1"/>
              </a:buClr>
              <a:buSzPct val="100000"/>
              <a:buFont typeface="Arial"/>
              <a:buChar char="–"/>
              <a:defRPr b="0" i="0" sz="8200" u="none" cap="none" strike="noStrike">
                <a:solidFill>
                  <a:schemeClr val="dk1"/>
                </a:solidFill>
                <a:latin typeface="Calibri"/>
                <a:ea typeface="Calibri"/>
                <a:cs typeface="Calibri"/>
                <a:sym typeface="Calibri"/>
              </a:defRPr>
            </a:lvl2pPr>
            <a:lvl3pPr indent="76039" lvl="2" marL="3918110" marR="0" rtl="0" algn="l">
              <a:lnSpc>
                <a:spcPct val="100000"/>
              </a:lnSpc>
              <a:spcBef>
                <a:spcPts val="1380"/>
              </a:spcBef>
              <a:spcAft>
                <a:spcPts val="0"/>
              </a:spcAft>
              <a:buClr>
                <a:schemeClr val="dk1"/>
              </a:buClr>
              <a:buSzPct val="100000"/>
              <a:buFont typeface="Arial"/>
              <a:buChar char="•"/>
              <a:defRPr b="0" i="0" sz="6900" u="none" cap="none" strike="noStrike">
                <a:solidFill>
                  <a:schemeClr val="dk1"/>
                </a:solidFill>
                <a:latin typeface="Calibri"/>
                <a:ea typeface="Calibri"/>
                <a:cs typeface="Calibri"/>
                <a:sym typeface="Calibri"/>
              </a:defRPr>
            </a:lvl3pPr>
            <a:lvl4pPr indent="-18007" lvl="3" marL="5485357" marR="0" rtl="0" algn="l">
              <a:lnSpc>
                <a:spcPct val="100000"/>
              </a:lnSpc>
              <a:spcBef>
                <a:spcPts val="1220"/>
              </a:spcBef>
              <a:spcAft>
                <a:spcPts val="0"/>
              </a:spcAft>
              <a:buClr>
                <a:schemeClr val="dk1"/>
              </a:buClr>
              <a:buSzPct val="100000"/>
              <a:buFont typeface="Arial"/>
              <a:buChar char="–"/>
              <a:defRPr b="0" i="0" sz="6100" u="none" cap="none" strike="noStrike">
                <a:solidFill>
                  <a:schemeClr val="dk1"/>
                </a:solidFill>
                <a:latin typeface="Calibri"/>
                <a:ea typeface="Calibri"/>
                <a:cs typeface="Calibri"/>
                <a:sym typeface="Calibri"/>
              </a:defRPr>
            </a:lvl4pPr>
            <a:lvl5pPr indent="-23151" lvl="4" marL="7052601" marR="0" rtl="0" algn="l">
              <a:lnSpc>
                <a:spcPct val="100000"/>
              </a:lnSpc>
              <a:spcBef>
                <a:spcPts val="1220"/>
              </a:spcBef>
              <a:spcAft>
                <a:spcPts val="0"/>
              </a:spcAft>
              <a:buClr>
                <a:schemeClr val="dk1"/>
              </a:buClr>
              <a:buSzPct val="100000"/>
              <a:buFont typeface="Arial"/>
              <a:buChar char="»"/>
              <a:defRPr b="0" i="0" sz="6100" u="none" cap="none" strike="noStrike">
                <a:solidFill>
                  <a:schemeClr val="dk1"/>
                </a:solidFill>
                <a:latin typeface="Calibri"/>
                <a:ea typeface="Calibri"/>
                <a:cs typeface="Calibri"/>
                <a:sym typeface="Calibri"/>
              </a:defRPr>
            </a:lvl5pPr>
            <a:lvl6pPr indent="-15595" lvl="5" marL="8619845" marR="0" rtl="0" algn="l">
              <a:lnSpc>
                <a:spcPct val="100000"/>
              </a:lnSpc>
              <a:spcBef>
                <a:spcPts val="1220"/>
              </a:spcBef>
              <a:spcAft>
                <a:spcPts val="0"/>
              </a:spcAft>
              <a:buClr>
                <a:schemeClr val="dk1"/>
              </a:buClr>
              <a:buSzPct val="100000"/>
              <a:buFont typeface="Arial"/>
              <a:buChar char="•"/>
              <a:defRPr b="0" i="0" sz="6100" u="none" cap="none" strike="noStrike">
                <a:solidFill>
                  <a:schemeClr val="dk1"/>
                </a:solidFill>
                <a:latin typeface="Calibri"/>
                <a:ea typeface="Calibri"/>
                <a:cs typeface="Calibri"/>
                <a:sym typeface="Calibri"/>
              </a:defRPr>
            </a:lvl6pPr>
            <a:lvl7pPr indent="-20739" lvl="6" marL="10187090" marR="0" rtl="0" algn="l">
              <a:lnSpc>
                <a:spcPct val="100000"/>
              </a:lnSpc>
              <a:spcBef>
                <a:spcPts val="1220"/>
              </a:spcBef>
              <a:spcAft>
                <a:spcPts val="0"/>
              </a:spcAft>
              <a:buClr>
                <a:schemeClr val="dk1"/>
              </a:buClr>
              <a:buSzPct val="100000"/>
              <a:buFont typeface="Arial"/>
              <a:buChar char="•"/>
              <a:defRPr b="0" i="0" sz="6100" u="none" cap="none" strike="noStrike">
                <a:solidFill>
                  <a:schemeClr val="dk1"/>
                </a:solidFill>
                <a:latin typeface="Calibri"/>
                <a:ea typeface="Calibri"/>
                <a:cs typeface="Calibri"/>
                <a:sym typeface="Calibri"/>
              </a:defRPr>
            </a:lvl7pPr>
            <a:lvl8pPr indent="-25883" lvl="7" marL="11754334" marR="0" rtl="0" algn="l">
              <a:lnSpc>
                <a:spcPct val="100000"/>
              </a:lnSpc>
              <a:spcBef>
                <a:spcPts val="1220"/>
              </a:spcBef>
              <a:spcAft>
                <a:spcPts val="0"/>
              </a:spcAft>
              <a:buClr>
                <a:schemeClr val="dk1"/>
              </a:buClr>
              <a:buSzPct val="100000"/>
              <a:buFont typeface="Arial"/>
              <a:buChar char="•"/>
              <a:defRPr b="0" i="0" sz="6100" u="none" cap="none" strike="noStrike">
                <a:solidFill>
                  <a:schemeClr val="dk1"/>
                </a:solidFill>
                <a:latin typeface="Calibri"/>
                <a:ea typeface="Calibri"/>
                <a:cs typeface="Calibri"/>
                <a:sym typeface="Calibri"/>
              </a:defRPr>
            </a:lvl8pPr>
            <a:lvl9pPr indent="-18327" lvl="8" marL="13321578" marR="0" rtl="0" algn="l">
              <a:lnSpc>
                <a:spcPct val="100000"/>
              </a:lnSpc>
              <a:spcBef>
                <a:spcPts val="1220"/>
              </a:spcBef>
              <a:spcAft>
                <a:spcPts val="0"/>
              </a:spcAft>
              <a:buClr>
                <a:schemeClr val="dk1"/>
              </a:buClr>
              <a:buSzPct val="100000"/>
              <a:buFont typeface="Arial"/>
              <a:buChar char="•"/>
              <a:defRPr b="0" i="0" sz="6100" u="none" cap="none" strike="noStrike">
                <a:solidFill>
                  <a:schemeClr val="dk1"/>
                </a:solidFill>
                <a:latin typeface="Calibri"/>
                <a:ea typeface="Calibri"/>
                <a:cs typeface="Calibri"/>
                <a:sym typeface="Calibri"/>
              </a:defRPr>
            </a:lvl9pPr>
          </a:lstStyle>
          <a:p/>
        </p:txBody>
      </p:sp>
      <p:sp>
        <p:nvSpPr>
          <p:cNvPr id="33" name="Shape 33"/>
          <p:cNvSpPr txBox="1"/>
          <p:nvPr>
            <p:ph idx="10" type="dt"/>
          </p:nvPr>
        </p:nvSpPr>
        <p:spPr>
          <a:xfrm>
            <a:off x="1645918" y="20340320"/>
            <a:ext cx="7680958" cy="11684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b="0" i="0" sz="4100" u="none" cap="none" strike="noStrike">
                <a:solidFill>
                  <a:srgbClr val="888888"/>
                </a:solidFill>
                <a:latin typeface="Calibri"/>
                <a:ea typeface="Calibri"/>
                <a:cs typeface="Calibri"/>
                <a:sym typeface="Calibri"/>
              </a:defRPr>
            </a:lvl1pPr>
            <a:lvl2pPr indent="-5145" lvl="1" marL="1567245"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2pPr>
            <a:lvl3pPr indent="-10288" lvl="2" marL="3134489"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3pPr>
            <a:lvl4pPr indent="-2733" lvl="3" marL="4701734"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4pPr>
            <a:lvl5pPr indent="-7877" lvl="4" marL="6268978"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5pPr>
            <a:lvl6pPr indent="-323" lvl="5" marL="7836223"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6pPr>
            <a:lvl7pPr indent="-5467" lvl="6" marL="9403467"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7pPr>
            <a:lvl8pPr indent="-10611" lvl="7" marL="10970712"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8pPr>
            <a:lvl9pPr indent="-3055" lvl="8" marL="12537956"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9pPr>
          </a:lstStyle>
          <a:p/>
        </p:txBody>
      </p:sp>
      <p:sp>
        <p:nvSpPr>
          <p:cNvPr id="34" name="Shape 34"/>
          <p:cNvSpPr txBox="1"/>
          <p:nvPr>
            <p:ph idx="11" type="ftr"/>
          </p:nvPr>
        </p:nvSpPr>
        <p:spPr>
          <a:xfrm>
            <a:off x="11247120" y="20340320"/>
            <a:ext cx="10424160" cy="11684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Calibri"/>
              <a:buNone/>
              <a:defRPr b="0" i="0" sz="4100" u="none" cap="none" strike="noStrike">
                <a:solidFill>
                  <a:srgbClr val="888888"/>
                </a:solidFill>
                <a:latin typeface="Calibri"/>
                <a:ea typeface="Calibri"/>
                <a:cs typeface="Calibri"/>
                <a:sym typeface="Calibri"/>
              </a:defRPr>
            </a:lvl1pPr>
            <a:lvl2pPr indent="-5145" lvl="1" marL="1567245"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2pPr>
            <a:lvl3pPr indent="-10288" lvl="2" marL="3134489"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3pPr>
            <a:lvl4pPr indent="-2733" lvl="3" marL="4701734"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4pPr>
            <a:lvl5pPr indent="-7877" lvl="4" marL="6268978"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5pPr>
            <a:lvl6pPr indent="-323" lvl="5" marL="7836223"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6pPr>
            <a:lvl7pPr indent="-5467" lvl="6" marL="9403467"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7pPr>
            <a:lvl8pPr indent="-10611" lvl="7" marL="10970712"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8pPr>
            <a:lvl9pPr indent="-3055" lvl="8" marL="12537956"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9pPr>
          </a:lstStyle>
          <a:p/>
        </p:txBody>
      </p:sp>
      <p:sp>
        <p:nvSpPr>
          <p:cNvPr id="35" name="Shape 35"/>
          <p:cNvSpPr txBox="1"/>
          <p:nvPr>
            <p:ph idx="12" type="sldNum"/>
          </p:nvPr>
        </p:nvSpPr>
        <p:spPr>
          <a:xfrm>
            <a:off x="23591520" y="20340320"/>
            <a:ext cx="7680958" cy="1168400"/>
          </a:xfrm>
          <a:prstGeom prst="rect">
            <a:avLst/>
          </a:prstGeom>
          <a:noFill/>
          <a:ln>
            <a:noFill/>
          </a:ln>
        </p:spPr>
        <p:txBody>
          <a:bodyPr anchorCtr="0" anchor="ctr" bIns="156725" lIns="313450" rIns="313450" tIns="156725">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41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36" name="Shape 36"/>
        <p:cNvGrpSpPr/>
        <p:nvPr/>
      </p:nvGrpSpPr>
      <p:grpSpPr>
        <a:xfrm>
          <a:off x="0" y="0"/>
          <a:ext cx="0" cy="0"/>
          <a:chOff x="0" y="0"/>
          <a:chExt cx="0" cy="0"/>
        </a:xfrm>
      </p:grpSpPr>
      <p:sp>
        <p:nvSpPr>
          <p:cNvPr id="37" name="Shape 37"/>
          <p:cNvSpPr txBox="1"/>
          <p:nvPr>
            <p:ph type="title"/>
          </p:nvPr>
        </p:nvSpPr>
        <p:spPr>
          <a:xfrm>
            <a:off x="1645918" y="878841"/>
            <a:ext cx="29626559" cy="36576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chemeClr val="dk1"/>
              </a:buClr>
              <a:buFont typeface="Calibri"/>
              <a:buNone/>
              <a:defRPr b="0" i="0" sz="15100" u="none" cap="none" strike="noStrike">
                <a:solidFill>
                  <a:schemeClr val="dk1"/>
                </a:solidFill>
                <a:latin typeface="Calibri"/>
                <a:ea typeface="Calibri"/>
                <a:cs typeface="Calibri"/>
                <a:sym typeface="Calibri"/>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sp>
        <p:nvSpPr>
          <p:cNvPr id="38" name="Shape 38"/>
          <p:cNvSpPr txBox="1"/>
          <p:nvPr>
            <p:ph idx="1" type="body"/>
          </p:nvPr>
        </p:nvSpPr>
        <p:spPr>
          <a:xfrm>
            <a:off x="1645921" y="4912362"/>
            <a:ext cx="14544675" cy="2047238"/>
          </a:xfrm>
          <a:prstGeom prst="rect">
            <a:avLst/>
          </a:prstGeom>
          <a:noFill/>
          <a:ln>
            <a:noFill/>
          </a:ln>
        </p:spPr>
        <p:txBody>
          <a:bodyPr anchorCtr="0" anchor="b" bIns="91425" lIns="91425" rIns="91425" tIns="91425"/>
          <a:lstStyle>
            <a:lvl1pPr indent="0" lvl="0" marL="0" marR="0" rtl="0" algn="l">
              <a:lnSpc>
                <a:spcPct val="100000"/>
              </a:lnSpc>
              <a:spcBef>
                <a:spcPts val="1640"/>
              </a:spcBef>
              <a:spcAft>
                <a:spcPts val="0"/>
              </a:spcAft>
              <a:buClr>
                <a:schemeClr val="dk1"/>
              </a:buClr>
              <a:buFont typeface="Arial"/>
              <a:buNone/>
              <a:defRPr b="1" i="0" sz="8200" u="none" cap="none" strike="noStrike">
                <a:solidFill>
                  <a:schemeClr val="dk1"/>
                </a:solidFill>
                <a:latin typeface="Calibri"/>
                <a:ea typeface="Calibri"/>
                <a:cs typeface="Calibri"/>
                <a:sym typeface="Calibri"/>
              </a:defRPr>
            </a:lvl1pPr>
            <a:lvl2pPr indent="-5145" lvl="1" marL="1567245" marR="0" rtl="0" algn="l">
              <a:lnSpc>
                <a:spcPct val="100000"/>
              </a:lnSpc>
              <a:spcBef>
                <a:spcPts val="1380"/>
              </a:spcBef>
              <a:spcAft>
                <a:spcPts val="0"/>
              </a:spcAft>
              <a:buClr>
                <a:schemeClr val="dk1"/>
              </a:buClr>
              <a:buFont typeface="Arial"/>
              <a:buNone/>
              <a:defRPr b="1" i="0" sz="6900" u="none" cap="none" strike="noStrike">
                <a:solidFill>
                  <a:schemeClr val="dk1"/>
                </a:solidFill>
                <a:latin typeface="Calibri"/>
                <a:ea typeface="Calibri"/>
                <a:cs typeface="Calibri"/>
                <a:sym typeface="Calibri"/>
              </a:defRPr>
            </a:lvl2pPr>
            <a:lvl3pPr indent="-10288" lvl="2" marL="3134489" marR="0" rtl="0" algn="l">
              <a:lnSpc>
                <a:spcPct val="100000"/>
              </a:lnSpc>
              <a:spcBef>
                <a:spcPts val="1220"/>
              </a:spcBef>
              <a:spcAft>
                <a:spcPts val="0"/>
              </a:spcAft>
              <a:buClr>
                <a:schemeClr val="dk1"/>
              </a:buClr>
              <a:buFont typeface="Arial"/>
              <a:buNone/>
              <a:defRPr b="1" i="0" sz="6100" u="none" cap="none" strike="noStrike">
                <a:solidFill>
                  <a:schemeClr val="dk1"/>
                </a:solidFill>
                <a:latin typeface="Calibri"/>
                <a:ea typeface="Calibri"/>
                <a:cs typeface="Calibri"/>
                <a:sym typeface="Calibri"/>
              </a:defRPr>
            </a:lvl3pPr>
            <a:lvl4pPr indent="-2733" lvl="3" marL="4701734" marR="0" rtl="0" algn="l">
              <a:lnSpc>
                <a:spcPct val="100000"/>
              </a:lnSpc>
              <a:spcBef>
                <a:spcPts val="1080"/>
              </a:spcBef>
              <a:spcAft>
                <a:spcPts val="0"/>
              </a:spcAft>
              <a:buClr>
                <a:schemeClr val="dk1"/>
              </a:buClr>
              <a:buFont typeface="Arial"/>
              <a:buNone/>
              <a:defRPr b="1" i="0" sz="5400" u="none" cap="none" strike="noStrike">
                <a:solidFill>
                  <a:schemeClr val="dk1"/>
                </a:solidFill>
                <a:latin typeface="Calibri"/>
                <a:ea typeface="Calibri"/>
                <a:cs typeface="Calibri"/>
                <a:sym typeface="Calibri"/>
              </a:defRPr>
            </a:lvl4pPr>
            <a:lvl5pPr indent="-7877" lvl="4" marL="6268978" marR="0" rtl="0" algn="l">
              <a:lnSpc>
                <a:spcPct val="100000"/>
              </a:lnSpc>
              <a:spcBef>
                <a:spcPts val="1080"/>
              </a:spcBef>
              <a:spcAft>
                <a:spcPts val="0"/>
              </a:spcAft>
              <a:buClr>
                <a:schemeClr val="dk1"/>
              </a:buClr>
              <a:buFont typeface="Arial"/>
              <a:buNone/>
              <a:defRPr b="1" i="0" sz="5400" u="none" cap="none" strike="noStrike">
                <a:solidFill>
                  <a:schemeClr val="dk1"/>
                </a:solidFill>
                <a:latin typeface="Calibri"/>
                <a:ea typeface="Calibri"/>
                <a:cs typeface="Calibri"/>
                <a:sym typeface="Calibri"/>
              </a:defRPr>
            </a:lvl5pPr>
            <a:lvl6pPr indent="-323" lvl="5" marL="7836223" marR="0" rtl="0" algn="l">
              <a:lnSpc>
                <a:spcPct val="100000"/>
              </a:lnSpc>
              <a:spcBef>
                <a:spcPts val="1080"/>
              </a:spcBef>
              <a:spcAft>
                <a:spcPts val="0"/>
              </a:spcAft>
              <a:buClr>
                <a:schemeClr val="dk1"/>
              </a:buClr>
              <a:buFont typeface="Arial"/>
              <a:buNone/>
              <a:defRPr b="1" i="0" sz="5400" u="none" cap="none" strike="noStrike">
                <a:solidFill>
                  <a:schemeClr val="dk1"/>
                </a:solidFill>
                <a:latin typeface="Calibri"/>
                <a:ea typeface="Calibri"/>
                <a:cs typeface="Calibri"/>
                <a:sym typeface="Calibri"/>
              </a:defRPr>
            </a:lvl6pPr>
            <a:lvl7pPr indent="-5467" lvl="6" marL="9403467" marR="0" rtl="0" algn="l">
              <a:lnSpc>
                <a:spcPct val="100000"/>
              </a:lnSpc>
              <a:spcBef>
                <a:spcPts val="1080"/>
              </a:spcBef>
              <a:spcAft>
                <a:spcPts val="0"/>
              </a:spcAft>
              <a:buClr>
                <a:schemeClr val="dk1"/>
              </a:buClr>
              <a:buFont typeface="Arial"/>
              <a:buNone/>
              <a:defRPr b="1" i="0" sz="5400" u="none" cap="none" strike="noStrike">
                <a:solidFill>
                  <a:schemeClr val="dk1"/>
                </a:solidFill>
                <a:latin typeface="Calibri"/>
                <a:ea typeface="Calibri"/>
                <a:cs typeface="Calibri"/>
                <a:sym typeface="Calibri"/>
              </a:defRPr>
            </a:lvl7pPr>
            <a:lvl8pPr indent="-10611" lvl="7" marL="10970712" marR="0" rtl="0" algn="l">
              <a:lnSpc>
                <a:spcPct val="100000"/>
              </a:lnSpc>
              <a:spcBef>
                <a:spcPts val="1080"/>
              </a:spcBef>
              <a:spcAft>
                <a:spcPts val="0"/>
              </a:spcAft>
              <a:buClr>
                <a:schemeClr val="dk1"/>
              </a:buClr>
              <a:buFont typeface="Arial"/>
              <a:buNone/>
              <a:defRPr b="1" i="0" sz="5400" u="none" cap="none" strike="noStrike">
                <a:solidFill>
                  <a:schemeClr val="dk1"/>
                </a:solidFill>
                <a:latin typeface="Calibri"/>
                <a:ea typeface="Calibri"/>
                <a:cs typeface="Calibri"/>
                <a:sym typeface="Calibri"/>
              </a:defRPr>
            </a:lvl8pPr>
            <a:lvl9pPr indent="-3055" lvl="8" marL="12537956" marR="0" rtl="0" algn="l">
              <a:lnSpc>
                <a:spcPct val="100000"/>
              </a:lnSpc>
              <a:spcBef>
                <a:spcPts val="1080"/>
              </a:spcBef>
              <a:spcAft>
                <a:spcPts val="0"/>
              </a:spcAft>
              <a:buClr>
                <a:schemeClr val="dk1"/>
              </a:buClr>
              <a:buFont typeface="Arial"/>
              <a:buNone/>
              <a:defRPr b="1" i="0" sz="5400" u="none" cap="none" strike="noStrike">
                <a:solidFill>
                  <a:schemeClr val="dk1"/>
                </a:solidFill>
                <a:latin typeface="Calibri"/>
                <a:ea typeface="Calibri"/>
                <a:cs typeface="Calibri"/>
                <a:sym typeface="Calibri"/>
              </a:defRPr>
            </a:lvl9pPr>
          </a:lstStyle>
          <a:p/>
        </p:txBody>
      </p:sp>
      <p:sp>
        <p:nvSpPr>
          <p:cNvPr id="39" name="Shape 39"/>
          <p:cNvSpPr txBox="1"/>
          <p:nvPr>
            <p:ph idx="2" type="body"/>
          </p:nvPr>
        </p:nvSpPr>
        <p:spPr>
          <a:xfrm>
            <a:off x="1645921" y="6959600"/>
            <a:ext cx="14544675" cy="12644122"/>
          </a:xfrm>
          <a:prstGeom prst="rect">
            <a:avLst/>
          </a:prstGeom>
          <a:noFill/>
          <a:ln>
            <a:noFill/>
          </a:ln>
        </p:spPr>
        <p:txBody>
          <a:bodyPr anchorCtr="0" anchor="t" bIns="91425" lIns="91425" rIns="91425" tIns="91425"/>
          <a:lstStyle>
            <a:lvl1pPr indent="-134033" lvl="0" marL="1175433" marR="0" rtl="0" algn="l">
              <a:lnSpc>
                <a:spcPct val="100000"/>
              </a:lnSpc>
              <a:spcBef>
                <a:spcPts val="1640"/>
              </a:spcBef>
              <a:spcAft>
                <a:spcPts val="0"/>
              </a:spcAft>
              <a:buClr>
                <a:schemeClr val="dk1"/>
              </a:buClr>
              <a:buSzPct val="100000"/>
              <a:buFont typeface="Arial"/>
              <a:buChar char="•"/>
              <a:defRPr b="0" i="0" sz="8200" u="none" cap="none" strike="noStrike">
                <a:solidFill>
                  <a:schemeClr val="dk1"/>
                </a:solidFill>
                <a:latin typeface="Calibri"/>
                <a:ea typeface="Calibri"/>
                <a:cs typeface="Calibri"/>
                <a:sym typeface="Calibri"/>
              </a:defRPr>
            </a:lvl1pPr>
            <a:lvl2pPr indent="-114722" lvl="1" marL="2546772" marR="0" rtl="0" algn="l">
              <a:lnSpc>
                <a:spcPct val="100000"/>
              </a:lnSpc>
              <a:spcBef>
                <a:spcPts val="1380"/>
              </a:spcBef>
              <a:spcAft>
                <a:spcPts val="0"/>
              </a:spcAft>
              <a:buClr>
                <a:schemeClr val="dk1"/>
              </a:buClr>
              <a:buSzPct val="100000"/>
              <a:buFont typeface="Arial"/>
              <a:buChar char="–"/>
              <a:defRPr b="0" i="0" sz="6900" u="none" cap="none" strike="noStrike">
                <a:solidFill>
                  <a:schemeClr val="dk1"/>
                </a:solidFill>
                <a:latin typeface="Calibri"/>
                <a:ea typeface="Calibri"/>
                <a:cs typeface="Calibri"/>
                <a:sym typeface="Calibri"/>
              </a:defRPr>
            </a:lvl2pPr>
            <a:lvl3pPr indent="-25560" lvl="2" marL="3918110" marR="0" rtl="0" algn="l">
              <a:lnSpc>
                <a:spcPct val="100000"/>
              </a:lnSpc>
              <a:spcBef>
                <a:spcPts val="1220"/>
              </a:spcBef>
              <a:spcAft>
                <a:spcPts val="0"/>
              </a:spcAft>
              <a:buClr>
                <a:schemeClr val="dk1"/>
              </a:buClr>
              <a:buSzPct val="100000"/>
              <a:buFont typeface="Arial"/>
              <a:buChar char="•"/>
              <a:defRPr b="0" i="0" sz="6100" u="none" cap="none" strike="noStrike">
                <a:solidFill>
                  <a:schemeClr val="dk1"/>
                </a:solidFill>
                <a:latin typeface="Calibri"/>
                <a:ea typeface="Calibri"/>
                <a:cs typeface="Calibri"/>
                <a:sym typeface="Calibri"/>
              </a:defRPr>
            </a:lvl3pPr>
            <a:lvl4pPr indent="-100557" lvl="3" marL="5485357" marR="0" rtl="0" algn="l">
              <a:lnSpc>
                <a:spcPct val="100000"/>
              </a:lnSpc>
              <a:spcBef>
                <a:spcPts val="1080"/>
              </a:spcBef>
              <a:spcAft>
                <a:spcPts val="0"/>
              </a:spcAft>
              <a:buClr>
                <a:schemeClr val="dk1"/>
              </a:buClr>
              <a:buSzPct val="100000"/>
              <a:buFont typeface="Arial"/>
              <a:buChar char="–"/>
              <a:defRPr b="0" i="0" sz="5400" u="none" cap="none" strike="noStrike">
                <a:solidFill>
                  <a:schemeClr val="dk1"/>
                </a:solidFill>
                <a:latin typeface="Calibri"/>
                <a:ea typeface="Calibri"/>
                <a:cs typeface="Calibri"/>
                <a:sym typeface="Calibri"/>
              </a:defRPr>
            </a:lvl4pPr>
            <a:lvl5pPr indent="-105701" lvl="4" marL="7052601" marR="0" rtl="0" algn="l">
              <a:lnSpc>
                <a:spcPct val="100000"/>
              </a:lnSpc>
              <a:spcBef>
                <a:spcPts val="1080"/>
              </a:spcBef>
              <a:spcAft>
                <a:spcPts val="0"/>
              </a:spcAft>
              <a:buClr>
                <a:schemeClr val="dk1"/>
              </a:buClr>
              <a:buSzPct val="100000"/>
              <a:buFont typeface="Arial"/>
              <a:buChar char="»"/>
              <a:defRPr b="0" i="0" sz="5400" u="none" cap="none" strike="noStrike">
                <a:solidFill>
                  <a:schemeClr val="dk1"/>
                </a:solidFill>
                <a:latin typeface="Calibri"/>
                <a:ea typeface="Calibri"/>
                <a:cs typeface="Calibri"/>
                <a:sym typeface="Calibri"/>
              </a:defRPr>
            </a:lvl5pPr>
            <a:lvl6pPr indent="-98145" lvl="5" marL="8619845" marR="0" rtl="0" algn="l">
              <a:lnSpc>
                <a:spcPct val="100000"/>
              </a:lnSpc>
              <a:spcBef>
                <a:spcPts val="1080"/>
              </a:spcBef>
              <a:spcAft>
                <a:spcPts val="0"/>
              </a:spcAft>
              <a:buClr>
                <a:schemeClr val="dk1"/>
              </a:buClr>
              <a:buSzPct val="100000"/>
              <a:buFont typeface="Arial"/>
              <a:buChar char="•"/>
              <a:defRPr b="0" i="0" sz="5400" u="none" cap="none" strike="noStrike">
                <a:solidFill>
                  <a:schemeClr val="dk1"/>
                </a:solidFill>
                <a:latin typeface="Calibri"/>
                <a:ea typeface="Calibri"/>
                <a:cs typeface="Calibri"/>
                <a:sym typeface="Calibri"/>
              </a:defRPr>
            </a:lvl6pPr>
            <a:lvl7pPr indent="-103289" lvl="6" marL="10187090" marR="0" rtl="0" algn="l">
              <a:lnSpc>
                <a:spcPct val="100000"/>
              </a:lnSpc>
              <a:spcBef>
                <a:spcPts val="1080"/>
              </a:spcBef>
              <a:spcAft>
                <a:spcPts val="0"/>
              </a:spcAft>
              <a:buClr>
                <a:schemeClr val="dk1"/>
              </a:buClr>
              <a:buSzPct val="100000"/>
              <a:buFont typeface="Arial"/>
              <a:buChar char="•"/>
              <a:defRPr b="0" i="0" sz="5400" u="none" cap="none" strike="noStrike">
                <a:solidFill>
                  <a:schemeClr val="dk1"/>
                </a:solidFill>
                <a:latin typeface="Calibri"/>
                <a:ea typeface="Calibri"/>
                <a:cs typeface="Calibri"/>
                <a:sym typeface="Calibri"/>
              </a:defRPr>
            </a:lvl7pPr>
            <a:lvl8pPr indent="-108433" lvl="7" marL="11754334" marR="0" rtl="0" algn="l">
              <a:lnSpc>
                <a:spcPct val="100000"/>
              </a:lnSpc>
              <a:spcBef>
                <a:spcPts val="1080"/>
              </a:spcBef>
              <a:spcAft>
                <a:spcPts val="0"/>
              </a:spcAft>
              <a:buClr>
                <a:schemeClr val="dk1"/>
              </a:buClr>
              <a:buSzPct val="100000"/>
              <a:buFont typeface="Arial"/>
              <a:buChar char="•"/>
              <a:defRPr b="0" i="0" sz="5400" u="none" cap="none" strike="noStrike">
                <a:solidFill>
                  <a:schemeClr val="dk1"/>
                </a:solidFill>
                <a:latin typeface="Calibri"/>
                <a:ea typeface="Calibri"/>
                <a:cs typeface="Calibri"/>
                <a:sym typeface="Calibri"/>
              </a:defRPr>
            </a:lvl8pPr>
            <a:lvl9pPr indent="-100877" lvl="8" marL="13321578" marR="0" rtl="0" algn="l">
              <a:lnSpc>
                <a:spcPct val="100000"/>
              </a:lnSpc>
              <a:spcBef>
                <a:spcPts val="1080"/>
              </a:spcBef>
              <a:spcAft>
                <a:spcPts val="0"/>
              </a:spcAft>
              <a:buClr>
                <a:schemeClr val="dk1"/>
              </a:buClr>
              <a:buSzPct val="100000"/>
              <a:buFont typeface="Arial"/>
              <a:buChar char="•"/>
              <a:defRPr b="0" i="0" sz="5400" u="none" cap="none" strike="noStrike">
                <a:solidFill>
                  <a:schemeClr val="dk1"/>
                </a:solidFill>
                <a:latin typeface="Calibri"/>
                <a:ea typeface="Calibri"/>
                <a:cs typeface="Calibri"/>
                <a:sym typeface="Calibri"/>
              </a:defRPr>
            </a:lvl9pPr>
          </a:lstStyle>
          <a:p/>
        </p:txBody>
      </p:sp>
      <p:sp>
        <p:nvSpPr>
          <p:cNvPr id="40" name="Shape 40"/>
          <p:cNvSpPr txBox="1"/>
          <p:nvPr>
            <p:ph idx="3" type="body"/>
          </p:nvPr>
        </p:nvSpPr>
        <p:spPr>
          <a:xfrm>
            <a:off x="16722092" y="4912362"/>
            <a:ext cx="14550390" cy="2047238"/>
          </a:xfrm>
          <a:prstGeom prst="rect">
            <a:avLst/>
          </a:prstGeom>
          <a:noFill/>
          <a:ln>
            <a:noFill/>
          </a:ln>
        </p:spPr>
        <p:txBody>
          <a:bodyPr anchorCtr="0" anchor="b" bIns="91425" lIns="91425" rIns="91425" tIns="91425"/>
          <a:lstStyle>
            <a:lvl1pPr indent="0" lvl="0" marL="0" marR="0" rtl="0" algn="l">
              <a:lnSpc>
                <a:spcPct val="100000"/>
              </a:lnSpc>
              <a:spcBef>
                <a:spcPts val="1640"/>
              </a:spcBef>
              <a:spcAft>
                <a:spcPts val="0"/>
              </a:spcAft>
              <a:buClr>
                <a:schemeClr val="dk1"/>
              </a:buClr>
              <a:buFont typeface="Arial"/>
              <a:buNone/>
              <a:defRPr b="1" i="0" sz="8200" u="none" cap="none" strike="noStrike">
                <a:solidFill>
                  <a:schemeClr val="dk1"/>
                </a:solidFill>
                <a:latin typeface="Calibri"/>
                <a:ea typeface="Calibri"/>
                <a:cs typeface="Calibri"/>
                <a:sym typeface="Calibri"/>
              </a:defRPr>
            </a:lvl1pPr>
            <a:lvl2pPr indent="-5145" lvl="1" marL="1567245" marR="0" rtl="0" algn="l">
              <a:lnSpc>
                <a:spcPct val="100000"/>
              </a:lnSpc>
              <a:spcBef>
                <a:spcPts val="1380"/>
              </a:spcBef>
              <a:spcAft>
                <a:spcPts val="0"/>
              </a:spcAft>
              <a:buClr>
                <a:schemeClr val="dk1"/>
              </a:buClr>
              <a:buFont typeface="Arial"/>
              <a:buNone/>
              <a:defRPr b="1" i="0" sz="6900" u="none" cap="none" strike="noStrike">
                <a:solidFill>
                  <a:schemeClr val="dk1"/>
                </a:solidFill>
                <a:latin typeface="Calibri"/>
                <a:ea typeface="Calibri"/>
                <a:cs typeface="Calibri"/>
                <a:sym typeface="Calibri"/>
              </a:defRPr>
            </a:lvl2pPr>
            <a:lvl3pPr indent="-10288" lvl="2" marL="3134489" marR="0" rtl="0" algn="l">
              <a:lnSpc>
                <a:spcPct val="100000"/>
              </a:lnSpc>
              <a:spcBef>
                <a:spcPts val="1220"/>
              </a:spcBef>
              <a:spcAft>
                <a:spcPts val="0"/>
              </a:spcAft>
              <a:buClr>
                <a:schemeClr val="dk1"/>
              </a:buClr>
              <a:buFont typeface="Arial"/>
              <a:buNone/>
              <a:defRPr b="1" i="0" sz="6100" u="none" cap="none" strike="noStrike">
                <a:solidFill>
                  <a:schemeClr val="dk1"/>
                </a:solidFill>
                <a:latin typeface="Calibri"/>
                <a:ea typeface="Calibri"/>
                <a:cs typeface="Calibri"/>
                <a:sym typeface="Calibri"/>
              </a:defRPr>
            </a:lvl3pPr>
            <a:lvl4pPr indent="-2733" lvl="3" marL="4701734" marR="0" rtl="0" algn="l">
              <a:lnSpc>
                <a:spcPct val="100000"/>
              </a:lnSpc>
              <a:spcBef>
                <a:spcPts val="1080"/>
              </a:spcBef>
              <a:spcAft>
                <a:spcPts val="0"/>
              </a:spcAft>
              <a:buClr>
                <a:schemeClr val="dk1"/>
              </a:buClr>
              <a:buFont typeface="Arial"/>
              <a:buNone/>
              <a:defRPr b="1" i="0" sz="5400" u="none" cap="none" strike="noStrike">
                <a:solidFill>
                  <a:schemeClr val="dk1"/>
                </a:solidFill>
                <a:latin typeface="Calibri"/>
                <a:ea typeface="Calibri"/>
                <a:cs typeface="Calibri"/>
                <a:sym typeface="Calibri"/>
              </a:defRPr>
            </a:lvl4pPr>
            <a:lvl5pPr indent="-7877" lvl="4" marL="6268978" marR="0" rtl="0" algn="l">
              <a:lnSpc>
                <a:spcPct val="100000"/>
              </a:lnSpc>
              <a:spcBef>
                <a:spcPts val="1080"/>
              </a:spcBef>
              <a:spcAft>
                <a:spcPts val="0"/>
              </a:spcAft>
              <a:buClr>
                <a:schemeClr val="dk1"/>
              </a:buClr>
              <a:buFont typeface="Arial"/>
              <a:buNone/>
              <a:defRPr b="1" i="0" sz="5400" u="none" cap="none" strike="noStrike">
                <a:solidFill>
                  <a:schemeClr val="dk1"/>
                </a:solidFill>
                <a:latin typeface="Calibri"/>
                <a:ea typeface="Calibri"/>
                <a:cs typeface="Calibri"/>
                <a:sym typeface="Calibri"/>
              </a:defRPr>
            </a:lvl5pPr>
            <a:lvl6pPr indent="-323" lvl="5" marL="7836223" marR="0" rtl="0" algn="l">
              <a:lnSpc>
                <a:spcPct val="100000"/>
              </a:lnSpc>
              <a:spcBef>
                <a:spcPts val="1080"/>
              </a:spcBef>
              <a:spcAft>
                <a:spcPts val="0"/>
              </a:spcAft>
              <a:buClr>
                <a:schemeClr val="dk1"/>
              </a:buClr>
              <a:buFont typeface="Arial"/>
              <a:buNone/>
              <a:defRPr b="1" i="0" sz="5400" u="none" cap="none" strike="noStrike">
                <a:solidFill>
                  <a:schemeClr val="dk1"/>
                </a:solidFill>
                <a:latin typeface="Calibri"/>
                <a:ea typeface="Calibri"/>
                <a:cs typeface="Calibri"/>
                <a:sym typeface="Calibri"/>
              </a:defRPr>
            </a:lvl6pPr>
            <a:lvl7pPr indent="-5467" lvl="6" marL="9403467" marR="0" rtl="0" algn="l">
              <a:lnSpc>
                <a:spcPct val="100000"/>
              </a:lnSpc>
              <a:spcBef>
                <a:spcPts val="1080"/>
              </a:spcBef>
              <a:spcAft>
                <a:spcPts val="0"/>
              </a:spcAft>
              <a:buClr>
                <a:schemeClr val="dk1"/>
              </a:buClr>
              <a:buFont typeface="Arial"/>
              <a:buNone/>
              <a:defRPr b="1" i="0" sz="5400" u="none" cap="none" strike="noStrike">
                <a:solidFill>
                  <a:schemeClr val="dk1"/>
                </a:solidFill>
                <a:latin typeface="Calibri"/>
                <a:ea typeface="Calibri"/>
                <a:cs typeface="Calibri"/>
                <a:sym typeface="Calibri"/>
              </a:defRPr>
            </a:lvl7pPr>
            <a:lvl8pPr indent="-10611" lvl="7" marL="10970712" marR="0" rtl="0" algn="l">
              <a:lnSpc>
                <a:spcPct val="100000"/>
              </a:lnSpc>
              <a:spcBef>
                <a:spcPts val="1080"/>
              </a:spcBef>
              <a:spcAft>
                <a:spcPts val="0"/>
              </a:spcAft>
              <a:buClr>
                <a:schemeClr val="dk1"/>
              </a:buClr>
              <a:buFont typeface="Arial"/>
              <a:buNone/>
              <a:defRPr b="1" i="0" sz="5400" u="none" cap="none" strike="noStrike">
                <a:solidFill>
                  <a:schemeClr val="dk1"/>
                </a:solidFill>
                <a:latin typeface="Calibri"/>
                <a:ea typeface="Calibri"/>
                <a:cs typeface="Calibri"/>
                <a:sym typeface="Calibri"/>
              </a:defRPr>
            </a:lvl8pPr>
            <a:lvl9pPr indent="-3055" lvl="8" marL="12537956" marR="0" rtl="0" algn="l">
              <a:lnSpc>
                <a:spcPct val="100000"/>
              </a:lnSpc>
              <a:spcBef>
                <a:spcPts val="1080"/>
              </a:spcBef>
              <a:spcAft>
                <a:spcPts val="0"/>
              </a:spcAft>
              <a:buClr>
                <a:schemeClr val="dk1"/>
              </a:buClr>
              <a:buFont typeface="Arial"/>
              <a:buNone/>
              <a:defRPr b="1" i="0" sz="5400" u="none" cap="none" strike="noStrike">
                <a:solidFill>
                  <a:schemeClr val="dk1"/>
                </a:solidFill>
                <a:latin typeface="Calibri"/>
                <a:ea typeface="Calibri"/>
                <a:cs typeface="Calibri"/>
                <a:sym typeface="Calibri"/>
              </a:defRPr>
            </a:lvl9pPr>
          </a:lstStyle>
          <a:p/>
        </p:txBody>
      </p:sp>
      <p:sp>
        <p:nvSpPr>
          <p:cNvPr id="41" name="Shape 41"/>
          <p:cNvSpPr txBox="1"/>
          <p:nvPr>
            <p:ph idx="4" type="body"/>
          </p:nvPr>
        </p:nvSpPr>
        <p:spPr>
          <a:xfrm>
            <a:off x="16722092" y="6959600"/>
            <a:ext cx="14550390" cy="12644122"/>
          </a:xfrm>
          <a:prstGeom prst="rect">
            <a:avLst/>
          </a:prstGeom>
          <a:noFill/>
          <a:ln>
            <a:noFill/>
          </a:ln>
        </p:spPr>
        <p:txBody>
          <a:bodyPr anchorCtr="0" anchor="t" bIns="91425" lIns="91425" rIns="91425" tIns="91425"/>
          <a:lstStyle>
            <a:lvl1pPr indent="-134033" lvl="0" marL="1175433" marR="0" rtl="0" algn="l">
              <a:lnSpc>
                <a:spcPct val="100000"/>
              </a:lnSpc>
              <a:spcBef>
                <a:spcPts val="1640"/>
              </a:spcBef>
              <a:spcAft>
                <a:spcPts val="0"/>
              </a:spcAft>
              <a:buClr>
                <a:schemeClr val="dk1"/>
              </a:buClr>
              <a:buSzPct val="100000"/>
              <a:buFont typeface="Arial"/>
              <a:buChar char="•"/>
              <a:defRPr b="0" i="0" sz="8200" u="none" cap="none" strike="noStrike">
                <a:solidFill>
                  <a:schemeClr val="dk1"/>
                </a:solidFill>
                <a:latin typeface="Calibri"/>
                <a:ea typeface="Calibri"/>
                <a:cs typeface="Calibri"/>
                <a:sym typeface="Calibri"/>
              </a:defRPr>
            </a:lvl1pPr>
            <a:lvl2pPr indent="-114722" lvl="1" marL="2546772" marR="0" rtl="0" algn="l">
              <a:lnSpc>
                <a:spcPct val="100000"/>
              </a:lnSpc>
              <a:spcBef>
                <a:spcPts val="1380"/>
              </a:spcBef>
              <a:spcAft>
                <a:spcPts val="0"/>
              </a:spcAft>
              <a:buClr>
                <a:schemeClr val="dk1"/>
              </a:buClr>
              <a:buSzPct val="100000"/>
              <a:buFont typeface="Arial"/>
              <a:buChar char="–"/>
              <a:defRPr b="0" i="0" sz="6900" u="none" cap="none" strike="noStrike">
                <a:solidFill>
                  <a:schemeClr val="dk1"/>
                </a:solidFill>
                <a:latin typeface="Calibri"/>
                <a:ea typeface="Calibri"/>
                <a:cs typeface="Calibri"/>
                <a:sym typeface="Calibri"/>
              </a:defRPr>
            </a:lvl2pPr>
            <a:lvl3pPr indent="-25560" lvl="2" marL="3918110" marR="0" rtl="0" algn="l">
              <a:lnSpc>
                <a:spcPct val="100000"/>
              </a:lnSpc>
              <a:spcBef>
                <a:spcPts val="1220"/>
              </a:spcBef>
              <a:spcAft>
                <a:spcPts val="0"/>
              </a:spcAft>
              <a:buClr>
                <a:schemeClr val="dk1"/>
              </a:buClr>
              <a:buSzPct val="100000"/>
              <a:buFont typeface="Arial"/>
              <a:buChar char="•"/>
              <a:defRPr b="0" i="0" sz="6100" u="none" cap="none" strike="noStrike">
                <a:solidFill>
                  <a:schemeClr val="dk1"/>
                </a:solidFill>
                <a:latin typeface="Calibri"/>
                <a:ea typeface="Calibri"/>
                <a:cs typeface="Calibri"/>
                <a:sym typeface="Calibri"/>
              </a:defRPr>
            </a:lvl3pPr>
            <a:lvl4pPr indent="-100557" lvl="3" marL="5485357" marR="0" rtl="0" algn="l">
              <a:lnSpc>
                <a:spcPct val="100000"/>
              </a:lnSpc>
              <a:spcBef>
                <a:spcPts val="1080"/>
              </a:spcBef>
              <a:spcAft>
                <a:spcPts val="0"/>
              </a:spcAft>
              <a:buClr>
                <a:schemeClr val="dk1"/>
              </a:buClr>
              <a:buSzPct val="100000"/>
              <a:buFont typeface="Arial"/>
              <a:buChar char="–"/>
              <a:defRPr b="0" i="0" sz="5400" u="none" cap="none" strike="noStrike">
                <a:solidFill>
                  <a:schemeClr val="dk1"/>
                </a:solidFill>
                <a:latin typeface="Calibri"/>
                <a:ea typeface="Calibri"/>
                <a:cs typeface="Calibri"/>
                <a:sym typeface="Calibri"/>
              </a:defRPr>
            </a:lvl4pPr>
            <a:lvl5pPr indent="-105701" lvl="4" marL="7052601" marR="0" rtl="0" algn="l">
              <a:lnSpc>
                <a:spcPct val="100000"/>
              </a:lnSpc>
              <a:spcBef>
                <a:spcPts val="1080"/>
              </a:spcBef>
              <a:spcAft>
                <a:spcPts val="0"/>
              </a:spcAft>
              <a:buClr>
                <a:schemeClr val="dk1"/>
              </a:buClr>
              <a:buSzPct val="100000"/>
              <a:buFont typeface="Arial"/>
              <a:buChar char="»"/>
              <a:defRPr b="0" i="0" sz="5400" u="none" cap="none" strike="noStrike">
                <a:solidFill>
                  <a:schemeClr val="dk1"/>
                </a:solidFill>
                <a:latin typeface="Calibri"/>
                <a:ea typeface="Calibri"/>
                <a:cs typeface="Calibri"/>
                <a:sym typeface="Calibri"/>
              </a:defRPr>
            </a:lvl5pPr>
            <a:lvl6pPr indent="-98145" lvl="5" marL="8619845" marR="0" rtl="0" algn="l">
              <a:lnSpc>
                <a:spcPct val="100000"/>
              </a:lnSpc>
              <a:spcBef>
                <a:spcPts val="1080"/>
              </a:spcBef>
              <a:spcAft>
                <a:spcPts val="0"/>
              </a:spcAft>
              <a:buClr>
                <a:schemeClr val="dk1"/>
              </a:buClr>
              <a:buSzPct val="100000"/>
              <a:buFont typeface="Arial"/>
              <a:buChar char="•"/>
              <a:defRPr b="0" i="0" sz="5400" u="none" cap="none" strike="noStrike">
                <a:solidFill>
                  <a:schemeClr val="dk1"/>
                </a:solidFill>
                <a:latin typeface="Calibri"/>
                <a:ea typeface="Calibri"/>
                <a:cs typeface="Calibri"/>
                <a:sym typeface="Calibri"/>
              </a:defRPr>
            </a:lvl6pPr>
            <a:lvl7pPr indent="-103289" lvl="6" marL="10187090" marR="0" rtl="0" algn="l">
              <a:lnSpc>
                <a:spcPct val="100000"/>
              </a:lnSpc>
              <a:spcBef>
                <a:spcPts val="1080"/>
              </a:spcBef>
              <a:spcAft>
                <a:spcPts val="0"/>
              </a:spcAft>
              <a:buClr>
                <a:schemeClr val="dk1"/>
              </a:buClr>
              <a:buSzPct val="100000"/>
              <a:buFont typeface="Arial"/>
              <a:buChar char="•"/>
              <a:defRPr b="0" i="0" sz="5400" u="none" cap="none" strike="noStrike">
                <a:solidFill>
                  <a:schemeClr val="dk1"/>
                </a:solidFill>
                <a:latin typeface="Calibri"/>
                <a:ea typeface="Calibri"/>
                <a:cs typeface="Calibri"/>
                <a:sym typeface="Calibri"/>
              </a:defRPr>
            </a:lvl7pPr>
            <a:lvl8pPr indent="-108433" lvl="7" marL="11754334" marR="0" rtl="0" algn="l">
              <a:lnSpc>
                <a:spcPct val="100000"/>
              </a:lnSpc>
              <a:spcBef>
                <a:spcPts val="1080"/>
              </a:spcBef>
              <a:spcAft>
                <a:spcPts val="0"/>
              </a:spcAft>
              <a:buClr>
                <a:schemeClr val="dk1"/>
              </a:buClr>
              <a:buSzPct val="100000"/>
              <a:buFont typeface="Arial"/>
              <a:buChar char="•"/>
              <a:defRPr b="0" i="0" sz="5400" u="none" cap="none" strike="noStrike">
                <a:solidFill>
                  <a:schemeClr val="dk1"/>
                </a:solidFill>
                <a:latin typeface="Calibri"/>
                <a:ea typeface="Calibri"/>
                <a:cs typeface="Calibri"/>
                <a:sym typeface="Calibri"/>
              </a:defRPr>
            </a:lvl8pPr>
            <a:lvl9pPr indent="-100877" lvl="8" marL="13321578" marR="0" rtl="0" algn="l">
              <a:lnSpc>
                <a:spcPct val="100000"/>
              </a:lnSpc>
              <a:spcBef>
                <a:spcPts val="1080"/>
              </a:spcBef>
              <a:spcAft>
                <a:spcPts val="0"/>
              </a:spcAft>
              <a:buClr>
                <a:schemeClr val="dk1"/>
              </a:buClr>
              <a:buSzPct val="100000"/>
              <a:buFont typeface="Arial"/>
              <a:buChar char="•"/>
              <a:defRPr b="0" i="0" sz="5400" u="none" cap="none" strike="noStrike">
                <a:solidFill>
                  <a:schemeClr val="dk1"/>
                </a:solidFill>
                <a:latin typeface="Calibri"/>
                <a:ea typeface="Calibri"/>
                <a:cs typeface="Calibri"/>
                <a:sym typeface="Calibri"/>
              </a:defRPr>
            </a:lvl9pPr>
          </a:lstStyle>
          <a:p/>
        </p:txBody>
      </p:sp>
      <p:sp>
        <p:nvSpPr>
          <p:cNvPr id="42" name="Shape 42"/>
          <p:cNvSpPr txBox="1"/>
          <p:nvPr>
            <p:ph idx="10" type="dt"/>
          </p:nvPr>
        </p:nvSpPr>
        <p:spPr>
          <a:xfrm>
            <a:off x="1645918" y="20340320"/>
            <a:ext cx="7680958" cy="11684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b="0" i="0" sz="4100" u="none" cap="none" strike="noStrike">
                <a:solidFill>
                  <a:srgbClr val="888888"/>
                </a:solidFill>
                <a:latin typeface="Calibri"/>
                <a:ea typeface="Calibri"/>
                <a:cs typeface="Calibri"/>
                <a:sym typeface="Calibri"/>
              </a:defRPr>
            </a:lvl1pPr>
            <a:lvl2pPr indent="-5145" lvl="1" marL="1567245"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2pPr>
            <a:lvl3pPr indent="-10288" lvl="2" marL="3134489"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3pPr>
            <a:lvl4pPr indent="-2733" lvl="3" marL="4701734"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4pPr>
            <a:lvl5pPr indent="-7877" lvl="4" marL="6268978"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5pPr>
            <a:lvl6pPr indent="-323" lvl="5" marL="7836223"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6pPr>
            <a:lvl7pPr indent="-5467" lvl="6" marL="9403467"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7pPr>
            <a:lvl8pPr indent="-10611" lvl="7" marL="10970712"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8pPr>
            <a:lvl9pPr indent="-3055" lvl="8" marL="12537956"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9pPr>
          </a:lstStyle>
          <a:p/>
        </p:txBody>
      </p:sp>
      <p:sp>
        <p:nvSpPr>
          <p:cNvPr id="43" name="Shape 43"/>
          <p:cNvSpPr txBox="1"/>
          <p:nvPr>
            <p:ph idx="11" type="ftr"/>
          </p:nvPr>
        </p:nvSpPr>
        <p:spPr>
          <a:xfrm>
            <a:off x="11247120" y="20340320"/>
            <a:ext cx="10424160" cy="11684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Calibri"/>
              <a:buNone/>
              <a:defRPr b="0" i="0" sz="4100" u="none" cap="none" strike="noStrike">
                <a:solidFill>
                  <a:srgbClr val="888888"/>
                </a:solidFill>
                <a:latin typeface="Calibri"/>
                <a:ea typeface="Calibri"/>
                <a:cs typeface="Calibri"/>
                <a:sym typeface="Calibri"/>
              </a:defRPr>
            </a:lvl1pPr>
            <a:lvl2pPr indent="-5145" lvl="1" marL="1567245"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2pPr>
            <a:lvl3pPr indent="-10288" lvl="2" marL="3134489"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3pPr>
            <a:lvl4pPr indent="-2733" lvl="3" marL="4701734"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4pPr>
            <a:lvl5pPr indent="-7877" lvl="4" marL="6268978"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5pPr>
            <a:lvl6pPr indent="-323" lvl="5" marL="7836223"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6pPr>
            <a:lvl7pPr indent="-5467" lvl="6" marL="9403467"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7pPr>
            <a:lvl8pPr indent="-10611" lvl="7" marL="10970712"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8pPr>
            <a:lvl9pPr indent="-3055" lvl="8" marL="12537956"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9pPr>
          </a:lstStyle>
          <a:p/>
        </p:txBody>
      </p:sp>
      <p:sp>
        <p:nvSpPr>
          <p:cNvPr id="44" name="Shape 44"/>
          <p:cNvSpPr txBox="1"/>
          <p:nvPr>
            <p:ph idx="12" type="sldNum"/>
          </p:nvPr>
        </p:nvSpPr>
        <p:spPr>
          <a:xfrm>
            <a:off x="23591520" y="20340320"/>
            <a:ext cx="7680958" cy="1168400"/>
          </a:xfrm>
          <a:prstGeom prst="rect">
            <a:avLst/>
          </a:prstGeom>
          <a:noFill/>
          <a:ln>
            <a:noFill/>
          </a:ln>
        </p:spPr>
        <p:txBody>
          <a:bodyPr anchorCtr="0" anchor="ctr" bIns="156725" lIns="313450" rIns="313450" tIns="156725">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41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5" name="Shape 45"/>
        <p:cNvGrpSpPr/>
        <p:nvPr/>
      </p:nvGrpSpPr>
      <p:grpSpPr>
        <a:xfrm>
          <a:off x="0" y="0"/>
          <a:ext cx="0" cy="0"/>
          <a:chOff x="0" y="0"/>
          <a:chExt cx="0" cy="0"/>
        </a:xfrm>
      </p:grpSpPr>
      <p:sp>
        <p:nvSpPr>
          <p:cNvPr id="46" name="Shape 46"/>
          <p:cNvSpPr txBox="1"/>
          <p:nvPr>
            <p:ph type="title"/>
          </p:nvPr>
        </p:nvSpPr>
        <p:spPr>
          <a:xfrm>
            <a:off x="1645918" y="878841"/>
            <a:ext cx="29626559" cy="36576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chemeClr val="dk1"/>
              </a:buClr>
              <a:buFont typeface="Calibri"/>
              <a:buNone/>
              <a:defRPr b="0" i="0" sz="15100" u="none" cap="none" strike="noStrike">
                <a:solidFill>
                  <a:schemeClr val="dk1"/>
                </a:solidFill>
                <a:latin typeface="Calibri"/>
                <a:ea typeface="Calibri"/>
                <a:cs typeface="Calibri"/>
                <a:sym typeface="Calibri"/>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sp>
        <p:nvSpPr>
          <p:cNvPr id="47" name="Shape 47"/>
          <p:cNvSpPr txBox="1"/>
          <p:nvPr>
            <p:ph idx="10" type="dt"/>
          </p:nvPr>
        </p:nvSpPr>
        <p:spPr>
          <a:xfrm>
            <a:off x="1645918" y="20340320"/>
            <a:ext cx="7680958" cy="11684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b="0" i="0" sz="4100" u="none" cap="none" strike="noStrike">
                <a:solidFill>
                  <a:srgbClr val="888888"/>
                </a:solidFill>
                <a:latin typeface="Calibri"/>
                <a:ea typeface="Calibri"/>
                <a:cs typeface="Calibri"/>
                <a:sym typeface="Calibri"/>
              </a:defRPr>
            </a:lvl1pPr>
            <a:lvl2pPr indent="-5145" lvl="1" marL="1567245"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2pPr>
            <a:lvl3pPr indent="-10288" lvl="2" marL="3134489"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3pPr>
            <a:lvl4pPr indent="-2733" lvl="3" marL="4701734"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4pPr>
            <a:lvl5pPr indent="-7877" lvl="4" marL="6268978"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5pPr>
            <a:lvl6pPr indent="-323" lvl="5" marL="7836223"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6pPr>
            <a:lvl7pPr indent="-5467" lvl="6" marL="9403467"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7pPr>
            <a:lvl8pPr indent="-10611" lvl="7" marL="10970712"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8pPr>
            <a:lvl9pPr indent="-3055" lvl="8" marL="12537956"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9pPr>
          </a:lstStyle>
          <a:p/>
        </p:txBody>
      </p:sp>
      <p:sp>
        <p:nvSpPr>
          <p:cNvPr id="48" name="Shape 48"/>
          <p:cNvSpPr txBox="1"/>
          <p:nvPr>
            <p:ph idx="11" type="ftr"/>
          </p:nvPr>
        </p:nvSpPr>
        <p:spPr>
          <a:xfrm>
            <a:off x="11247120" y="20340320"/>
            <a:ext cx="10424160" cy="11684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Calibri"/>
              <a:buNone/>
              <a:defRPr b="0" i="0" sz="4100" u="none" cap="none" strike="noStrike">
                <a:solidFill>
                  <a:srgbClr val="888888"/>
                </a:solidFill>
                <a:latin typeface="Calibri"/>
                <a:ea typeface="Calibri"/>
                <a:cs typeface="Calibri"/>
                <a:sym typeface="Calibri"/>
              </a:defRPr>
            </a:lvl1pPr>
            <a:lvl2pPr indent="-5145" lvl="1" marL="1567245"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2pPr>
            <a:lvl3pPr indent="-10288" lvl="2" marL="3134489"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3pPr>
            <a:lvl4pPr indent="-2733" lvl="3" marL="4701734"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4pPr>
            <a:lvl5pPr indent="-7877" lvl="4" marL="6268978"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5pPr>
            <a:lvl6pPr indent="-323" lvl="5" marL="7836223"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6pPr>
            <a:lvl7pPr indent="-5467" lvl="6" marL="9403467"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7pPr>
            <a:lvl8pPr indent="-10611" lvl="7" marL="10970712"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8pPr>
            <a:lvl9pPr indent="-3055" lvl="8" marL="12537956"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9pPr>
          </a:lstStyle>
          <a:p/>
        </p:txBody>
      </p:sp>
      <p:sp>
        <p:nvSpPr>
          <p:cNvPr id="49" name="Shape 49"/>
          <p:cNvSpPr txBox="1"/>
          <p:nvPr>
            <p:ph idx="12" type="sldNum"/>
          </p:nvPr>
        </p:nvSpPr>
        <p:spPr>
          <a:xfrm>
            <a:off x="23591520" y="20340320"/>
            <a:ext cx="7680958" cy="1168400"/>
          </a:xfrm>
          <a:prstGeom prst="rect">
            <a:avLst/>
          </a:prstGeom>
          <a:noFill/>
          <a:ln>
            <a:noFill/>
          </a:ln>
        </p:spPr>
        <p:txBody>
          <a:bodyPr anchorCtr="0" anchor="ctr" bIns="156725" lIns="313450" rIns="313450" tIns="156725">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41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0" name="Shape 50"/>
        <p:cNvGrpSpPr/>
        <p:nvPr/>
      </p:nvGrpSpPr>
      <p:grpSpPr>
        <a:xfrm>
          <a:off x="0" y="0"/>
          <a:ext cx="0" cy="0"/>
          <a:chOff x="0" y="0"/>
          <a:chExt cx="0" cy="0"/>
        </a:xfrm>
      </p:grpSpPr>
      <p:sp>
        <p:nvSpPr>
          <p:cNvPr id="51" name="Shape 51"/>
          <p:cNvSpPr txBox="1"/>
          <p:nvPr>
            <p:ph idx="10" type="dt"/>
          </p:nvPr>
        </p:nvSpPr>
        <p:spPr>
          <a:xfrm>
            <a:off x="1645918" y="20340320"/>
            <a:ext cx="7680958" cy="11684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b="0" i="0" sz="4100" u="none" cap="none" strike="noStrike">
                <a:solidFill>
                  <a:srgbClr val="888888"/>
                </a:solidFill>
                <a:latin typeface="Calibri"/>
                <a:ea typeface="Calibri"/>
                <a:cs typeface="Calibri"/>
                <a:sym typeface="Calibri"/>
              </a:defRPr>
            </a:lvl1pPr>
            <a:lvl2pPr indent="-5145" lvl="1" marL="1567245"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2pPr>
            <a:lvl3pPr indent="-10288" lvl="2" marL="3134489"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3pPr>
            <a:lvl4pPr indent="-2733" lvl="3" marL="4701734"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4pPr>
            <a:lvl5pPr indent="-7877" lvl="4" marL="6268978"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5pPr>
            <a:lvl6pPr indent="-323" lvl="5" marL="7836223"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6pPr>
            <a:lvl7pPr indent="-5467" lvl="6" marL="9403467"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7pPr>
            <a:lvl8pPr indent="-10611" lvl="7" marL="10970712"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8pPr>
            <a:lvl9pPr indent="-3055" lvl="8" marL="12537956"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9pPr>
          </a:lstStyle>
          <a:p/>
        </p:txBody>
      </p:sp>
      <p:sp>
        <p:nvSpPr>
          <p:cNvPr id="52" name="Shape 52"/>
          <p:cNvSpPr txBox="1"/>
          <p:nvPr>
            <p:ph idx="11" type="ftr"/>
          </p:nvPr>
        </p:nvSpPr>
        <p:spPr>
          <a:xfrm>
            <a:off x="11247120" y="20340320"/>
            <a:ext cx="10424160" cy="11684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Calibri"/>
              <a:buNone/>
              <a:defRPr b="0" i="0" sz="4100" u="none" cap="none" strike="noStrike">
                <a:solidFill>
                  <a:srgbClr val="888888"/>
                </a:solidFill>
                <a:latin typeface="Calibri"/>
                <a:ea typeface="Calibri"/>
                <a:cs typeface="Calibri"/>
                <a:sym typeface="Calibri"/>
              </a:defRPr>
            </a:lvl1pPr>
            <a:lvl2pPr indent="-5145" lvl="1" marL="1567245"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2pPr>
            <a:lvl3pPr indent="-10288" lvl="2" marL="3134489"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3pPr>
            <a:lvl4pPr indent="-2733" lvl="3" marL="4701734"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4pPr>
            <a:lvl5pPr indent="-7877" lvl="4" marL="6268978"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5pPr>
            <a:lvl6pPr indent="-323" lvl="5" marL="7836223"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6pPr>
            <a:lvl7pPr indent="-5467" lvl="6" marL="9403467"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7pPr>
            <a:lvl8pPr indent="-10611" lvl="7" marL="10970712"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8pPr>
            <a:lvl9pPr indent="-3055" lvl="8" marL="12537956"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9pPr>
          </a:lstStyle>
          <a:p/>
        </p:txBody>
      </p:sp>
      <p:sp>
        <p:nvSpPr>
          <p:cNvPr id="53" name="Shape 53"/>
          <p:cNvSpPr txBox="1"/>
          <p:nvPr>
            <p:ph idx="12" type="sldNum"/>
          </p:nvPr>
        </p:nvSpPr>
        <p:spPr>
          <a:xfrm>
            <a:off x="23591520" y="20340320"/>
            <a:ext cx="7680958" cy="1168400"/>
          </a:xfrm>
          <a:prstGeom prst="rect">
            <a:avLst/>
          </a:prstGeom>
          <a:noFill/>
          <a:ln>
            <a:noFill/>
          </a:ln>
        </p:spPr>
        <p:txBody>
          <a:bodyPr anchorCtr="0" anchor="ctr" bIns="156725" lIns="313450" rIns="313450" tIns="156725">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41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54" name="Shape 54"/>
        <p:cNvGrpSpPr/>
        <p:nvPr/>
      </p:nvGrpSpPr>
      <p:grpSpPr>
        <a:xfrm>
          <a:off x="0" y="0"/>
          <a:ext cx="0" cy="0"/>
          <a:chOff x="0" y="0"/>
          <a:chExt cx="0" cy="0"/>
        </a:xfrm>
      </p:grpSpPr>
      <p:sp>
        <p:nvSpPr>
          <p:cNvPr id="55" name="Shape 55"/>
          <p:cNvSpPr txBox="1"/>
          <p:nvPr>
            <p:ph type="title"/>
          </p:nvPr>
        </p:nvSpPr>
        <p:spPr>
          <a:xfrm>
            <a:off x="1645922" y="873758"/>
            <a:ext cx="10829926" cy="371855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chemeClr val="dk1"/>
              </a:buClr>
              <a:buFont typeface="Calibri"/>
              <a:buNone/>
              <a:defRPr b="1" i="0" sz="6900" u="none" cap="none" strike="noStrike">
                <a:solidFill>
                  <a:schemeClr val="dk1"/>
                </a:solidFill>
                <a:latin typeface="Calibri"/>
                <a:ea typeface="Calibri"/>
                <a:cs typeface="Calibri"/>
                <a:sym typeface="Calibri"/>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sp>
        <p:nvSpPr>
          <p:cNvPr id="56" name="Shape 56"/>
          <p:cNvSpPr txBox="1"/>
          <p:nvPr>
            <p:ph idx="1" type="body"/>
          </p:nvPr>
        </p:nvSpPr>
        <p:spPr>
          <a:xfrm>
            <a:off x="12870178" y="873762"/>
            <a:ext cx="18402298" cy="18729961"/>
          </a:xfrm>
          <a:prstGeom prst="rect">
            <a:avLst/>
          </a:prstGeom>
          <a:noFill/>
          <a:ln>
            <a:noFill/>
          </a:ln>
        </p:spPr>
        <p:txBody>
          <a:bodyPr anchorCtr="0" anchor="t" bIns="91425" lIns="91425" rIns="91425" tIns="91425"/>
          <a:lstStyle>
            <a:lvl1pPr indent="221567" lvl="0" marL="1175433" marR="0" rtl="0" algn="l">
              <a:lnSpc>
                <a:spcPct val="100000"/>
              </a:lnSpc>
              <a:spcBef>
                <a:spcPts val="2200"/>
              </a:spcBef>
              <a:spcAft>
                <a:spcPts val="0"/>
              </a:spcAft>
              <a:buClr>
                <a:schemeClr val="dk1"/>
              </a:buClr>
              <a:buSzPct val="100000"/>
              <a:buFont typeface="Arial"/>
              <a:buChar char="•"/>
              <a:defRPr b="0" i="0" sz="11000" u="none" cap="none" strike="noStrike">
                <a:solidFill>
                  <a:schemeClr val="dk1"/>
                </a:solidFill>
                <a:latin typeface="Calibri"/>
                <a:ea typeface="Calibri"/>
                <a:cs typeface="Calibri"/>
                <a:sym typeface="Calibri"/>
              </a:defRPr>
            </a:lvl1pPr>
            <a:lvl2pPr indent="234527" lvl="1" marL="2546772" marR="0" rtl="0" algn="l">
              <a:lnSpc>
                <a:spcPct val="100000"/>
              </a:lnSpc>
              <a:spcBef>
                <a:spcPts val="1920"/>
              </a:spcBef>
              <a:spcAft>
                <a:spcPts val="0"/>
              </a:spcAft>
              <a:buClr>
                <a:schemeClr val="dk1"/>
              </a:buClr>
              <a:buSzPct val="100000"/>
              <a:buFont typeface="Arial"/>
              <a:buChar char="–"/>
              <a:defRPr b="0" i="0" sz="9600" u="none" cap="none" strike="noStrike">
                <a:solidFill>
                  <a:schemeClr val="dk1"/>
                </a:solidFill>
                <a:latin typeface="Calibri"/>
                <a:ea typeface="Calibri"/>
                <a:cs typeface="Calibri"/>
                <a:sym typeface="Calibri"/>
              </a:defRPr>
            </a:lvl2pPr>
            <a:lvl3pPr indent="247489" lvl="2" marL="3918110" marR="0" rtl="0" algn="l">
              <a:lnSpc>
                <a:spcPct val="100000"/>
              </a:lnSpc>
              <a:spcBef>
                <a:spcPts val="1640"/>
              </a:spcBef>
              <a:spcAft>
                <a:spcPts val="0"/>
              </a:spcAft>
              <a:buClr>
                <a:schemeClr val="dk1"/>
              </a:buClr>
              <a:buSzPct val="100000"/>
              <a:buFont typeface="Arial"/>
              <a:buChar char="•"/>
              <a:defRPr b="0" i="0" sz="8200" u="none" cap="none" strike="noStrike">
                <a:solidFill>
                  <a:schemeClr val="dk1"/>
                </a:solidFill>
                <a:latin typeface="Calibri"/>
                <a:ea typeface="Calibri"/>
                <a:cs typeface="Calibri"/>
                <a:sym typeface="Calibri"/>
              </a:defRPr>
            </a:lvl3pPr>
            <a:lvl4pPr indent="83592" lvl="3" marL="5485357" marR="0" rtl="0" algn="l">
              <a:lnSpc>
                <a:spcPct val="100000"/>
              </a:lnSpc>
              <a:spcBef>
                <a:spcPts val="1380"/>
              </a:spcBef>
              <a:spcAft>
                <a:spcPts val="0"/>
              </a:spcAft>
              <a:buClr>
                <a:schemeClr val="dk1"/>
              </a:buClr>
              <a:buSzPct val="100000"/>
              <a:buFont typeface="Arial"/>
              <a:buChar char="–"/>
              <a:defRPr b="0" i="0" sz="6900" u="none" cap="none" strike="noStrike">
                <a:solidFill>
                  <a:schemeClr val="dk1"/>
                </a:solidFill>
                <a:latin typeface="Calibri"/>
                <a:ea typeface="Calibri"/>
                <a:cs typeface="Calibri"/>
                <a:sym typeface="Calibri"/>
              </a:defRPr>
            </a:lvl4pPr>
            <a:lvl5pPr indent="78448" lvl="4" marL="7052601" marR="0" rtl="0" algn="l">
              <a:lnSpc>
                <a:spcPct val="100000"/>
              </a:lnSpc>
              <a:spcBef>
                <a:spcPts val="1380"/>
              </a:spcBef>
              <a:spcAft>
                <a:spcPts val="0"/>
              </a:spcAft>
              <a:buClr>
                <a:schemeClr val="dk1"/>
              </a:buClr>
              <a:buSzPct val="100000"/>
              <a:buFont typeface="Arial"/>
              <a:buChar char="»"/>
              <a:defRPr b="0" i="0" sz="6900" u="none" cap="none" strike="noStrike">
                <a:solidFill>
                  <a:schemeClr val="dk1"/>
                </a:solidFill>
                <a:latin typeface="Calibri"/>
                <a:ea typeface="Calibri"/>
                <a:cs typeface="Calibri"/>
                <a:sym typeface="Calibri"/>
              </a:defRPr>
            </a:lvl5pPr>
            <a:lvl6pPr indent="86004" lvl="5" marL="8619845" marR="0" rtl="0" algn="l">
              <a:lnSpc>
                <a:spcPct val="100000"/>
              </a:lnSpc>
              <a:spcBef>
                <a:spcPts val="1380"/>
              </a:spcBef>
              <a:spcAft>
                <a:spcPts val="0"/>
              </a:spcAft>
              <a:buClr>
                <a:schemeClr val="dk1"/>
              </a:buClr>
              <a:buSzPct val="100000"/>
              <a:buFont typeface="Arial"/>
              <a:buChar char="•"/>
              <a:defRPr b="0" i="0" sz="6900" u="none" cap="none" strike="noStrike">
                <a:solidFill>
                  <a:schemeClr val="dk1"/>
                </a:solidFill>
                <a:latin typeface="Calibri"/>
                <a:ea typeface="Calibri"/>
                <a:cs typeface="Calibri"/>
                <a:sym typeface="Calibri"/>
              </a:defRPr>
            </a:lvl6pPr>
            <a:lvl7pPr indent="80860" lvl="6" marL="10187090" marR="0" rtl="0" algn="l">
              <a:lnSpc>
                <a:spcPct val="100000"/>
              </a:lnSpc>
              <a:spcBef>
                <a:spcPts val="1380"/>
              </a:spcBef>
              <a:spcAft>
                <a:spcPts val="0"/>
              </a:spcAft>
              <a:buClr>
                <a:schemeClr val="dk1"/>
              </a:buClr>
              <a:buSzPct val="100000"/>
              <a:buFont typeface="Arial"/>
              <a:buChar char="•"/>
              <a:defRPr b="0" i="0" sz="6900" u="none" cap="none" strike="noStrike">
                <a:solidFill>
                  <a:schemeClr val="dk1"/>
                </a:solidFill>
                <a:latin typeface="Calibri"/>
                <a:ea typeface="Calibri"/>
                <a:cs typeface="Calibri"/>
                <a:sym typeface="Calibri"/>
              </a:defRPr>
            </a:lvl7pPr>
            <a:lvl8pPr indent="75716" lvl="7" marL="11754334" marR="0" rtl="0" algn="l">
              <a:lnSpc>
                <a:spcPct val="100000"/>
              </a:lnSpc>
              <a:spcBef>
                <a:spcPts val="1380"/>
              </a:spcBef>
              <a:spcAft>
                <a:spcPts val="0"/>
              </a:spcAft>
              <a:buClr>
                <a:schemeClr val="dk1"/>
              </a:buClr>
              <a:buSzPct val="100000"/>
              <a:buFont typeface="Arial"/>
              <a:buChar char="•"/>
              <a:defRPr b="0" i="0" sz="6900" u="none" cap="none" strike="noStrike">
                <a:solidFill>
                  <a:schemeClr val="dk1"/>
                </a:solidFill>
                <a:latin typeface="Calibri"/>
                <a:ea typeface="Calibri"/>
                <a:cs typeface="Calibri"/>
                <a:sym typeface="Calibri"/>
              </a:defRPr>
            </a:lvl8pPr>
            <a:lvl9pPr indent="83272" lvl="8" marL="13321578" marR="0" rtl="0" algn="l">
              <a:lnSpc>
                <a:spcPct val="100000"/>
              </a:lnSpc>
              <a:spcBef>
                <a:spcPts val="1380"/>
              </a:spcBef>
              <a:spcAft>
                <a:spcPts val="0"/>
              </a:spcAft>
              <a:buClr>
                <a:schemeClr val="dk1"/>
              </a:buClr>
              <a:buSzPct val="100000"/>
              <a:buFont typeface="Arial"/>
              <a:buChar char="•"/>
              <a:defRPr b="0" i="0" sz="6900" u="none" cap="none" strike="noStrike">
                <a:solidFill>
                  <a:schemeClr val="dk1"/>
                </a:solidFill>
                <a:latin typeface="Calibri"/>
                <a:ea typeface="Calibri"/>
                <a:cs typeface="Calibri"/>
                <a:sym typeface="Calibri"/>
              </a:defRPr>
            </a:lvl9pPr>
          </a:lstStyle>
          <a:p/>
        </p:txBody>
      </p:sp>
      <p:sp>
        <p:nvSpPr>
          <p:cNvPr id="57" name="Shape 57"/>
          <p:cNvSpPr txBox="1"/>
          <p:nvPr>
            <p:ph idx="2" type="body"/>
          </p:nvPr>
        </p:nvSpPr>
        <p:spPr>
          <a:xfrm>
            <a:off x="1645922" y="4592321"/>
            <a:ext cx="10829926" cy="15011401"/>
          </a:xfrm>
          <a:prstGeom prst="rect">
            <a:avLst/>
          </a:prstGeom>
          <a:noFill/>
          <a:ln>
            <a:noFill/>
          </a:ln>
        </p:spPr>
        <p:txBody>
          <a:bodyPr anchorCtr="0" anchor="t" bIns="91425" lIns="91425" rIns="91425" tIns="91425"/>
          <a:lstStyle>
            <a:lvl1pPr indent="0" lvl="0" marL="0" marR="0" rtl="0" algn="l">
              <a:lnSpc>
                <a:spcPct val="100000"/>
              </a:lnSpc>
              <a:spcBef>
                <a:spcPts val="960"/>
              </a:spcBef>
              <a:spcAft>
                <a:spcPts val="0"/>
              </a:spcAft>
              <a:buClr>
                <a:schemeClr val="dk1"/>
              </a:buClr>
              <a:buFont typeface="Arial"/>
              <a:buNone/>
              <a:defRPr b="0" i="0" sz="4800" u="none" cap="none" strike="noStrike">
                <a:solidFill>
                  <a:schemeClr val="dk1"/>
                </a:solidFill>
                <a:latin typeface="Calibri"/>
                <a:ea typeface="Calibri"/>
                <a:cs typeface="Calibri"/>
                <a:sym typeface="Calibri"/>
              </a:defRPr>
            </a:lvl1pPr>
            <a:lvl2pPr indent="-5145" lvl="1" marL="1567245" marR="0" rtl="0" algn="l">
              <a:lnSpc>
                <a:spcPct val="100000"/>
              </a:lnSpc>
              <a:spcBef>
                <a:spcPts val="820"/>
              </a:spcBef>
              <a:spcAft>
                <a:spcPts val="0"/>
              </a:spcAft>
              <a:buClr>
                <a:schemeClr val="dk1"/>
              </a:buClr>
              <a:buFont typeface="Arial"/>
              <a:buNone/>
              <a:defRPr b="0" i="0" sz="4100" u="none" cap="none" strike="noStrike">
                <a:solidFill>
                  <a:schemeClr val="dk1"/>
                </a:solidFill>
                <a:latin typeface="Calibri"/>
                <a:ea typeface="Calibri"/>
                <a:cs typeface="Calibri"/>
                <a:sym typeface="Calibri"/>
              </a:defRPr>
            </a:lvl2pPr>
            <a:lvl3pPr indent="-10288" lvl="2" marL="3134489" marR="0" rtl="0" algn="l">
              <a:lnSpc>
                <a:spcPct val="100000"/>
              </a:lnSpc>
              <a:spcBef>
                <a:spcPts val="680"/>
              </a:spcBef>
              <a:spcAft>
                <a:spcPts val="0"/>
              </a:spcAft>
              <a:buClr>
                <a:schemeClr val="dk1"/>
              </a:buClr>
              <a:buFont typeface="Arial"/>
              <a:buNone/>
              <a:defRPr b="0" i="0" sz="3400" u="none" cap="none" strike="noStrike">
                <a:solidFill>
                  <a:schemeClr val="dk1"/>
                </a:solidFill>
                <a:latin typeface="Calibri"/>
                <a:ea typeface="Calibri"/>
                <a:cs typeface="Calibri"/>
                <a:sym typeface="Calibri"/>
              </a:defRPr>
            </a:lvl3pPr>
            <a:lvl4pPr indent="-2733" lvl="3" marL="4701734" marR="0" rtl="0" algn="l">
              <a:lnSpc>
                <a:spcPct val="100000"/>
              </a:lnSpc>
              <a:spcBef>
                <a:spcPts val="620"/>
              </a:spcBef>
              <a:spcAft>
                <a:spcPts val="0"/>
              </a:spcAft>
              <a:buClr>
                <a:schemeClr val="dk1"/>
              </a:buClr>
              <a:buFont typeface="Arial"/>
              <a:buNone/>
              <a:defRPr b="0" i="0" sz="3100" u="none" cap="none" strike="noStrike">
                <a:solidFill>
                  <a:schemeClr val="dk1"/>
                </a:solidFill>
                <a:latin typeface="Calibri"/>
                <a:ea typeface="Calibri"/>
                <a:cs typeface="Calibri"/>
                <a:sym typeface="Calibri"/>
              </a:defRPr>
            </a:lvl4pPr>
            <a:lvl5pPr indent="-7877" lvl="4" marL="6268978" marR="0" rtl="0" algn="l">
              <a:lnSpc>
                <a:spcPct val="100000"/>
              </a:lnSpc>
              <a:spcBef>
                <a:spcPts val="620"/>
              </a:spcBef>
              <a:spcAft>
                <a:spcPts val="0"/>
              </a:spcAft>
              <a:buClr>
                <a:schemeClr val="dk1"/>
              </a:buClr>
              <a:buFont typeface="Arial"/>
              <a:buNone/>
              <a:defRPr b="0" i="0" sz="3100" u="none" cap="none" strike="noStrike">
                <a:solidFill>
                  <a:schemeClr val="dk1"/>
                </a:solidFill>
                <a:latin typeface="Calibri"/>
                <a:ea typeface="Calibri"/>
                <a:cs typeface="Calibri"/>
                <a:sym typeface="Calibri"/>
              </a:defRPr>
            </a:lvl5pPr>
            <a:lvl6pPr indent="-323" lvl="5" marL="7836223" marR="0" rtl="0" algn="l">
              <a:lnSpc>
                <a:spcPct val="100000"/>
              </a:lnSpc>
              <a:spcBef>
                <a:spcPts val="620"/>
              </a:spcBef>
              <a:spcAft>
                <a:spcPts val="0"/>
              </a:spcAft>
              <a:buClr>
                <a:schemeClr val="dk1"/>
              </a:buClr>
              <a:buFont typeface="Arial"/>
              <a:buNone/>
              <a:defRPr b="0" i="0" sz="3100" u="none" cap="none" strike="noStrike">
                <a:solidFill>
                  <a:schemeClr val="dk1"/>
                </a:solidFill>
                <a:latin typeface="Calibri"/>
                <a:ea typeface="Calibri"/>
                <a:cs typeface="Calibri"/>
                <a:sym typeface="Calibri"/>
              </a:defRPr>
            </a:lvl6pPr>
            <a:lvl7pPr indent="-5467" lvl="6" marL="9403467" marR="0" rtl="0" algn="l">
              <a:lnSpc>
                <a:spcPct val="100000"/>
              </a:lnSpc>
              <a:spcBef>
                <a:spcPts val="620"/>
              </a:spcBef>
              <a:spcAft>
                <a:spcPts val="0"/>
              </a:spcAft>
              <a:buClr>
                <a:schemeClr val="dk1"/>
              </a:buClr>
              <a:buFont typeface="Arial"/>
              <a:buNone/>
              <a:defRPr b="0" i="0" sz="3100" u="none" cap="none" strike="noStrike">
                <a:solidFill>
                  <a:schemeClr val="dk1"/>
                </a:solidFill>
                <a:latin typeface="Calibri"/>
                <a:ea typeface="Calibri"/>
                <a:cs typeface="Calibri"/>
                <a:sym typeface="Calibri"/>
              </a:defRPr>
            </a:lvl7pPr>
            <a:lvl8pPr indent="-10611" lvl="7" marL="10970712" marR="0" rtl="0" algn="l">
              <a:lnSpc>
                <a:spcPct val="100000"/>
              </a:lnSpc>
              <a:spcBef>
                <a:spcPts val="620"/>
              </a:spcBef>
              <a:spcAft>
                <a:spcPts val="0"/>
              </a:spcAft>
              <a:buClr>
                <a:schemeClr val="dk1"/>
              </a:buClr>
              <a:buFont typeface="Arial"/>
              <a:buNone/>
              <a:defRPr b="0" i="0" sz="3100" u="none" cap="none" strike="noStrike">
                <a:solidFill>
                  <a:schemeClr val="dk1"/>
                </a:solidFill>
                <a:latin typeface="Calibri"/>
                <a:ea typeface="Calibri"/>
                <a:cs typeface="Calibri"/>
                <a:sym typeface="Calibri"/>
              </a:defRPr>
            </a:lvl8pPr>
            <a:lvl9pPr indent="-3055" lvl="8" marL="12537956" marR="0" rtl="0" algn="l">
              <a:lnSpc>
                <a:spcPct val="100000"/>
              </a:lnSpc>
              <a:spcBef>
                <a:spcPts val="620"/>
              </a:spcBef>
              <a:spcAft>
                <a:spcPts val="0"/>
              </a:spcAft>
              <a:buClr>
                <a:schemeClr val="dk1"/>
              </a:buClr>
              <a:buFont typeface="Arial"/>
              <a:buNone/>
              <a:defRPr b="0" i="0" sz="3100" u="none" cap="none" strike="noStrike">
                <a:solidFill>
                  <a:schemeClr val="dk1"/>
                </a:solidFill>
                <a:latin typeface="Calibri"/>
                <a:ea typeface="Calibri"/>
                <a:cs typeface="Calibri"/>
                <a:sym typeface="Calibri"/>
              </a:defRPr>
            </a:lvl9pPr>
          </a:lstStyle>
          <a:p/>
        </p:txBody>
      </p:sp>
      <p:sp>
        <p:nvSpPr>
          <p:cNvPr id="58" name="Shape 58"/>
          <p:cNvSpPr txBox="1"/>
          <p:nvPr>
            <p:ph idx="10" type="dt"/>
          </p:nvPr>
        </p:nvSpPr>
        <p:spPr>
          <a:xfrm>
            <a:off x="1645918" y="20340320"/>
            <a:ext cx="7680958" cy="11684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b="0" i="0" sz="4100" u="none" cap="none" strike="noStrike">
                <a:solidFill>
                  <a:srgbClr val="888888"/>
                </a:solidFill>
                <a:latin typeface="Calibri"/>
                <a:ea typeface="Calibri"/>
                <a:cs typeface="Calibri"/>
                <a:sym typeface="Calibri"/>
              </a:defRPr>
            </a:lvl1pPr>
            <a:lvl2pPr indent="-5145" lvl="1" marL="1567245"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2pPr>
            <a:lvl3pPr indent="-10288" lvl="2" marL="3134489"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3pPr>
            <a:lvl4pPr indent="-2733" lvl="3" marL="4701734"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4pPr>
            <a:lvl5pPr indent="-7877" lvl="4" marL="6268978"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5pPr>
            <a:lvl6pPr indent="-323" lvl="5" marL="7836223"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6pPr>
            <a:lvl7pPr indent="-5467" lvl="6" marL="9403467"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7pPr>
            <a:lvl8pPr indent="-10611" lvl="7" marL="10970712"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8pPr>
            <a:lvl9pPr indent="-3055" lvl="8" marL="12537956"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9pPr>
          </a:lstStyle>
          <a:p/>
        </p:txBody>
      </p:sp>
      <p:sp>
        <p:nvSpPr>
          <p:cNvPr id="59" name="Shape 59"/>
          <p:cNvSpPr txBox="1"/>
          <p:nvPr>
            <p:ph idx="11" type="ftr"/>
          </p:nvPr>
        </p:nvSpPr>
        <p:spPr>
          <a:xfrm>
            <a:off x="11247120" y="20340320"/>
            <a:ext cx="10424160" cy="11684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Calibri"/>
              <a:buNone/>
              <a:defRPr b="0" i="0" sz="4100" u="none" cap="none" strike="noStrike">
                <a:solidFill>
                  <a:srgbClr val="888888"/>
                </a:solidFill>
                <a:latin typeface="Calibri"/>
                <a:ea typeface="Calibri"/>
                <a:cs typeface="Calibri"/>
                <a:sym typeface="Calibri"/>
              </a:defRPr>
            </a:lvl1pPr>
            <a:lvl2pPr indent="-5145" lvl="1" marL="1567245"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2pPr>
            <a:lvl3pPr indent="-10288" lvl="2" marL="3134489"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3pPr>
            <a:lvl4pPr indent="-2733" lvl="3" marL="4701734"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4pPr>
            <a:lvl5pPr indent="-7877" lvl="4" marL="6268978"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5pPr>
            <a:lvl6pPr indent="-323" lvl="5" marL="7836223"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6pPr>
            <a:lvl7pPr indent="-5467" lvl="6" marL="9403467"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7pPr>
            <a:lvl8pPr indent="-10611" lvl="7" marL="10970712"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8pPr>
            <a:lvl9pPr indent="-3055" lvl="8" marL="12537956"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9pPr>
          </a:lstStyle>
          <a:p/>
        </p:txBody>
      </p:sp>
      <p:sp>
        <p:nvSpPr>
          <p:cNvPr id="60" name="Shape 60"/>
          <p:cNvSpPr txBox="1"/>
          <p:nvPr>
            <p:ph idx="12" type="sldNum"/>
          </p:nvPr>
        </p:nvSpPr>
        <p:spPr>
          <a:xfrm>
            <a:off x="23591520" y="20340320"/>
            <a:ext cx="7680958" cy="1168400"/>
          </a:xfrm>
          <a:prstGeom prst="rect">
            <a:avLst/>
          </a:prstGeom>
          <a:noFill/>
          <a:ln>
            <a:noFill/>
          </a:ln>
        </p:spPr>
        <p:txBody>
          <a:bodyPr anchorCtr="0" anchor="ctr" bIns="156725" lIns="313450" rIns="313450" tIns="156725">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41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61" name="Shape 61"/>
        <p:cNvGrpSpPr/>
        <p:nvPr/>
      </p:nvGrpSpPr>
      <p:grpSpPr>
        <a:xfrm>
          <a:off x="0" y="0"/>
          <a:ext cx="0" cy="0"/>
          <a:chOff x="0" y="0"/>
          <a:chExt cx="0" cy="0"/>
        </a:xfrm>
      </p:grpSpPr>
      <p:sp>
        <p:nvSpPr>
          <p:cNvPr id="62" name="Shape 62"/>
          <p:cNvSpPr txBox="1"/>
          <p:nvPr>
            <p:ph type="title"/>
          </p:nvPr>
        </p:nvSpPr>
        <p:spPr>
          <a:xfrm>
            <a:off x="6452237" y="15361920"/>
            <a:ext cx="19751040" cy="181356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chemeClr val="dk1"/>
              </a:buClr>
              <a:buFont typeface="Calibri"/>
              <a:buNone/>
              <a:defRPr b="1" i="0" sz="6900" u="none" cap="none" strike="noStrike">
                <a:solidFill>
                  <a:schemeClr val="dk1"/>
                </a:solidFill>
                <a:latin typeface="Calibri"/>
                <a:ea typeface="Calibri"/>
                <a:cs typeface="Calibri"/>
                <a:sym typeface="Calibri"/>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sp>
        <p:nvSpPr>
          <p:cNvPr id="63" name="Shape 63"/>
          <p:cNvSpPr/>
          <p:nvPr>
            <p:ph idx="2" type="pic"/>
          </p:nvPr>
        </p:nvSpPr>
        <p:spPr>
          <a:xfrm>
            <a:off x="6452237" y="1960880"/>
            <a:ext cx="19751040" cy="13167360"/>
          </a:xfrm>
          <a:prstGeom prst="rect">
            <a:avLst/>
          </a:prstGeom>
          <a:noFill/>
          <a:ln>
            <a:noFill/>
          </a:ln>
        </p:spPr>
        <p:txBody>
          <a:bodyPr anchorCtr="0" anchor="t" bIns="91425" lIns="91425" rIns="91425" tIns="91425"/>
          <a:lstStyle>
            <a:lvl1pPr indent="0" lvl="0" marL="0" marR="0" rtl="0" algn="l">
              <a:lnSpc>
                <a:spcPct val="100000"/>
              </a:lnSpc>
              <a:spcBef>
                <a:spcPts val="2200"/>
              </a:spcBef>
              <a:spcAft>
                <a:spcPts val="0"/>
              </a:spcAft>
              <a:buClr>
                <a:schemeClr val="dk1"/>
              </a:buClr>
              <a:buFont typeface="Arial"/>
              <a:buNone/>
              <a:defRPr b="0" i="0" sz="11000" u="none" cap="none" strike="noStrike">
                <a:solidFill>
                  <a:schemeClr val="dk1"/>
                </a:solidFill>
                <a:latin typeface="Calibri"/>
                <a:ea typeface="Calibri"/>
                <a:cs typeface="Calibri"/>
                <a:sym typeface="Calibri"/>
              </a:defRPr>
            </a:lvl1pPr>
            <a:lvl2pPr indent="-5145" lvl="1" marL="1567245" marR="0" rtl="0" algn="l">
              <a:lnSpc>
                <a:spcPct val="100000"/>
              </a:lnSpc>
              <a:spcBef>
                <a:spcPts val="1920"/>
              </a:spcBef>
              <a:spcAft>
                <a:spcPts val="0"/>
              </a:spcAft>
              <a:buClr>
                <a:schemeClr val="dk1"/>
              </a:buClr>
              <a:buFont typeface="Arial"/>
              <a:buNone/>
              <a:defRPr b="0" i="0" sz="9600" u="none" cap="none" strike="noStrike">
                <a:solidFill>
                  <a:schemeClr val="dk1"/>
                </a:solidFill>
                <a:latin typeface="Calibri"/>
                <a:ea typeface="Calibri"/>
                <a:cs typeface="Calibri"/>
                <a:sym typeface="Calibri"/>
              </a:defRPr>
            </a:lvl2pPr>
            <a:lvl3pPr indent="-10288" lvl="2" marL="3134489" marR="0" rtl="0" algn="l">
              <a:lnSpc>
                <a:spcPct val="100000"/>
              </a:lnSpc>
              <a:spcBef>
                <a:spcPts val="1640"/>
              </a:spcBef>
              <a:spcAft>
                <a:spcPts val="0"/>
              </a:spcAft>
              <a:buClr>
                <a:schemeClr val="dk1"/>
              </a:buClr>
              <a:buFont typeface="Arial"/>
              <a:buNone/>
              <a:defRPr b="0" i="0" sz="8200" u="none" cap="none" strike="noStrike">
                <a:solidFill>
                  <a:schemeClr val="dk1"/>
                </a:solidFill>
                <a:latin typeface="Calibri"/>
                <a:ea typeface="Calibri"/>
                <a:cs typeface="Calibri"/>
                <a:sym typeface="Calibri"/>
              </a:defRPr>
            </a:lvl3pPr>
            <a:lvl4pPr indent="-2733" lvl="3" marL="4701734" marR="0" rtl="0" algn="l">
              <a:lnSpc>
                <a:spcPct val="100000"/>
              </a:lnSpc>
              <a:spcBef>
                <a:spcPts val="1380"/>
              </a:spcBef>
              <a:spcAft>
                <a:spcPts val="0"/>
              </a:spcAft>
              <a:buClr>
                <a:schemeClr val="dk1"/>
              </a:buClr>
              <a:buFont typeface="Arial"/>
              <a:buNone/>
              <a:defRPr b="0" i="0" sz="6900" u="none" cap="none" strike="noStrike">
                <a:solidFill>
                  <a:schemeClr val="dk1"/>
                </a:solidFill>
                <a:latin typeface="Calibri"/>
                <a:ea typeface="Calibri"/>
                <a:cs typeface="Calibri"/>
                <a:sym typeface="Calibri"/>
              </a:defRPr>
            </a:lvl4pPr>
            <a:lvl5pPr indent="-7877" lvl="4" marL="6268978" marR="0" rtl="0" algn="l">
              <a:lnSpc>
                <a:spcPct val="100000"/>
              </a:lnSpc>
              <a:spcBef>
                <a:spcPts val="1380"/>
              </a:spcBef>
              <a:spcAft>
                <a:spcPts val="0"/>
              </a:spcAft>
              <a:buClr>
                <a:schemeClr val="dk1"/>
              </a:buClr>
              <a:buFont typeface="Arial"/>
              <a:buNone/>
              <a:defRPr b="0" i="0" sz="6900" u="none" cap="none" strike="noStrike">
                <a:solidFill>
                  <a:schemeClr val="dk1"/>
                </a:solidFill>
                <a:latin typeface="Calibri"/>
                <a:ea typeface="Calibri"/>
                <a:cs typeface="Calibri"/>
                <a:sym typeface="Calibri"/>
              </a:defRPr>
            </a:lvl5pPr>
            <a:lvl6pPr indent="-323" lvl="5" marL="7836223" marR="0" rtl="0" algn="l">
              <a:lnSpc>
                <a:spcPct val="100000"/>
              </a:lnSpc>
              <a:spcBef>
                <a:spcPts val="1380"/>
              </a:spcBef>
              <a:spcAft>
                <a:spcPts val="0"/>
              </a:spcAft>
              <a:buClr>
                <a:schemeClr val="dk1"/>
              </a:buClr>
              <a:buFont typeface="Arial"/>
              <a:buNone/>
              <a:defRPr b="0" i="0" sz="6900" u="none" cap="none" strike="noStrike">
                <a:solidFill>
                  <a:schemeClr val="dk1"/>
                </a:solidFill>
                <a:latin typeface="Calibri"/>
                <a:ea typeface="Calibri"/>
                <a:cs typeface="Calibri"/>
                <a:sym typeface="Calibri"/>
              </a:defRPr>
            </a:lvl6pPr>
            <a:lvl7pPr indent="-5467" lvl="6" marL="9403467" marR="0" rtl="0" algn="l">
              <a:lnSpc>
                <a:spcPct val="100000"/>
              </a:lnSpc>
              <a:spcBef>
                <a:spcPts val="1380"/>
              </a:spcBef>
              <a:spcAft>
                <a:spcPts val="0"/>
              </a:spcAft>
              <a:buClr>
                <a:schemeClr val="dk1"/>
              </a:buClr>
              <a:buFont typeface="Arial"/>
              <a:buNone/>
              <a:defRPr b="0" i="0" sz="6900" u="none" cap="none" strike="noStrike">
                <a:solidFill>
                  <a:schemeClr val="dk1"/>
                </a:solidFill>
                <a:latin typeface="Calibri"/>
                <a:ea typeface="Calibri"/>
                <a:cs typeface="Calibri"/>
                <a:sym typeface="Calibri"/>
              </a:defRPr>
            </a:lvl7pPr>
            <a:lvl8pPr indent="-10611" lvl="7" marL="10970712" marR="0" rtl="0" algn="l">
              <a:lnSpc>
                <a:spcPct val="100000"/>
              </a:lnSpc>
              <a:spcBef>
                <a:spcPts val="1380"/>
              </a:spcBef>
              <a:spcAft>
                <a:spcPts val="0"/>
              </a:spcAft>
              <a:buClr>
                <a:schemeClr val="dk1"/>
              </a:buClr>
              <a:buFont typeface="Arial"/>
              <a:buNone/>
              <a:defRPr b="0" i="0" sz="6900" u="none" cap="none" strike="noStrike">
                <a:solidFill>
                  <a:schemeClr val="dk1"/>
                </a:solidFill>
                <a:latin typeface="Calibri"/>
                <a:ea typeface="Calibri"/>
                <a:cs typeface="Calibri"/>
                <a:sym typeface="Calibri"/>
              </a:defRPr>
            </a:lvl8pPr>
            <a:lvl9pPr indent="-3055" lvl="8" marL="12537956" marR="0" rtl="0" algn="l">
              <a:lnSpc>
                <a:spcPct val="100000"/>
              </a:lnSpc>
              <a:spcBef>
                <a:spcPts val="1380"/>
              </a:spcBef>
              <a:spcAft>
                <a:spcPts val="0"/>
              </a:spcAft>
              <a:buClr>
                <a:schemeClr val="dk1"/>
              </a:buClr>
              <a:buFont typeface="Arial"/>
              <a:buNone/>
              <a:defRPr b="0" i="0" sz="6900" u="none" cap="none" strike="noStrike">
                <a:solidFill>
                  <a:schemeClr val="dk1"/>
                </a:solidFill>
                <a:latin typeface="Calibri"/>
                <a:ea typeface="Calibri"/>
                <a:cs typeface="Calibri"/>
                <a:sym typeface="Calibri"/>
              </a:defRPr>
            </a:lvl9pPr>
          </a:lstStyle>
          <a:p/>
        </p:txBody>
      </p:sp>
      <p:sp>
        <p:nvSpPr>
          <p:cNvPr id="64" name="Shape 64"/>
          <p:cNvSpPr txBox="1"/>
          <p:nvPr>
            <p:ph idx="1" type="body"/>
          </p:nvPr>
        </p:nvSpPr>
        <p:spPr>
          <a:xfrm>
            <a:off x="6452237" y="17175481"/>
            <a:ext cx="19751040" cy="2575559"/>
          </a:xfrm>
          <a:prstGeom prst="rect">
            <a:avLst/>
          </a:prstGeom>
          <a:noFill/>
          <a:ln>
            <a:noFill/>
          </a:ln>
        </p:spPr>
        <p:txBody>
          <a:bodyPr anchorCtr="0" anchor="t" bIns="91425" lIns="91425" rIns="91425" tIns="91425"/>
          <a:lstStyle>
            <a:lvl1pPr indent="0" lvl="0" marL="0" marR="0" rtl="0" algn="l">
              <a:lnSpc>
                <a:spcPct val="100000"/>
              </a:lnSpc>
              <a:spcBef>
                <a:spcPts val="960"/>
              </a:spcBef>
              <a:spcAft>
                <a:spcPts val="0"/>
              </a:spcAft>
              <a:buClr>
                <a:schemeClr val="dk1"/>
              </a:buClr>
              <a:buFont typeface="Arial"/>
              <a:buNone/>
              <a:defRPr b="0" i="0" sz="4800" u="none" cap="none" strike="noStrike">
                <a:solidFill>
                  <a:schemeClr val="dk1"/>
                </a:solidFill>
                <a:latin typeface="Calibri"/>
                <a:ea typeface="Calibri"/>
                <a:cs typeface="Calibri"/>
                <a:sym typeface="Calibri"/>
              </a:defRPr>
            </a:lvl1pPr>
            <a:lvl2pPr indent="-5145" lvl="1" marL="1567245" marR="0" rtl="0" algn="l">
              <a:lnSpc>
                <a:spcPct val="100000"/>
              </a:lnSpc>
              <a:spcBef>
                <a:spcPts val="820"/>
              </a:spcBef>
              <a:spcAft>
                <a:spcPts val="0"/>
              </a:spcAft>
              <a:buClr>
                <a:schemeClr val="dk1"/>
              </a:buClr>
              <a:buFont typeface="Arial"/>
              <a:buNone/>
              <a:defRPr b="0" i="0" sz="4100" u="none" cap="none" strike="noStrike">
                <a:solidFill>
                  <a:schemeClr val="dk1"/>
                </a:solidFill>
                <a:latin typeface="Calibri"/>
                <a:ea typeface="Calibri"/>
                <a:cs typeface="Calibri"/>
                <a:sym typeface="Calibri"/>
              </a:defRPr>
            </a:lvl2pPr>
            <a:lvl3pPr indent="-10288" lvl="2" marL="3134489" marR="0" rtl="0" algn="l">
              <a:lnSpc>
                <a:spcPct val="100000"/>
              </a:lnSpc>
              <a:spcBef>
                <a:spcPts val="680"/>
              </a:spcBef>
              <a:spcAft>
                <a:spcPts val="0"/>
              </a:spcAft>
              <a:buClr>
                <a:schemeClr val="dk1"/>
              </a:buClr>
              <a:buFont typeface="Arial"/>
              <a:buNone/>
              <a:defRPr b="0" i="0" sz="3400" u="none" cap="none" strike="noStrike">
                <a:solidFill>
                  <a:schemeClr val="dk1"/>
                </a:solidFill>
                <a:latin typeface="Calibri"/>
                <a:ea typeface="Calibri"/>
                <a:cs typeface="Calibri"/>
                <a:sym typeface="Calibri"/>
              </a:defRPr>
            </a:lvl3pPr>
            <a:lvl4pPr indent="-2733" lvl="3" marL="4701734" marR="0" rtl="0" algn="l">
              <a:lnSpc>
                <a:spcPct val="100000"/>
              </a:lnSpc>
              <a:spcBef>
                <a:spcPts val="620"/>
              </a:spcBef>
              <a:spcAft>
                <a:spcPts val="0"/>
              </a:spcAft>
              <a:buClr>
                <a:schemeClr val="dk1"/>
              </a:buClr>
              <a:buFont typeface="Arial"/>
              <a:buNone/>
              <a:defRPr b="0" i="0" sz="3100" u="none" cap="none" strike="noStrike">
                <a:solidFill>
                  <a:schemeClr val="dk1"/>
                </a:solidFill>
                <a:latin typeface="Calibri"/>
                <a:ea typeface="Calibri"/>
                <a:cs typeface="Calibri"/>
                <a:sym typeface="Calibri"/>
              </a:defRPr>
            </a:lvl4pPr>
            <a:lvl5pPr indent="-7877" lvl="4" marL="6268978" marR="0" rtl="0" algn="l">
              <a:lnSpc>
                <a:spcPct val="100000"/>
              </a:lnSpc>
              <a:spcBef>
                <a:spcPts val="620"/>
              </a:spcBef>
              <a:spcAft>
                <a:spcPts val="0"/>
              </a:spcAft>
              <a:buClr>
                <a:schemeClr val="dk1"/>
              </a:buClr>
              <a:buFont typeface="Arial"/>
              <a:buNone/>
              <a:defRPr b="0" i="0" sz="3100" u="none" cap="none" strike="noStrike">
                <a:solidFill>
                  <a:schemeClr val="dk1"/>
                </a:solidFill>
                <a:latin typeface="Calibri"/>
                <a:ea typeface="Calibri"/>
                <a:cs typeface="Calibri"/>
                <a:sym typeface="Calibri"/>
              </a:defRPr>
            </a:lvl5pPr>
            <a:lvl6pPr indent="-323" lvl="5" marL="7836223" marR="0" rtl="0" algn="l">
              <a:lnSpc>
                <a:spcPct val="100000"/>
              </a:lnSpc>
              <a:spcBef>
                <a:spcPts val="620"/>
              </a:spcBef>
              <a:spcAft>
                <a:spcPts val="0"/>
              </a:spcAft>
              <a:buClr>
                <a:schemeClr val="dk1"/>
              </a:buClr>
              <a:buFont typeface="Arial"/>
              <a:buNone/>
              <a:defRPr b="0" i="0" sz="3100" u="none" cap="none" strike="noStrike">
                <a:solidFill>
                  <a:schemeClr val="dk1"/>
                </a:solidFill>
                <a:latin typeface="Calibri"/>
                <a:ea typeface="Calibri"/>
                <a:cs typeface="Calibri"/>
                <a:sym typeface="Calibri"/>
              </a:defRPr>
            </a:lvl6pPr>
            <a:lvl7pPr indent="-5467" lvl="6" marL="9403467" marR="0" rtl="0" algn="l">
              <a:lnSpc>
                <a:spcPct val="100000"/>
              </a:lnSpc>
              <a:spcBef>
                <a:spcPts val="620"/>
              </a:spcBef>
              <a:spcAft>
                <a:spcPts val="0"/>
              </a:spcAft>
              <a:buClr>
                <a:schemeClr val="dk1"/>
              </a:buClr>
              <a:buFont typeface="Arial"/>
              <a:buNone/>
              <a:defRPr b="0" i="0" sz="3100" u="none" cap="none" strike="noStrike">
                <a:solidFill>
                  <a:schemeClr val="dk1"/>
                </a:solidFill>
                <a:latin typeface="Calibri"/>
                <a:ea typeface="Calibri"/>
                <a:cs typeface="Calibri"/>
                <a:sym typeface="Calibri"/>
              </a:defRPr>
            </a:lvl7pPr>
            <a:lvl8pPr indent="-10611" lvl="7" marL="10970712" marR="0" rtl="0" algn="l">
              <a:lnSpc>
                <a:spcPct val="100000"/>
              </a:lnSpc>
              <a:spcBef>
                <a:spcPts val="620"/>
              </a:spcBef>
              <a:spcAft>
                <a:spcPts val="0"/>
              </a:spcAft>
              <a:buClr>
                <a:schemeClr val="dk1"/>
              </a:buClr>
              <a:buFont typeface="Arial"/>
              <a:buNone/>
              <a:defRPr b="0" i="0" sz="3100" u="none" cap="none" strike="noStrike">
                <a:solidFill>
                  <a:schemeClr val="dk1"/>
                </a:solidFill>
                <a:latin typeface="Calibri"/>
                <a:ea typeface="Calibri"/>
                <a:cs typeface="Calibri"/>
                <a:sym typeface="Calibri"/>
              </a:defRPr>
            </a:lvl8pPr>
            <a:lvl9pPr indent="-3055" lvl="8" marL="12537956" marR="0" rtl="0" algn="l">
              <a:lnSpc>
                <a:spcPct val="100000"/>
              </a:lnSpc>
              <a:spcBef>
                <a:spcPts val="620"/>
              </a:spcBef>
              <a:spcAft>
                <a:spcPts val="0"/>
              </a:spcAft>
              <a:buClr>
                <a:schemeClr val="dk1"/>
              </a:buClr>
              <a:buFont typeface="Arial"/>
              <a:buNone/>
              <a:defRPr b="0" i="0" sz="3100" u="none" cap="none" strike="noStrike">
                <a:solidFill>
                  <a:schemeClr val="dk1"/>
                </a:solidFill>
                <a:latin typeface="Calibri"/>
                <a:ea typeface="Calibri"/>
                <a:cs typeface="Calibri"/>
                <a:sym typeface="Calibri"/>
              </a:defRPr>
            </a:lvl9pPr>
          </a:lstStyle>
          <a:p/>
        </p:txBody>
      </p:sp>
      <p:sp>
        <p:nvSpPr>
          <p:cNvPr id="65" name="Shape 65"/>
          <p:cNvSpPr txBox="1"/>
          <p:nvPr>
            <p:ph idx="10" type="dt"/>
          </p:nvPr>
        </p:nvSpPr>
        <p:spPr>
          <a:xfrm>
            <a:off x="1645918" y="20340320"/>
            <a:ext cx="7680958" cy="11684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b="0" i="0" sz="4100" u="none" cap="none" strike="noStrike">
                <a:solidFill>
                  <a:srgbClr val="888888"/>
                </a:solidFill>
                <a:latin typeface="Calibri"/>
                <a:ea typeface="Calibri"/>
                <a:cs typeface="Calibri"/>
                <a:sym typeface="Calibri"/>
              </a:defRPr>
            </a:lvl1pPr>
            <a:lvl2pPr indent="-5145" lvl="1" marL="1567245"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2pPr>
            <a:lvl3pPr indent="-10288" lvl="2" marL="3134489"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3pPr>
            <a:lvl4pPr indent="-2733" lvl="3" marL="4701734"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4pPr>
            <a:lvl5pPr indent="-7877" lvl="4" marL="6268978"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5pPr>
            <a:lvl6pPr indent="-323" lvl="5" marL="7836223"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6pPr>
            <a:lvl7pPr indent="-5467" lvl="6" marL="9403467"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7pPr>
            <a:lvl8pPr indent="-10611" lvl="7" marL="10970712"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8pPr>
            <a:lvl9pPr indent="-3055" lvl="8" marL="12537956"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9pPr>
          </a:lstStyle>
          <a:p/>
        </p:txBody>
      </p:sp>
      <p:sp>
        <p:nvSpPr>
          <p:cNvPr id="66" name="Shape 66"/>
          <p:cNvSpPr txBox="1"/>
          <p:nvPr>
            <p:ph idx="11" type="ftr"/>
          </p:nvPr>
        </p:nvSpPr>
        <p:spPr>
          <a:xfrm>
            <a:off x="11247120" y="20340320"/>
            <a:ext cx="10424160" cy="11684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Calibri"/>
              <a:buNone/>
              <a:defRPr b="0" i="0" sz="4100" u="none" cap="none" strike="noStrike">
                <a:solidFill>
                  <a:srgbClr val="888888"/>
                </a:solidFill>
                <a:latin typeface="Calibri"/>
                <a:ea typeface="Calibri"/>
                <a:cs typeface="Calibri"/>
                <a:sym typeface="Calibri"/>
              </a:defRPr>
            </a:lvl1pPr>
            <a:lvl2pPr indent="-5145" lvl="1" marL="1567245"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2pPr>
            <a:lvl3pPr indent="-10288" lvl="2" marL="3134489"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3pPr>
            <a:lvl4pPr indent="-2733" lvl="3" marL="4701734"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4pPr>
            <a:lvl5pPr indent="-7877" lvl="4" marL="6268978"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5pPr>
            <a:lvl6pPr indent="-323" lvl="5" marL="7836223"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6pPr>
            <a:lvl7pPr indent="-5467" lvl="6" marL="9403467"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7pPr>
            <a:lvl8pPr indent="-10611" lvl="7" marL="10970712"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8pPr>
            <a:lvl9pPr indent="-3055" lvl="8" marL="12537956"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9pPr>
          </a:lstStyle>
          <a:p/>
        </p:txBody>
      </p:sp>
      <p:sp>
        <p:nvSpPr>
          <p:cNvPr id="67" name="Shape 67"/>
          <p:cNvSpPr txBox="1"/>
          <p:nvPr>
            <p:ph idx="12" type="sldNum"/>
          </p:nvPr>
        </p:nvSpPr>
        <p:spPr>
          <a:xfrm>
            <a:off x="23591520" y="20340320"/>
            <a:ext cx="7680958" cy="1168400"/>
          </a:xfrm>
          <a:prstGeom prst="rect">
            <a:avLst/>
          </a:prstGeom>
          <a:noFill/>
          <a:ln>
            <a:noFill/>
          </a:ln>
        </p:spPr>
        <p:txBody>
          <a:bodyPr anchorCtr="0" anchor="ctr" bIns="156725" lIns="313450" rIns="313450" tIns="156725">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4100" u="none" cap="none" strike="noStrike">
                <a:solidFill>
                  <a:srgbClr val="888888"/>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1645918" y="878841"/>
            <a:ext cx="29626559" cy="36576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chemeClr val="dk1"/>
              </a:buClr>
              <a:buFont typeface="Calibri"/>
              <a:buNone/>
              <a:defRPr b="0" i="0" sz="15100" u="none" cap="none" strike="noStrike">
                <a:solidFill>
                  <a:schemeClr val="dk1"/>
                </a:solidFill>
                <a:latin typeface="Calibri"/>
                <a:ea typeface="Calibri"/>
                <a:cs typeface="Calibri"/>
                <a:sym typeface="Calibri"/>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sp>
        <p:nvSpPr>
          <p:cNvPr id="7" name="Shape 7"/>
          <p:cNvSpPr txBox="1"/>
          <p:nvPr>
            <p:ph idx="1" type="body"/>
          </p:nvPr>
        </p:nvSpPr>
        <p:spPr>
          <a:xfrm>
            <a:off x="1645918" y="5120642"/>
            <a:ext cx="29626559" cy="14483080"/>
          </a:xfrm>
          <a:prstGeom prst="rect">
            <a:avLst/>
          </a:prstGeom>
          <a:noFill/>
          <a:ln>
            <a:noFill/>
          </a:ln>
        </p:spPr>
        <p:txBody>
          <a:bodyPr anchorCtr="0" anchor="t" bIns="91425" lIns="91425" rIns="91425" tIns="91425"/>
          <a:lstStyle>
            <a:lvl1pPr indent="221567" lvl="0" marL="1175433" marR="0" rtl="0" algn="l">
              <a:lnSpc>
                <a:spcPct val="100000"/>
              </a:lnSpc>
              <a:spcBef>
                <a:spcPts val="2200"/>
              </a:spcBef>
              <a:spcAft>
                <a:spcPts val="0"/>
              </a:spcAft>
              <a:buClr>
                <a:schemeClr val="dk1"/>
              </a:buClr>
              <a:buSzPct val="100000"/>
              <a:buFont typeface="Arial"/>
              <a:buChar char="•"/>
              <a:defRPr b="0" i="0" sz="11000" u="none" cap="none" strike="noStrike">
                <a:solidFill>
                  <a:schemeClr val="dk1"/>
                </a:solidFill>
                <a:latin typeface="Calibri"/>
                <a:ea typeface="Calibri"/>
                <a:cs typeface="Calibri"/>
                <a:sym typeface="Calibri"/>
              </a:defRPr>
            </a:lvl1pPr>
            <a:lvl2pPr indent="234527" lvl="1" marL="2546772" marR="0" rtl="0" algn="l">
              <a:lnSpc>
                <a:spcPct val="100000"/>
              </a:lnSpc>
              <a:spcBef>
                <a:spcPts val="1920"/>
              </a:spcBef>
              <a:spcAft>
                <a:spcPts val="0"/>
              </a:spcAft>
              <a:buClr>
                <a:schemeClr val="dk1"/>
              </a:buClr>
              <a:buSzPct val="100000"/>
              <a:buFont typeface="Arial"/>
              <a:buChar char="–"/>
              <a:defRPr b="0" i="0" sz="9600" u="none" cap="none" strike="noStrike">
                <a:solidFill>
                  <a:schemeClr val="dk1"/>
                </a:solidFill>
                <a:latin typeface="Calibri"/>
                <a:ea typeface="Calibri"/>
                <a:cs typeface="Calibri"/>
                <a:sym typeface="Calibri"/>
              </a:defRPr>
            </a:lvl2pPr>
            <a:lvl3pPr indent="247489" lvl="2" marL="3918110" marR="0" rtl="0" algn="l">
              <a:lnSpc>
                <a:spcPct val="100000"/>
              </a:lnSpc>
              <a:spcBef>
                <a:spcPts val="1640"/>
              </a:spcBef>
              <a:spcAft>
                <a:spcPts val="0"/>
              </a:spcAft>
              <a:buClr>
                <a:schemeClr val="dk1"/>
              </a:buClr>
              <a:buSzPct val="100000"/>
              <a:buFont typeface="Arial"/>
              <a:buChar char="•"/>
              <a:defRPr b="0" i="0" sz="8200" u="none" cap="none" strike="noStrike">
                <a:solidFill>
                  <a:schemeClr val="dk1"/>
                </a:solidFill>
                <a:latin typeface="Calibri"/>
                <a:ea typeface="Calibri"/>
                <a:cs typeface="Calibri"/>
                <a:sym typeface="Calibri"/>
              </a:defRPr>
            </a:lvl3pPr>
            <a:lvl4pPr indent="83592" lvl="3" marL="5485357" marR="0" rtl="0" algn="l">
              <a:lnSpc>
                <a:spcPct val="100000"/>
              </a:lnSpc>
              <a:spcBef>
                <a:spcPts val="1380"/>
              </a:spcBef>
              <a:spcAft>
                <a:spcPts val="0"/>
              </a:spcAft>
              <a:buClr>
                <a:schemeClr val="dk1"/>
              </a:buClr>
              <a:buSzPct val="100000"/>
              <a:buFont typeface="Arial"/>
              <a:buChar char="–"/>
              <a:defRPr b="0" i="0" sz="6900" u="none" cap="none" strike="noStrike">
                <a:solidFill>
                  <a:schemeClr val="dk1"/>
                </a:solidFill>
                <a:latin typeface="Calibri"/>
                <a:ea typeface="Calibri"/>
                <a:cs typeface="Calibri"/>
                <a:sym typeface="Calibri"/>
              </a:defRPr>
            </a:lvl4pPr>
            <a:lvl5pPr indent="78448" lvl="4" marL="7052601" marR="0" rtl="0" algn="l">
              <a:lnSpc>
                <a:spcPct val="100000"/>
              </a:lnSpc>
              <a:spcBef>
                <a:spcPts val="1380"/>
              </a:spcBef>
              <a:spcAft>
                <a:spcPts val="0"/>
              </a:spcAft>
              <a:buClr>
                <a:schemeClr val="dk1"/>
              </a:buClr>
              <a:buSzPct val="100000"/>
              <a:buFont typeface="Arial"/>
              <a:buChar char="»"/>
              <a:defRPr b="0" i="0" sz="6900" u="none" cap="none" strike="noStrike">
                <a:solidFill>
                  <a:schemeClr val="dk1"/>
                </a:solidFill>
                <a:latin typeface="Calibri"/>
                <a:ea typeface="Calibri"/>
                <a:cs typeface="Calibri"/>
                <a:sym typeface="Calibri"/>
              </a:defRPr>
            </a:lvl5pPr>
            <a:lvl6pPr indent="86004" lvl="5" marL="8619845" marR="0" rtl="0" algn="l">
              <a:lnSpc>
                <a:spcPct val="100000"/>
              </a:lnSpc>
              <a:spcBef>
                <a:spcPts val="1380"/>
              </a:spcBef>
              <a:spcAft>
                <a:spcPts val="0"/>
              </a:spcAft>
              <a:buClr>
                <a:schemeClr val="dk1"/>
              </a:buClr>
              <a:buSzPct val="100000"/>
              <a:buFont typeface="Arial"/>
              <a:buChar char="•"/>
              <a:defRPr b="0" i="0" sz="6900" u="none" cap="none" strike="noStrike">
                <a:solidFill>
                  <a:schemeClr val="dk1"/>
                </a:solidFill>
                <a:latin typeface="Calibri"/>
                <a:ea typeface="Calibri"/>
                <a:cs typeface="Calibri"/>
                <a:sym typeface="Calibri"/>
              </a:defRPr>
            </a:lvl6pPr>
            <a:lvl7pPr indent="80860" lvl="6" marL="10187090" marR="0" rtl="0" algn="l">
              <a:lnSpc>
                <a:spcPct val="100000"/>
              </a:lnSpc>
              <a:spcBef>
                <a:spcPts val="1380"/>
              </a:spcBef>
              <a:spcAft>
                <a:spcPts val="0"/>
              </a:spcAft>
              <a:buClr>
                <a:schemeClr val="dk1"/>
              </a:buClr>
              <a:buSzPct val="100000"/>
              <a:buFont typeface="Arial"/>
              <a:buChar char="•"/>
              <a:defRPr b="0" i="0" sz="6900" u="none" cap="none" strike="noStrike">
                <a:solidFill>
                  <a:schemeClr val="dk1"/>
                </a:solidFill>
                <a:latin typeface="Calibri"/>
                <a:ea typeface="Calibri"/>
                <a:cs typeface="Calibri"/>
                <a:sym typeface="Calibri"/>
              </a:defRPr>
            </a:lvl7pPr>
            <a:lvl8pPr indent="75716" lvl="7" marL="11754334" marR="0" rtl="0" algn="l">
              <a:lnSpc>
                <a:spcPct val="100000"/>
              </a:lnSpc>
              <a:spcBef>
                <a:spcPts val="1380"/>
              </a:spcBef>
              <a:spcAft>
                <a:spcPts val="0"/>
              </a:spcAft>
              <a:buClr>
                <a:schemeClr val="dk1"/>
              </a:buClr>
              <a:buSzPct val="100000"/>
              <a:buFont typeface="Arial"/>
              <a:buChar char="•"/>
              <a:defRPr b="0" i="0" sz="6900" u="none" cap="none" strike="noStrike">
                <a:solidFill>
                  <a:schemeClr val="dk1"/>
                </a:solidFill>
                <a:latin typeface="Calibri"/>
                <a:ea typeface="Calibri"/>
                <a:cs typeface="Calibri"/>
                <a:sym typeface="Calibri"/>
              </a:defRPr>
            </a:lvl8pPr>
            <a:lvl9pPr indent="83272" lvl="8" marL="13321578" marR="0" rtl="0" algn="l">
              <a:lnSpc>
                <a:spcPct val="100000"/>
              </a:lnSpc>
              <a:spcBef>
                <a:spcPts val="1380"/>
              </a:spcBef>
              <a:spcAft>
                <a:spcPts val="0"/>
              </a:spcAft>
              <a:buClr>
                <a:schemeClr val="dk1"/>
              </a:buClr>
              <a:buSzPct val="100000"/>
              <a:buFont typeface="Arial"/>
              <a:buChar char="•"/>
              <a:defRPr b="0" i="0" sz="6900" u="none" cap="none" strike="noStrike">
                <a:solidFill>
                  <a:schemeClr val="dk1"/>
                </a:solidFill>
                <a:latin typeface="Calibri"/>
                <a:ea typeface="Calibri"/>
                <a:cs typeface="Calibri"/>
                <a:sym typeface="Calibri"/>
              </a:defRPr>
            </a:lvl9pPr>
          </a:lstStyle>
          <a:p/>
        </p:txBody>
      </p:sp>
      <p:sp>
        <p:nvSpPr>
          <p:cNvPr id="8" name="Shape 8"/>
          <p:cNvSpPr txBox="1"/>
          <p:nvPr>
            <p:ph idx="10" type="dt"/>
          </p:nvPr>
        </p:nvSpPr>
        <p:spPr>
          <a:xfrm>
            <a:off x="1645918" y="20340320"/>
            <a:ext cx="7680958" cy="11684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b="0" i="0" sz="4100" u="none" cap="none" strike="noStrike">
                <a:solidFill>
                  <a:srgbClr val="888888"/>
                </a:solidFill>
                <a:latin typeface="Calibri"/>
                <a:ea typeface="Calibri"/>
                <a:cs typeface="Calibri"/>
                <a:sym typeface="Calibri"/>
              </a:defRPr>
            </a:lvl1pPr>
            <a:lvl2pPr indent="-5145" lvl="1" marL="1567245"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2pPr>
            <a:lvl3pPr indent="-10288" lvl="2" marL="3134489"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3pPr>
            <a:lvl4pPr indent="-2733" lvl="3" marL="4701734"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4pPr>
            <a:lvl5pPr indent="-7877" lvl="4" marL="6268978"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5pPr>
            <a:lvl6pPr indent="-323" lvl="5" marL="7836223"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6pPr>
            <a:lvl7pPr indent="-5467" lvl="6" marL="9403467"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7pPr>
            <a:lvl8pPr indent="-10611" lvl="7" marL="10970712"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8pPr>
            <a:lvl9pPr indent="-3055" lvl="8" marL="12537956"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9pPr>
          </a:lstStyle>
          <a:p/>
        </p:txBody>
      </p:sp>
      <p:sp>
        <p:nvSpPr>
          <p:cNvPr id="9" name="Shape 9"/>
          <p:cNvSpPr txBox="1"/>
          <p:nvPr>
            <p:ph idx="11" type="ftr"/>
          </p:nvPr>
        </p:nvSpPr>
        <p:spPr>
          <a:xfrm>
            <a:off x="11247120" y="20340320"/>
            <a:ext cx="10424160" cy="11684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Calibri"/>
              <a:buNone/>
              <a:defRPr b="0" i="0" sz="4100" u="none" cap="none" strike="noStrike">
                <a:solidFill>
                  <a:srgbClr val="888888"/>
                </a:solidFill>
                <a:latin typeface="Calibri"/>
                <a:ea typeface="Calibri"/>
                <a:cs typeface="Calibri"/>
                <a:sym typeface="Calibri"/>
              </a:defRPr>
            </a:lvl1pPr>
            <a:lvl2pPr indent="-5145" lvl="1" marL="1567245"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2pPr>
            <a:lvl3pPr indent="-10288" lvl="2" marL="3134489"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3pPr>
            <a:lvl4pPr indent="-2733" lvl="3" marL="4701734"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4pPr>
            <a:lvl5pPr indent="-7877" lvl="4" marL="6268978"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5pPr>
            <a:lvl6pPr indent="-323" lvl="5" marL="7836223"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6pPr>
            <a:lvl7pPr indent="-5467" lvl="6" marL="9403467"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7pPr>
            <a:lvl8pPr indent="-10611" lvl="7" marL="10970712"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8pPr>
            <a:lvl9pPr indent="-3055" lvl="8" marL="12537956" marR="0" rtl="0" algn="l">
              <a:lnSpc>
                <a:spcPct val="100000"/>
              </a:lnSpc>
              <a:spcBef>
                <a:spcPts val="0"/>
              </a:spcBef>
              <a:spcAft>
                <a:spcPts val="0"/>
              </a:spcAft>
              <a:buClr>
                <a:schemeClr val="dk1"/>
              </a:buClr>
              <a:buFont typeface="Calibri"/>
              <a:buNone/>
              <a:defRPr b="0" i="0" sz="6100" u="none" cap="none" strike="noStrike">
                <a:solidFill>
                  <a:schemeClr val="dk1"/>
                </a:solidFill>
                <a:latin typeface="Calibri"/>
                <a:ea typeface="Calibri"/>
                <a:cs typeface="Calibri"/>
                <a:sym typeface="Calibri"/>
              </a:defRPr>
            </a:lvl9pPr>
          </a:lstStyle>
          <a:p/>
        </p:txBody>
      </p:sp>
      <p:sp>
        <p:nvSpPr>
          <p:cNvPr id="10" name="Shape 10"/>
          <p:cNvSpPr txBox="1"/>
          <p:nvPr>
            <p:ph idx="12" type="sldNum"/>
          </p:nvPr>
        </p:nvSpPr>
        <p:spPr>
          <a:xfrm>
            <a:off x="23591520" y="20340320"/>
            <a:ext cx="7680958" cy="1168400"/>
          </a:xfrm>
          <a:prstGeom prst="rect">
            <a:avLst/>
          </a:prstGeom>
          <a:noFill/>
          <a:ln>
            <a:noFill/>
          </a:ln>
        </p:spPr>
        <p:txBody>
          <a:bodyPr anchorCtr="0" anchor="ctr" bIns="156725" lIns="313450" rIns="313450" tIns="156725">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41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01.png"/><Relationship Id="rId10" Type="http://schemas.openxmlformats.org/officeDocument/2006/relationships/image" Target="../media/image08.png"/><Relationship Id="rId13" Type="http://schemas.openxmlformats.org/officeDocument/2006/relationships/image" Target="../media/image05.png"/><Relationship Id="rId12" Type="http://schemas.openxmlformats.org/officeDocument/2006/relationships/image" Target="../media/image04.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2.jpg"/><Relationship Id="rId4" Type="http://schemas.openxmlformats.org/officeDocument/2006/relationships/hyperlink" Target="https://en.wikipedia.org/wiki/New_England" TargetMode="External"/><Relationship Id="rId9" Type="http://schemas.openxmlformats.org/officeDocument/2006/relationships/image" Target="../media/image10.png"/><Relationship Id="rId15" Type="http://schemas.openxmlformats.org/officeDocument/2006/relationships/image" Target="../media/image11.png"/><Relationship Id="rId14" Type="http://schemas.openxmlformats.org/officeDocument/2006/relationships/image" Target="../media/image07.png"/><Relationship Id="rId5" Type="http://schemas.openxmlformats.org/officeDocument/2006/relationships/image" Target="../media/image06.jpg"/><Relationship Id="rId6" Type="http://schemas.openxmlformats.org/officeDocument/2006/relationships/image" Target="../media/image03.jpg"/><Relationship Id="rId7" Type="http://schemas.openxmlformats.org/officeDocument/2006/relationships/image" Target="../media/image00.png"/><Relationship Id="rId8" Type="http://schemas.openxmlformats.org/officeDocument/2006/relationships/image" Target="../media/image0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x="0" y="0"/>
          <a:ext cx="0" cy="0"/>
          <a:chOff x="0" y="0"/>
          <a:chExt cx="0" cy="0"/>
        </a:xfrm>
      </p:grpSpPr>
      <p:sp>
        <p:nvSpPr>
          <p:cNvPr id="84" name="Shape 84"/>
          <p:cNvSpPr txBox="1"/>
          <p:nvPr/>
        </p:nvSpPr>
        <p:spPr>
          <a:xfrm>
            <a:off x="3947825" y="754125"/>
            <a:ext cx="23004600" cy="2307600"/>
          </a:xfrm>
          <a:prstGeom prst="rect">
            <a:avLst/>
          </a:prstGeom>
          <a:noFill/>
          <a:ln>
            <a:noFill/>
          </a:ln>
        </p:spPr>
        <p:txBody>
          <a:bodyPr anchorCtr="0" anchor="t" bIns="36075" lIns="72175" rIns="72175" tIns="36075">
            <a:noAutofit/>
          </a:bodyPr>
          <a:lstStyle/>
          <a:p>
            <a:pPr indent="0" lvl="0" marL="0" marR="0" rtl="0" algn="ctr">
              <a:lnSpc>
                <a:spcPct val="115000"/>
              </a:lnSpc>
              <a:spcBef>
                <a:spcPts val="0"/>
              </a:spcBef>
              <a:spcAft>
                <a:spcPts val="0"/>
              </a:spcAft>
              <a:buClr>
                <a:schemeClr val="dk1"/>
              </a:buClr>
              <a:buSzPct val="25000"/>
              <a:buFont typeface="Arial"/>
              <a:buNone/>
            </a:pPr>
            <a:r>
              <a:rPr b="1" i="0" lang="en-US" sz="7200" u="none" cap="none" strike="noStrike">
                <a:solidFill>
                  <a:schemeClr val="dk1"/>
                </a:solidFill>
                <a:latin typeface="Times New Roman"/>
                <a:ea typeface="Times New Roman"/>
                <a:cs typeface="Times New Roman"/>
                <a:sym typeface="Times New Roman"/>
              </a:rPr>
              <a:t>Plants of Wertheim: Barcoding of Long Island Plant Species</a:t>
            </a:r>
          </a:p>
        </p:txBody>
      </p:sp>
      <p:sp>
        <p:nvSpPr>
          <p:cNvPr id="85" name="Shape 85"/>
          <p:cNvSpPr txBox="1"/>
          <p:nvPr/>
        </p:nvSpPr>
        <p:spPr>
          <a:xfrm>
            <a:off x="6460399" y="2910700"/>
            <a:ext cx="20116200" cy="1673400"/>
          </a:xfrm>
          <a:prstGeom prst="rect">
            <a:avLst/>
          </a:prstGeom>
          <a:noFill/>
          <a:ln>
            <a:noFill/>
          </a:ln>
        </p:spPr>
        <p:txBody>
          <a:bodyPr anchorCtr="0" anchor="t" bIns="36075" lIns="72175" rIns="72175" tIns="36075">
            <a:noAutofit/>
          </a:bodyPr>
          <a:lstStyle/>
          <a:p>
            <a:pPr indent="0" lvl="0" marL="0" marR="0" rtl="0" algn="ctr">
              <a:lnSpc>
                <a:spcPct val="100000"/>
              </a:lnSpc>
              <a:spcBef>
                <a:spcPts val="0"/>
              </a:spcBef>
              <a:spcAft>
                <a:spcPts val="0"/>
              </a:spcAft>
              <a:buClr>
                <a:schemeClr val="dk1"/>
              </a:buClr>
              <a:buSzPct val="25000"/>
              <a:buFont typeface="Calibri"/>
              <a:buNone/>
            </a:pPr>
            <a:r>
              <a:rPr b="0" i="0" lang="en-US" sz="4800" u="none" cap="none" strike="noStrike">
                <a:solidFill>
                  <a:schemeClr val="dk1"/>
                </a:solidFill>
                <a:latin typeface="Calibri"/>
                <a:ea typeface="Calibri"/>
                <a:cs typeface="Calibri"/>
                <a:sym typeface="Calibri"/>
              </a:rPr>
              <a:t>Victoria Guevara</a:t>
            </a:r>
            <a:r>
              <a:rPr b="0" baseline="30000" i="0" lang="en-US" sz="4800" u="none" cap="none" strike="noStrike">
                <a:solidFill>
                  <a:schemeClr val="dk1"/>
                </a:solidFill>
                <a:latin typeface="Calibri"/>
                <a:ea typeface="Calibri"/>
                <a:cs typeface="Calibri"/>
                <a:sym typeface="Calibri"/>
              </a:rPr>
              <a:t>1</a:t>
            </a:r>
            <a:r>
              <a:rPr b="0" i="0" lang="en-US" sz="4800" u="none" cap="none" strike="noStrike">
                <a:solidFill>
                  <a:schemeClr val="dk1"/>
                </a:solidFill>
                <a:latin typeface="Calibri"/>
                <a:ea typeface="Calibri"/>
                <a:cs typeface="Calibri"/>
                <a:sym typeface="Calibri"/>
              </a:rPr>
              <a:t>, Natalie Page</a:t>
            </a:r>
            <a:r>
              <a:rPr b="0" baseline="30000" i="0" lang="en-US" sz="4800" u="none" cap="none" strike="noStrike">
                <a:solidFill>
                  <a:schemeClr val="dk1"/>
                </a:solidFill>
                <a:latin typeface="Calibri"/>
                <a:ea typeface="Calibri"/>
                <a:cs typeface="Calibri"/>
                <a:sym typeface="Calibri"/>
              </a:rPr>
              <a:t>1</a:t>
            </a:r>
            <a:r>
              <a:rPr b="0" i="0" lang="en-US" sz="4800" u="none" cap="none" strike="noStrike">
                <a:solidFill>
                  <a:schemeClr val="dk1"/>
                </a:solidFill>
                <a:latin typeface="Calibri"/>
                <a:ea typeface="Calibri"/>
                <a:cs typeface="Calibri"/>
                <a:sym typeface="Calibri"/>
              </a:rPr>
              <a:t>, Michael Vicente</a:t>
            </a:r>
            <a:r>
              <a:rPr b="0" baseline="30000" i="0" lang="en-US" sz="4800" u="none" cap="none" strike="noStrike">
                <a:solidFill>
                  <a:schemeClr val="dk1"/>
                </a:solidFill>
                <a:latin typeface="Calibri"/>
                <a:ea typeface="Calibri"/>
                <a:cs typeface="Calibri"/>
                <a:sym typeface="Calibri"/>
              </a:rPr>
              <a:t>1</a:t>
            </a:r>
          </a:p>
          <a:p>
            <a:pPr indent="0" lvl="0" marL="0" marR="0" rtl="0" algn="ctr">
              <a:lnSpc>
                <a:spcPct val="100000"/>
              </a:lnSpc>
              <a:spcBef>
                <a:spcPts val="0"/>
              </a:spcBef>
              <a:spcAft>
                <a:spcPts val="0"/>
              </a:spcAft>
              <a:buClr>
                <a:schemeClr val="dk1"/>
              </a:buClr>
              <a:buSzPct val="25000"/>
              <a:buFont typeface="Calibri"/>
              <a:buNone/>
            </a:pPr>
            <a:r>
              <a:rPr baseline="30000" lang="en-US" sz="4800">
                <a:solidFill>
                  <a:schemeClr val="dk1"/>
                </a:solidFill>
                <a:latin typeface="Calibri"/>
                <a:ea typeface="Calibri"/>
                <a:cs typeface="Calibri"/>
                <a:sym typeface="Calibri"/>
              </a:rPr>
              <a:t>1</a:t>
            </a:r>
            <a:r>
              <a:rPr b="0" i="0" lang="en-US" sz="4800" u="none" cap="none" strike="noStrike">
                <a:solidFill>
                  <a:schemeClr val="dk1"/>
                </a:solidFill>
                <a:latin typeface="Calibri"/>
                <a:ea typeface="Calibri"/>
                <a:cs typeface="Calibri"/>
                <a:sym typeface="Calibri"/>
              </a:rPr>
              <a:t>Connetquot High School</a:t>
            </a:r>
          </a:p>
        </p:txBody>
      </p:sp>
      <p:sp>
        <p:nvSpPr>
          <p:cNvPr id="86" name="Shape 86"/>
          <p:cNvSpPr txBox="1"/>
          <p:nvPr/>
        </p:nvSpPr>
        <p:spPr>
          <a:xfrm>
            <a:off x="17094700" y="5728096"/>
            <a:ext cx="14494800" cy="650700"/>
          </a:xfrm>
          <a:prstGeom prst="rect">
            <a:avLst/>
          </a:prstGeom>
          <a:noFill/>
          <a:ln>
            <a:noFill/>
          </a:ln>
        </p:spPr>
        <p:txBody>
          <a:bodyPr anchorCtr="0" anchor="t" bIns="32650" lIns="65300" rIns="65300" tIns="32650">
            <a:noAutofit/>
          </a:bodyPr>
          <a:lstStyle/>
          <a:p>
            <a:pPr indent="0" lvl="0" marL="0" marR="0" rtl="0" algn="l">
              <a:lnSpc>
                <a:spcPct val="100000"/>
              </a:lnSpc>
              <a:spcBef>
                <a:spcPts val="0"/>
              </a:spcBef>
              <a:spcAft>
                <a:spcPts val="0"/>
              </a:spcAft>
              <a:buClr>
                <a:srgbClr val="000000"/>
              </a:buClr>
              <a:buFont typeface="Arial"/>
              <a:buNone/>
            </a:pPr>
            <a:r>
              <a:t/>
            </a:r>
            <a:endParaRPr b="0" i="0" sz="3800" u="none" cap="none" strike="noStrike">
              <a:solidFill>
                <a:schemeClr val="dk1"/>
              </a:solidFill>
              <a:latin typeface="Calibri"/>
              <a:ea typeface="Calibri"/>
              <a:cs typeface="Calibri"/>
              <a:sym typeface="Calibri"/>
            </a:endParaRPr>
          </a:p>
        </p:txBody>
      </p:sp>
      <p:pic>
        <p:nvPicPr>
          <p:cNvPr id="87" name="Shape 87"/>
          <p:cNvPicPr preferRelativeResize="0"/>
          <p:nvPr/>
        </p:nvPicPr>
        <p:blipFill rotWithShape="1">
          <a:blip r:embed="rId3">
            <a:alphaModFix/>
          </a:blip>
          <a:srcRect b="0" l="0" r="0" t="0"/>
          <a:stretch/>
        </p:blipFill>
        <p:spPr>
          <a:xfrm>
            <a:off x="27213434" y="1161679"/>
            <a:ext cx="3945194" cy="695695"/>
          </a:xfrm>
          <a:prstGeom prst="rect">
            <a:avLst/>
          </a:prstGeom>
          <a:noFill/>
          <a:ln>
            <a:noFill/>
          </a:ln>
        </p:spPr>
      </p:pic>
      <p:sp>
        <p:nvSpPr>
          <p:cNvPr id="88" name="Shape 88"/>
          <p:cNvSpPr/>
          <p:nvPr/>
        </p:nvSpPr>
        <p:spPr>
          <a:xfrm>
            <a:off x="21116700" y="3662725"/>
            <a:ext cx="10116600" cy="3436500"/>
          </a:xfrm>
          <a:prstGeom prst="rect">
            <a:avLst/>
          </a:prstGeom>
          <a:noFill/>
          <a:ln>
            <a:noFill/>
          </a:ln>
        </p:spPr>
        <p:txBody>
          <a:bodyPr anchorCtr="0" anchor="t" bIns="36075" lIns="72175" rIns="72175" tIns="36075">
            <a:noAutofit/>
          </a:bodyPr>
          <a:lstStyle/>
          <a:p>
            <a:pPr indent="0" lvl="0" marL="0" marR="0" rtl="0" algn="l">
              <a:lnSpc>
                <a:spcPct val="100000"/>
              </a:lnSpc>
              <a:spcBef>
                <a:spcPts val="0"/>
              </a:spcBef>
              <a:spcAft>
                <a:spcPts val="0"/>
              </a:spcAft>
              <a:buClr>
                <a:schemeClr val="dk1"/>
              </a:buClr>
              <a:buFont typeface="Calibri"/>
              <a:buNone/>
            </a:pPr>
            <a:r>
              <a:t/>
            </a:r>
            <a:endParaRP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9" name="Shape 89"/>
          <p:cNvSpPr txBox="1"/>
          <p:nvPr/>
        </p:nvSpPr>
        <p:spPr>
          <a:xfrm>
            <a:off x="1001000" y="4124400"/>
            <a:ext cx="9396300" cy="17394299"/>
          </a:xfrm>
          <a:prstGeom prst="rect">
            <a:avLst/>
          </a:prstGeom>
          <a:noFill/>
          <a:ln>
            <a:noFill/>
          </a:ln>
        </p:spPr>
        <p:txBody>
          <a:bodyPr anchorCtr="0" anchor="t" bIns="32650" lIns="65300" rIns="65300" tIns="32650">
            <a:noAutofit/>
          </a:bodyPr>
          <a:lstStyle/>
          <a:p>
            <a:pPr indent="0" lvl="0" marL="0" marR="0" rtl="0" algn="l">
              <a:lnSpc>
                <a:spcPct val="100000"/>
              </a:lnSpc>
              <a:spcBef>
                <a:spcPts val="0"/>
              </a:spcBef>
              <a:spcAft>
                <a:spcPts val="0"/>
              </a:spcAft>
              <a:buClr>
                <a:schemeClr val="dk1"/>
              </a:buClr>
              <a:buSzPct val="25000"/>
              <a:buFont typeface="Calibri"/>
              <a:buNone/>
            </a:pPr>
            <a:r>
              <a:rPr b="0" i="0" lang="en-US" sz="6100" u="none" cap="none" strike="noStrike">
                <a:solidFill>
                  <a:schemeClr val="dk1"/>
                </a:solidFill>
                <a:latin typeface="Calibri"/>
                <a:ea typeface="Calibri"/>
                <a:cs typeface="Calibri"/>
                <a:sym typeface="Calibri"/>
              </a:rPr>
              <a:t>Abstract</a:t>
            </a:r>
          </a:p>
          <a:p>
            <a:pPr indent="0" lvl="0" marL="0" marR="0" rtl="0" algn="l">
              <a:lnSpc>
                <a:spcPct val="115000"/>
              </a:lnSpc>
              <a:spcBef>
                <a:spcPts val="0"/>
              </a:spcBef>
              <a:spcAft>
                <a:spcPts val="0"/>
              </a:spcAft>
              <a:buClr>
                <a:schemeClr val="dk1"/>
              </a:buClr>
              <a:buSzPct val="25000"/>
              <a:buFont typeface="Arial"/>
              <a:buNone/>
            </a:pPr>
            <a:r>
              <a:rPr b="0" i="0" lang="en-US" sz="2400" u="none" cap="none" strike="noStrike">
                <a:solidFill>
                  <a:schemeClr val="dk1"/>
                </a:solidFill>
                <a:latin typeface="Times New Roman"/>
                <a:ea typeface="Times New Roman"/>
                <a:cs typeface="Times New Roman"/>
                <a:sym typeface="Times New Roman"/>
              </a:rPr>
              <a:t>As a group, we wanted to further our knowledge on Long Island’s native plant species. Our research group went to Wertheim National Park of Shirley, Long Island, and collected various samples of native plants to test and barcode for DNA. The purpose was to learn about our environment, by dissecting collected samples in order to code the plant specimen for DNA. For this experiment we made use of many materials, including but not limited to a centrifuge, incubator, silica resin, wash buffer, test tubes, micropipettes, a vortex machine, a primer mix, and gel for electrophoresis. First, we collected, documented, and identified our specimens, next, we isolated the DNA from the plant samples, and lastly, we amplified the DNA through PCR and  analyzed the PCR products using gel electrophoresis. Our conclusion through the analysis of our results was that our DNA was amplified, and found in visible bands after the completion of electrophoresis. The bands were found in line with that of the DNA ladder, proving that our group did successfully extract DNA from our samples.</a:t>
            </a:r>
          </a:p>
          <a:p>
            <a:pPr indent="0" lvl="0" marL="0" marR="0" rtl="0" algn="l">
              <a:lnSpc>
                <a:spcPct val="115000"/>
              </a:lnSpc>
              <a:spcBef>
                <a:spcPts val="0"/>
              </a:spcBef>
              <a:spcAft>
                <a:spcPts val="0"/>
              </a:spcAft>
              <a:buClr>
                <a:schemeClr val="dk1"/>
              </a:buClr>
              <a:buSzPct val="25000"/>
              <a:buFont typeface="Arial"/>
              <a:buNone/>
            </a:pPr>
            <a:r>
              <a:rPr b="0" i="0" lang="en-US" sz="6100" u="none" cap="none" strike="noStrike">
                <a:solidFill>
                  <a:schemeClr val="dk1"/>
                </a:solidFill>
                <a:latin typeface="Calibri"/>
                <a:ea typeface="Calibri"/>
                <a:cs typeface="Calibri"/>
                <a:sym typeface="Calibri"/>
              </a:rPr>
              <a:t>Introduction</a:t>
            </a:r>
            <a:br>
              <a:rPr b="0" i="0" lang="en-US" sz="3900" u="none" cap="none" strike="noStrike">
                <a:solidFill>
                  <a:schemeClr val="dk1"/>
                </a:solidFill>
                <a:latin typeface="Calibri"/>
                <a:ea typeface="Calibri"/>
                <a:cs typeface="Calibri"/>
                <a:sym typeface="Calibri"/>
              </a:rPr>
            </a:br>
            <a:r>
              <a:rPr b="0" i="0" lang="en-US" sz="2400" u="none" cap="none" strike="noStrike">
                <a:solidFill>
                  <a:schemeClr val="dk1"/>
                </a:solidFill>
                <a:latin typeface="Times New Roman"/>
                <a:ea typeface="Times New Roman"/>
                <a:cs typeface="Times New Roman"/>
                <a:sym typeface="Times New Roman"/>
              </a:rPr>
              <a:t>Protection of Long Island’s native plant species also protects biodiversity. The heritage and integrity of these plants is needed, and certain specimens are being grown in containers to restore habitats and revegetation projects. Long Island Native Plant Initiative states, “There is a focus on capturing as much genetic variation as possible when collecting and propagating plant material while minimizing the ecological impacts of harvest.” </a:t>
            </a:r>
          </a:p>
          <a:p>
            <a:pPr indent="0" lvl="0" marL="0" marR="0" rtl="0" algn="l">
              <a:lnSpc>
                <a:spcPct val="115000"/>
              </a:lnSpc>
              <a:spcBef>
                <a:spcPts val="0"/>
              </a:spcBef>
              <a:spcAft>
                <a:spcPts val="0"/>
              </a:spcAft>
              <a:buClr>
                <a:schemeClr val="dk1"/>
              </a:buClr>
              <a:buSzPct val="25000"/>
              <a:buFont typeface="Arial"/>
              <a:buNone/>
            </a:pPr>
            <a:r>
              <a:rPr b="0" i="0" lang="en-US" sz="2400" u="none" cap="none" strike="noStrike">
                <a:solidFill>
                  <a:schemeClr val="dk1"/>
                </a:solidFill>
                <a:latin typeface="Times New Roman"/>
                <a:ea typeface="Times New Roman"/>
                <a:cs typeface="Times New Roman"/>
                <a:sym typeface="Times New Roman"/>
              </a:rPr>
              <a:t>Wertheim National Park is a 2,550 acre refuge on the south shore of Long Island. The main purpose of this refuge was to protect the Carmans River that sustains migrating birds (roughly 300 species). This refuge is bisected by the river, which hosts several species (white-tailed deer, osprey, muskrat, fox, turtles, frogs, fish, waterfowl, shorebirds, raptors, songbirds and many more) and is a necessity to this ecosystem. The habitats found here include oak-pine woodlands, grasslands, and fresh, brackish, and saltwater wetlands.Wertheim was an ideal site for the collection of native Long Island plants. </a:t>
            </a:r>
          </a:p>
          <a:p>
            <a:pPr indent="0" lvl="0" marL="0" marR="0" rtl="0" algn="l">
              <a:lnSpc>
                <a:spcPct val="115000"/>
              </a:lnSpc>
              <a:spcBef>
                <a:spcPts val="0"/>
              </a:spcBef>
              <a:spcAft>
                <a:spcPts val="0"/>
              </a:spcAft>
              <a:buClr>
                <a:schemeClr val="dk1"/>
              </a:buClr>
              <a:buSzPct val="25000"/>
              <a:buFont typeface="Arial"/>
              <a:buNone/>
            </a:pPr>
            <a:r>
              <a:rPr b="0" i="0" lang="en-US" sz="2400" u="none" cap="none" strike="noStrike">
                <a:solidFill>
                  <a:schemeClr val="dk1"/>
                </a:solidFill>
                <a:latin typeface="Times New Roman"/>
                <a:ea typeface="Times New Roman"/>
                <a:cs typeface="Times New Roman"/>
                <a:sym typeface="Times New Roman"/>
              </a:rPr>
              <a:t>Our objective was to barcode the native plants of Long Island using their DNA in order to expand our knowledge of them and to locate and isolate the rbcL plant gene. We collected various samples to gather a mix and a possible difference in results.</a:t>
            </a:r>
          </a:p>
          <a:p>
            <a:pPr indent="0" lvl="0" marL="0" marR="0" rtl="0" algn="l">
              <a:lnSpc>
                <a:spcPct val="100000"/>
              </a:lnSpc>
              <a:spcBef>
                <a:spcPts val="429"/>
              </a:spcBef>
              <a:spcAft>
                <a:spcPts val="0"/>
              </a:spcAft>
              <a:buClr>
                <a:srgbClr val="000000"/>
              </a:buClr>
              <a:buFont typeface="Arial"/>
              <a:buNone/>
            </a:pPr>
            <a:r>
              <a:t/>
            </a:r>
            <a:endParaRPr b="0" i="0" sz="6100" u="none" cap="none" strike="noStrike">
              <a:solidFill>
                <a:schemeClr val="dk1"/>
              </a:solidFill>
              <a:latin typeface="Calibri"/>
              <a:ea typeface="Calibri"/>
              <a:cs typeface="Calibri"/>
              <a:sym typeface="Calibri"/>
            </a:endParaRPr>
          </a:p>
          <a:p>
            <a:pPr indent="0" lvl="0" marL="0" marR="0" rtl="0" algn="l">
              <a:lnSpc>
                <a:spcPct val="100000"/>
              </a:lnSpc>
              <a:spcBef>
                <a:spcPts val="429"/>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90" name="Shape 90"/>
          <p:cNvSpPr txBox="1"/>
          <p:nvPr/>
        </p:nvSpPr>
        <p:spPr>
          <a:xfrm>
            <a:off x="21116700" y="7335349"/>
            <a:ext cx="10318500" cy="13888355"/>
          </a:xfrm>
          <a:prstGeom prst="rect">
            <a:avLst/>
          </a:prstGeom>
          <a:noFill/>
          <a:ln>
            <a:noFill/>
          </a:ln>
        </p:spPr>
        <p:txBody>
          <a:bodyPr anchorCtr="0" anchor="t" bIns="32650" lIns="65300" rIns="65300" tIns="32650">
            <a:noAutofit/>
          </a:bodyPr>
          <a:lstStyle/>
          <a:p>
            <a:pPr indent="0" lvl="0" marL="0" marR="0" rtl="0" algn="l">
              <a:lnSpc>
                <a:spcPct val="100000"/>
              </a:lnSpc>
              <a:spcBef>
                <a:spcPts val="0"/>
              </a:spcBef>
              <a:spcAft>
                <a:spcPts val="0"/>
              </a:spcAft>
              <a:buClr>
                <a:schemeClr val="dk1"/>
              </a:buClr>
              <a:buSzPct val="25000"/>
              <a:buFont typeface="Calibri"/>
              <a:buNone/>
            </a:pPr>
            <a:r>
              <a:rPr b="0" i="0" lang="en-US" sz="6100" u="none" cap="none" strike="noStrike">
                <a:solidFill>
                  <a:schemeClr val="dk1"/>
                </a:solidFill>
                <a:latin typeface="Calibri"/>
                <a:ea typeface="Calibri"/>
                <a:cs typeface="Calibri"/>
                <a:sym typeface="Calibri"/>
              </a:rPr>
              <a:t>Discussion </a:t>
            </a:r>
          </a:p>
          <a:p>
            <a:pPr indent="0" lvl="0" marL="0" marR="0" rtl="0" algn="l">
              <a:lnSpc>
                <a:spcPct val="115000"/>
              </a:lnSpc>
              <a:spcBef>
                <a:spcPts val="0"/>
              </a:spcBef>
              <a:spcAft>
                <a:spcPts val="0"/>
              </a:spcAft>
              <a:buClr>
                <a:schemeClr val="dk1"/>
              </a:buClr>
              <a:buSzPct val="25000"/>
              <a:buFont typeface="Times New Roman"/>
              <a:buNone/>
            </a:pPr>
            <a:r>
              <a:rPr b="0" i="0" lang="en-US" sz="2400" u="none" cap="none" strike="noStrike">
                <a:solidFill>
                  <a:schemeClr val="dk1"/>
                </a:solidFill>
                <a:latin typeface="Times New Roman"/>
                <a:ea typeface="Times New Roman"/>
                <a:cs typeface="Times New Roman"/>
                <a:sym typeface="Times New Roman"/>
              </a:rPr>
              <a:t>The plant we found as sample 10, Symplocarpus foetidus, is commonly found in the wetlands of eastern North America, which corresponds with the location of Wertheim National Reserve. Our sample numbered 2, Artemisia argyi, is found in China, meaning it is an invasive species that was brought into the National Reserve. Sample 5, Smilax rotundifolia, is said to be found in eastern and central North America, which is also in our general vicinity. Lastly, sample 12, Nyssa sylvatica, is a medium-sized deciduous tree native to eastern North America from New</a:t>
            </a:r>
            <a:r>
              <a:rPr b="0" i="0" lang="en-US" sz="2400" u="sng" cap="none" strike="noStrike">
                <a:solidFill>
                  <a:schemeClr val="hlink"/>
                </a:solidFill>
                <a:latin typeface="Times New Roman"/>
                <a:ea typeface="Times New Roman"/>
                <a:cs typeface="Times New Roman"/>
                <a:sym typeface="Times New Roman"/>
                <a:hlinkClick r:id="rId4"/>
              </a:rPr>
              <a:t> </a:t>
            </a:r>
            <a:r>
              <a:rPr b="0" i="0" lang="en-US" sz="2400" u="none" cap="none" strike="noStrike">
                <a:solidFill>
                  <a:schemeClr val="dk1"/>
                </a:solidFill>
                <a:latin typeface="Times New Roman"/>
                <a:ea typeface="Times New Roman"/>
                <a:cs typeface="Times New Roman"/>
                <a:sym typeface="Times New Roman"/>
              </a:rPr>
              <a:t>England south to central Florida and eastern Texas, as well as Mexico. All of these results, regardless of where they’re from, do make sense being found at the location we chose, because it is a manmade reserve. </a:t>
            </a:r>
          </a:p>
          <a:p>
            <a:pPr indent="0" lvl="0" marL="0" marR="0" rtl="0" algn="l">
              <a:lnSpc>
                <a:spcPct val="100000"/>
              </a:lnSpc>
              <a:spcBef>
                <a:spcPts val="0"/>
              </a:spcBef>
              <a:spcAft>
                <a:spcPts val="0"/>
              </a:spcAft>
              <a:buClr>
                <a:schemeClr val="dk1"/>
              </a:buClr>
              <a:buSzPct val="25000"/>
              <a:buFont typeface="Calibri"/>
              <a:buNone/>
            </a:pPr>
            <a:r>
              <a:rPr b="0" i="0" lang="en-US" sz="6100" u="none" cap="none" strike="noStrike">
                <a:solidFill>
                  <a:schemeClr val="dk1"/>
                </a:solidFill>
                <a:latin typeface="Calibri"/>
                <a:ea typeface="Calibri"/>
                <a:cs typeface="Calibri"/>
                <a:sym typeface="Calibri"/>
              </a:rPr>
              <a:t>References:</a:t>
            </a:r>
          </a:p>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Times New Roman"/>
                <a:ea typeface="Times New Roman"/>
                <a:cs typeface="Times New Roman"/>
                <a:sym typeface="Times New Roman"/>
              </a:rPr>
              <a:t>1)Ray Corwin, Executive Director, Central Pine Barrens Commission, Dr. Marvin Geller. "1999 Pine Barrens Research Forum - Final Program1999 Pine Barrens Research Forum - Final Program." 1999 Pine Barrens Research Forum - Final Program (1999): 5-30. New York State's Central Pine Barrens. Brookhaven National Laboratory, Central Pine Barrens Joint Planning and Policy Commission, Long Island Groundwater Research Institute at SUNY at Stony Brook, 14 Oct. 1999. Web. 20 Oct. 2015</a:t>
            </a:r>
          </a:p>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Times New Roman"/>
                <a:ea typeface="Times New Roman"/>
                <a:cs typeface="Times New Roman"/>
                <a:sym typeface="Times New Roman"/>
              </a:rPr>
              <a:t>2)Wertheim National Wildlife Refuge | New York." Web log post. U.S. Fish and Wildlife Service. Web. 1 Nov. 2015. (http://www.fws.gov/refuge/Wertheim)</a:t>
            </a:r>
          </a:p>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Times New Roman"/>
                <a:ea typeface="Times New Roman"/>
                <a:cs typeface="Times New Roman"/>
                <a:sym typeface="Times New Roman"/>
              </a:rPr>
              <a:t>3)LLC, APN Media. "Wertheim National Wildlife Refuge." Ohranger.com. Friends of Wertheim National Wildlife Refuge, 2013. Web. 12 Nov. 2015. (http://www.ohranger.com/wertheim-nwr)</a:t>
            </a:r>
          </a:p>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Times New Roman"/>
                <a:ea typeface="Times New Roman"/>
                <a:cs typeface="Times New Roman"/>
                <a:sym typeface="Times New Roman"/>
              </a:rPr>
              <a:t>4)Wertheim. "Wertheim National Wildlife Refuge." Stateparks. Usa.gov, n.d. Web. 12 Nov. 2015. (http://www.stateparks.com/wertheim.html)</a:t>
            </a:r>
          </a:p>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Times New Roman"/>
                <a:ea typeface="Times New Roman"/>
                <a:cs typeface="Times New Roman"/>
                <a:sym typeface="Times New Roman"/>
              </a:rPr>
              <a:t>5)"Friends of Wertheim NWR - Trail Map." Friends of Wertheim NWR - Trail Map. Wkirell@gmail.com, 4 Oct. 2014. Web. 6 Nov. 2015.(https://friendsofwertheimnwr.wildapricot.org/page-18065)</a:t>
            </a:r>
          </a:p>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Times New Roman"/>
                <a:ea typeface="Times New Roman"/>
                <a:cs typeface="Times New Roman"/>
                <a:sym typeface="Times New Roman"/>
              </a:rPr>
              <a:t>6)DNA Subway -- Blue Line. YouTube. IPlant Collaborative, 21 Feb. 2014. Web. 5 Nov. 2015(https://www.youtube.com/watch?v=7WF--Ba2P10)</a:t>
            </a:r>
          </a:p>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Times New Roman"/>
                <a:ea typeface="Times New Roman"/>
                <a:cs typeface="Times New Roman"/>
                <a:sym typeface="Times New Roman"/>
              </a:rPr>
              <a:t>7)GENEWIZ." DNA Sequencing Services. Sanger DNA Sequencing Services, since 1999. Web. 16 Nov. 2015. (http://www.genewiz.com)</a:t>
            </a:r>
          </a:p>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Times New Roman"/>
                <a:ea typeface="Times New Roman"/>
                <a:cs typeface="Times New Roman"/>
                <a:sym typeface="Times New Roman"/>
              </a:rPr>
              <a:t> 8) Watkins, Jermel. DNA Barcoding 101. Home | DNA Barcoding 101. DNA Learning Center, 15 Jan. 2014. Web. 15 Nov. 2015. (www.DNAbarcoding101.org)</a:t>
            </a:r>
          </a:p>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Times New Roman"/>
                <a:ea typeface="Times New Roman"/>
                <a:cs typeface="Times New Roman"/>
                <a:sym typeface="Times New Roman"/>
              </a:rPr>
              <a:t>9)"Basic Local Alignment Search Tool." BLAST:. National Library of Medicine, n.d. Web. 6 Nov. 2015.(http://blast.ncbi.nlm.nih.gov/Blast.cgi)</a:t>
            </a:r>
          </a:p>
          <a:p>
            <a:pPr indent="0" lvl="0" marL="0" marR="0" rtl="0" algn="l">
              <a:lnSpc>
                <a:spcPct val="100000"/>
              </a:lnSpc>
              <a:spcBef>
                <a:spcPts val="0"/>
              </a:spcBef>
              <a:spcAft>
                <a:spcPts val="0"/>
              </a:spcAft>
              <a:buClr>
                <a:schemeClr val="dk1"/>
              </a:buClr>
              <a:buSzPct val="25000"/>
              <a:buFont typeface="Times New Roman"/>
              <a:buNone/>
            </a:pPr>
            <a:r>
              <a:rPr b="0" i="0" lang="en-US" sz="1600" u="none" cap="none" strike="noStrike">
                <a:solidFill>
                  <a:schemeClr val="dk1"/>
                </a:solidFill>
                <a:latin typeface="Times New Roman"/>
                <a:ea typeface="Times New Roman"/>
                <a:cs typeface="Times New Roman"/>
                <a:sym typeface="Times New Roman"/>
              </a:rPr>
              <a:t>10)"Using DNA Barcodes to Identify and Classify Living Things." 001-036 DNA Sci Chap 01 (2014): 0-42. Urbanbarcodeproject.org. Cold Spring Harbor Laboratory DNA Learning Center. Web. 7 Nov. 2015.(http://www.urbanbarcodeproject.org/files/using-dna-barcodes.pdf)</a:t>
            </a:r>
          </a:p>
          <a:p>
            <a:pPr indent="0" lvl="0" marL="0" marR="0" rtl="0" algn="l">
              <a:lnSpc>
                <a:spcPct val="100000"/>
              </a:lnSpc>
              <a:spcBef>
                <a:spcPts val="0"/>
              </a:spcBef>
              <a:spcAft>
                <a:spcPts val="0"/>
              </a:spcAft>
              <a:buClr>
                <a:schemeClr val="dk1"/>
              </a:buClr>
              <a:buSzPct val="25000"/>
              <a:buFont typeface="Calibri"/>
              <a:buNone/>
            </a:pPr>
            <a:r>
              <a:rPr b="0" i="0" lang="en-US" sz="6100" u="none" cap="none" strike="noStrike">
                <a:solidFill>
                  <a:schemeClr val="dk1"/>
                </a:solidFill>
                <a:latin typeface="Calibri"/>
                <a:ea typeface="Calibri"/>
                <a:cs typeface="Calibri"/>
                <a:sym typeface="Calibri"/>
              </a:rPr>
              <a:t>Acknowledgements</a:t>
            </a:r>
          </a:p>
          <a:p>
            <a:pPr indent="0" lvl="0" marL="0" marR="0" rtl="0" algn="l">
              <a:lnSpc>
                <a:spcPct val="100000"/>
              </a:lnSpc>
              <a:spcBef>
                <a:spcPts val="429"/>
              </a:spcBef>
              <a:spcAft>
                <a:spcPts val="0"/>
              </a:spcAft>
              <a:buClr>
                <a:srgbClr val="000000"/>
              </a:buClr>
              <a:buSzPct val="25000"/>
              <a:buFont typeface="Times New Roman"/>
              <a:buNone/>
            </a:pPr>
            <a:r>
              <a:rPr b="0" i="0" lang="en-US" sz="2400" u="none" cap="none" strike="noStrike">
                <a:solidFill>
                  <a:srgbClr val="000000"/>
                </a:solidFill>
                <a:latin typeface="Times New Roman"/>
                <a:ea typeface="Times New Roman"/>
                <a:cs typeface="Times New Roman"/>
                <a:sym typeface="Times New Roman"/>
              </a:rPr>
              <a:t>A special thanks to Friends of Wertheim, Connetquot High School, and our mentor John Halloran.</a:t>
            </a:r>
          </a:p>
        </p:txBody>
      </p:sp>
      <p:pic>
        <p:nvPicPr>
          <p:cNvPr id="91" name="Shape 91"/>
          <p:cNvPicPr preferRelativeResize="0"/>
          <p:nvPr/>
        </p:nvPicPr>
        <p:blipFill rotWithShape="1">
          <a:blip r:embed="rId5">
            <a:alphaModFix/>
          </a:blip>
          <a:srcRect b="0" l="0" r="0" t="0"/>
          <a:stretch/>
        </p:blipFill>
        <p:spPr>
          <a:xfrm>
            <a:off x="27629303" y="2263116"/>
            <a:ext cx="3428766" cy="798569"/>
          </a:xfrm>
          <a:prstGeom prst="rect">
            <a:avLst/>
          </a:prstGeom>
          <a:noFill/>
          <a:ln>
            <a:noFill/>
          </a:ln>
        </p:spPr>
      </p:pic>
      <p:pic>
        <p:nvPicPr>
          <p:cNvPr id="92" name="Shape 92"/>
          <p:cNvPicPr preferRelativeResize="0"/>
          <p:nvPr/>
        </p:nvPicPr>
        <p:blipFill rotWithShape="1">
          <a:blip r:embed="rId6">
            <a:alphaModFix/>
          </a:blip>
          <a:srcRect b="0" l="0" r="0" t="0"/>
          <a:stretch/>
        </p:blipFill>
        <p:spPr>
          <a:xfrm>
            <a:off x="842250" y="1161683"/>
            <a:ext cx="4046999" cy="1632898"/>
          </a:xfrm>
          <a:prstGeom prst="rect">
            <a:avLst/>
          </a:prstGeom>
          <a:noFill/>
          <a:ln>
            <a:noFill/>
          </a:ln>
        </p:spPr>
      </p:pic>
      <p:pic>
        <p:nvPicPr>
          <p:cNvPr id="93" name="Shape 93"/>
          <p:cNvPicPr preferRelativeResize="0"/>
          <p:nvPr/>
        </p:nvPicPr>
        <p:blipFill rotWithShape="1">
          <a:blip r:embed="rId7">
            <a:alphaModFix/>
          </a:blip>
          <a:srcRect b="0" l="0" r="0" t="0"/>
          <a:stretch/>
        </p:blipFill>
        <p:spPr>
          <a:xfrm>
            <a:off x="26576600" y="2180858"/>
            <a:ext cx="936780" cy="936780"/>
          </a:xfrm>
          <a:prstGeom prst="rect">
            <a:avLst/>
          </a:prstGeom>
          <a:noFill/>
          <a:ln>
            <a:noFill/>
          </a:ln>
        </p:spPr>
      </p:pic>
      <p:pic>
        <p:nvPicPr>
          <p:cNvPr id="94" name="Shape 94"/>
          <p:cNvPicPr preferRelativeResize="0"/>
          <p:nvPr/>
        </p:nvPicPr>
        <p:blipFill rotWithShape="1">
          <a:blip r:embed="rId8">
            <a:alphaModFix/>
          </a:blip>
          <a:srcRect b="0" l="0" r="0" t="0"/>
          <a:stretch/>
        </p:blipFill>
        <p:spPr>
          <a:xfrm>
            <a:off x="28109075" y="3836150"/>
            <a:ext cx="1524600" cy="1520400"/>
          </a:xfrm>
          <a:prstGeom prst="rect">
            <a:avLst/>
          </a:prstGeom>
          <a:noFill/>
          <a:ln>
            <a:noFill/>
          </a:ln>
        </p:spPr>
      </p:pic>
      <p:pic>
        <p:nvPicPr>
          <p:cNvPr id="95" name="Shape 95"/>
          <p:cNvPicPr preferRelativeResize="0"/>
          <p:nvPr/>
        </p:nvPicPr>
        <p:blipFill rotWithShape="1">
          <a:blip r:embed="rId9">
            <a:alphaModFix/>
          </a:blip>
          <a:srcRect b="0" l="0" r="0" t="0"/>
          <a:stretch/>
        </p:blipFill>
        <p:spPr>
          <a:xfrm>
            <a:off x="29869834" y="4911912"/>
            <a:ext cx="1288800" cy="1148100"/>
          </a:xfrm>
          <a:prstGeom prst="rect">
            <a:avLst/>
          </a:prstGeom>
          <a:noFill/>
          <a:ln>
            <a:noFill/>
          </a:ln>
        </p:spPr>
      </p:pic>
      <p:pic>
        <p:nvPicPr>
          <p:cNvPr id="96" name="Shape 96"/>
          <p:cNvPicPr preferRelativeResize="0"/>
          <p:nvPr/>
        </p:nvPicPr>
        <p:blipFill rotWithShape="1">
          <a:blip r:embed="rId10">
            <a:alphaModFix/>
          </a:blip>
          <a:srcRect b="0" l="0" r="0" t="0"/>
          <a:stretch/>
        </p:blipFill>
        <p:spPr>
          <a:xfrm>
            <a:off x="27981862" y="5841587"/>
            <a:ext cx="1651800" cy="1520400"/>
          </a:xfrm>
          <a:prstGeom prst="rect">
            <a:avLst/>
          </a:prstGeom>
          <a:noFill/>
          <a:ln>
            <a:noFill/>
          </a:ln>
        </p:spPr>
      </p:pic>
      <p:pic>
        <p:nvPicPr>
          <p:cNvPr id="97" name="Shape 97"/>
          <p:cNvPicPr preferRelativeResize="0"/>
          <p:nvPr/>
        </p:nvPicPr>
        <p:blipFill rotWithShape="1">
          <a:blip r:embed="rId11">
            <a:alphaModFix/>
          </a:blip>
          <a:srcRect b="0" l="0" r="0" t="0"/>
          <a:stretch/>
        </p:blipFill>
        <p:spPr>
          <a:xfrm>
            <a:off x="21228973" y="6648868"/>
            <a:ext cx="2626800" cy="416400"/>
          </a:xfrm>
          <a:prstGeom prst="rect">
            <a:avLst/>
          </a:prstGeom>
          <a:noFill/>
          <a:ln>
            <a:noFill/>
          </a:ln>
        </p:spPr>
      </p:pic>
      <p:pic>
        <p:nvPicPr>
          <p:cNvPr id="98" name="Shape 98"/>
          <p:cNvPicPr preferRelativeResize="0"/>
          <p:nvPr/>
        </p:nvPicPr>
        <p:blipFill rotWithShape="1">
          <a:blip r:embed="rId12">
            <a:alphaModFix/>
          </a:blip>
          <a:srcRect b="0" l="0" r="0" t="0"/>
          <a:stretch/>
        </p:blipFill>
        <p:spPr>
          <a:xfrm>
            <a:off x="24772125" y="4911922"/>
            <a:ext cx="2627100" cy="938100"/>
          </a:xfrm>
          <a:prstGeom prst="rect">
            <a:avLst/>
          </a:prstGeom>
          <a:noFill/>
          <a:ln>
            <a:noFill/>
          </a:ln>
        </p:spPr>
      </p:pic>
      <p:pic>
        <p:nvPicPr>
          <p:cNvPr id="99" name="Shape 99"/>
          <p:cNvPicPr preferRelativeResize="0"/>
          <p:nvPr/>
        </p:nvPicPr>
        <p:blipFill rotWithShape="1">
          <a:blip r:embed="rId13">
            <a:alphaModFix/>
          </a:blip>
          <a:srcRect b="0" l="0" r="0" t="0"/>
          <a:stretch/>
        </p:blipFill>
        <p:spPr>
          <a:xfrm>
            <a:off x="24772275" y="6257970"/>
            <a:ext cx="2626800" cy="390900"/>
          </a:xfrm>
          <a:prstGeom prst="rect">
            <a:avLst/>
          </a:prstGeom>
          <a:noFill/>
          <a:ln>
            <a:noFill/>
          </a:ln>
        </p:spPr>
      </p:pic>
      <p:pic>
        <p:nvPicPr>
          <p:cNvPr id="100" name="Shape 100"/>
          <p:cNvPicPr preferRelativeResize="0"/>
          <p:nvPr/>
        </p:nvPicPr>
        <p:blipFill rotWithShape="1">
          <a:blip r:embed="rId14">
            <a:alphaModFix/>
          </a:blip>
          <a:srcRect b="0" l="0" r="0" t="0"/>
          <a:stretch/>
        </p:blipFill>
        <p:spPr>
          <a:xfrm>
            <a:off x="24772273" y="4159873"/>
            <a:ext cx="2626800" cy="525900"/>
          </a:xfrm>
          <a:prstGeom prst="rect">
            <a:avLst/>
          </a:prstGeom>
          <a:noFill/>
          <a:ln>
            <a:noFill/>
          </a:ln>
        </p:spPr>
      </p:pic>
      <p:pic>
        <p:nvPicPr>
          <p:cNvPr id="101" name="Shape 101"/>
          <p:cNvPicPr preferRelativeResize="0"/>
          <p:nvPr/>
        </p:nvPicPr>
        <p:blipFill rotWithShape="1">
          <a:blip r:embed="rId15">
            <a:alphaModFix/>
          </a:blip>
          <a:srcRect b="0" l="0" r="0" t="0"/>
          <a:stretch/>
        </p:blipFill>
        <p:spPr>
          <a:xfrm>
            <a:off x="20916247" y="4209600"/>
            <a:ext cx="3064800" cy="2307600"/>
          </a:xfrm>
          <a:prstGeom prst="rect">
            <a:avLst/>
          </a:prstGeom>
          <a:noFill/>
          <a:ln>
            <a:noFill/>
          </a:ln>
        </p:spPr>
      </p:pic>
      <p:sp>
        <p:nvSpPr>
          <p:cNvPr id="102" name="Shape 102"/>
          <p:cNvSpPr txBox="1"/>
          <p:nvPr/>
        </p:nvSpPr>
        <p:spPr>
          <a:xfrm>
            <a:off x="10597750" y="4745700"/>
            <a:ext cx="10318500" cy="161517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0" i="0" lang="en-US" sz="6100" u="none" cap="none" strike="noStrike">
                <a:solidFill>
                  <a:schemeClr val="dk1"/>
                </a:solidFill>
                <a:latin typeface="Calibri"/>
                <a:ea typeface="Calibri"/>
                <a:cs typeface="Calibri"/>
                <a:sym typeface="Calibri"/>
              </a:rPr>
              <a:t>Materials &amp; Methods </a:t>
            </a:r>
          </a:p>
          <a:p>
            <a:pPr indent="0" lvl="0" marL="0" marR="0" rtl="0" algn="l">
              <a:lnSpc>
                <a:spcPct val="115000"/>
              </a:lnSpc>
              <a:spcBef>
                <a:spcPts val="0"/>
              </a:spcBef>
              <a:spcAft>
                <a:spcPts val="0"/>
              </a:spcAft>
              <a:buClr>
                <a:schemeClr val="dk1"/>
              </a:buClr>
              <a:buSzPct val="25000"/>
              <a:buFont typeface="Arial"/>
              <a:buNone/>
            </a:pPr>
            <a:r>
              <a:rPr b="0" i="0" lang="en-US" sz="2400" u="none" cap="none" strike="noStrike">
                <a:solidFill>
                  <a:schemeClr val="dk1"/>
                </a:solidFill>
                <a:latin typeface="Times New Roman"/>
                <a:ea typeface="Times New Roman"/>
                <a:cs typeface="Times New Roman"/>
                <a:sym typeface="Times New Roman"/>
              </a:rPr>
              <a:t>Our group collected specimens from different locations and of all sizes and shapes. We went to Wertheim on Saturday, May 21st, 2016. Hoping to not leave a mark on the environment, we cut the leaves off of plants rather than taking the entire plant. We also took the precaution to wear sterile gloves and cut with scissors, then stored each sample in separate plastic bags.  We collected a total of 12 samples, which we then extracted DNA from each sample twice, leaving us with 24 total.</a:t>
            </a:r>
          </a:p>
          <a:p>
            <a:pPr indent="0" lvl="0" marL="0" marR="0" rtl="0" algn="l">
              <a:lnSpc>
                <a:spcPct val="115000"/>
              </a:lnSpc>
              <a:spcBef>
                <a:spcPts val="0"/>
              </a:spcBef>
              <a:spcAft>
                <a:spcPts val="0"/>
              </a:spcAft>
              <a:buClr>
                <a:schemeClr val="dk1"/>
              </a:buClr>
              <a:buSzPct val="25000"/>
              <a:buFont typeface="Arial"/>
              <a:buNone/>
            </a:pPr>
            <a:r>
              <a:rPr b="0" i="0" lang="en-US" sz="2400" u="none" cap="none" strike="noStrike">
                <a:solidFill>
                  <a:schemeClr val="dk1"/>
                </a:solidFill>
                <a:latin typeface="Times New Roman"/>
                <a:ea typeface="Times New Roman"/>
                <a:cs typeface="Times New Roman"/>
                <a:sym typeface="Times New Roman"/>
              </a:rPr>
              <a:t>We began by taking millimeter sized samples from our larger samples we had collected. From here, we put them into 24 tubes labeled 1A-12A and 1B-12B (using each specimen twice). We then added 300 microliters of lysis solution and used a mortar and pestle to grind and break apart the sample into smaller pieces. DNA could now flow more freely and have a higher chance of binding. After we finished grinding (approximately 2 minutes each sample), we incubated our samples for 10 minutes. We centrifuged twice for one minute each time, first group A and then group B. Without touching the pellet, we removed the floating DNA. Then we added 3 microliters of silica resin, vortexed, incubated, and centrifuged. The supernatant was disposed and the pellet was kept, which now contained the DNA we were hoping to extract. We added 500 microliters of wash buffer in order to clean the DNA. We mixed it and removed the supernatant, then repeated by adding more wash buffer. The second time we added distilled water and mixed by pipetting in and out. We did our 4th and final incubation and mixed up the remaining DNA. We transferred the supernatant to a fresh tube and incubated it in ice. We then took primer and added it with the DNA to new tubes, ready to be amplified in the thermal cycler. We loaded the gel for electrophoresis with the DNA.</a:t>
            </a:r>
          </a:p>
          <a:p>
            <a:pPr indent="0" lvl="0" marL="0" marR="0" rtl="0" algn="l">
              <a:lnSpc>
                <a:spcPct val="100000"/>
              </a:lnSpc>
              <a:spcBef>
                <a:spcPts val="429"/>
              </a:spcBef>
              <a:spcAft>
                <a:spcPts val="0"/>
              </a:spcAft>
              <a:buClr>
                <a:schemeClr val="dk1"/>
              </a:buClr>
              <a:buSzPct val="25000"/>
              <a:buFont typeface="Arial"/>
              <a:buNone/>
            </a:pPr>
            <a:r>
              <a:rPr b="0" i="0" lang="en-US" sz="6100" u="none" cap="none" strike="noStrike">
                <a:solidFill>
                  <a:schemeClr val="dk1"/>
                </a:solidFill>
                <a:latin typeface="Calibri"/>
                <a:ea typeface="Calibri"/>
                <a:cs typeface="Calibri"/>
                <a:sym typeface="Calibri"/>
              </a:rPr>
              <a:t>Results</a:t>
            </a:r>
          </a:p>
          <a:p>
            <a:pPr indent="0" lvl="0" marL="0" marR="0" rtl="0" algn="l">
              <a:lnSpc>
                <a:spcPct val="115000"/>
              </a:lnSpc>
              <a:spcBef>
                <a:spcPts val="0"/>
              </a:spcBef>
              <a:spcAft>
                <a:spcPts val="0"/>
              </a:spcAft>
              <a:buClr>
                <a:schemeClr val="dk1"/>
              </a:buClr>
              <a:buSzPct val="25000"/>
              <a:buFont typeface="Arial"/>
              <a:buNone/>
            </a:pPr>
            <a:r>
              <a:rPr b="0" i="0" lang="en-US" sz="2400" u="none" cap="none" strike="noStrike">
                <a:solidFill>
                  <a:schemeClr val="dk1"/>
                </a:solidFill>
                <a:latin typeface="Times New Roman"/>
                <a:ea typeface="Times New Roman"/>
                <a:cs typeface="Times New Roman"/>
                <a:sym typeface="Times New Roman"/>
              </a:rPr>
              <a:t>Out of all of our samples, only four of them showed clear bands after running the gel. After sending the results to be analyzed, three came back clearly, the fourth had a sequence only when ran in reverse. This sample, sample ten, Symplocarpus foetidus, had a bit score of 976, and no mismatches. Artemisia argyi, our second sample, came through with a result of no mismatches, and a bit score of 980. Our fifth sample had a bit score of 967, with, again, no mismatches, making this sample Smilax rotundifolia. Lastly, our sample numbered twelve, was also run through the DNA subway, and came back as Nyssa sylvatica, with no mismatches and a bit score of 939.</a:t>
            </a:r>
          </a:p>
          <a:p>
            <a:pPr indent="0" lvl="0" marL="0" marR="0" rtl="0" algn="l">
              <a:lnSpc>
                <a:spcPct val="100000"/>
              </a:lnSpc>
              <a:spcBef>
                <a:spcPts val="429"/>
              </a:spcBef>
              <a:spcAft>
                <a:spcPts val="0"/>
              </a:spcAft>
              <a:buClr>
                <a:schemeClr val="dk1"/>
              </a:buClr>
              <a:buFont typeface="Arial"/>
              <a:buNone/>
            </a:pPr>
            <a:r>
              <a:t/>
            </a:r>
            <a:endParaRPr b="0" i="0" sz="61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