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Lst>
  <p:sldSz cy="21945600" cx="32918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524300" y="514350"/>
            <a:ext cx="6096299" cy="25717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914400" y="3257550"/>
            <a:ext cx="7315200" cy="3086099"/>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914400" y="3257550"/>
            <a:ext cx="7315200" cy="3086099"/>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524300" y="514350"/>
            <a:ext cx="6096299" cy="257174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2468880" y="6817361"/>
            <a:ext cx="27980641" cy="470407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 name="Shape 13"/>
          <p:cNvSpPr txBox="1"/>
          <p:nvPr>
            <p:ph idx="1" type="subTitle"/>
          </p:nvPr>
        </p:nvSpPr>
        <p:spPr>
          <a:xfrm>
            <a:off x="4937760" y="12435839"/>
            <a:ext cx="23042880" cy="5608319"/>
          </a:xfrm>
          <a:prstGeom prst="rect">
            <a:avLst/>
          </a:prstGeom>
          <a:noFill/>
          <a:ln>
            <a:noFill/>
          </a:ln>
        </p:spPr>
        <p:txBody>
          <a:bodyPr anchorCtr="0" anchor="t" bIns="91425" lIns="91425" rIns="91425" tIns="91425"/>
          <a:lstStyle>
            <a:lvl1pPr indent="0" lvl="0" marL="0" marR="0" rtl="0" algn="ctr">
              <a:spcBef>
                <a:spcPts val="2200"/>
              </a:spcBef>
              <a:buClr>
                <a:srgbClr val="888888"/>
              </a:buClr>
              <a:buFont typeface="Arial"/>
              <a:buNone/>
              <a:defRPr b="0" i="0" sz="11000" u="none" cap="none" strike="noStrike">
                <a:solidFill>
                  <a:srgbClr val="888888"/>
                </a:solidFill>
                <a:latin typeface="Calibri"/>
                <a:ea typeface="Calibri"/>
                <a:cs typeface="Calibri"/>
                <a:sym typeface="Calibri"/>
              </a:defRPr>
            </a:lvl1pPr>
            <a:lvl2pPr indent="-5145" lvl="1" marL="1567245"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2pPr>
            <a:lvl3pPr indent="-10288" lvl="2" marL="3134489" marR="0" rtl="0" algn="ctr">
              <a:spcBef>
                <a:spcPts val="1640"/>
              </a:spcBef>
              <a:buClr>
                <a:srgbClr val="888888"/>
              </a:buClr>
              <a:buFont typeface="Arial"/>
              <a:buNone/>
              <a:defRPr b="0" i="0" sz="8200" u="none" cap="none" strike="noStrike">
                <a:solidFill>
                  <a:srgbClr val="888888"/>
                </a:solidFill>
                <a:latin typeface="Calibri"/>
                <a:ea typeface="Calibri"/>
                <a:cs typeface="Calibri"/>
                <a:sym typeface="Calibri"/>
              </a:defRPr>
            </a:lvl3pPr>
            <a:lvl4pPr indent="-2733" lvl="3" marL="4701734"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4pPr>
            <a:lvl5pPr indent="-7877" lvl="4" marL="6268978"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5pPr>
            <a:lvl6pPr indent="-323" lvl="5" marL="7836223"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6pPr>
            <a:lvl7pPr indent="-5467" lvl="6" marL="9403467"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7pPr>
            <a:lvl8pPr indent="-10611" lvl="7" marL="10970712"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8pPr>
            <a:lvl9pPr indent="-3055" lvl="8" marL="12537956"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9pPr>
          </a:lstStyle>
          <a:p/>
        </p:txBody>
      </p:sp>
      <p:sp>
        <p:nvSpPr>
          <p:cNvPr id="14" name="Shape 14"/>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b="0" i="0" lang="en-US" sz="41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9217661" y="-2451097"/>
            <a:ext cx="14483080" cy="29626559"/>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18206721" y="6537964"/>
            <a:ext cx="18724880" cy="740663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3119119" y="-594356"/>
            <a:ext cx="18724880" cy="21671280"/>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body"/>
          </p:nvPr>
        </p:nvSpPr>
        <p:spPr>
          <a:xfrm>
            <a:off x="1645919" y="5120642"/>
            <a:ext cx="29626559" cy="14483080"/>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2600325" y="14102081"/>
            <a:ext cx="27980641" cy="4358640"/>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137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2600325" y="9301482"/>
            <a:ext cx="27980641" cy="4800599"/>
          </a:xfrm>
          <a:prstGeom prst="rect">
            <a:avLst/>
          </a:prstGeom>
          <a:noFill/>
          <a:ln>
            <a:noFill/>
          </a:ln>
        </p:spPr>
        <p:txBody>
          <a:bodyPr anchorCtr="0" anchor="b" bIns="91425" lIns="91425" rIns="91425" tIns="91425"/>
          <a:lstStyle>
            <a:lvl1pPr indent="0" lvl="0" marL="0" marR="0" rtl="0" algn="l">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1pPr>
            <a:lvl2pPr indent="-5145" lvl="1" marL="1567245" marR="0" rtl="0" algn="l">
              <a:spcBef>
                <a:spcPts val="1220"/>
              </a:spcBef>
              <a:buClr>
                <a:srgbClr val="888888"/>
              </a:buClr>
              <a:buFont typeface="Arial"/>
              <a:buNone/>
              <a:defRPr b="0" i="0" sz="6100" u="none" cap="none" strike="noStrike">
                <a:solidFill>
                  <a:srgbClr val="888888"/>
                </a:solidFill>
                <a:latin typeface="Calibri"/>
                <a:ea typeface="Calibri"/>
                <a:cs typeface="Calibri"/>
                <a:sym typeface="Calibri"/>
              </a:defRPr>
            </a:lvl2pPr>
            <a:lvl3pPr indent="-10288" lvl="2" marL="3134489" marR="0" rtl="0" algn="l">
              <a:spcBef>
                <a:spcPts val="1080"/>
              </a:spcBef>
              <a:buClr>
                <a:srgbClr val="888888"/>
              </a:buClr>
              <a:buFont typeface="Arial"/>
              <a:buNone/>
              <a:defRPr b="0" i="0" sz="5400" u="none" cap="none" strike="noStrike">
                <a:solidFill>
                  <a:srgbClr val="888888"/>
                </a:solidFill>
                <a:latin typeface="Calibri"/>
                <a:ea typeface="Calibri"/>
                <a:cs typeface="Calibri"/>
                <a:sym typeface="Calibri"/>
              </a:defRPr>
            </a:lvl3pPr>
            <a:lvl4pPr indent="-2733" lvl="3" marL="4701734"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4pPr>
            <a:lvl5pPr indent="-7877" lvl="4" marL="6268978"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5pPr>
            <a:lvl6pPr indent="-323" lvl="5" marL="7836223"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6pPr>
            <a:lvl7pPr indent="-5467" lvl="6" marL="9403467"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7pPr>
            <a:lvl8pPr indent="-10611" lvl="7" marL="10970712"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8pPr>
            <a:lvl9pPr indent="-3055" lvl="8" marL="12537956"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1645919" y="5120642"/>
            <a:ext cx="14538960" cy="14483080"/>
          </a:xfrm>
          <a:prstGeom prst="rect">
            <a:avLst/>
          </a:prstGeom>
          <a:noFill/>
          <a:ln>
            <a:noFill/>
          </a:ln>
        </p:spPr>
        <p:txBody>
          <a:bodyPr anchorCtr="0" anchor="t" bIns="91425" lIns="91425" rIns="91425" tIns="91425"/>
          <a:lstStyle>
            <a:lvl1pPr indent="-565833" lvl="0" marL="117543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1pPr>
            <a:lvl2pPr indent="-463972" lvl="1" marL="2546772"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2pPr>
            <a:lvl3pPr indent="-355760" lvl="2" marL="391811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3pPr>
            <a:lvl4pPr indent="-399007" lvl="3" marL="5485357"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4pPr>
            <a:lvl5pPr indent="-404151" lvl="4" marL="7052601"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5pPr>
            <a:lvl6pPr indent="-396595" lvl="5" marL="8619845"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6pPr>
            <a:lvl7pPr indent="-401739" lvl="6" marL="10187090"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7pPr>
            <a:lvl8pPr indent="-406883" lvl="7" marL="11754334"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8pPr>
            <a:lvl9pPr indent="-399327" lvl="8" marL="13321578"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16733520" y="5120642"/>
            <a:ext cx="14538960" cy="14483080"/>
          </a:xfrm>
          <a:prstGeom prst="rect">
            <a:avLst/>
          </a:prstGeom>
          <a:noFill/>
          <a:ln>
            <a:noFill/>
          </a:ln>
        </p:spPr>
        <p:txBody>
          <a:bodyPr anchorCtr="0" anchor="t" bIns="91425" lIns="91425" rIns="91425" tIns="91425"/>
          <a:lstStyle>
            <a:lvl1pPr indent="-565833" lvl="0" marL="117543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1pPr>
            <a:lvl2pPr indent="-463972" lvl="1" marL="2546772"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2pPr>
            <a:lvl3pPr indent="-355760" lvl="2" marL="391811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3pPr>
            <a:lvl4pPr indent="-399007" lvl="3" marL="5485357"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4pPr>
            <a:lvl5pPr indent="-404151" lvl="4" marL="7052601"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5pPr>
            <a:lvl6pPr indent="-396595" lvl="5" marL="8619845"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6pPr>
            <a:lvl7pPr indent="-401739" lvl="6" marL="10187090"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7pPr>
            <a:lvl8pPr indent="-406883" lvl="7" marL="11754334"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8pPr>
            <a:lvl9pPr indent="-399327" lvl="8" marL="13321578"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1645921" y="4912362"/>
            <a:ext cx="14544676" cy="2047238"/>
          </a:xfrm>
          <a:prstGeom prst="rect">
            <a:avLst/>
          </a:prstGeom>
          <a:noFill/>
          <a:ln>
            <a:noFill/>
          </a:ln>
        </p:spPr>
        <p:txBody>
          <a:bodyPr anchorCtr="0" anchor="b" bIns="91425" lIns="91425" rIns="91425" tIns="91425"/>
          <a:lstStyle>
            <a:lvl1pPr indent="0" lvl="0" marL="0" marR="0" rtl="0" algn="l">
              <a:spcBef>
                <a:spcPts val="1640"/>
              </a:spcBef>
              <a:buClr>
                <a:schemeClr val="dk1"/>
              </a:buClr>
              <a:buFont typeface="Arial"/>
              <a:buNone/>
              <a:defRPr b="1" i="0" sz="8200" u="none" cap="none" strike="noStrike">
                <a:solidFill>
                  <a:schemeClr val="dk1"/>
                </a:solidFill>
                <a:latin typeface="Calibri"/>
                <a:ea typeface="Calibri"/>
                <a:cs typeface="Calibri"/>
                <a:sym typeface="Calibri"/>
              </a:defRPr>
            </a:lvl1pPr>
            <a:lvl2pPr indent="-5145" lvl="1" marL="1567245" marR="0" rtl="0" algn="l">
              <a:spcBef>
                <a:spcPts val="1380"/>
              </a:spcBef>
              <a:buClr>
                <a:schemeClr val="dk1"/>
              </a:buClr>
              <a:buFont typeface="Arial"/>
              <a:buNone/>
              <a:defRPr b="1" i="0" sz="6900" u="none" cap="none" strike="noStrike">
                <a:solidFill>
                  <a:schemeClr val="dk1"/>
                </a:solidFill>
                <a:latin typeface="Calibri"/>
                <a:ea typeface="Calibri"/>
                <a:cs typeface="Calibri"/>
                <a:sym typeface="Calibri"/>
              </a:defRPr>
            </a:lvl2pPr>
            <a:lvl3pPr indent="-10288" lvl="2" marL="3134489" marR="0" rtl="0" algn="l">
              <a:spcBef>
                <a:spcPts val="1220"/>
              </a:spcBef>
              <a:buClr>
                <a:schemeClr val="dk1"/>
              </a:buClr>
              <a:buFont typeface="Arial"/>
              <a:buNone/>
              <a:defRPr b="1" i="0" sz="6100" u="none" cap="none" strike="noStrike">
                <a:solidFill>
                  <a:schemeClr val="dk1"/>
                </a:solidFill>
                <a:latin typeface="Calibri"/>
                <a:ea typeface="Calibri"/>
                <a:cs typeface="Calibri"/>
                <a:sym typeface="Calibri"/>
              </a:defRPr>
            </a:lvl3pPr>
            <a:lvl4pPr indent="-2733" lvl="3" marL="4701734"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4pPr>
            <a:lvl5pPr indent="-7877" lvl="4" marL="6268978"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5pPr>
            <a:lvl6pPr indent="-323" lvl="5" marL="7836223"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6pPr>
            <a:lvl7pPr indent="-5467" lvl="6" marL="9403467"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7pPr>
            <a:lvl8pPr indent="-10611" lvl="7" marL="10970712"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8pPr>
            <a:lvl9pPr indent="-3055" lvl="8" marL="12537956"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1645921" y="6959600"/>
            <a:ext cx="14544676" cy="12644122"/>
          </a:xfrm>
          <a:prstGeom prst="rect">
            <a:avLst/>
          </a:prstGeom>
          <a:noFill/>
          <a:ln>
            <a:noFill/>
          </a:ln>
        </p:spPr>
        <p:txBody>
          <a:bodyPr anchorCtr="0" anchor="t" bIns="91425" lIns="91425" rIns="91425" tIns="91425"/>
          <a:lstStyle>
            <a:lvl1pPr indent="-654733" lvl="0" marL="1175433"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1pPr>
            <a:lvl2pPr indent="-546522" lvl="1" marL="2546772"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2pPr>
            <a:lvl3pPr indent="-406560" lvl="2" marL="3918110"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3pPr>
            <a:lvl4pPr indent="-443457" lvl="3" marL="5485357"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4pPr>
            <a:lvl5pPr indent="-448601" lvl="4" marL="7052601"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5pPr>
            <a:lvl6pPr indent="-441045" lvl="5" marL="8619845"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6pPr>
            <a:lvl7pPr indent="-446189" lvl="6" marL="10187090"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7pPr>
            <a:lvl8pPr indent="-451333" lvl="7" marL="11754334"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8pPr>
            <a:lvl9pPr indent="-443777" lvl="8" marL="13321578"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16722092" y="4912362"/>
            <a:ext cx="14550390" cy="2047238"/>
          </a:xfrm>
          <a:prstGeom prst="rect">
            <a:avLst/>
          </a:prstGeom>
          <a:noFill/>
          <a:ln>
            <a:noFill/>
          </a:ln>
        </p:spPr>
        <p:txBody>
          <a:bodyPr anchorCtr="0" anchor="b" bIns="91425" lIns="91425" rIns="91425" tIns="91425"/>
          <a:lstStyle>
            <a:lvl1pPr indent="0" lvl="0" marL="0" marR="0" rtl="0" algn="l">
              <a:spcBef>
                <a:spcPts val="1640"/>
              </a:spcBef>
              <a:buClr>
                <a:schemeClr val="dk1"/>
              </a:buClr>
              <a:buFont typeface="Arial"/>
              <a:buNone/>
              <a:defRPr b="1" i="0" sz="8200" u="none" cap="none" strike="noStrike">
                <a:solidFill>
                  <a:schemeClr val="dk1"/>
                </a:solidFill>
                <a:latin typeface="Calibri"/>
                <a:ea typeface="Calibri"/>
                <a:cs typeface="Calibri"/>
                <a:sym typeface="Calibri"/>
              </a:defRPr>
            </a:lvl1pPr>
            <a:lvl2pPr indent="-5145" lvl="1" marL="1567245" marR="0" rtl="0" algn="l">
              <a:spcBef>
                <a:spcPts val="1380"/>
              </a:spcBef>
              <a:buClr>
                <a:schemeClr val="dk1"/>
              </a:buClr>
              <a:buFont typeface="Arial"/>
              <a:buNone/>
              <a:defRPr b="1" i="0" sz="6900" u="none" cap="none" strike="noStrike">
                <a:solidFill>
                  <a:schemeClr val="dk1"/>
                </a:solidFill>
                <a:latin typeface="Calibri"/>
                <a:ea typeface="Calibri"/>
                <a:cs typeface="Calibri"/>
                <a:sym typeface="Calibri"/>
              </a:defRPr>
            </a:lvl2pPr>
            <a:lvl3pPr indent="-10288" lvl="2" marL="3134489" marR="0" rtl="0" algn="l">
              <a:spcBef>
                <a:spcPts val="1220"/>
              </a:spcBef>
              <a:buClr>
                <a:schemeClr val="dk1"/>
              </a:buClr>
              <a:buFont typeface="Arial"/>
              <a:buNone/>
              <a:defRPr b="1" i="0" sz="6100" u="none" cap="none" strike="noStrike">
                <a:solidFill>
                  <a:schemeClr val="dk1"/>
                </a:solidFill>
                <a:latin typeface="Calibri"/>
                <a:ea typeface="Calibri"/>
                <a:cs typeface="Calibri"/>
                <a:sym typeface="Calibri"/>
              </a:defRPr>
            </a:lvl3pPr>
            <a:lvl4pPr indent="-2733" lvl="3" marL="4701734"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4pPr>
            <a:lvl5pPr indent="-7877" lvl="4" marL="6268978"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5pPr>
            <a:lvl6pPr indent="-323" lvl="5" marL="7836223"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6pPr>
            <a:lvl7pPr indent="-5467" lvl="6" marL="9403467"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7pPr>
            <a:lvl8pPr indent="-10611" lvl="7" marL="10970712"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8pPr>
            <a:lvl9pPr indent="-3055" lvl="8" marL="12537956"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16722092" y="6959600"/>
            <a:ext cx="14550390" cy="12644122"/>
          </a:xfrm>
          <a:prstGeom prst="rect">
            <a:avLst/>
          </a:prstGeom>
          <a:noFill/>
          <a:ln>
            <a:noFill/>
          </a:ln>
        </p:spPr>
        <p:txBody>
          <a:bodyPr anchorCtr="0" anchor="t" bIns="91425" lIns="91425" rIns="91425" tIns="91425"/>
          <a:lstStyle>
            <a:lvl1pPr indent="-654733" lvl="0" marL="1175433"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1pPr>
            <a:lvl2pPr indent="-546522" lvl="1" marL="2546772"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2pPr>
            <a:lvl3pPr indent="-406560" lvl="2" marL="3918110"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3pPr>
            <a:lvl4pPr indent="-443457" lvl="3" marL="5485357"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4pPr>
            <a:lvl5pPr indent="-448601" lvl="4" marL="7052601"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5pPr>
            <a:lvl6pPr indent="-441045" lvl="5" marL="8619845"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6pPr>
            <a:lvl7pPr indent="-446189" lvl="6" marL="10187090"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7pPr>
            <a:lvl8pPr indent="-451333" lvl="7" marL="11754334"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8pPr>
            <a:lvl9pPr indent="-443777" lvl="8" marL="13321578"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7" name="Shape 47"/>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1645922" y="873759"/>
            <a:ext cx="10829926" cy="371855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69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12870179" y="873762"/>
            <a:ext cx="18402299" cy="18729961"/>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1645922" y="4592321"/>
            <a:ext cx="10829926" cy="15011401"/>
          </a:xfrm>
          <a:prstGeom prst="rect">
            <a:avLst/>
          </a:prstGeom>
          <a:noFill/>
          <a:ln>
            <a:noFill/>
          </a:ln>
        </p:spPr>
        <p:txBody>
          <a:bodyPr anchorCtr="0" anchor="t" bIns="91425" lIns="91425" rIns="91425" tIns="91425"/>
          <a:lstStyle>
            <a:lvl1pPr indent="0" lvl="0" marL="0" marR="0" rtl="0" algn="l">
              <a:spcBef>
                <a:spcPts val="960"/>
              </a:spcBef>
              <a:buClr>
                <a:schemeClr val="dk1"/>
              </a:buClr>
              <a:buFont typeface="Arial"/>
              <a:buNone/>
              <a:defRPr b="0" i="0" sz="4800" u="none" cap="none" strike="noStrike">
                <a:solidFill>
                  <a:schemeClr val="dk1"/>
                </a:solidFill>
                <a:latin typeface="Calibri"/>
                <a:ea typeface="Calibri"/>
                <a:cs typeface="Calibri"/>
                <a:sym typeface="Calibri"/>
              </a:defRPr>
            </a:lvl1pPr>
            <a:lvl2pPr indent="-5145" lvl="1" marL="1567245" marR="0" rtl="0" algn="l">
              <a:spcBef>
                <a:spcPts val="820"/>
              </a:spcBef>
              <a:buClr>
                <a:schemeClr val="dk1"/>
              </a:buClr>
              <a:buFont typeface="Arial"/>
              <a:buNone/>
              <a:defRPr b="0" i="0" sz="4100" u="none" cap="none" strike="noStrike">
                <a:solidFill>
                  <a:schemeClr val="dk1"/>
                </a:solidFill>
                <a:latin typeface="Calibri"/>
                <a:ea typeface="Calibri"/>
                <a:cs typeface="Calibri"/>
                <a:sym typeface="Calibri"/>
              </a:defRPr>
            </a:lvl2pPr>
            <a:lvl3pPr indent="-10288" lvl="2" marL="3134489" marR="0" rtl="0" algn="l">
              <a:spcBef>
                <a:spcPts val="680"/>
              </a:spcBef>
              <a:buClr>
                <a:schemeClr val="dk1"/>
              </a:buClr>
              <a:buFont typeface="Arial"/>
              <a:buNone/>
              <a:defRPr b="0" i="0" sz="3400" u="none" cap="none" strike="noStrike">
                <a:solidFill>
                  <a:schemeClr val="dk1"/>
                </a:solidFill>
                <a:latin typeface="Calibri"/>
                <a:ea typeface="Calibri"/>
                <a:cs typeface="Calibri"/>
                <a:sym typeface="Calibri"/>
              </a:defRPr>
            </a:lvl3pPr>
            <a:lvl4pPr indent="-2733" lvl="3" marL="4701734"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4pPr>
            <a:lvl5pPr indent="-7877" lvl="4" marL="6268978"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5pPr>
            <a:lvl6pPr indent="-323" lvl="5" marL="7836223"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6pPr>
            <a:lvl7pPr indent="-5467" lvl="6" marL="9403467"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7pPr>
            <a:lvl8pPr indent="-10611" lvl="7" marL="10970712"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8pPr>
            <a:lvl9pPr indent="-3055" lvl="8" marL="12537956"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6452237" y="15361920"/>
            <a:ext cx="19751040" cy="1813560"/>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69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6452237" y="1960880"/>
            <a:ext cx="19751040" cy="13167360"/>
          </a:xfrm>
          <a:prstGeom prst="rect">
            <a:avLst/>
          </a:prstGeom>
          <a:noFill/>
          <a:ln>
            <a:noFill/>
          </a:ln>
        </p:spPr>
        <p:txBody>
          <a:bodyPr anchorCtr="0" anchor="t" bIns="91425" lIns="91425" rIns="91425" tIns="91425"/>
          <a:lstStyle>
            <a:lvl1pPr indent="0" lvl="0" marL="0" marR="0" rtl="0" algn="l">
              <a:spcBef>
                <a:spcPts val="2200"/>
              </a:spcBef>
              <a:buClr>
                <a:schemeClr val="dk1"/>
              </a:buClr>
              <a:buFont typeface="Arial"/>
              <a:buNone/>
              <a:defRPr b="0" i="0" sz="11000" u="none" cap="none" strike="noStrike">
                <a:solidFill>
                  <a:schemeClr val="dk1"/>
                </a:solidFill>
                <a:latin typeface="Calibri"/>
                <a:ea typeface="Calibri"/>
                <a:cs typeface="Calibri"/>
                <a:sym typeface="Calibri"/>
              </a:defRPr>
            </a:lvl1pPr>
            <a:lvl2pPr indent="-5145" lvl="1" marL="1567245"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2pPr>
            <a:lvl3pPr indent="-10288" lvl="2" marL="3134489" marR="0" rtl="0" algn="l">
              <a:spcBef>
                <a:spcPts val="1640"/>
              </a:spcBef>
              <a:buClr>
                <a:schemeClr val="dk1"/>
              </a:buClr>
              <a:buFont typeface="Arial"/>
              <a:buNone/>
              <a:defRPr b="0" i="0" sz="8200" u="none" cap="none" strike="noStrike">
                <a:solidFill>
                  <a:schemeClr val="dk1"/>
                </a:solidFill>
                <a:latin typeface="Calibri"/>
                <a:ea typeface="Calibri"/>
                <a:cs typeface="Calibri"/>
                <a:sym typeface="Calibri"/>
              </a:defRPr>
            </a:lvl3pPr>
            <a:lvl4pPr indent="-2733" lvl="3" marL="4701734"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4pPr>
            <a:lvl5pPr indent="-7877" lvl="4" marL="6268978"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5pPr>
            <a:lvl6pPr indent="-323" lvl="5" marL="7836223"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6pPr>
            <a:lvl7pPr indent="-5467" lvl="6" marL="9403467"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7pPr>
            <a:lvl8pPr indent="-10611" lvl="7" marL="10970712"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8pPr>
            <a:lvl9pPr indent="-3055" lvl="8" marL="12537956"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6452237" y="17175481"/>
            <a:ext cx="19751040" cy="2575559"/>
          </a:xfrm>
          <a:prstGeom prst="rect">
            <a:avLst/>
          </a:prstGeom>
          <a:noFill/>
          <a:ln>
            <a:noFill/>
          </a:ln>
        </p:spPr>
        <p:txBody>
          <a:bodyPr anchorCtr="0" anchor="t" bIns="91425" lIns="91425" rIns="91425" tIns="91425"/>
          <a:lstStyle>
            <a:lvl1pPr indent="0" lvl="0" marL="0" marR="0" rtl="0" algn="l">
              <a:spcBef>
                <a:spcPts val="960"/>
              </a:spcBef>
              <a:buClr>
                <a:schemeClr val="dk1"/>
              </a:buClr>
              <a:buFont typeface="Arial"/>
              <a:buNone/>
              <a:defRPr b="0" i="0" sz="4800" u="none" cap="none" strike="noStrike">
                <a:solidFill>
                  <a:schemeClr val="dk1"/>
                </a:solidFill>
                <a:latin typeface="Calibri"/>
                <a:ea typeface="Calibri"/>
                <a:cs typeface="Calibri"/>
                <a:sym typeface="Calibri"/>
              </a:defRPr>
            </a:lvl1pPr>
            <a:lvl2pPr indent="-5145" lvl="1" marL="1567245" marR="0" rtl="0" algn="l">
              <a:spcBef>
                <a:spcPts val="820"/>
              </a:spcBef>
              <a:buClr>
                <a:schemeClr val="dk1"/>
              </a:buClr>
              <a:buFont typeface="Arial"/>
              <a:buNone/>
              <a:defRPr b="0" i="0" sz="4100" u="none" cap="none" strike="noStrike">
                <a:solidFill>
                  <a:schemeClr val="dk1"/>
                </a:solidFill>
                <a:latin typeface="Calibri"/>
                <a:ea typeface="Calibri"/>
                <a:cs typeface="Calibri"/>
                <a:sym typeface="Calibri"/>
              </a:defRPr>
            </a:lvl2pPr>
            <a:lvl3pPr indent="-10288" lvl="2" marL="3134489" marR="0" rtl="0" algn="l">
              <a:spcBef>
                <a:spcPts val="680"/>
              </a:spcBef>
              <a:buClr>
                <a:schemeClr val="dk1"/>
              </a:buClr>
              <a:buFont typeface="Arial"/>
              <a:buNone/>
              <a:defRPr b="0" i="0" sz="3400" u="none" cap="none" strike="noStrike">
                <a:solidFill>
                  <a:schemeClr val="dk1"/>
                </a:solidFill>
                <a:latin typeface="Calibri"/>
                <a:ea typeface="Calibri"/>
                <a:cs typeface="Calibri"/>
                <a:sym typeface="Calibri"/>
              </a:defRPr>
            </a:lvl3pPr>
            <a:lvl4pPr indent="-2733" lvl="3" marL="4701734"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4pPr>
            <a:lvl5pPr indent="-7877" lvl="4" marL="6268978"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5pPr>
            <a:lvl6pPr indent="-323" lvl="5" marL="7836223"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6pPr>
            <a:lvl7pPr indent="-5467" lvl="6" marL="9403467"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7pPr>
            <a:lvl8pPr indent="-10611" lvl="7" marL="10970712"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8pPr>
            <a:lvl9pPr indent="-3055" lvl="8" marL="12537956"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1645919" y="5120642"/>
            <a:ext cx="29626559" cy="14483080"/>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b="0" i="0" lang="en-US" sz="41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jpg"/><Relationship Id="rId4" Type="http://schemas.openxmlformats.org/officeDocument/2006/relationships/image" Target="../media/image00.jpg"/><Relationship Id="rId5" Type="http://schemas.openxmlformats.org/officeDocument/2006/relationships/image" Target="../media/image05.jpg"/><Relationship Id="rId6" Type="http://schemas.openxmlformats.org/officeDocument/2006/relationships/image" Target="../media/image02.png"/><Relationship Id="rId7" Type="http://schemas.openxmlformats.org/officeDocument/2006/relationships/image" Target="../media/image04.jpg"/><Relationship Id="rId8" Type="http://schemas.openxmlformats.org/officeDocument/2006/relationships/image" Target="../media/image0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nvSpPr>
        <p:spPr>
          <a:xfrm>
            <a:off x="3947825" y="754124"/>
            <a:ext cx="23647500" cy="1509000"/>
          </a:xfrm>
          <a:prstGeom prst="rect">
            <a:avLst/>
          </a:prstGeom>
          <a:noFill/>
          <a:ln>
            <a:noFill/>
          </a:ln>
        </p:spPr>
        <p:txBody>
          <a:bodyPr anchorCtr="0" anchor="t" bIns="36075" lIns="72175" rIns="72175" tIns="36075">
            <a:noAutofit/>
          </a:bodyPr>
          <a:lstStyle/>
          <a:p>
            <a:pPr lvl="0" rtl="0" algn="ctr">
              <a:lnSpc>
                <a:spcPct val="115000"/>
              </a:lnSpc>
              <a:spcBef>
                <a:spcPts val="0"/>
              </a:spcBef>
              <a:buClr>
                <a:schemeClr val="dk1"/>
              </a:buClr>
              <a:buSzPct val="25000"/>
              <a:buFont typeface="Arial"/>
              <a:buNone/>
            </a:pPr>
            <a:r>
              <a:rPr b="1" lang="en-US" sz="6000">
                <a:solidFill>
                  <a:schemeClr val="dk1"/>
                </a:solidFill>
                <a:latin typeface="Times New Roman"/>
                <a:ea typeface="Times New Roman"/>
                <a:cs typeface="Times New Roman"/>
                <a:sym typeface="Times New Roman"/>
              </a:rPr>
              <a:t>Invasions in the Water: DNA Barcodes of Invasive Species from Lower Yaphank Lake and Others</a:t>
            </a:r>
          </a:p>
          <a:p>
            <a:pPr lvl="0" rtl="0" algn="ctr">
              <a:spcBef>
                <a:spcPts val="0"/>
              </a:spcBef>
              <a:buClr>
                <a:schemeClr val="dk1"/>
              </a:buClr>
              <a:buFont typeface="Arial"/>
              <a:buNone/>
            </a:pPr>
            <a:r>
              <a:t/>
            </a:r>
            <a:endParaRPr sz="4800">
              <a:solidFill>
                <a:schemeClr val="dk1"/>
              </a:solidFill>
              <a:latin typeface="Calibri"/>
              <a:ea typeface="Calibri"/>
              <a:cs typeface="Calibri"/>
              <a:sym typeface="Calibri"/>
            </a:endParaRPr>
          </a:p>
          <a:p>
            <a:pPr indent="0" lvl="0" marL="0" marR="0" rtl="0" algn="ctr">
              <a:spcBef>
                <a:spcPts val="0"/>
              </a:spcBef>
              <a:buNone/>
            </a:pPr>
            <a:r>
              <a:t/>
            </a:r>
            <a:endParaRPr sz="13200">
              <a:solidFill>
                <a:schemeClr val="dk1"/>
              </a:solidFill>
              <a:latin typeface="Calibri"/>
              <a:ea typeface="Calibri"/>
              <a:cs typeface="Calibri"/>
              <a:sym typeface="Calibri"/>
            </a:endParaRPr>
          </a:p>
        </p:txBody>
      </p:sp>
      <p:sp>
        <p:nvSpPr>
          <p:cNvPr id="85" name="Shape 85"/>
          <p:cNvSpPr txBox="1"/>
          <p:nvPr/>
        </p:nvSpPr>
        <p:spPr>
          <a:xfrm>
            <a:off x="6261930" y="2813849"/>
            <a:ext cx="18375300" cy="1673400"/>
          </a:xfrm>
          <a:prstGeom prst="rect">
            <a:avLst/>
          </a:prstGeom>
          <a:noFill/>
          <a:ln>
            <a:noFill/>
          </a:ln>
        </p:spPr>
        <p:txBody>
          <a:bodyPr anchorCtr="0" anchor="t" bIns="36075" lIns="72175" rIns="72175" tIns="36075">
            <a:noAutofit/>
          </a:bodyPr>
          <a:lstStyle/>
          <a:p>
            <a:pPr indent="387350" lvl="0" marL="3657600" rtl="0" algn="l">
              <a:lnSpc>
                <a:spcPct val="115000"/>
              </a:lnSpc>
              <a:spcBef>
                <a:spcPts val="0"/>
              </a:spcBef>
              <a:buSzPct val="30555"/>
              <a:buNone/>
            </a:pPr>
            <a:r>
              <a:rPr lang="en-US" sz="3600">
                <a:solidFill>
                  <a:schemeClr val="dk1"/>
                </a:solidFill>
                <a:latin typeface="Times New Roman"/>
                <a:ea typeface="Times New Roman"/>
                <a:cs typeface="Times New Roman"/>
                <a:sym typeface="Times New Roman"/>
              </a:rPr>
              <a:t>Alex Corozza</a:t>
            </a:r>
            <a:r>
              <a:rPr baseline="30000" lang="en-US" sz="3600">
                <a:solidFill>
                  <a:schemeClr val="dk1"/>
                </a:solidFill>
                <a:latin typeface="Times New Roman"/>
                <a:ea typeface="Times New Roman"/>
                <a:cs typeface="Times New Roman"/>
                <a:sym typeface="Times New Roman"/>
              </a:rPr>
              <a:t>1</a:t>
            </a:r>
            <a:r>
              <a:rPr lang="en-US" sz="3600">
                <a:solidFill>
                  <a:schemeClr val="dk1"/>
                </a:solidFill>
                <a:latin typeface="Times New Roman"/>
                <a:ea typeface="Times New Roman"/>
                <a:cs typeface="Times New Roman"/>
                <a:sym typeface="Times New Roman"/>
              </a:rPr>
              <a:t>, Alfredo Delcastillo</a:t>
            </a:r>
            <a:r>
              <a:rPr baseline="30000" lang="en-US" sz="3600">
                <a:solidFill>
                  <a:schemeClr val="dk1"/>
                </a:solidFill>
                <a:latin typeface="Times New Roman"/>
                <a:ea typeface="Times New Roman"/>
                <a:cs typeface="Times New Roman"/>
                <a:sym typeface="Times New Roman"/>
              </a:rPr>
              <a:t>1</a:t>
            </a:r>
            <a:r>
              <a:rPr lang="en-US" sz="3600">
                <a:solidFill>
                  <a:schemeClr val="dk1"/>
                </a:solidFill>
                <a:latin typeface="Times New Roman"/>
                <a:ea typeface="Times New Roman"/>
                <a:cs typeface="Times New Roman"/>
                <a:sym typeface="Times New Roman"/>
              </a:rPr>
              <a:t>, Preeti Ramesh Kumar</a:t>
            </a:r>
            <a:r>
              <a:rPr baseline="30000" lang="en-US" sz="3600">
                <a:solidFill>
                  <a:schemeClr val="dk1"/>
                </a:solidFill>
                <a:latin typeface="Times New Roman"/>
                <a:ea typeface="Times New Roman"/>
                <a:cs typeface="Times New Roman"/>
                <a:sym typeface="Times New Roman"/>
              </a:rPr>
              <a:t>1</a:t>
            </a:r>
            <a:r>
              <a:rPr lang="en-US" sz="3600">
                <a:solidFill>
                  <a:schemeClr val="dk1"/>
                </a:solidFill>
                <a:latin typeface="Times New Roman"/>
                <a:ea typeface="Times New Roman"/>
                <a:cs typeface="Times New Roman"/>
                <a:sym typeface="Times New Roman"/>
              </a:rPr>
              <a:t> </a:t>
            </a:r>
          </a:p>
          <a:p>
            <a:pPr indent="387350" lvl="0" marL="3657600" rtl="0" algn="l">
              <a:lnSpc>
                <a:spcPct val="115000"/>
              </a:lnSpc>
              <a:spcBef>
                <a:spcPts val="0"/>
              </a:spcBef>
              <a:buClr>
                <a:schemeClr val="dk1"/>
              </a:buClr>
              <a:buSzPct val="30555"/>
              <a:buFont typeface="Arial"/>
              <a:buNone/>
            </a:pPr>
            <a:r>
              <a:rPr lang="en-US" sz="3600">
                <a:solidFill>
                  <a:schemeClr val="dk1"/>
                </a:solidFill>
                <a:latin typeface="Times New Roman"/>
                <a:ea typeface="Times New Roman"/>
                <a:cs typeface="Times New Roman"/>
                <a:sym typeface="Times New Roman"/>
              </a:rPr>
              <a:t>		            	Connetquot Highschool</a:t>
            </a:r>
            <a:r>
              <a:rPr baseline="30000" lang="en-US" sz="3600">
                <a:solidFill>
                  <a:schemeClr val="dk1"/>
                </a:solidFill>
                <a:latin typeface="Times New Roman"/>
                <a:ea typeface="Times New Roman"/>
                <a:cs typeface="Times New Roman"/>
                <a:sym typeface="Times New Roman"/>
              </a:rPr>
              <a:t>1</a:t>
            </a:r>
          </a:p>
          <a:p>
            <a:pPr indent="0" lvl="0" marL="0" marR="0" rtl="0" algn="l">
              <a:spcBef>
                <a:spcPts val="0"/>
              </a:spcBef>
              <a:buNone/>
            </a:pPr>
            <a:r>
              <a:t/>
            </a:r>
            <a:endParaRPr i="1" sz="4300">
              <a:latin typeface="Calibri"/>
              <a:ea typeface="Calibri"/>
              <a:cs typeface="Calibri"/>
              <a:sym typeface="Calibri"/>
            </a:endParaRPr>
          </a:p>
        </p:txBody>
      </p:sp>
      <p:sp>
        <p:nvSpPr>
          <p:cNvPr id="86" name="Shape 86"/>
          <p:cNvSpPr txBox="1"/>
          <p:nvPr/>
        </p:nvSpPr>
        <p:spPr>
          <a:xfrm>
            <a:off x="17095100" y="5617985"/>
            <a:ext cx="14494746" cy="650719"/>
          </a:xfrm>
          <a:prstGeom prst="rect">
            <a:avLst/>
          </a:prstGeom>
          <a:noFill/>
          <a:ln>
            <a:noFill/>
          </a:ln>
        </p:spPr>
        <p:txBody>
          <a:bodyPr anchorCtr="0" anchor="t" bIns="32650" lIns="65300" rIns="65300" tIns="32650">
            <a:noAutofit/>
          </a:bodyPr>
          <a:lstStyle/>
          <a:p>
            <a:pPr indent="0" lvl="0" marL="0" marR="0" rtl="0" algn="l">
              <a:spcBef>
                <a:spcPts val="0"/>
              </a:spcBef>
              <a:buNone/>
            </a:pPr>
            <a:r>
              <a:t/>
            </a:r>
            <a:endParaRPr sz="3800">
              <a:solidFill>
                <a:schemeClr val="dk1"/>
              </a:solidFill>
              <a:latin typeface="Calibri"/>
              <a:ea typeface="Calibri"/>
              <a:cs typeface="Calibri"/>
              <a:sym typeface="Calibri"/>
            </a:endParaRPr>
          </a:p>
        </p:txBody>
      </p:sp>
      <p:pic>
        <p:nvPicPr>
          <p:cNvPr id="87" name="Shape 87"/>
          <p:cNvPicPr preferRelativeResize="0"/>
          <p:nvPr/>
        </p:nvPicPr>
        <p:blipFill rotWithShape="1">
          <a:blip r:embed="rId3">
            <a:alphaModFix/>
          </a:blip>
          <a:srcRect b="0" l="0" r="0" t="0"/>
          <a:stretch/>
        </p:blipFill>
        <p:spPr>
          <a:xfrm>
            <a:off x="26832434" y="1696629"/>
            <a:ext cx="3945300" cy="695700"/>
          </a:xfrm>
          <a:prstGeom prst="rect">
            <a:avLst/>
          </a:prstGeom>
          <a:noFill/>
          <a:ln>
            <a:noFill/>
          </a:ln>
        </p:spPr>
      </p:pic>
      <p:sp>
        <p:nvSpPr>
          <p:cNvPr id="88" name="Shape 88"/>
          <p:cNvSpPr/>
          <p:nvPr/>
        </p:nvSpPr>
        <p:spPr>
          <a:xfrm>
            <a:off x="17095100" y="4036887"/>
            <a:ext cx="14101500" cy="936900"/>
          </a:xfrm>
          <a:prstGeom prst="rect">
            <a:avLst/>
          </a:prstGeom>
          <a:noFill/>
          <a:ln>
            <a:noFill/>
          </a:ln>
        </p:spPr>
        <p:txBody>
          <a:bodyPr anchorCtr="0" anchor="t" bIns="36075" lIns="72175" rIns="72175" tIns="36075">
            <a:noAutofit/>
          </a:bodyPr>
          <a:lstStyle/>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Tables &amp; Figures</a:t>
            </a:r>
          </a:p>
          <a:p>
            <a:pPr indent="-541325" lvl="0" marL="541325" marR="0" rtl="0" algn="l">
              <a:spcBef>
                <a:spcPts val="429"/>
              </a:spcBef>
              <a:buClr>
                <a:schemeClr val="dk1"/>
              </a:buClr>
              <a:buFont typeface="Arial"/>
              <a:buNone/>
            </a:pPr>
            <a:r>
              <a:t/>
            </a:r>
            <a:endParaRPr sz="6100">
              <a:solidFill>
                <a:schemeClr val="dk1"/>
              </a:solidFill>
              <a:latin typeface="Calibri"/>
              <a:ea typeface="Calibri"/>
              <a:cs typeface="Calibri"/>
              <a:sym typeface="Calibri"/>
            </a:endParaRPr>
          </a:p>
        </p:txBody>
      </p:sp>
      <p:sp>
        <p:nvSpPr>
          <p:cNvPr id="89" name="Shape 89"/>
          <p:cNvSpPr txBox="1"/>
          <p:nvPr/>
        </p:nvSpPr>
        <p:spPr>
          <a:xfrm>
            <a:off x="1874780" y="4497192"/>
            <a:ext cx="14464200" cy="15647100"/>
          </a:xfrm>
          <a:prstGeom prst="rect">
            <a:avLst/>
          </a:prstGeom>
          <a:noFill/>
          <a:ln>
            <a:noFill/>
          </a:ln>
        </p:spPr>
        <p:txBody>
          <a:bodyPr anchorCtr="0" anchor="t" bIns="32650" lIns="65300" rIns="65300" tIns="32650">
            <a:noAutofit/>
          </a:bodyPr>
          <a:lstStyle/>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Abstract</a:t>
            </a:r>
          </a:p>
          <a:p>
            <a:pPr indent="0" lvl="0" marL="0" marR="0" rtl="0" algn="l">
              <a:spcBef>
                <a:spcPts val="857"/>
              </a:spcBef>
              <a:spcAft>
                <a:spcPts val="0"/>
              </a:spcAft>
              <a:buSzPct val="25000"/>
              <a:buNone/>
            </a:pPr>
            <a:r>
              <a:rPr lang="en-US" sz="3600">
                <a:solidFill>
                  <a:schemeClr val="dk1"/>
                </a:solidFill>
                <a:latin typeface="Calibri"/>
                <a:ea typeface="Calibri"/>
                <a:cs typeface="Calibri"/>
                <a:sym typeface="Calibri"/>
              </a:rPr>
              <a:t>Invasive species have been seen in several bodies of water in Long Island, like the Cabomba in the Yaphank lakes. This brings the question on their origin and how they got to the habitats that they reside in now. It would most likely be due to fishing, or boating in exotic places or possession of these exotic plants in aquariums that end up being dumped inside the lake, which can allow us to look into the origins to find a solution for the invasive problem. </a:t>
            </a:r>
          </a:p>
          <a:p>
            <a:pPr indent="0" lvl="0" marL="0" marR="0" rtl="0" algn="l">
              <a:spcBef>
                <a:spcPts val="857"/>
              </a:spcBef>
              <a:spcAft>
                <a:spcPts val="0"/>
              </a:spcAft>
              <a:buSzPct val="25000"/>
              <a:buNone/>
            </a:pPr>
            <a:r>
              <a:rPr lang="en-US" sz="6100">
                <a:solidFill>
                  <a:schemeClr val="dk1"/>
                </a:solidFill>
                <a:latin typeface="Calibri"/>
                <a:ea typeface="Calibri"/>
                <a:cs typeface="Calibri"/>
                <a:sym typeface="Calibri"/>
              </a:rPr>
              <a:t>Introduction</a:t>
            </a:r>
          </a:p>
          <a:p>
            <a:pPr indent="0" lvl="0" marL="0" marR="0" rtl="0" algn="l">
              <a:spcBef>
                <a:spcPts val="429"/>
              </a:spcBef>
              <a:buSzPct val="25000"/>
              <a:buNone/>
            </a:pPr>
            <a:r>
              <a:rPr lang="en-US" sz="3600">
                <a:solidFill>
                  <a:schemeClr val="dk1"/>
                </a:solidFill>
                <a:latin typeface="Calibri"/>
                <a:ea typeface="Calibri"/>
                <a:cs typeface="Calibri"/>
                <a:sym typeface="Calibri"/>
              </a:rPr>
              <a:t>The main goal is to find and barcode Cabomba, Variable-Leaf Watermilfoil and several other invasive species from a recent invasion, while also finding ways to get rid of them. We might also compare the species diversity  between upper and lower Yaphank lakes. There were remediation efforts done to upper Yaphank, but it halted before lower Yaphank could be done, which is the reason why we would like to compare the areas. </a:t>
            </a:r>
          </a:p>
          <a:p>
            <a:pPr indent="0" lvl="0" marL="0" marR="0" rtl="0" algn="l">
              <a:spcBef>
                <a:spcPts val="0"/>
              </a:spcBef>
              <a:buNone/>
            </a:pPr>
            <a:r>
              <a:t/>
            </a:r>
            <a:endParaRPr sz="3600">
              <a:solidFill>
                <a:schemeClr val="dk1"/>
              </a:solidFill>
              <a:latin typeface="Calibri"/>
              <a:ea typeface="Calibri"/>
              <a:cs typeface="Calibri"/>
              <a:sym typeface="Calibri"/>
            </a:endParaRPr>
          </a:p>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Materials &amp; Methods </a:t>
            </a:r>
          </a:p>
          <a:p>
            <a:pPr indent="0" lvl="0" marL="0" marR="0" rtl="0" algn="l">
              <a:spcBef>
                <a:spcPts val="429"/>
              </a:spcBef>
              <a:buSzPct val="25000"/>
              <a:buNone/>
            </a:pPr>
            <a:r>
              <a:rPr lang="en-US" sz="3600">
                <a:solidFill>
                  <a:schemeClr val="dk1"/>
                </a:solidFill>
                <a:latin typeface="Calibri"/>
                <a:ea typeface="Calibri"/>
                <a:cs typeface="Calibri"/>
                <a:sym typeface="Calibri"/>
              </a:rPr>
              <a:t>We plan to go to the Yaphank Lake and Peconic and Yaphank Rivers, to collect several samples of the invasive species we find to take back to the lab, while also taking photos, taking in and sharing the location of the specimens for data, and comparing the two areas. </a:t>
            </a:r>
          </a:p>
          <a:p>
            <a:pPr indent="0" lvl="0" marL="0" marR="0" rtl="0" algn="l">
              <a:spcBef>
                <a:spcPts val="0"/>
              </a:spcBef>
              <a:spcAft>
                <a:spcPts val="0"/>
              </a:spcAft>
              <a:buNone/>
            </a:pPr>
            <a:r>
              <a:t/>
            </a:r>
            <a:endParaRPr sz="3900">
              <a:solidFill>
                <a:schemeClr val="dk1"/>
              </a:solidFill>
              <a:latin typeface="Calibri"/>
              <a:ea typeface="Calibri"/>
              <a:cs typeface="Calibri"/>
              <a:sym typeface="Calibri"/>
            </a:endParaRPr>
          </a:p>
          <a:p>
            <a:pPr indent="0" lvl="0" marL="0" marR="0" rtl="0" algn="l">
              <a:spcBef>
                <a:spcPts val="429"/>
              </a:spcBef>
              <a:spcAft>
                <a:spcPts val="0"/>
              </a:spcAft>
              <a:buSzPct val="25000"/>
              <a:buNone/>
            </a:pPr>
            <a:r>
              <a:rPr lang="en-US" sz="6100">
                <a:solidFill>
                  <a:schemeClr val="dk1"/>
                </a:solidFill>
                <a:latin typeface="Calibri"/>
                <a:ea typeface="Calibri"/>
                <a:cs typeface="Calibri"/>
                <a:sym typeface="Calibri"/>
              </a:rPr>
              <a:t>Results</a:t>
            </a:r>
          </a:p>
          <a:p>
            <a:pPr indent="0" lvl="0" marL="0" marR="0" rtl="0" algn="l">
              <a:spcBef>
                <a:spcPts val="429"/>
              </a:spcBef>
              <a:buSzPct val="25000"/>
              <a:buNone/>
            </a:pPr>
            <a:r>
              <a:rPr lang="en-US" sz="3600">
                <a:solidFill>
                  <a:schemeClr val="dk1"/>
                </a:solidFill>
                <a:latin typeface="Calibri"/>
                <a:ea typeface="Calibri"/>
                <a:cs typeface="Calibri"/>
                <a:sym typeface="Calibri"/>
              </a:rPr>
              <a:t>For gel electrophoresis, we got bands for samples 4, 14, 10, 6, 5, and 18. The results for the DNA reactions we got were of two samples, sample 4 and sample 17. Blast results indicate the species as </a:t>
            </a:r>
            <a:r>
              <a:rPr lang="en-US" sz="3600">
                <a:solidFill>
                  <a:schemeClr val="dk1"/>
                </a:solidFill>
                <a:latin typeface="Calibri"/>
                <a:ea typeface="Calibri"/>
                <a:cs typeface="Calibri"/>
                <a:sym typeface="Calibri"/>
              </a:rPr>
              <a:t>Phragmites australis  and Myriophyllum heterophyllum.</a:t>
            </a:r>
          </a:p>
        </p:txBody>
      </p:sp>
      <p:sp>
        <p:nvSpPr>
          <p:cNvPr id="90" name="Shape 90"/>
          <p:cNvSpPr txBox="1"/>
          <p:nvPr/>
        </p:nvSpPr>
        <p:spPr>
          <a:xfrm>
            <a:off x="17034675" y="7707828"/>
            <a:ext cx="14774418" cy="10237755"/>
          </a:xfrm>
          <a:prstGeom prst="rect">
            <a:avLst/>
          </a:prstGeom>
          <a:noFill/>
          <a:ln>
            <a:noFill/>
          </a:ln>
        </p:spPr>
        <p:txBody>
          <a:bodyPr anchorCtr="0" anchor="t" bIns="32650" lIns="65300" rIns="65300" tIns="32650">
            <a:noAutofit/>
          </a:bodyPr>
          <a:lstStyle/>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Discussion </a:t>
            </a:r>
          </a:p>
          <a:p>
            <a:pPr indent="0" lvl="0" marL="0" marR="0" rtl="0" algn="l">
              <a:spcBef>
                <a:spcPts val="429"/>
              </a:spcBef>
              <a:spcAft>
                <a:spcPts val="0"/>
              </a:spcAft>
              <a:buSzPct val="25000"/>
              <a:buNone/>
            </a:pPr>
            <a:r>
              <a:rPr lang="en-US" sz="3600">
                <a:solidFill>
                  <a:schemeClr val="dk1"/>
                </a:solidFill>
                <a:latin typeface="Calibri"/>
                <a:ea typeface="Calibri"/>
                <a:cs typeface="Calibri"/>
                <a:sym typeface="Calibri"/>
              </a:rPr>
              <a:t>From the barcoding, we learned that the Phragmites australis (sample 4) had actually been native in Asia and is named the common reed. Barcoding tells us that the Myriophyllum heterophyllum originated from Australia and is called the Watermilfoil. These exotic plants would seem to be the product of people adding exotic plants to their aquariums and dumping them in bodies of water after they’re done with them, thinking no harm from it and not realizing the consequences</a:t>
            </a:r>
          </a:p>
          <a:p>
            <a:pPr indent="0" lvl="0" marL="0" marR="0" rtl="0" algn="l">
              <a:spcBef>
                <a:spcPts val="429"/>
              </a:spcBef>
              <a:buNone/>
            </a:pPr>
            <a:r>
              <a:t/>
            </a:r>
            <a:endParaRPr sz="3600">
              <a:solidFill>
                <a:schemeClr val="dk1"/>
              </a:solidFill>
              <a:latin typeface="Calibri"/>
              <a:ea typeface="Calibri"/>
              <a:cs typeface="Calibri"/>
              <a:sym typeface="Calibri"/>
            </a:endParaRPr>
          </a:p>
          <a:p>
            <a:pPr indent="0" lvl="0" marL="0" marR="0" rtl="0" algn="l">
              <a:spcBef>
                <a:spcPts val="0"/>
              </a:spcBef>
              <a:buSzPct val="25000"/>
              <a:buNone/>
            </a:pPr>
            <a:r>
              <a:rPr lang="en-US" sz="6100">
                <a:solidFill>
                  <a:schemeClr val="dk1"/>
                </a:solidFill>
                <a:latin typeface="Calibri"/>
                <a:ea typeface="Calibri"/>
                <a:cs typeface="Calibri"/>
                <a:sym typeface="Calibri"/>
              </a:rPr>
              <a:t>References</a:t>
            </a:r>
          </a:p>
          <a:p>
            <a:pPr indent="0" lvl="0" marL="0" marR="0" rtl="0" algn="l">
              <a:spcBef>
                <a:spcPts val="0"/>
              </a:spcBef>
              <a:buSzPct val="25000"/>
              <a:buNone/>
            </a:pPr>
            <a:r>
              <a:rPr lang="en-US" sz="2400">
                <a:solidFill>
                  <a:schemeClr val="dk1"/>
                </a:solidFill>
                <a:latin typeface="Calibri"/>
                <a:ea typeface="Calibri"/>
                <a:cs typeface="Calibri"/>
                <a:sym typeface="Calibri"/>
              </a:rPr>
              <a:t>Department of Environmental Conservation. Lower Yaphank Lake. [accessed 2015 Dec 16]. http://www.dec.ny.gov/outdoor/24179.html</a:t>
            </a:r>
          </a:p>
          <a:p>
            <a:pPr indent="0" lvl="0" marL="0" marR="0" rtl="0" algn="l">
              <a:spcBef>
                <a:spcPts val="0"/>
              </a:spcBef>
              <a:buSzPct val="25000"/>
              <a:buNone/>
            </a:pPr>
            <a:r>
              <a:rPr lang="en-US" sz="2400">
                <a:solidFill>
                  <a:schemeClr val="dk1"/>
                </a:solidFill>
                <a:latin typeface="Calibri"/>
                <a:ea typeface="Calibri"/>
                <a:cs typeface="Calibri"/>
                <a:sym typeface="Calibri"/>
              </a:rPr>
              <a:t>Watershed Protection: Clean Lakes Case Study - Use of Aquatic Weevils to Control a Nuisance Weed in Lake</a:t>
            </a:r>
          </a:p>
          <a:p>
            <a:pPr indent="0" lvl="0" marL="0" marR="0" rtl="0" algn="l">
              <a:spcBef>
                <a:spcPts val="0"/>
              </a:spcBef>
              <a:buSzPct val="25000"/>
              <a:buNone/>
            </a:pPr>
            <a:r>
              <a:rPr lang="en-US" sz="2400">
                <a:solidFill>
                  <a:schemeClr val="dk1"/>
                </a:solidFill>
                <a:latin typeface="Calibri"/>
                <a:ea typeface="Calibri"/>
                <a:cs typeface="Calibri"/>
                <a:sym typeface="Calibri"/>
              </a:rPr>
              <a:t>Bomoseen, Vermont. EPA. [accessed 2015 Dec 12]. https://www.epa.gov/lakes/watershed-protection-clean-lakes-case-study-use-aquatic-weevils-control-nuisance-weed-lake </a:t>
            </a:r>
          </a:p>
          <a:p>
            <a:pPr indent="0" lvl="0" marL="0" marR="0" rtl="0" algn="l">
              <a:spcBef>
                <a:spcPts val="0"/>
              </a:spcBef>
              <a:buSzPct val="25000"/>
              <a:buNone/>
            </a:pPr>
            <a:r>
              <a:rPr lang="en-US" sz="2400">
                <a:solidFill>
                  <a:schemeClr val="dk1"/>
                </a:solidFill>
                <a:latin typeface="Calibri"/>
                <a:ea typeface="Calibri"/>
                <a:cs typeface="Calibri"/>
                <a:sym typeface="Calibri"/>
              </a:rPr>
              <a:t>Vairable-Leaf Watermilfoil « AQUAPLANT. Vairable-Leaf Watermilfoil « AQUAPLANT. [accessed 2015 Dec 17]. http://aquaplant.tamu.edu/plant-identification/alphabetical-index/variable-leaf-watermilfoil/ </a:t>
            </a:r>
          </a:p>
          <a:p>
            <a:pPr indent="0" lvl="0" marL="0" marR="0" rtl="0" algn="l">
              <a:spcBef>
                <a:spcPts val="0"/>
              </a:spcBef>
              <a:buSzPct val="25000"/>
              <a:buNone/>
            </a:pPr>
            <a:r>
              <a:rPr lang="en-US" sz="2400">
                <a:solidFill>
                  <a:schemeClr val="dk1"/>
                </a:solidFill>
                <a:latin typeface="Calibri"/>
                <a:ea typeface="Calibri"/>
                <a:cs typeface="Calibri"/>
                <a:sym typeface="Calibri"/>
              </a:rPr>
              <a:t>Non-Native Invasive Freshwater Plants. Non-native Invasive Freshwater Plants. [accessed 2015 Dec 17]. http://www.ecy.wa.gov/programs/wq/plants/weeds/aqua006.html </a:t>
            </a:r>
          </a:p>
          <a:p>
            <a:pPr indent="0" lvl="0" marL="0" marR="0" rtl="0" algn="l">
              <a:spcBef>
                <a:spcPts val="0"/>
              </a:spcBef>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Acknowledgements</a:t>
            </a:r>
          </a:p>
          <a:p>
            <a:pPr indent="0" lvl="0" marL="0" marR="0" rtl="0" algn="l">
              <a:spcBef>
                <a:spcPts val="429"/>
              </a:spcBef>
              <a:buSzPct val="25000"/>
              <a:buNone/>
            </a:pPr>
            <a:r>
              <a:rPr lang="en-US" sz="3600">
                <a:solidFill>
                  <a:schemeClr val="dk1"/>
                </a:solidFill>
                <a:latin typeface="Calibri"/>
                <a:ea typeface="Calibri"/>
                <a:cs typeface="Calibri"/>
                <a:sym typeface="Calibri"/>
              </a:rPr>
              <a:t>We thank the always supportive teacher, John Halloran, the institution that provided us the opportunity to reach these scientific goals, Cold Spring Harbor, and the school that allowed us to do these wondorous things, Connetquot High School.</a:t>
            </a:r>
          </a:p>
        </p:txBody>
      </p:sp>
      <p:pic>
        <p:nvPicPr>
          <p:cNvPr id="91" name="Shape 91"/>
          <p:cNvPicPr preferRelativeResize="0"/>
          <p:nvPr/>
        </p:nvPicPr>
        <p:blipFill rotWithShape="1">
          <a:blip r:embed="rId4">
            <a:alphaModFix/>
          </a:blip>
          <a:srcRect b="0" l="0" r="0" t="0"/>
          <a:stretch/>
        </p:blipFill>
        <p:spPr>
          <a:xfrm>
            <a:off x="27513378" y="2777991"/>
            <a:ext cx="3428700" cy="798599"/>
          </a:xfrm>
          <a:prstGeom prst="rect">
            <a:avLst/>
          </a:prstGeom>
          <a:noFill/>
          <a:ln>
            <a:noFill/>
          </a:ln>
        </p:spPr>
      </p:pic>
      <p:pic>
        <p:nvPicPr>
          <p:cNvPr id="92" name="Shape 92"/>
          <p:cNvPicPr preferRelativeResize="0"/>
          <p:nvPr/>
        </p:nvPicPr>
        <p:blipFill rotWithShape="1">
          <a:blip r:embed="rId5">
            <a:alphaModFix/>
          </a:blip>
          <a:srcRect b="0" l="0" r="0" t="0"/>
          <a:stretch/>
        </p:blipFill>
        <p:spPr>
          <a:xfrm>
            <a:off x="1196650" y="1935083"/>
            <a:ext cx="4047000" cy="1632900"/>
          </a:xfrm>
          <a:prstGeom prst="rect">
            <a:avLst/>
          </a:prstGeom>
          <a:noFill/>
          <a:ln>
            <a:noFill/>
          </a:ln>
        </p:spPr>
      </p:pic>
      <p:pic>
        <p:nvPicPr>
          <p:cNvPr id="93" name="Shape 93"/>
          <p:cNvPicPr preferRelativeResize="0"/>
          <p:nvPr/>
        </p:nvPicPr>
        <p:blipFill rotWithShape="1">
          <a:blip r:embed="rId6">
            <a:alphaModFix/>
          </a:blip>
          <a:srcRect b="0" l="0" r="0" t="0"/>
          <a:stretch/>
        </p:blipFill>
        <p:spPr>
          <a:xfrm>
            <a:off x="26576600" y="2631183"/>
            <a:ext cx="936900" cy="936900"/>
          </a:xfrm>
          <a:prstGeom prst="rect">
            <a:avLst/>
          </a:prstGeom>
          <a:noFill/>
          <a:ln>
            <a:noFill/>
          </a:ln>
        </p:spPr>
      </p:pic>
      <p:pic>
        <p:nvPicPr>
          <p:cNvPr id="94" name="Shape 94"/>
          <p:cNvPicPr preferRelativeResize="0"/>
          <p:nvPr/>
        </p:nvPicPr>
        <p:blipFill>
          <a:blip r:embed="rId7">
            <a:alphaModFix/>
          </a:blip>
          <a:stretch>
            <a:fillRect/>
          </a:stretch>
        </p:blipFill>
        <p:spPr>
          <a:xfrm>
            <a:off x="17192625" y="5037975"/>
            <a:ext cx="5252698" cy="2273726"/>
          </a:xfrm>
          <a:prstGeom prst="rect">
            <a:avLst/>
          </a:prstGeom>
          <a:noFill/>
          <a:ln>
            <a:noFill/>
          </a:ln>
        </p:spPr>
      </p:pic>
      <p:sp>
        <p:nvSpPr>
          <p:cNvPr id="95" name="Shape 95"/>
          <p:cNvSpPr txBox="1"/>
          <p:nvPr/>
        </p:nvSpPr>
        <p:spPr>
          <a:xfrm>
            <a:off x="17240250" y="7410450"/>
            <a:ext cx="5205000" cy="297300"/>
          </a:xfrm>
          <a:prstGeom prst="rect">
            <a:avLst/>
          </a:prstGeom>
          <a:noFill/>
          <a:ln>
            <a:noFill/>
          </a:ln>
        </p:spPr>
        <p:txBody>
          <a:bodyPr anchorCtr="0" anchor="t" bIns="91425" lIns="91425" rIns="91425" tIns="91425">
            <a:noAutofit/>
          </a:bodyPr>
          <a:lstStyle/>
          <a:p>
            <a:pPr lvl="0">
              <a:spcBef>
                <a:spcPts val="0"/>
              </a:spcBef>
              <a:buNone/>
            </a:pPr>
            <a:r>
              <a:rPr lang="en-US"/>
              <a:t>Figure 1: Single band from first extraction attempt</a:t>
            </a:r>
          </a:p>
        </p:txBody>
      </p:sp>
      <p:pic>
        <p:nvPicPr>
          <p:cNvPr id="96" name="Shape 96"/>
          <p:cNvPicPr preferRelativeResize="0"/>
          <p:nvPr/>
        </p:nvPicPr>
        <p:blipFill>
          <a:blip r:embed="rId8">
            <a:alphaModFix/>
          </a:blip>
          <a:stretch>
            <a:fillRect/>
          </a:stretch>
        </p:blipFill>
        <p:spPr>
          <a:xfrm>
            <a:off x="22892150" y="4022950"/>
            <a:ext cx="8305800" cy="3238500"/>
          </a:xfrm>
          <a:prstGeom prst="rect">
            <a:avLst/>
          </a:prstGeom>
          <a:noFill/>
          <a:ln>
            <a:noFill/>
          </a:ln>
        </p:spPr>
      </p:pic>
      <p:sp>
        <p:nvSpPr>
          <p:cNvPr id="97" name="Shape 97"/>
          <p:cNvSpPr txBox="1"/>
          <p:nvPr/>
        </p:nvSpPr>
        <p:spPr>
          <a:xfrm>
            <a:off x="23088600" y="7429500"/>
            <a:ext cx="6096000" cy="297300"/>
          </a:xfrm>
          <a:prstGeom prst="rect">
            <a:avLst/>
          </a:prstGeom>
          <a:noFill/>
          <a:ln>
            <a:noFill/>
          </a:ln>
        </p:spPr>
        <p:txBody>
          <a:bodyPr anchorCtr="0" anchor="t" bIns="91425" lIns="91425" rIns="91425" tIns="91425">
            <a:noAutofit/>
          </a:bodyPr>
          <a:lstStyle/>
          <a:p>
            <a:pPr lvl="0">
              <a:spcBef>
                <a:spcPts val="0"/>
              </a:spcBef>
              <a:buNone/>
            </a:pPr>
            <a:r>
              <a:rPr lang="en-US"/>
              <a:t>Figure 2: BLAST results indicating presence of Broadleaf - Water Milfoil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