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Lst>
  <p:sldSz cy="21945600" cx="329184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524300" y="514350"/>
            <a:ext cx="6096299" cy="257174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914400" y="3257550"/>
            <a:ext cx="7315200" cy="3086099"/>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914400" y="3257550"/>
            <a:ext cx="7315200" cy="3086099"/>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524300" y="514350"/>
            <a:ext cx="6096299" cy="257174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2468880" y="6817361"/>
            <a:ext cx="27980641" cy="470407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4937760" y="12435839"/>
            <a:ext cx="23042880" cy="5608319"/>
          </a:xfrm>
          <a:prstGeom prst="rect">
            <a:avLst/>
          </a:prstGeom>
          <a:noFill/>
          <a:ln>
            <a:noFill/>
          </a:ln>
        </p:spPr>
        <p:txBody>
          <a:bodyPr anchorCtr="0" anchor="t" bIns="91425" lIns="91425" rIns="91425" tIns="91425"/>
          <a:lstStyle>
            <a:lvl1pPr indent="0" lvl="0" marL="0" marR="0" rtl="0" algn="ctr">
              <a:spcBef>
                <a:spcPts val="2200"/>
              </a:spcBef>
              <a:buClr>
                <a:srgbClr val="888888"/>
              </a:buClr>
              <a:buFont typeface="Arial"/>
              <a:buNone/>
              <a:defRPr b="0" i="0" sz="11000" u="none" cap="none" strike="noStrike">
                <a:solidFill>
                  <a:srgbClr val="888888"/>
                </a:solidFill>
                <a:latin typeface="Calibri"/>
                <a:ea typeface="Calibri"/>
                <a:cs typeface="Calibri"/>
                <a:sym typeface="Calibri"/>
              </a:defRPr>
            </a:lvl1pPr>
            <a:lvl2pPr indent="-5145" lvl="1" marL="1567245" marR="0" rtl="0" algn="ctr">
              <a:spcBef>
                <a:spcPts val="1920"/>
              </a:spcBef>
              <a:buClr>
                <a:srgbClr val="888888"/>
              </a:buClr>
              <a:buFont typeface="Arial"/>
              <a:buNone/>
              <a:defRPr b="0" i="0" sz="9600" u="none" cap="none" strike="noStrike">
                <a:solidFill>
                  <a:srgbClr val="888888"/>
                </a:solidFill>
                <a:latin typeface="Calibri"/>
                <a:ea typeface="Calibri"/>
                <a:cs typeface="Calibri"/>
                <a:sym typeface="Calibri"/>
              </a:defRPr>
            </a:lvl2pPr>
            <a:lvl3pPr indent="-10288" lvl="2" marL="3134489" marR="0" rtl="0" algn="ctr">
              <a:spcBef>
                <a:spcPts val="1640"/>
              </a:spcBef>
              <a:buClr>
                <a:srgbClr val="888888"/>
              </a:buClr>
              <a:buFont typeface="Arial"/>
              <a:buNone/>
              <a:defRPr b="0" i="0" sz="8200" u="none" cap="none" strike="noStrike">
                <a:solidFill>
                  <a:srgbClr val="888888"/>
                </a:solidFill>
                <a:latin typeface="Calibri"/>
                <a:ea typeface="Calibri"/>
                <a:cs typeface="Calibri"/>
                <a:sym typeface="Calibri"/>
              </a:defRPr>
            </a:lvl3pPr>
            <a:lvl4pPr indent="-2733" lvl="3" marL="4701734"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4pPr>
            <a:lvl5pPr indent="-7877" lvl="4" marL="6268978"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5pPr>
            <a:lvl6pPr indent="-323" lvl="5" marL="7836223"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6pPr>
            <a:lvl7pPr indent="-5467" lvl="6" marL="9403467"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7pPr>
            <a:lvl8pPr indent="-10611" lvl="7" marL="10970712"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8pPr>
            <a:lvl9pPr indent="-3055" lvl="8" marL="12537956" marR="0" rtl="0" algn="ctr">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9217661" y="-2451097"/>
            <a:ext cx="14483080" cy="29626559"/>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18206721" y="6537964"/>
            <a:ext cx="18724880" cy="740663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3119119" y="-594356"/>
            <a:ext cx="18724880" cy="216712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1645919" y="5120642"/>
            <a:ext cx="29626559" cy="144830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2600325" y="14102081"/>
            <a:ext cx="27980641" cy="435864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137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2600325" y="9301482"/>
            <a:ext cx="27980641" cy="4800599"/>
          </a:xfrm>
          <a:prstGeom prst="rect">
            <a:avLst/>
          </a:prstGeom>
          <a:noFill/>
          <a:ln>
            <a:noFill/>
          </a:ln>
        </p:spPr>
        <p:txBody>
          <a:bodyPr anchorCtr="0" anchor="b" bIns="91425" lIns="91425" rIns="91425" tIns="91425"/>
          <a:lstStyle>
            <a:lvl1pPr indent="0" lvl="0" marL="0" marR="0" rtl="0" algn="l">
              <a:spcBef>
                <a:spcPts val="1380"/>
              </a:spcBef>
              <a:buClr>
                <a:srgbClr val="888888"/>
              </a:buClr>
              <a:buFont typeface="Arial"/>
              <a:buNone/>
              <a:defRPr b="0" i="0" sz="6900" u="none" cap="none" strike="noStrike">
                <a:solidFill>
                  <a:srgbClr val="888888"/>
                </a:solidFill>
                <a:latin typeface="Calibri"/>
                <a:ea typeface="Calibri"/>
                <a:cs typeface="Calibri"/>
                <a:sym typeface="Calibri"/>
              </a:defRPr>
            </a:lvl1pPr>
            <a:lvl2pPr indent="-5145" lvl="1" marL="1567245" marR="0" rtl="0" algn="l">
              <a:spcBef>
                <a:spcPts val="1220"/>
              </a:spcBef>
              <a:buClr>
                <a:srgbClr val="888888"/>
              </a:buClr>
              <a:buFont typeface="Arial"/>
              <a:buNone/>
              <a:defRPr b="0" i="0" sz="6100" u="none" cap="none" strike="noStrike">
                <a:solidFill>
                  <a:srgbClr val="888888"/>
                </a:solidFill>
                <a:latin typeface="Calibri"/>
                <a:ea typeface="Calibri"/>
                <a:cs typeface="Calibri"/>
                <a:sym typeface="Calibri"/>
              </a:defRPr>
            </a:lvl2pPr>
            <a:lvl3pPr indent="-10288" lvl="2" marL="3134489" marR="0" rtl="0" algn="l">
              <a:spcBef>
                <a:spcPts val="1080"/>
              </a:spcBef>
              <a:buClr>
                <a:srgbClr val="888888"/>
              </a:buClr>
              <a:buFont typeface="Arial"/>
              <a:buNone/>
              <a:defRPr b="0" i="0" sz="5400" u="none" cap="none" strike="noStrike">
                <a:solidFill>
                  <a:srgbClr val="888888"/>
                </a:solidFill>
                <a:latin typeface="Calibri"/>
                <a:ea typeface="Calibri"/>
                <a:cs typeface="Calibri"/>
                <a:sym typeface="Calibri"/>
              </a:defRPr>
            </a:lvl3pPr>
            <a:lvl4pPr indent="-2733" lvl="3" marL="4701734"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4pPr>
            <a:lvl5pPr indent="-7877" lvl="4" marL="6268978"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5pPr>
            <a:lvl6pPr indent="-323" lvl="5" marL="7836223"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6pPr>
            <a:lvl7pPr indent="-5467" lvl="6" marL="9403467"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7pPr>
            <a:lvl8pPr indent="-10611" lvl="7" marL="10970712"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8pPr>
            <a:lvl9pPr indent="-3055" lvl="8" marL="12537956" marR="0" rtl="0" algn="l">
              <a:spcBef>
                <a:spcPts val="960"/>
              </a:spcBef>
              <a:buClr>
                <a:srgbClr val="888888"/>
              </a:buClr>
              <a:buFont typeface="Arial"/>
              <a:buNone/>
              <a:defRPr b="0" i="0" sz="48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1645919" y="5120642"/>
            <a:ext cx="14538960" cy="14483080"/>
          </a:xfrm>
          <a:prstGeom prst="rect">
            <a:avLst/>
          </a:prstGeom>
          <a:noFill/>
          <a:ln>
            <a:noFill/>
          </a:ln>
        </p:spPr>
        <p:txBody>
          <a:bodyPr anchorCtr="0" anchor="t" bIns="91425" lIns="91425" rIns="91425" tIns="91425"/>
          <a:lstStyle>
            <a:lvl1pPr indent="-565833" lvl="0" marL="1175433"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1pPr>
            <a:lvl2pPr indent="-463972" lvl="1" marL="2546772"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2pPr>
            <a:lvl3pPr indent="-355760" lvl="2" marL="391811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3pPr>
            <a:lvl4pPr indent="-399007" lvl="3" marL="5485357"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4pPr>
            <a:lvl5pPr indent="-404151" lvl="4" marL="7052601"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5pPr>
            <a:lvl6pPr indent="-396595" lvl="5" marL="8619845"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6pPr>
            <a:lvl7pPr indent="-401739" lvl="6" marL="1018709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7pPr>
            <a:lvl8pPr indent="-406883" lvl="7" marL="11754334"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8pPr>
            <a:lvl9pPr indent="-399327" lvl="8" marL="13321578"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16733520" y="5120642"/>
            <a:ext cx="14538960" cy="14483080"/>
          </a:xfrm>
          <a:prstGeom prst="rect">
            <a:avLst/>
          </a:prstGeom>
          <a:noFill/>
          <a:ln>
            <a:noFill/>
          </a:ln>
        </p:spPr>
        <p:txBody>
          <a:bodyPr anchorCtr="0" anchor="t" bIns="91425" lIns="91425" rIns="91425" tIns="91425"/>
          <a:lstStyle>
            <a:lvl1pPr indent="-565833" lvl="0" marL="1175433"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1pPr>
            <a:lvl2pPr indent="-463972" lvl="1" marL="2546772"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2pPr>
            <a:lvl3pPr indent="-355760" lvl="2" marL="391811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3pPr>
            <a:lvl4pPr indent="-399007" lvl="3" marL="5485357"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4pPr>
            <a:lvl5pPr indent="-404151" lvl="4" marL="7052601"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5pPr>
            <a:lvl6pPr indent="-396595" lvl="5" marL="8619845"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6pPr>
            <a:lvl7pPr indent="-401739" lvl="6" marL="1018709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7pPr>
            <a:lvl8pPr indent="-406883" lvl="7" marL="11754334"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8pPr>
            <a:lvl9pPr indent="-399327" lvl="8" marL="13321578"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1645921" y="4912362"/>
            <a:ext cx="14544676" cy="2047238"/>
          </a:xfrm>
          <a:prstGeom prst="rect">
            <a:avLst/>
          </a:prstGeom>
          <a:noFill/>
          <a:ln>
            <a:noFill/>
          </a:ln>
        </p:spPr>
        <p:txBody>
          <a:bodyPr anchorCtr="0" anchor="b" bIns="91425" lIns="91425" rIns="91425" tIns="91425"/>
          <a:lstStyle>
            <a:lvl1pPr indent="0" lvl="0" marL="0" marR="0" rtl="0" algn="l">
              <a:spcBef>
                <a:spcPts val="1640"/>
              </a:spcBef>
              <a:buClr>
                <a:schemeClr val="dk1"/>
              </a:buClr>
              <a:buFont typeface="Arial"/>
              <a:buNone/>
              <a:defRPr b="1" i="0" sz="8200" u="none" cap="none" strike="noStrike">
                <a:solidFill>
                  <a:schemeClr val="dk1"/>
                </a:solidFill>
                <a:latin typeface="Calibri"/>
                <a:ea typeface="Calibri"/>
                <a:cs typeface="Calibri"/>
                <a:sym typeface="Calibri"/>
              </a:defRPr>
            </a:lvl1pPr>
            <a:lvl2pPr indent="-5145" lvl="1" marL="1567245" marR="0" rtl="0" algn="l">
              <a:spcBef>
                <a:spcPts val="1380"/>
              </a:spcBef>
              <a:buClr>
                <a:schemeClr val="dk1"/>
              </a:buClr>
              <a:buFont typeface="Arial"/>
              <a:buNone/>
              <a:defRPr b="1" i="0" sz="6900" u="none" cap="none" strike="noStrike">
                <a:solidFill>
                  <a:schemeClr val="dk1"/>
                </a:solidFill>
                <a:latin typeface="Calibri"/>
                <a:ea typeface="Calibri"/>
                <a:cs typeface="Calibri"/>
                <a:sym typeface="Calibri"/>
              </a:defRPr>
            </a:lvl2pPr>
            <a:lvl3pPr indent="-10288" lvl="2" marL="3134489" marR="0" rtl="0" algn="l">
              <a:spcBef>
                <a:spcPts val="1220"/>
              </a:spcBef>
              <a:buClr>
                <a:schemeClr val="dk1"/>
              </a:buClr>
              <a:buFont typeface="Arial"/>
              <a:buNone/>
              <a:defRPr b="1" i="0" sz="6100" u="none" cap="none" strike="noStrike">
                <a:solidFill>
                  <a:schemeClr val="dk1"/>
                </a:solidFill>
                <a:latin typeface="Calibri"/>
                <a:ea typeface="Calibri"/>
                <a:cs typeface="Calibri"/>
                <a:sym typeface="Calibri"/>
              </a:defRPr>
            </a:lvl3pPr>
            <a:lvl4pPr indent="-2733" lvl="3" marL="4701734"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4pPr>
            <a:lvl5pPr indent="-7877" lvl="4" marL="6268978"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5pPr>
            <a:lvl6pPr indent="-323" lvl="5" marL="7836223"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6pPr>
            <a:lvl7pPr indent="-5467" lvl="6" marL="9403467"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7pPr>
            <a:lvl8pPr indent="-10611" lvl="7" marL="10970712"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8pPr>
            <a:lvl9pPr indent="-3055" lvl="8" marL="12537956"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1645921" y="6959600"/>
            <a:ext cx="14544676" cy="12644122"/>
          </a:xfrm>
          <a:prstGeom prst="rect">
            <a:avLst/>
          </a:prstGeom>
          <a:noFill/>
          <a:ln>
            <a:noFill/>
          </a:ln>
        </p:spPr>
        <p:txBody>
          <a:bodyPr anchorCtr="0" anchor="t" bIns="91425" lIns="91425" rIns="91425" tIns="91425"/>
          <a:lstStyle>
            <a:lvl1pPr indent="-654733" lvl="0" marL="1175433"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1pPr>
            <a:lvl2pPr indent="-546522" lvl="1" marL="2546772"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2pPr>
            <a:lvl3pPr indent="-406560" lvl="2" marL="391811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3pPr>
            <a:lvl4pPr indent="-443457" lvl="3" marL="5485357"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4pPr>
            <a:lvl5pPr indent="-448601" lvl="4" marL="7052601"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5pPr>
            <a:lvl6pPr indent="-441045" lvl="5" marL="8619845"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6pPr>
            <a:lvl7pPr indent="-446189" lvl="6" marL="10187090"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7pPr>
            <a:lvl8pPr indent="-451333" lvl="7" marL="11754334"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8pPr>
            <a:lvl9pPr indent="-443777" lvl="8" marL="13321578"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16722092" y="4912362"/>
            <a:ext cx="14550390" cy="2047238"/>
          </a:xfrm>
          <a:prstGeom prst="rect">
            <a:avLst/>
          </a:prstGeom>
          <a:noFill/>
          <a:ln>
            <a:noFill/>
          </a:ln>
        </p:spPr>
        <p:txBody>
          <a:bodyPr anchorCtr="0" anchor="b" bIns="91425" lIns="91425" rIns="91425" tIns="91425"/>
          <a:lstStyle>
            <a:lvl1pPr indent="0" lvl="0" marL="0" marR="0" rtl="0" algn="l">
              <a:spcBef>
                <a:spcPts val="1640"/>
              </a:spcBef>
              <a:buClr>
                <a:schemeClr val="dk1"/>
              </a:buClr>
              <a:buFont typeface="Arial"/>
              <a:buNone/>
              <a:defRPr b="1" i="0" sz="8200" u="none" cap="none" strike="noStrike">
                <a:solidFill>
                  <a:schemeClr val="dk1"/>
                </a:solidFill>
                <a:latin typeface="Calibri"/>
                <a:ea typeface="Calibri"/>
                <a:cs typeface="Calibri"/>
                <a:sym typeface="Calibri"/>
              </a:defRPr>
            </a:lvl1pPr>
            <a:lvl2pPr indent="-5145" lvl="1" marL="1567245" marR="0" rtl="0" algn="l">
              <a:spcBef>
                <a:spcPts val="1380"/>
              </a:spcBef>
              <a:buClr>
                <a:schemeClr val="dk1"/>
              </a:buClr>
              <a:buFont typeface="Arial"/>
              <a:buNone/>
              <a:defRPr b="1" i="0" sz="6900" u="none" cap="none" strike="noStrike">
                <a:solidFill>
                  <a:schemeClr val="dk1"/>
                </a:solidFill>
                <a:latin typeface="Calibri"/>
                <a:ea typeface="Calibri"/>
                <a:cs typeface="Calibri"/>
                <a:sym typeface="Calibri"/>
              </a:defRPr>
            </a:lvl2pPr>
            <a:lvl3pPr indent="-10288" lvl="2" marL="3134489" marR="0" rtl="0" algn="l">
              <a:spcBef>
                <a:spcPts val="1220"/>
              </a:spcBef>
              <a:buClr>
                <a:schemeClr val="dk1"/>
              </a:buClr>
              <a:buFont typeface="Arial"/>
              <a:buNone/>
              <a:defRPr b="1" i="0" sz="6100" u="none" cap="none" strike="noStrike">
                <a:solidFill>
                  <a:schemeClr val="dk1"/>
                </a:solidFill>
                <a:latin typeface="Calibri"/>
                <a:ea typeface="Calibri"/>
                <a:cs typeface="Calibri"/>
                <a:sym typeface="Calibri"/>
              </a:defRPr>
            </a:lvl3pPr>
            <a:lvl4pPr indent="-2733" lvl="3" marL="4701734"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4pPr>
            <a:lvl5pPr indent="-7877" lvl="4" marL="6268978"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5pPr>
            <a:lvl6pPr indent="-323" lvl="5" marL="7836223"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6pPr>
            <a:lvl7pPr indent="-5467" lvl="6" marL="9403467"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7pPr>
            <a:lvl8pPr indent="-10611" lvl="7" marL="10970712"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8pPr>
            <a:lvl9pPr indent="-3055" lvl="8" marL="12537956" marR="0" rtl="0" algn="l">
              <a:spcBef>
                <a:spcPts val="1080"/>
              </a:spcBef>
              <a:buClr>
                <a:schemeClr val="dk1"/>
              </a:buClr>
              <a:buFont typeface="Arial"/>
              <a:buNone/>
              <a:defRPr b="1" i="0" sz="54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16722092" y="6959600"/>
            <a:ext cx="14550390" cy="12644122"/>
          </a:xfrm>
          <a:prstGeom prst="rect">
            <a:avLst/>
          </a:prstGeom>
          <a:noFill/>
          <a:ln>
            <a:noFill/>
          </a:ln>
        </p:spPr>
        <p:txBody>
          <a:bodyPr anchorCtr="0" anchor="t" bIns="91425" lIns="91425" rIns="91425" tIns="91425"/>
          <a:lstStyle>
            <a:lvl1pPr indent="-654733" lvl="0" marL="1175433"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1pPr>
            <a:lvl2pPr indent="-546522" lvl="1" marL="2546772"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2pPr>
            <a:lvl3pPr indent="-406560" lvl="2" marL="3918110" marR="0" rtl="0" algn="l">
              <a:spcBef>
                <a:spcPts val="1220"/>
              </a:spcBef>
              <a:buClr>
                <a:schemeClr val="dk1"/>
              </a:buClr>
              <a:buSzPct val="100000"/>
              <a:buFont typeface="Arial"/>
              <a:buChar char="•"/>
              <a:defRPr b="0" i="0" sz="6100" u="none" cap="none" strike="noStrike">
                <a:solidFill>
                  <a:schemeClr val="dk1"/>
                </a:solidFill>
                <a:latin typeface="Calibri"/>
                <a:ea typeface="Calibri"/>
                <a:cs typeface="Calibri"/>
                <a:sym typeface="Calibri"/>
              </a:defRPr>
            </a:lvl3pPr>
            <a:lvl4pPr indent="-443457" lvl="3" marL="5485357"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4pPr>
            <a:lvl5pPr indent="-448601" lvl="4" marL="7052601"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5pPr>
            <a:lvl6pPr indent="-441045" lvl="5" marL="8619845"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6pPr>
            <a:lvl7pPr indent="-446189" lvl="6" marL="10187090"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7pPr>
            <a:lvl8pPr indent="-451333" lvl="7" marL="11754334"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8pPr>
            <a:lvl9pPr indent="-443777" lvl="8" marL="13321578" marR="0" rtl="0" algn="l">
              <a:spcBef>
                <a:spcPts val="1080"/>
              </a:spcBef>
              <a:buClr>
                <a:schemeClr val="dk1"/>
              </a:buClr>
              <a:buSzPct val="100000"/>
              <a:buFont typeface="Arial"/>
              <a:buChar char="•"/>
              <a:defRPr b="0" i="0" sz="54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1645922" y="873759"/>
            <a:ext cx="10829926" cy="371855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69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12870179" y="873762"/>
            <a:ext cx="18402299" cy="18729961"/>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1645922" y="4592321"/>
            <a:ext cx="10829926" cy="15011401"/>
          </a:xfrm>
          <a:prstGeom prst="rect">
            <a:avLst/>
          </a:prstGeom>
          <a:noFill/>
          <a:ln>
            <a:noFill/>
          </a:ln>
        </p:spPr>
        <p:txBody>
          <a:bodyPr anchorCtr="0" anchor="t" bIns="91425" lIns="91425" rIns="91425" tIns="91425"/>
          <a:lstStyle>
            <a:lvl1pPr indent="0" lvl="0" marL="0" marR="0" rtl="0" algn="l">
              <a:spcBef>
                <a:spcPts val="960"/>
              </a:spcBef>
              <a:buClr>
                <a:schemeClr val="dk1"/>
              </a:buClr>
              <a:buFont typeface="Arial"/>
              <a:buNone/>
              <a:defRPr b="0" i="0" sz="4800" u="none" cap="none" strike="noStrike">
                <a:solidFill>
                  <a:schemeClr val="dk1"/>
                </a:solidFill>
                <a:latin typeface="Calibri"/>
                <a:ea typeface="Calibri"/>
                <a:cs typeface="Calibri"/>
                <a:sym typeface="Calibri"/>
              </a:defRPr>
            </a:lvl1pPr>
            <a:lvl2pPr indent="-5145" lvl="1" marL="1567245" marR="0" rtl="0" algn="l">
              <a:spcBef>
                <a:spcPts val="820"/>
              </a:spcBef>
              <a:buClr>
                <a:schemeClr val="dk1"/>
              </a:buClr>
              <a:buFont typeface="Arial"/>
              <a:buNone/>
              <a:defRPr b="0" i="0" sz="4100" u="none" cap="none" strike="noStrike">
                <a:solidFill>
                  <a:schemeClr val="dk1"/>
                </a:solidFill>
                <a:latin typeface="Calibri"/>
                <a:ea typeface="Calibri"/>
                <a:cs typeface="Calibri"/>
                <a:sym typeface="Calibri"/>
              </a:defRPr>
            </a:lvl2pPr>
            <a:lvl3pPr indent="-10288" lvl="2" marL="3134489" marR="0" rtl="0" algn="l">
              <a:spcBef>
                <a:spcPts val="680"/>
              </a:spcBef>
              <a:buClr>
                <a:schemeClr val="dk1"/>
              </a:buClr>
              <a:buFont typeface="Arial"/>
              <a:buNone/>
              <a:defRPr b="0" i="0" sz="3400" u="none" cap="none" strike="noStrike">
                <a:solidFill>
                  <a:schemeClr val="dk1"/>
                </a:solidFill>
                <a:latin typeface="Calibri"/>
                <a:ea typeface="Calibri"/>
                <a:cs typeface="Calibri"/>
                <a:sym typeface="Calibri"/>
              </a:defRPr>
            </a:lvl3pPr>
            <a:lvl4pPr indent="-2733" lvl="3" marL="4701734"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4pPr>
            <a:lvl5pPr indent="-7877" lvl="4" marL="6268978"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5pPr>
            <a:lvl6pPr indent="-323" lvl="5" marL="7836223"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6pPr>
            <a:lvl7pPr indent="-5467" lvl="6" marL="9403467"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7pPr>
            <a:lvl8pPr indent="-10611" lvl="7" marL="10970712"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8pPr>
            <a:lvl9pPr indent="-3055" lvl="8" marL="12537956"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6452237" y="15361920"/>
            <a:ext cx="19751040" cy="181356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69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6452237" y="1960880"/>
            <a:ext cx="19751040" cy="13167360"/>
          </a:xfrm>
          <a:prstGeom prst="rect">
            <a:avLst/>
          </a:prstGeom>
          <a:noFill/>
          <a:ln>
            <a:noFill/>
          </a:ln>
        </p:spPr>
        <p:txBody>
          <a:bodyPr anchorCtr="0" anchor="t" bIns="91425" lIns="91425" rIns="91425" tIns="91425"/>
          <a:lstStyle>
            <a:lvl1pPr indent="0" lvl="0" marL="0" marR="0" rtl="0" algn="l">
              <a:spcBef>
                <a:spcPts val="2200"/>
              </a:spcBef>
              <a:buClr>
                <a:schemeClr val="dk1"/>
              </a:buClr>
              <a:buFont typeface="Arial"/>
              <a:buNone/>
              <a:defRPr b="0" i="0" sz="11000" u="none" cap="none" strike="noStrike">
                <a:solidFill>
                  <a:schemeClr val="dk1"/>
                </a:solidFill>
                <a:latin typeface="Calibri"/>
                <a:ea typeface="Calibri"/>
                <a:cs typeface="Calibri"/>
                <a:sym typeface="Calibri"/>
              </a:defRPr>
            </a:lvl1pPr>
            <a:lvl2pPr indent="-5145" lvl="1" marL="1567245" marR="0" rtl="0" algn="l">
              <a:spcBef>
                <a:spcPts val="1920"/>
              </a:spcBef>
              <a:buClr>
                <a:schemeClr val="dk1"/>
              </a:buClr>
              <a:buFont typeface="Arial"/>
              <a:buNone/>
              <a:defRPr b="0" i="0" sz="9600" u="none" cap="none" strike="noStrike">
                <a:solidFill>
                  <a:schemeClr val="dk1"/>
                </a:solidFill>
                <a:latin typeface="Calibri"/>
                <a:ea typeface="Calibri"/>
                <a:cs typeface="Calibri"/>
                <a:sym typeface="Calibri"/>
              </a:defRPr>
            </a:lvl2pPr>
            <a:lvl3pPr indent="-10288" lvl="2" marL="3134489" marR="0" rtl="0" algn="l">
              <a:spcBef>
                <a:spcPts val="1640"/>
              </a:spcBef>
              <a:buClr>
                <a:schemeClr val="dk1"/>
              </a:buClr>
              <a:buFont typeface="Arial"/>
              <a:buNone/>
              <a:defRPr b="0" i="0" sz="8200" u="none" cap="none" strike="noStrike">
                <a:solidFill>
                  <a:schemeClr val="dk1"/>
                </a:solidFill>
                <a:latin typeface="Calibri"/>
                <a:ea typeface="Calibri"/>
                <a:cs typeface="Calibri"/>
                <a:sym typeface="Calibri"/>
              </a:defRPr>
            </a:lvl3pPr>
            <a:lvl4pPr indent="-2733" lvl="3" marL="4701734"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4pPr>
            <a:lvl5pPr indent="-7877" lvl="4" marL="6268978"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5pPr>
            <a:lvl6pPr indent="-323" lvl="5" marL="7836223"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6pPr>
            <a:lvl7pPr indent="-5467" lvl="6" marL="9403467"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7pPr>
            <a:lvl8pPr indent="-10611" lvl="7" marL="10970712"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8pPr>
            <a:lvl9pPr indent="-3055" lvl="8" marL="12537956" marR="0" rtl="0" algn="l">
              <a:spcBef>
                <a:spcPts val="1380"/>
              </a:spcBef>
              <a:buClr>
                <a:schemeClr val="dk1"/>
              </a:buClr>
              <a:buFont typeface="Arial"/>
              <a:buNone/>
              <a:defRPr b="0" i="0" sz="69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6452237" y="17175481"/>
            <a:ext cx="19751040" cy="2575559"/>
          </a:xfrm>
          <a:prstGeom prst="rect">
            <a:avLst/>
          </a:prstGeom>
          <a:noFill/>
          <a:ln>
            <a:noFill/>
          </a:ln>
        </p:spPr>
        <p:txBody>
          <a:bodyPr anchorCtr="0" anchor="t" bIns="91425" lIns="91425" rIns="91425" tIns="91425"/>
          <a:lstStyle>
            <a:lvl1pPr indent="0" lvl="0" marL="0" marR="0" rtl="0" algn="l">
              <a:spcBef>
                <a:spcPts val="960"/>
              </a:spcBef>
              <a:buClr>
                <a:schemeClr val="dk1"/>
              </a:buClr>
              <a:buFont typeface="Arial"/>
              <a:buNone/>
              <a:defRPr b="0" i="0" sz="4800" u="none" cap="none" strike="noStrike">
                <a:solidFill>
                  <a:schemeClr val="dk1"/>
                </a:solidFill>
                <a:latin typeface="Calibri"/>
                <a:ea typeface="Calibri"/>
                <a:cs typeface="Calibri"/>
                <a:sym typeface="Calibri"/>
              </a:defRPr>
            </a:lvl1pPr>
            <a:lvl2pPr indent="-5145" lvl="1" marL="1567245" marR="0" rtl="0" algn="l">
              <a:spcBef>
                <a:spcPts val="820"/>
              </a:spcBef>
              <a:buClr>
                <a:schemeClr val="dk1"/>
              </a:buClr>
              <a:buFont typeface="Arial"/>
              <a:buNone/>
              <a:defRPr b="0" i="0" sz="4100" u="none" cap="none" strike="noStrike">
                <a:solidFill>
                  <a:schemeClr val="dk1"/>
                </a:solidFill>
                <a:latin typeface="Calibri"/>
                <a:ea typeface="Calibri"/>
                <a:cs typeface="Calibri"/>
                <a:sym typeface="Calibri"/>
              </a:defRPr>
            </a:lvl2pPr>
            <a:lvl3pPr indent="-10288" lvl="2" marL="3134489" marR="0" rtl="0" algn="l">
              <a:spcBef>
                <a:spcPts val="680"/>
              </a:spcBef>
              <a:buClr>
                <a:schemeClr val="dk1"/>
              </a:buClr>
              <a:buFont typeface="Arial"/>
              <a:buNone/>
              <a:defRPr b="0" i="0" sz="3400" u="none" cap="none" strike="noStrike">
                <a:solidFill>
                  <a:schemeClr val="dk1"/>
                </a:solidFill>
                <a:latin typeface="Calibri"/>
                <a:ea typeface="Calibri"/>
                <a:cs typeface="Calibri"/>
                <a:sym typeface="Calibri"/>
              </a:defRPr>
            </a:lvl3pPr>
            <a:lvl4pPr indent="-2733" lvl="3" marL="4701734"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4pPr>
            <a:lvl5pPr indent="-7877" lvl="4" marL="6268978"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5pPr>
            <a:lvl6pPr indent="-323" lvl="5" marL="7836223"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6pPr>
            <a:lvl7pPr indent="-5467" lvl="6" marL="9403467"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7pPr>
            <a:lvl8pPr indent="-10611" lvl="7" marL="10970712"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8pPr>
            <a:lvl9pPr indent="-3055" lvl="8" marL="12537956" marR="0" rtl="0" algn="l">
              <a:spcBef>
                <a:spcPts val="620"/>
              </a:spcBef>
              <a:buClr>
                <a:schemeClr val="dk1"/>
              </a:buClr>
              <a:buFont typeface="Arial"/>
              <a:buNone/>
              <a:defRPr b="0" i="0" sz="31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sz="4100">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lang="en-US" sz="41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45919" y="878841"/>
            <a:ext cx="29626559"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15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1645919" y="5120642"/>
            <a:ext cx="29626559" cy="14483080"/>
          </a:xfrm>
          <a:prstGeom prst="rect">
            <a:avLst/>
          </a:prstGeom>
          <a:noFill/>
          <a:ln>
            <a:noFill/>
          </a:ln>
        </p:spPr>
        <p:txBody>
          <a:bodyPr anchorCtr="0" anchor="t" bIns="91425" lIns="91425" rIns="91425" tIns="91425"/>
          <a:lstStyle>
            <a:lvl1pPr indent="-476933" lvl="0" marL="1175433" marR="0" rtl="0" algn="l">
              <a:spcBef>
                <a:spcPts val="2200"/>
              </a:spcBef>
              <a:buClr>
                <a:schemeClr val="dk1"/>
              </a:buClr>
              <a:buSzPct val="100000"/>
              <a:buFont typeface="Arial"/>
              <a:buChar char="•"/>
              <a:defRPr b="0" i="0" sz="11000" u="none" cap="none" strike="noStrike">
                <a:solidFill>
                  <a:schemeClr val="dk1"/>
                </a:solidFill>
                <a:latin typeface="Calibri"/>
                <a:ea typeface="Calibri"/>
                <a:cs typeface="Calibri"/>
                <a:sym typeface="Calibri"/>
              </a:defRPr>
            </a:lvl1pPr>
            <a:lvl2pPr indent="-375072" lvl="1" marL="2546772"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273210" lvl="2" marL="3918110" marR="0" rtl="0" algn="l">
              <a:spcBef>
                <a:spcPts val="1640"/>
              </a:spcBef>
              <a:buClr>
                <a:schemeClr val="dk1"/>
              </a:buClr>
              <a:buSzPct val="100000"/>
              <a:buFont typeface="Arial"/>
              <a:buChar char="•"/>
              <a:defRPr b="0" i="0" sz="8200" u="none" cap="none" strike="noStrike">
                <a:solidFill>
                  <a:schemeClr val="dk1"/>
                </a:solidFill>
                <a:latin typeface="Calibri"/>
                <a:ea typeface="Calibri"/>
                <a:cs typeface="Calibri"/>
                <a:sym typeface="Calibri"/>
              </a:defRPr>
            </a:lvl3pPr>
            <a:lvl4pPr indent="-348207" lvl="3" marL="5485357"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4pPr>
            <a:lvl5pPr indent="-353351" lvl="4" marL="7052601"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5pPr>
            <a:lvl6pPr indent="-345795" lvl="5" marL="8619845"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6pPr>
            <a:lvl7pPr indent="-350939" lvl="6" marL="10187090"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7pPr>
            <a:lvl8pPr indent="-356083" lvl="7" marL="11754334"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8pPr>
            <a:lvl9pPr indent="-348527" lvl="8" marL="13321578" marR="0" rtl="0" algn="l">
              <a:spcBef>
                <a:spcPts val="1380"/>
              </a:spcBef>
              <a:buClr>
                <a:schemeClr val="dk1"/>
              </a:buClr>
              <a:buSzPct val="1000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1645919" y="20340321"/>
            <a:ext cx="7680959" cy="1168400"/>
          </a:xfrm>
          <a:prstGeom prst="rect">
            <a:avLst/>
          </a:prstGeom>
          <a:noFill/>
          <a:ln>
            <a:noFill/>
          </a:ln>
        </p:spPr>
        <p:txBody>
          <a:bodyPr anchorCtr="0" anchor="ctr" bIns="91425" lIns="91425" rIns="91425" tIns="91425"/>
          <a:lstStyle>
            <a:lvl1pPr indent="0" lvl="0" marL="0" marR="0" rtl="0" algn="l">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11247120" y="20340321"/>
            <a:ext cx="10424160" cy="1168400"/>
          </a:xfrm>
          <a:prstGeom prst="rect">
            <a:avLst/>
          </a:prstGeom>
          <a:noFill/>
          <a:ln>
            <a:noFill/>
          </a:ln>
        </p:spPr>
        <p:txBody>
          <a:bodyPr anchorCtr="0" anchor="ctr" bIns="91425" lIns="91425" rIns="91425" tIns="91425"/>
          <a:lstStyle>
            <a:lvl1pPr indent="0" lvl="0" marL="0" marR="0" rtl="0" algn="ctr">
              <a:spcBef>
                <a:spcPts val="0"/>
              </a:spcBef>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buNone/>
              <a:defRPr b="0" i="0" sz="61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23591520" y="20340321"/>
            <a:ext cx="7680959" cy="1168400"/>
          </a:xfrm>
          <a:prstGeom prst="rect">
            <a:avLst/>
          </a:prstGeom>
          <a:noFill/>
          <a:ln>
            <a:noFill/>
          </a:ln>
        </p:spPr>
        <p:txBody>
          <a:bodyPr anchorCtr="0" anchor="ctr" bIns="156725" lIns="313450" rIns="313450" tIns="156725">
            <a:noAutofit/>
          </a:bodyPr>
          <a:lstStyle/>
          <a:p>
            <a:pPr indent="0" lvl="0" marL="0" marR="0" rtl="0" algn="r">
              <a:spcBef>
                <a:spcPts val="0"/>
              </a:spcBef>
              <a:buSzPct val="25000"/>
              <a:buNone/>
            </a:pPr>
            <a:fld id="{00000000-1234-1234-1234-123412341234}" type="slidenum">
              <a:rPr b="0" i="0" lang="en-US" sz="41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06.jpg"/><Relationship Id="rId10" Type="http://schemas.openxmlformats.org/officeDocument/2006/relationships/image" Target="../media/image09.png"/><Relationship Id="rId13" Type="http://schemas.openxmlformats.org/officeDocument/2006/relationships/image" Target="../media/image08.jpg"/><Relationship Id="rId12" Type="http://schemas.openxmlformats.org/officeDocument/2006/relationships/image" Target="../media/image05.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jpg"/><Relationship Id="rId4" Type="http://schemas.openxmlformats.org/officeDocument/2006/relationships/hyperlink" Target="http://www.urbanbarcodeproject.org/files/using-dna-barcodes.pdf" TargetMode="External"/><Relationship Id="rId9" Type="http://schemas.openxmlformats.org/officeDocument/2006/relationships/image" Target="../media/image03.png"/><Relationship Id="rId5" Type="http://schemas.openxmlformats.org/officeDocument/2006/relationships/image" Target="../media/image04.jpg"/><Relationship Id="rId6" Type="http://schemas.openxmlformats.org/officeDocument/2006/relationships/image" Target="../media/image01.jpg"/><Relationship Id="rId7" Type="http://schemas.openxmlformats.org/officeDocument/2006/relationships/image" Target="../media/image00.png"/><Relationship Id="rId8"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nvSpPr>
        <p:spPr>
          <a:xfrm>
            <a:off x="4635476" y="1194531"/>
            <a:ext cx="23647500" cy="2104200"/>
          </a:xfrm>
          <a:prstGeom prst="rect">
            <a:avLst/>
          </a:prstGeom>
          <a:noFill/>
          <a:ln>
            <a:noFill/>
          </a:ln>
        </p:spPr>
        <p:txBody>
          <a:bodyPr anchorCtr="0" anchor="t" bIns="36075" lIns="72175" rIns="72175" tIns="36075">
            <a:noAutofit/>
          </a:bodyPr>
          <a:lstStyle/>
          <a:p>
            <a:pPr indent="0" lvl="0" marL="0" marR="0" rtl="0" algn="ctr">
              <a:spcBef>
                <a:spcPts val="0"/>
              </a:spcBef>
              <a:buSzPct val="25000"/>
              <a:buNone/>
            </a:pPr>
            <a:r>
              <a:rPr b="1" lang="en-US" sz="6000">
                <a:solidFill>
                  <a:schemeClr val="dk1"/>
                </a:solidFill>
                <a:highlight>
                  <a:srgbClr val="FFFFFF"/>
                </a:highlight>
                <a:latin typeface="Times New Roman"/>
                <a:ea typeface="Times New Roman"/>
                <a:cs typeface="Times New Roman"/>
                <a:sym typeface="Times New Roman"/>
              </a:rPr>
              <a:t>DNA Barcodes of Plants at the Shrublands of Fire Island National Seashore</a:t>
            </a:r>
          </a:p>
        </p:txBody>
      </p:sp>
      <p:sp>
        <p:nvSpPr>
          <p:cNvPr id="85" name="Shape 85"/>
          <p:cNvSpPr txBox="1"/>
          <p:nvPr/>
        </p:nvSpPr>
        <p:spPr>
          <a:xfrm>
            <a:off x="-39876650" y="10710300"/>
            <a:ext cx="18375300" cy="2104200"/>
          </a:xfrm>
          <a:prstGeom prst="rect">
            <a:avLst/>
          </a:prstGeom>
          <a:noFill/>
          <a:ln>
            <a:noFill/>
          </a:ln>
        </p:spPr>
        <p:txBody>
          <a:bodyPr anchorCtr="0" anchor="t" bIns="36075" lIns="72175" rIns="72175" tIns="36075">
            <a:noAutofit/>
          </a:bodyPr>
          <a:lstStyle/>
          <a:p>
            <a:pPr indent="0" lvl="0" marL="0" marR="0" rtl="0">
              <a:spcBef>
                <a:spcPts val="0"/>
              </a:spcBef>
              <a:buNone/>
            </a:pPr>
            <a:r>
              <a:t/>
            </a:r>
            <a:endParaRPr sz="6100">
              <a:solidFill>
                <a:schemeClr val="dk1"/>
              </a:solidFill>
              <a:latin typeface="Calibri"/>
              <a:ea typeface="Calibri"/>
              <a:cs typeface="Calibri"/>
              <a:sym typeface="Calibri"/>
            </a:endParaRPr>
          </a:p>
        </p:txBody>
      </p:sp>
      <p:sp>
        <p:nvSpPr>
          <p:cNvPr id="86" name="Shape 86"/>
          <p:cNvSpPr txBox="1"/>
          <p:nvPr/>
        </p:nvSpPr>
        <p:spPr>
          <a:xfrm>
            <a:off x="17095100" y="5617985"/>
            <a:ext cx="14494746" cy="650719"/>
          </a:xfrm>
          <a:prstGeom prst="rect">
            <a:avLst/>
          </a:prstGeom>
          <a:noFill/>
          <a:ln>
            <a:noFill/>
          </a:ln>
        </p:spPr>
        <p:txBody>
          <a:bodyPr anchorCtr="0" anchor="t" bIns="32650" lIns="65300" rIns="65300" tIns="32650">
            <a:noAutofit/>
          </a:bodyPr>
          <a:lstStyle/>
          <a:p>
            <a:pPr indent="0" lvl="0" marL="0" marR="0" rtl="0" algn="l">
              <a:spcBef>
                <a:spcPts val="0"/>
              </a:spcBef>
              <a:buNone/>
            </a:pPr>
            <a:r>
              <a:t/>
            </a:r>
            <a:endParaRPr sz="3800">
              <a:solidFill>
                <a:schemeClr val="dk1"/>
              </a:solidFill>
              <a:latin typeface="Calibri"/>
              <a:ea typeface="Calibri"/>
              <a:cs typeface="Calibri"/>
              <a:sym typeface="Calibri"/>
            </a:endParaRPr>
          </a:p>
        </p:txBody>
      </p:sp>
      <p:pic>
        <p:nvPicPr>
          <p:cNvPr id="87" name="Shape 87"/>
          <p:cNvPicPr preferRelativeResize="0"/>
          <p:nvPr/>
        </p:nvPicPr>
        <p:blipFill rotWithShape="1">
          <a:blip r:embed="rId3">
            <a:alphaModFix/>
          </a:blip>
          <a:srcRect b="0" l="0" r="0" t="0"/>
          <a:stretch/>
        </p:blipFill>
        <p:spPr>
          <a:xfrm>
            <a:off x="27213434" y="1161679"/>
            <a:ext cx="3945194" cy="695695"/>
          </a:xfrm>
          <a:prstGeom prst="rect">
            <a:avLst/>
          </a:prstGeom>
          <a:noFill/>
          <a:ln>
            <a:noFill/>
          </a:ln>
        </p:spPr>
      </p:pic>
      <p:sp>
        <p:nvSpPr>
          <p:cNvPr id="88" name="Shape 88"/>
          <p:cNvSpPr txBox="1"/>
          <p:nvPr/>
        </p:nvSpPr>
        <p:spPr>
          <a:xfrm>
            <a:off x="1924075" y="5037950"/>
            <a:ext cx="14464200" cy="16252500"/>
          </a:xfrm>
          <a:prstGeom prst="rect">
            <a:avLst/>
          </a:prstGeom>
          <a:noFill/>
          <a:ln>
            <a:noFill/>
          </a:ln>
        </p:spPr>
        <p:txBody>
          <a:bodyPr anchorCtr="0" anchor="t" bIns="32650" lIns="65300" rIns="65300" tIns="32650">
            <a:noAutofit/>
          </a:bodyPr>
          <a:lstStyle/>
          <a:p>
            <a:pPr indent="0" lvl="0" marL="0" marR="0" rtl="0" algn="l">
              <a:spcBef>
                <a:spcPts val="0"/>
              </a:spcBef>
              <a:spcAft>
                <a:spcPts val="0"/>
              </a:spcAft>
              <a:buSzPct val="25000"/>
              <a:buNone/>
            </a:pPr>
            <a:r>
              <a:rPr lang="en-US" sz="6100">
                <a:solidFill>
                  <a:schemeClr val="dk1"/>
                </a:solidFill>
                <a:latin typeface="Calibri"/>
                <a:ea typeface="Calibri"/>
                <a:cs typeface="Calibri"/>
                <a:sym typeface="Calibri"/>
              </a:rPr>
              <a:t>Abstract</a:t>
            </a:r>
          </a:p>
          <a:p>
            <a:pPr indent="0" lvl="0" marL="0" marR="0" rtl="0" algn="l">
              <a:spcBef>
                <a:spcPts val="0"/>
              </a:spcBef>
              <a:buNone/>
            </a:pPr>
            <a:r>
              <a:t/>
            </a:r>
            <a:endParaRPr sz="2400"/>
          </a:p>
          <a:p>
            <a:pPr lvl="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The Maritime Shrublands of Fire Island are home to a variety of plant species.  The Fire Island National Park ists that certain species inhabit this region.  To test the validity of this list of species, 2 group members went out to the Maritime Shrublands to collect common species observed in the habitat. Once the 20+ specimen were collected, the 12 best broken down samples had their DNA extracted and were put through the process of Gel Electrophoresis.  Due to the harsh conditions faced by the plants against the Fire Island environment.  This has led the plants to develop a higher amount of polysaccharides in the plants, which prohibited successful DNA extraction and interpretation. </a:t>
            </a:r>
          </a:p>
          <a:p>
            <a:pPr lvl="0" rtl="0">
              <a:lnSpc>
                <a:spcPct val="115000"/>
              </a:lnSpc>
              <a:spcBef>
                <a:spcPts val="0"/>
              </a:spcBef>
              <a:buClr>
                <a:schemeClr val="dk1"/>
              </a:buClr>
              <a:buFont typeface="Arial"/>
              <a:buNone/>
            </a:pPr>
            <a:r>
              <a:t/>
            </a:r>
            <a:endParaRPr sz="600">
              <a:solidFill>
                <a:schemeClr val="dk1"/>
              </a:solidFill>
              <a:latin typeface="Times New Roman"/>
              <a:ea typeface="Times New Roman"/>
              <a:cs typeface="Times New Roman"/>
              <a:sym typeface="Times New Roman"/>
            </a:endParaRPr>
          </a:p>
          <a:p>
            <a:pPr indent="0" lvl="0" marL="0" marR="0" rtl="0" algn="l">
              <a:spcBef>
                <a:spcPts val="429"/>
              </a:spcBef>
              <a:spcAft>
                <a:spcPts val="0"/>
              </a:spcAft>
              <a:buSzPct val="25000"/>
              <a:buNone/>
            </a:pPr>
            <a:r>
              <a:rPr lang="en-US" sz="6100">
                <a:solidFill>
                  <a:schemeClr val="dk1"/>
                </a:solidFill>
                <a:latin typeface="Calibri"/>
                <a:ea typeface="Calibri"/>
                <a:cs typeface="Calibri"/>
                <a:sym typeface="Calibri"/>
              </a:rPr>
              <a:t>Introduction</a:t>
            </a:r>
          </a:p>
          <a:p>
            <a:pPr lvl="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From the beginning of the project our goal as a group was to learn more about DNA, using technology in the lab, and plant sampling. However, we really hoped to find a new species, or mutations in the species of the shrublands of Sunken Forest at Fire Island. If we came across a new species in our process of barcoding, then we could prove that new species are appearing on Fire Island because our results would show unknown DNA. If we discovered mutations in the plant species which we barcoded, our results would indicate only some matching bands. We picked Fire Island to barcode plant species because of the amount of diversity that the island contains; now that it is a destination for beachgoers and other travellers, it’s important that we know if there are </a:t>
            </a:r>
          </a:p>
          <a:p>
            <a:pPr lvl="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new species that could be harmful or invasive.</a:t>
            </a:r>
          </a:p>
          <a:p>
            <a:pPr indent="0" lvl="0" marL="0" marR="0" rtl="0" algn="l">
              <a:spcBef>
                <a:spcPts val="0"/>
              </a:spcBef>
              <a:spcAft>
                <a:spcPts val="0"/>
              </a:spcAft>
              <a:buNone/>
            </a:pPr>
            <a:r>
              <a:t/>
            </a:r>
            <a:endParaRPr sz="3900">
              <a:solidFill>
                <a:schemeClr val="dk1"/>
              </a:solidFill>
              <a:latin typeface="Calibri"/>
              <a:ea typeface="Calibri"/>
              <a:cs typeface="Calibri"/>
              <a:sym typeface="Calibri"/>
            </a:endParaRPr>
          </a:p>
          <a:p>
            <a:pPr indent="0" lvl="0" marL="0" marR="0" rtl="0" algn="l">
              <a:spcBef>
                <a:spcPts val="429"/>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429"/>
              </a:spcBef>
              <a:spcAft>
                <a:spcPts val="0"/>
              </a:spcAft>
              <a:buSzPct val="25000"/>
              <a:buNone/>
            </a:pPr>
            <a:r>
              <a:rPr lang="en-US" sz="6100">
                <a:solidFill>
                  <a:schemeClr val="dk1"/>
                </a:solidFill>
                <a:latin typeface="Calibri"/>
                <a:ea typeface="Calibri"/>
                <a:cs typeface="Calibri"/>
                <a:sym typeface="Calibri"/>
              </a:rPr>
              <a:t>Materials &amp; Methods </a:t>
            </a:r>
          </a:p>
          <a:p>
            <a:pPr lvl="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Our original intentions were to use a survey method, but after acquiring a permit for Fire Island, we changed our protocol because of some restrictions. When we arrived in Fire Island, we followed the Sunken Forest boardwalk until we reached the Shrublands. Our method for collection was pick a starting point, and collect several samples of the most abundant species in that area. We then walked further and repeated the process of collecting samples. We collected a total of 25 samples and kept them on ice until we used PCR to amplify DNA followed by gel electrophoresis to barcode the DNA. The materials we needed were multiple sized micropipettes, microcentrifuge tubes, vortex, centrifuge, water bath, cooler (for storing), and 20+ shrubland plant samples.</a:t>
            </a: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429"/>
              </a:spcBef>
              <a:spcAft>
                <a:spcPts val="0"/>
              </a:spcAft>
              <a:buSzPct val="25000"/>
              <a:buNone/>
            </a:pPr>
            <a:r>
              <a:rPr lang="en-US" sz="6100">
                <a:solidFill>
                  <a:schemeClr val="dk1"/>
                </a:solidFill>
                <a:latin typeface="Calibri"/>
                <a:ea typeface="Calibri"/>
                <a:cs typeface="Calibri"/>
                <a:sym typeface="Calibri"/>
              </a:rPr>
              <a:t>Results</a:t>
            </a:r>
          </a:p>
          <a:p>
            <a:pPr lvl="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After using gel electrophoresis to determine our results, we concluded that we had one band for sample 10 against the DNA ladder. The process did not work as well as we expected it to work, yet the same thing occured for other groups. The DNA Subway told us about some of the species we barcoded using bitscores created from DNA we implemented into the system. </a:t>
            </a:r>
          </a:p>
          <a:p>
            <a:pPr indent="0" lvl="0" marL="0" marR="0" rtl="0" algn="l">
              <a:spcBef>
                <a:spcPts val="429"/>
              </a:spcBef>
              <a:buNone/>
            </a:pPr>
            <a:r>
              <a:t/>
            </a:r>
            <a:endParaRPr/>
          </a:p>
        </p:txBody>
      </p:sp>
      <p:sp>
        <p:nvSpPr>
          <p:cNvPr id="89" name="Shape 89"/>
          <p:cNvSpPr txBox="1"/>
          <p:nvPr/>
        </p:nvSpPr>
        <p:spPr>
          <a:xfrm>
            <a:off x="16768850" y="9500448"/>
            <a:ext cx="14774700" cy="11789999"/>
          </a:xfrm>
          <a:prstGeom prst="rect">
            <a:avLst/>
          </a:prstGeom>
          <a:noFill/>
          <a:ln>
            <a:noFill/>
          </a:ln>
        </p:spPr>
        <p:txBody>
          <a:bodyPr anchorCtr="0" anchor="t" bIns="32650" lIns="65300" rIns="65300" tIns="32650">
            <a:noAutofit/>
          </a:bodyPr>
          <a:lstStyle/>
          <a:p>
            <a:pPr indent="0" lvl="0" marL="0" marR="0" rtl="0" algn="l">
              <a:spcBef>
                <a:spcPts val="0"/>
              </a:spcBef>
              <a:spcAft>
                <a:spcPts val="0"/>
              </a:spcAft>
              <a:buSzPct val="25000"/>
              <a:buNone/>
            </a:pPr>
            <a:r>
              <a:rPr lang="en-US" sz="6100">
                <a:solidFill>
                  <a:schemeClr val="dk1"/>
                </a:solidFill>
                <a:latin typeface="Calibri"/>
                <a:ea typeface="Calibri"/>
                <a:cs typeface="Calibri"/>
                <a:sym typeface="Calibri"/>
              </a:rPr>
              <a:t>Discussion </a:t>
            </a:r>
          </a:p>
          <a:p>
            <a:pPr lvl="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Our group obtained very vague results from gel electrophoresis that may be explained by a few different reasons. Firstly, the plant samples that we collected may have been harder to grind up and separate the DNA from the rest of the sample because the plants on Fire Island may have adapted to survive the harsh wind and sea air of the seashores. This adaptation could have made extracting the DNA much harder in comparison to other plants. In addition, outside research can explain the lack of accurate results because plants tend to contain large amounts of polysaccharides, which in turn can make breaking up the sample with a pestle more difficult. A possible source of error in our results is  that we did this experiment with multiple groups, and perhaps the specimens were accidentally switched or cross-contamination occurred.</a:t>
            </a:r>
          </a:p>
          <a:p>
            <a:pPr indent="0" lvl="0" marL="0" marR="0" rtl="0" algn="l">
              <a:spcBef>
                <a:spcPts val="0"/>
              </a:spcBef>
              <a:buNone/>
            </a:pPr>
            <a:r>
              <a:t/>
            </a:r>
            <a:endParaRPr i="1" sz="600">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lang="en-US" sz="6100">
                <a:solidFill>
                  <a:schemeClr val="dk1"/>
                </a:solidFill>
                <a:latin typeface="Calibri"/>
                <a:ea typeface="Calibri"/>
                <a:cs typeface="Calibri"/>
                <a:sym typeface="Calibri"/>
              </a:rPr>
              <a:t>References</a:t>
            </a:r>
          </a:p>
          <a:p>
            <a:pPr indent="0" lvl="0" marL="0" marR="0" rtl="0" algn="l">
              <a:spcBef>
                <a:spcPts val="0"/>
              </a:spcBef>
              <a:spcAft>
                <a:spcPts val="0"/>
              </a:spcAft>
              <a:buSzPct val="25000"/>
              <a:buNone/>
            </a:pPr>
            <a:r>
              <a:rPr lang="en-US" sz="2400"/>
              <a:t>“</a:t>
            </a:r>
            <a:r>
              <a:rPr lang="en-US" sz="2400">
                <a:solidFill>
                  <a:schemeClr val="dk1"/>
                </a:solidFill>
                <a:latin typeface="Times New Roman"/>
                <a:ea typeface="Times New Roman"/>
                <a:cs typeface="Times New Roman"/>
                <a:sym typeface="Times New Roman"/>
              </a:rPr>
              <a:t>Island Biodiversity." </a:t>
            </a:r>
            <a:r>
              <a:rPr i="1" lang="en-US" sz="2400">
                <a:solidFill>
                  <a:schemeClr val="dk1"/>
                </a:solidFill>
                <a:latin typeface="Times New Roman"/>
                <a:ea typeface="Times New Roman"/>
                <a:cs typeface="Times New Roman"/>
                <a:sym typeface="Times New Roman"/>
              </a:rPr>
              <a:t>Island Biodiversity</a:t>
            </a:r>
            <a:r>
              <a:rPr lang="en-US" sz="2400">
                <a:solidFill>
                  <a:schemeClr val="dk1"/>
                </a:solidFill>
                <a:latin typeface="Times New Roman"/>
                <a:ea typeface="Times New Roman"/>
                <a:cs typeface="Times New Roman"/>
                <a:sym typeface="Times New Roman"/>
              </a:rPr>
              <a:t>. CBD, 27 Oct. 2015. Web. 10 Nov. 2015. </a:t>
            </a:r>
          </a:p>
          <a:p>
            <a:pPr lvl="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"DNA Barcoding 101." Cold Spring Harbor Laboratory DNA Learning Center, 2014. Web. 10 Nov. 2015. </a:t>
            </a:r>
          </a:p>
          <a:p>
            <a:pPr lvl="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McElroy, A., M. Benotti, G. Edinger, A. Feldmann, C. O'Connell, G. Stewart, R. L. Swanson, and J. Waldman.” “Assessment of Natural Resource Conditions: Fire Island National Seashore." </a:t>
            </a:r>
            <a:r>
              <a:rPr i="1" lang="en-US" sz="2400">
                <a:solidFill>
                  <a:schemeClr val="dk1"/>
                </a:solidFill>
                <a:latin typeface="Times New Roman"/>
                <a:ea typeface="Times New Roman"/>
                <a:cs typeface="Times New Roman"/>
                <a:sym typeface="Times New Roman"/>
              </a:rPr>
              <a:t>National Park Service Natural Resource Report</a:t>
            </a:r>
            <a:r>
              <a:rPr lang="en-US" sz="2400">
                <a:solidFill>
                  <a:schemeClr val="dk1"/>
                </a:solidFill>
                <a:latin typeface="Times New Roman"/>
                <a:ea typeface="Times New Roman"/>
                <a:cs typeface="Times New Roman"/>
                <a:sym typeface="Times New Roman"/>
              </a:rPr>
              <a:t> 139 (2009): n. pag. Web. 10 Nov. 2015.                      	</a:t>
            </a:r>
          </a:p>
          <a:p>
            <a:pPr lvl="0" rtl="0">
              <a:lnSpc>
                <a:spcPct val="115000"/>
              </a:lnSpc>
              <a:spcBef>
                <a:spcPts val="0"/>
              </a:spcBef>
              <a:buClr>
                <a:schemeClr val="dk1"/>
              </a:buClr>
              <a:buSzPct val="45833"/>
              <a:buFont typeface="Arial"/>
              <a:buNone/>
            </a:pPr>
            <a:r>
              <a:rPr lang="en-US" sz="2400" u="sng">
                <a:solidFill>
                  <a:srgbClr val="1155CC"/>
                </a:solidFill>
                <a:latin typeface="Times New Roman"/>
                <a:ea typeface="Times New Roman"/>
                <a:cs typeface="Times New Roman"/>
                <a:sym typeface="Times New Roman"/>
                <a:hlinkClick r:id="rId4"/>
              </a:rPr>
              <a:t>http://www.urbanbarcodeproject.org/files/using-dna-barcodes.pdf</a:t>
            </a:r>
          </a:p>
          <a:p>
            <a:pPr lvl="0" rtl="0">
              <a:lnSpc>
                <a:spcPct val="115000"/>
              </a:lnSpc>
              <a:spcBef>
                <a:spcPts val="0"/>
              </a:spcBef>
              <a:buSzPct val="45833"/>
              <a:buNone/>
            </a:pPr>
            <a:r>
              <a:rPr lang="en-US" sz="2400">
                <a:solidFill>
                  <a:schemeClr val="dk1"/>
                </a:solidFill>
                <a:latin typeface="Times New Roman"/>
                <a:ea typeface="Times New Roman"/>
                <a:cs typeface="Times New Roman"/>
                <a:sym typeface="Times New Roman"/>
              </a:rPr>
              <a:t>Hwangbo, K., &amp; Son, S. H. (2009, October 28). Rapid and simple method for DNA extraction from plant and algal species suitable for PCR amplification using a chelating resin Chelex 100. Plant Biotechnol Rep Plant Biotechnology Reports, 4(1), 49-52. doi:10.1007/s11816-009-0117-4</a:t>
            </a:r>
          </a:p>
          <a:p>
            <a:pPr lvl="0" rtl="0">
              <a:lnSpc>
                <a:spcPct val="115000"/>
              </a:lnSpc>
              <a:spcBef>
                <a:spcPts val="0"/>
              </a:spcBef>
              <a:buNone/>
            </a:pPr>
            <a:r>
              <a:t/>
            </a:r>
            <a:endParaRPr sz="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SzPct val="25000"/>
              <a:buNone/>
            </a:pPr>
            <a:r>
              <a:rPr lang="en-US" sz="6100">
                <a:solidFill>
                  <a:schemeClr val="dk1"/>
                </a:solidFill>
                <a:latin typeface="Calibri"/>
                <a:ea typeface="Calibri"/>
                <a:cs typeface="Calibri"/>
                <a:sym typeface="Calibri"/>
              </a:rPr>
              <a:t>Acknowledgements</a:t>
            </a:r>
          </a:p>
          <a:p>
            <a:pPr indent="0" lvl="0" marL="0" marR="0" rtl="0" algn="l">
              <a:spcBef>
                <a:spcPts val="0"/>
              </a:spcBef>
              <a:spcAft>
                <a:spcPts val="0"/>
              </a:spcAft>
              <a:buSzPct val="25000"/>
              <a:buNone/>
            </a:pPr>
            <a:r>
              <a:rPr lang="en-US" sz="2400">
                <a:solidFill>
                  <a:schemeClr val="dk1"/>
                </a:solidFill>
                <a:latin typeface="Times New Roman"/>
                <a:ea typeface="Times New Roman"/>
                <a:cs typeface="Times New Roman"/>
                <a:sym typeface="Times New Roman"/>
              </a:rPr>
              <a:t>We would like to thank our teacher, John Halloran, for continuously inspiring us to pursue scientific research, and also for providing us with the necessary materials to make this project happen. We would also like to thank Cold Spring Harbor Laboratory for working in junction with Connetquot High School Science Research and providing us with the opportunity to barcode and learn about DNA.</a:t>
            </a:r>
          </a:p>
          <a:p>
            <a:pPr indent="0" lvl="0" marL="0" marR="0" rtl="0" algn="l">
              <a:spcBef>
                <a:spcPts val="429"/>
              </a:spcBef>
              <a:buNone/>
            </a:pPr>
            <a:r>
              <a:t/>
            </a:r>
            <a:endParaRPr/>
          </a:p>
        </p:txBody>
      </p:sp>
      <p:pic>
        <p:nvPicPr>
          <p:cNvPr id="90" name="Shape 90"/>
          <p:cNvPicPr preferRelativeResize="0"/>
          <p:nvPr/>
        </p:nvPicPr>
        <p:blipFill rotWithShape="1">
          <a:blip r:embed="rId5">
            <a:alphaModFix/>
          </a:blip>
          <a:srcRect b="0" l="0" r="0" t="0"/>
          <a:stretch/>
        </p:blipFill>
        <p:spPr>
          <a:xfrm>
            <a:off x="27629303" y="2263116"/>
            <a:ext cx="3428767" cy="798570"/>
          </a:xfrm>
          <a:prstGeom prst="rect">
            <a:avLst/>
          </a:prstGeom>
          <a:noFill/>
          <a:ln>
            <a:noFill/>
          </a:ln>
        </p:spPr>
      </p:pic>
      <p:pic>
        <p:nvPicPr>
          <p:cNvPr id="91" name="Shape 91"/>
          <p:cNvPicPr preferRelativeResize="0"/>
          <p:nvPr/>
        </p:nvPicPr>
        <p:blipFill rotWithShape="1">
          <a:blip r:embed="rId6">
            <a:alphaModFix/>
          </a:blip>
          <a:srcRect b="0" l="0" r="0" t="0"/>
          <a:stretch/>
        </p:blipFill>
        <p:spPr>
          <a:xfrm>
            <a:off x="1349050" y="1268333"/>
            <a:ext cx="4047036" cy="1632777"/>
          </a:xfrm>
          <a:prstGeom prst="rect">
            <a:avLst/>
          </a:prstGeom>
          <a:noFill/>
          <a:ln>
            <a:noFill/>
          </a:ln>
        </p:spPr>
      </p:pic>
      <p:pic>
        <p:nvPicPr>
          <p:cNvPr id="92" name="Shape 92"/>
          <p:cNvPicPr preferRelativeResize="0"/>
          <p:nvPr/>
        </p:nvPicPr>
        <p:blipFill rotWithShape="1">
          <a:blip r:embed="rId7">
            <a:alphaModFix/>
          </a:blip>
          <a:srcRect b="0" l="0" r="0" t="0"/>
          <a:stretch/>
        </p:blipFill>
        <p:spPr>
          <a:xfrm>
            <a:off x="26576600" y="2180858"/>
            <a:ext cx="936780" cy="936780"/>
          </a:xfrm>
          <a:prstGeom prst="rect">
            <a:avLst/>
          </a:prstGeom>
          <a:noFill/>
          <a:ln>
            <a:noFill/>
          </a:ln>
        </p:spPr>
      </p:pic>
      <p:pic>
        <p:nvPicPr>
          <p:cNvPr id="93" name="Shape 93"/>
          <p:cNvPicPr preferRelativeResize="0"/>
          <p:nvPr/>
        </p:nvPicPr>
        <p:blipFill>
          <a:blip r:embed="rId8">
            <a:alphaModFix/>
          </a:blip>
          <a:stretch>
            <a:fillRect/>
          </a:stretch>
        </p:blipFill>
        <p:spPr>
          <a:xfrm>
            <a:off x="26310400" y="3963638"/>
            <a:ext cx="4848225" cy="2305050"/>
          </a:xfrm>
          <a:prstGeom prst="rect">
            <a:avLst/>
          </a:prstGeom>
          <a:noFill/>
          <a:ln>
            <a:noFill/>
          </a:ln>
        </p:spPr>
      </p:pic>
      <p:pic>
        <p:nvPicPr>
          <p:cNvPr id="94" name="Shape 94"/>
          <p:cNvPicPr preferRelativeResize="0"/>
          <p:nvPr/>
        </p:nvPicPr>
        <p:blipFill>
          <a:blip r:embed="rId9">
            <a:alphaModFix/>
          </a:blip>
          <a:stretch>
            <a:fillRect/>
          </a:stretch>
        </p:blipFill>
        <p:spPr>
          <a:xfrm>
            <a:off x="17007724" y="5639912"/>
            <a:ext cx="6408499" cy="3609625"/>
          </a:xfrm>
          <a:prstGeom prst="rect">
            <a:avLst/>
          </a:prstGeom>
          <a:noFill/>
          <a:ln>
            <a:noFill/>
          </a:ln>
        </p:spPr>
      </p:pic>
      <p:pic>
        <p:nvPicPr>
          <p:cNvPr id="95" name="Shape 95"/>
          <p:cNvPicPr preferRelativeResize="0"/>
          <p:nvPr/>
        </p:nvPicPr>
        <p:blipFill>
          <a:blip r:embed="rId10">
            <a:alphaModFix/>
          </a:blip>
          <a:stretch>
            <a:fillRect/>
          </a:stretch>
        </p:blipFill>
        <p:spPr>
          <a:xfrm>
            <a:off x="24035687" y="6778435"/>
            <a:ext cx="5817250" cy="3276601"/>
          </a:xfrm>
          <a:prstGeom prst="rect">
            <a:avLst/>
          </a:prstGeom>
          <a:noFill/>
          <a:ln>
            <a:noFill/>
          </a:ln>
        </p:spPr>
      </p:pic>
      <p:sp>
        <p:nvSpPr>
          <p:cNvPr id="96" name="Shape 96"/>
          <p:cNvSpPr txBox="1"/>
          <p:nvPr/>
        </p:nvSpPr>
        <p:spPr>
          <a:xfrm>
            <a:off x="7574400" y="2901100"/>
            <a:ext cx="17769600" cy="2487900"/>
          </a:xfrm>
          <a:prstGeom prst="rect">
            <a:avLst/>
          </a:prstGeom>
          <a:noFill/>
          <a:ln>
            <a:noFill/>
          </a:ln>
        </p:spPr>
        <p:txBody>
          <a:bodyPr anchorCtr="0" anchor="t" bIns="91425" lIns="91425" rIns="91425" tIns="91425">
            <a:noAutofit/>
          </a:bodyPr>
          <a:lstStyle/>
          <a:p>
            <a:pPr lvl="0" algn="ctr">
              <a:spcBef>
                <a:spcPts val="0"/>
              </a:spcBef>
              <a:buNone/>
            </a:pPr>
            <a:r>
              <a:rPr lang="en-US" sz="4800">
                <a:latin typeface="Calibri"/>
                <a:ea typeface="Calibri"/>
                <a:cs typeface="Calibri"/>
                <a:sym typeface="Calibri"/>
              </a:rPr>
              <a:t>Chris Picchiello</a:t>
            </a:r>
            <a:r>
              <a:rPr baseline="30000" lang="en-US" sz="4800">
                <a:latin typeface="Calibri"/>
                <a:ea typeface="Calibri"/>
                <a:cs typeface="Calibri"/>
                <a:sym typeface="Calibri"/>
              </a:rPr>
              <a:t>1</a:t>
            </a:r>
            <a:r>
              <a:rPr lang="en-US" sz="4800">
                <a:latin typeface="Calibri"/>
                <a:ea typeface="Calibri"/>
                <a:cs typeface="Calibri"/>
                <a:sym typeface="Calibri"/>
              </a:rPr>
              <a:t>, Giavana Prucha</a:t>
            </a:r>
            <a:r>
              <a:rPr baseline="30000" lang="en-US" sz="4800">
                <a:latin typeface="Calibri"/>
                <a:ea typeface="Calibri"/>
                <a:cs typeface="Calibri"/>
                <a:sym typeface="Calibri"/>
              </a:rPr>
              <a:t>1</a:t>
            </a:r>
            <a:r>
              <a:rPr lang="en-US" sz="4800">
                <a:latin typeface="Calibri"/>
                <a:ea typeface="Calibri"/>
                <a:cs typeface="Calibri"/>
                <a:sym typeface="Calibri"/>
              </a:rPr>
              <a:t>, Caitlin Randberg</a:t>
            </a:r>
            <a:r>
              <a:rPr baseline="30000" lang="en-US" sz="4800">
                <a:latin typeface="Calibri"/>
                <a:ea typeface="Calibri"/>
                <a:cs typeface="Calibri"/>
                <a:sym typeface="Calibri"/>
              </a:rPr>
              <a:t>1</a:t>
            </a:r>
          </a:p>
          <a:p>
            <a:pPr lvl="0" algn="ctr">
              <a:spcBef>
                <a:spcPts val="0"/>
              </a:spcBef>
              <a:buNone/>
            </a:pPr>
            <a:r>
              <a:rPr baseline="30000" lang="en-US" sz="4800">
                <a:latin typeface="Calibri"/>
                <a:ea typeface="Calibri"/>
                <a:cs typeface="Calibri"/>
                <a:sym typeface="Calibri"/>
              </a:rPr>
              <a:t>1</a:t>
            </a:r>
            <a:r>
              <a:rPr lang="en-US" sz="4800">
                <a:latin typeface="Calibri"/>
                <a:ea typeface="Calibri"/>
                <a:cs typeface="Calibri"/>
                <a:sym typeface="Calibri"/>
              </a:rPr>
              <a:t>Connetquot High School</a:t>
            </a:r>
          </a:p>
        </p:txBody>
      </p:sp>
      <p:pic>
        <p:nvPicPr>
          <p:cNvPr id="97" name="Shape 97"/>
          <p:cNvPicPr preferRelativeResize="0"/>
          <p:nvPr/>
        </p:nvPicPr>
        <p:blipFill>
          <a:blip r:embed="rId11">
            <a:alphaModFix/>
          </a:blip>
          <a:stretch>
            <a:fillRect/>
          </a:stretch>
        </p:blipFill>
        <p:spPr>
          <a:xfrm rot="-5400000">
            <a:off x="10285849" y="12607267"/>
            <a:ext cx="2305050" cy="3042658"/>
          </a:xfrm>
          <a:prstGeom prst="rect">
            <a:avLst/>
          </a:prstGeom>
          <a:noFill/>
          <a:ln>
            <a:noFill/>
          </a:ln>
        </p:spPr>
      </p:pic>
      <p:pic>
        <p:nvPicPr>
          <p:cNvPr id="98" name="Shape 98"/>
          <p:cNvPicPr preferRelativeResize="0"/>
          <p:nvPr/>
        </p:nvPicPr>
        <p:blipFill>
          <a:blip r:embed="rId12">
            <a:alphaModFix/>
          </a:blip>
          <a:stretch>
            <a:fillRect/>
          </a:stretch>
        </p:blipFill>
        <p:spPr>
          <a:xfrm rot="-5400000">
            <a:off x="13711750" y="12604600"/>
            <a:ext cx="2305050" cy="3048000"/>
          </a:xfrm>
          <a:prstGeom prst="rect">
            <a:avLst/>
          </a:prstGeom>
          <a:noFill/>
          <a:ln>
            <a:noFill/>
          </a:ln>
        </p:spPr>
      </p:pic>
      <p:pic>
        <p:nvPicPr>
          <p:cNvPr id="99" name="Shape 99"/>
          <p:cNvPicPr preferRelativeResize="0"/>
          <p:nvPr/>
        </p:nvPicPr>
        <p:blipFill>
          <a:blip r:embed="rId13">
            <a:alphaModFix/>
          </a:blip>
          <a:stretch>
            <a:fillRect/>
          </a:stretch>
        </p:blipFill>
        <p:spPr>
          <a:xfrm>
            <a:off x="5520750" y="3061699"/>
            <a:ext cx="3945200" cy="29589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