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Lst>
  <p:sldSz cy="21945600" cx="32918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524300" y="514350"/>
            <a:ext cx="6096299" cy="25717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914400" y="3257550"/>
            <a:ext cx="7315200" cy="3086099"/>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914400" y="3257550"/>
            <a:ext cx="7315200" cy="3086099"/>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524300" y="514350"/>
            <a:ext cx="6096299" cy="257174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2468880" y="6817361"/>
            <a:ext cx="27980641" cy="470407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subTitle"/>
          </p:nvPr>
        </p:nvSpPr>
        <p:spPr>
          <a:xfrm>
            <a:off x="4937760" y="12435839"/>
            <a:ext cx="23042880" cy="5608319"/>
          </a:xfrm>
          <a:prstGeom prst="rect">
            <a:avLst/>
          </a:prstGeom>
          <a:noFill/>
          <a:ln>
            <a:noFill/>
          </a:ln>
        </p:spPr>
        <p:txBody>
          <a:bodyPr anchorCtr="0" anchor="t" bIns="91425" lIns="91425" rIns="91425" tIns="91425"/>
          <a:lstStyle>
            <a:lvl1pPr indent="0" lvl="0" marL="0" marR="0" rtl="0" algn="ctr">
              <a:spcBef>
                <a:spcPts val="2200"/>
              </a:spcBef>
              <a:buClr>
                <a:srgbClr val="888888"/>
              </a:buClr>
              <a:buFont typeface="Arial"/>
              <a:buNone/>
              <a:defRPr b="0" i="0" sz="11000" u="none" cap="none" strike="noStrike">
                <a:solidFill>
                  <a:srgbClr val="888888"/>
                </a:solidFill>
                <a:latin typeface="Calibri"/>
                <a:ea typeface="Calibri"/>
                <a:cs typeface="Calibri"/>
                <a:sym typeface="Calibri"/>
              </a:defRPr>
            </a:lvl1pPr>
            <a:lvl2pPr indent="-5145" lvl="1" marL="1567245"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2pPr>
            <a:lvl3pPr indent="-10288" lvl="2" marL="3134489" marR="0" rtl="0" algn="ctr">
              <a:spcBef>
                <a:spcPts val="1640"/>
              </a:spcBef>
              <a:buClr>
                <a:srgbClr val="888888"/>
              </a:buClr>
              <a:buFont typeface="Arial"/>
              <a:buNone/>
              <a:defRPr b="0" i="0" sz="8200" u="none" cap="none" strike="noStrike">
                <a:solidFill>
                  <a:srgbClr val="888888"/>
                </a:solidFill>
                <a:latin typeface="Calibri"/>
                <a:ea typeface="Calibri"/>
                <a:cs typeface="Calibri"/>
                <a:sym typeface="Calibri"/>
              </a:defRPr>
            </a:lvl3pPr>
            <a:lvl4pPr indent="-2733" lvl="3" marL="4701734"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4pPr>
            <a:lvl5pPr indent="-7877" lvl="4" marL="6268978"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5pPr>
            <a:lvl6pPr indent="-323" lvl="5" marL="7836223"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6pPr>
            <a:lvl7pPr indent="-5467" lvl="6" marL="9403467"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7pPr>
            <a:lvl8pPr indent="-10611" lvl="7" marL="10970712"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8pPr>
            <a:lvl9pPr indent="-3055" lvl="8" marL="12537956" marR="0" rtl="0" algn="ctr">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b="0" i="0" lang="en-US" sz="41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9217661" y="-2451097"/>
            <a:ext cx="14483080" cy="29626559"/>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18206721" y="6537964"/>
            <a:ext cx="18724880" cy="740663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3119119" y="-594356"/>
            <a:ext cx="18724880" cy="21671280"/>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1645919" y="5120642"/>
            <a:ext cx="29626559" cy="14483080"/>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2600325" y="14102081"/>
            <a:ext cx="27980641" cy="435864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137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2600325" y="9301482"/>
            <a:ext cx="27980641" cy="4800599"/>
          </a:xfrm>
          <a:prstGeom prst="rect">
            <a:avLst/>
          </a:prstGeom>
          <a:noFill/>
          <a:ln>
            <a:noFill/>
          </a:ln>
        </p:spPr>
        <p:txBody>
          <a:bodyPr anchorCtr="0" anchor="b" bIns="91425" lIns="91425" rIns="91425" tIns="91425"/>
          <a:lstStyle>
            <a:lvl1pPr indent="0" lvl="0" marL="0" marR="0" rtl="0" algn="l">
              <a:spcBef>
                <a:spcPts val="1380"/>
              </a:spcBef>
              <a:buClr>
                <a:srgbClr val="888888"/>
              </a:buClr>
              <a:buFont typeface="Arial"/>
              <a:buNone/>
              <a:defRPr b="0" i="0" sz="6900" u="none" cap="none" strike="noStrike">
                <a:solidFill>
                  <a:srgbClr val="888888"/>
                </a:solidFill>
                <a:latin typeface="Calibri"/>
                <a:ea typeface="Calibri"/>
                <a:cs typeface="Calibri"/>
                <a:sym typeface="Calibri"/>
              </a:defRPr>
            </a:lvl1pPr>
            <a:lvl2pPr indent="-5145" lvl="1" marL="1567245" marR="0" rtl="0" algn="l">
              <a:spcBef>
                <a:spcPts val="1220"/>
              </a:spcBef>
              <a:buClr>
                <a:srgbClr val="888888"/>
              </a:buClr>
              <a:buFont typeface="Arial"/>
              <a:buNone/>
              <a:defRPr b="0" i="0" sz="6100" u="none" cap="none" strike="noStrike">
                <a:solidFill>
                  <a:srgbClr val="888888"/>
                </a:solidFill>
                <a:latin typeface="Calibri"/>
                <a:ea typeface="Calibri"/>
                <a:cs typeface="Calibri"/>
                <a:sym typeface="Calibri"/>
              </a:defRPr>
            </a:lvl2pPr>
            <a:lvl3pPr indent="-10288" lvl="2" marL="3134489" marR="0" rtl="0" algn="l">
              <a:spcBef>
                <a:spcPts val="1080"/>
              </a:spcBef>
              <a:buClr>
                <a:srgbClr val="888888"/>
              </a:buClr>
              <a:buFont typeface="Arial"/>
              <a:buNone/>
              <a:defRPr b="0" i="0" sz="5400" u="none" cap="none" strike="noStrike">
                <a:solidFill>
                  <a:srgbClr val="888888"/>
                </a:solidFill>
                <a:latin typeface="Calibri"/>
                <a:ea typeface="Calibri"/>
                <a:cs typeface="Calibri"/>
                <a:sym typeface="Calibri"/>
              </a:defRPr>
            </a:lvl3pPr>
            <a:lvl4pPr indent="-2733" lvl="3" marL="4701734"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4pPr>
            <a:lvl5pPr indent="-7877" lvl="4" marL="6268978"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5pPr>
            <a:lvl6pPr indent="-323" lvl="5" marL="7836223"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6pPr>
            <a:lvl7pPr indent="-5467" lvl="6" marL="9403467"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7pPr>
            <a:lvl8pPr indent="-10611" lvl="7" marL="10970712"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8pPr>
            <a:lvl9pPr indent="-3055" lvl="8" marL="12537956" marR="0" rtl="0" algn="l">
              <a:spcBef>
                <a:spcPts val="960"/>
              </a:spcBef>
              <a:buClr>
                <a:srgbClr val="888888"/>
              </a:buClr>
              <a:buFont typeface="Arial"/>
              <a:buNone/>
              <a:defRPr b="0" i="0" sz="48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1645919" y="5120642"/>
            <a:ext cx="14538960" cy="14483080"/>
          </a:xfrm>
          <a:prstGeom prst="rect">
            <a:avLst/>
          </a:prstGeom>
          <a:noFill/>
          <a:ln>
            <a:noFill/>
          </a:ln>
        </p:spPr>
        <p:txBody>
          <a:bodyPr anchorCtr="0" anchor="t" bIns="91425" lIns="91425" rIns="91425" tIns="91425"/>
          <a:lstStyle>
            <a:lvl1pPr indent="-565833" lvl="0" marL="117543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1pPr>
            <a:lvl2pPr indent="-463972" lvl="1" marL="254677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2pPr>
            <a:lvl3pPr indent="-355760" lvl="2" marL="391811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3pPr>
            <a:lvl4pPr indent="-399007" lvl="3" marL="5485357"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4pPr>
            <a:lvl5pPr indent="-404151" lvl="4" marL="7052601"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5pPr>
            <a:lvl6pPr indent="-396595" lvl="5" marL="8619845"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6pPr>
            <a:lvl7pPr indent="-401739" lvl="6" marL="1018709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7pPr>
            <a:lvl8pPr indent="-406883" lvl="7" marL="11754334"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8pPr>
            <a:lvl9pPr indent="-399327" lvl="8" marL="13321578"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16733520" y="5120642"/>
            <a:ext cx="14538960" cy="14483080"/>
          </a:xfrm>
          <a:prstGeom prst="rect">
            <a:avLst/>
          </a:prstGeom>
          <a:noFill/>
          <a:ln>
            <a:noFill/>
          </a:ln>
        </p:spPr>
        <p:txBody>
          <a:bodyPr anchorCtr="0" anchor="t" bIns="91425" lIns="91425" rIns="91425" tIns="91425"/>
          <a:lstStyle>
            <a:lvl1pPr indent="-565833" lvl="0" marL="117543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1pPr>
            <a:lvl2pPr indent="-463972" lvl="1" marL="2546772"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2pPr>
            <a:lvl3pPr indent="-355760" lvl="2" marL="391811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3pPr>
            <a:lvl4pPr indent="-399007" lvl="3" marL="5485357"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4pPr>
            <a:lvl5pPr indent="-404151" lvl="4" marL="7052601"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5pPr>
            <a:lvl6pPr indent="-396595" lvl="5" marL="8619845"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6pPr>
            <a:lvl7pPr indent="-401739" lvl="6" marL="1018709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7pPr>
            <a:lvl8pPr indent="-406883" lvl="7" marL="11754334"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8pPr>
            <a:lvl9pPr indent="-399327" lvl="8" marL="13321578"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1645921" y="4912362"/>
            <a:ext cx="14544676" cy="2047238"/>
          </a:xfrm>
          <a:prstGeom prst="rect">
            <a:avLst/>
          </a:prstGeom>
          <a:noFill/>
          <a:ln>
            <a:noFill/>
          </a:ln>
        </p:spPr>
        <p:txBody>
          <a:bodyPr anchorCtr="0" anchor="b" bIns="91425" lIns="91425" rIns="91425" tIns="91425"/>
          <a:lstStyle>
            <a:lvl1pPr indent="0" lvl="0" marL="0" marR="0" rtl="0" algn="l">
              <a:spcBef>
                <a:spcPts val="1640"/>
              </a:spcBef>
              <a:buClr>
                <a:schemeClr val="dk1"/>
              </a:buClr>
              <a:buFont typeface="Arial"/>
              <a:buNone/>
              <a:defRPr b="1" i="0" sz="8200" u="none" cap="none" strike="noStrike">
                <a:solidFill>
                  <a:schemeClr val="dk1"/>
                </a:solidFill>
                <a:latin typeface="Calibri"/>
                <a:ea typeface="Calibri"/>
                <a:cs typeface="Calibri"/>
                <a:sym typeface="Calibri"/>
              </a:defRPr>
            </a:lvl1pPr>
            <a:lvl2pPr indent="-5145" lvl="1" marL="1567245" marR="0" rtl="0" algn="l">
              <a:spcBef>
                <a:spcPts val="1380"/>
              </a:spcBef>
              <a:buClr>
                <a:schemeClr val="dk1"/>
              </a:buClr>
              <a:buFont typeface="Arial"/>
              <a:buNone/>
              <a:defRPr b="1" i="0" sz="6900" u="none" cap="none" strike="noStrike">
                <a:solidFill>
                  <a:schemeClr val="dk1"/>
                </a:solidFill>
                <a:latin typeface="Calibri"/>
                <a:ea typeface="Calibri"/>
                <a:cs typeface="Calibri"/>
                <a:sym typeface="Calibri"/>
              </a:defRPr>
            </a:lvl2pPr>
            <a:lvl3pPr indent="-10288" lvl="2" marL="3134489" marR="0" rtl="0" algn="l">
              <a:spcBef>
                <a:spcPts val="1220"/>
              </a:spcBef>
              <a:buClr>
                <a:schemeClr val="dk1"/>
              </a:buClr>
              <a:buFont typeface="Arial"/>
              <a:buNone/>
              <a:defRPr b="1" i="0" sz="6100" u="none" cap="none" strike="noStrike">
                <a:solidFill>
                  <a:schemeClr val="dk1"/>
                </a:solidFill>
                <a:latin typeface="Calibri"/>
                <a:ea typeface="Calibri"/>
                <a:cs typeface="Calibri"/>
                <a:sym typeface="Calibri"/>
              </a:defRPr>
            </a:lvl3pPr>
            <a:lvl4pPr indent="-2733" lvl="3" marL="4701734"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4pPr>
            <a:lvl5pPr indent="-7877" lvl="4" marL="6268978"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5pPr>
            <a:lvl6pPr indent="-323" lvl="5" marL="7836223"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6pPr>
            <a:lvl7pPr indent="-5467" lvl="6" marL="9403467"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7pPr>
            <a:lvl8pPr indent="-10611" lvl="7" marL="10970712"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8pPr>
            <a:lvl9pPr indent="-3055" lvl="8" marL="12537956"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1645921" y="6959600"/>
            <a:ext cx="14544676" cy="12644122"/>
          </a:xfrm>
          <a:prstGeom prst="rect">
            <a:avLst/>
          </a:prstGeom>
          <a:noFill/>
          <a:ln>
            <a:noFill/>
          </a:ln>
        </p:spPr>
        <p:txBody>
          <a:bodyPr anchorCtr="0" anchor="t" bIns="91425" lIns="91425" rIns="91425" tIns="91425"/>
          <a:lstStyle>
            <a:lvl1pPr indent="-654733" lvl="0" marL="117543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1pPr>
            <a:lvl2pPr indent="-546522" lvl="1" marL="2546772"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2pPr>
            <a:lvl3pPr indent="-406560" lvl="2" marL="391811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3pPr>
            <a:lvl4pPr indent="-443457" lvl="3" marL="5485357"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4pPr>
            <a:lvl5pPr indent="-448601" lvl="4" marL="7052601"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5pPr>
            <a:lvl6pPr indent="-441045" lvl="5" marL="8619845"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6pPr>
            <a:lvl7pPr indent="-446189" lvl="6" marL="10187090"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7pPr>
            <a:lvl8pPr indent="-451333" lvl="7" marL="11754334"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8pPr>
            <a:lvl9pPr indent="-443777" lvl="8" marL="13321578"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16722092" y="4912362"/>
            <a:ext cx="14550390" cy="2047238"/>
          </a:xfrm>
          <a:prstGeom prst="rect">
            <a:avLst/>
          </a:prstGeom>
          <a:noFill/>
          <a:ln>
            <a:noFill/>
          </a:ln>
        </p:spPr>
        <p:txBody>
          <a:bodyPr anchorCtr="0" anchor="b" bIns="91425" lIns="91425" rIns="91425" tIns="91425"/>
          <a:lstStyle>
            <a:lvl1pPr indent="0" lvl="0" marL="0" marR="0" rtl="0" algn="l">
              <a:spcBef>
                <a:spcPts val="1640"/>
              </a:spcBef>
              <a:buClr>
                <a:schemeClr val="dk1"/>
              </a:buClr>
              <a:buFont typeface="Arial"/>
              <a:buNone/>
              <a:defRPr b="1" i="0" sz="8200" u="none" cap="none" strike="noStrike">
                <a:solidFill>
                  <a:schemeClr val="dk1"/>
                </a:solidFill>
                <a:latin typeface="Calibri"/>
                <a:ea typeface="Calibri"/>
                <a:cs typeface="Calibri"/>
                <a:sym typeface="Calibri"/>
              </a:defRPr>
            </a:lvl1pPr>
            <a:lvl2pPr indent="-5145" lvl="1" marL="1567245" marR="0" rtl="0" algn="l">
              <a:spcBef>
                <a:spcPts val="1380"/>
              </a:spcBef>
              <a:buClr>
                <a:schemeClr val="dk1"/>
              </a:buClr>
              <a:buFont typeface="Arial"/>
              <a:buNone/>
              <a:defRPr b="1" i="0" sz="6900" u="none" cap="none" strike="noStrike">
                <a:solidFill>
                  <a:schemeClr val="dk1"/>
                </a:solidFill>
                <a:latin typeface="Calibri"/>
                <a:ea typeface="Calibri"/>
                <a:cs typeface="Calibri"/>
                <a:sym typeface="Calibri"/>
              </a:defRPr>
            </a:lvl2pPr>
            <a:lvl3pPr indent="-10288" lvl="2" marL="3134489" marR="0" rtl="0" algn="l">
              <a:spcBef>
                <a:spcPts val="1220"/>
              </a:spcBef>
              <a:buClr>
                <a:schemeClr val="dk1"/>
              </a:buClr>
              <a:buFont typeface="Arial"/>
              <a:buNone/>
              <a:defRPr b="1" i="0" sz="6100" u="none" cap="none" strike="noStrike">
                <a:solidFill>
                  <a:schemeClr val="dk1"/>
                </a:solidFill>
                <a:latin typeface="Calibri"/>
                <a:ea typeface="Calibri"/>
                <a:cs typeface="Calibri"/>
                <a:sym typeface="Calibri"/>
              </a:defRPr>
            </a:lvl3pPr>
            <a:lvl4pPr indent="-2733" lvl="3" marL="4701734"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4pPr>
            <a:lvl5pPr indent="-7877" lvl="4" marL="6268978"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5pPr>
            <a:lvl6pPr indent="-323" lvl="5" marL="7836223"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6pPr>
            <a:lvl7pPr indent="-5467" lvl="6" marL="9403467"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7pPr>
            <a:lvl8pPr indent="-10611" lvl="7" marL="10970712"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8pPr>
            <a:lvl9pPr indent="-3055" lvl="8" marL="12537956" marR="0" rtl="0" algn="l">
              <a:spcBef>
                <a:spcPts val="1080"/>
              </a:spcBef>
              <a:buClr>
                <a:schemeClr val="dk1"/>
              </a:buClr>
              <a:buFont typeface="Arial"/>
              <a:buNone/>
              <a:defRPr b="1" i="0" sz="54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16722092" y="6959600"/>
            <a:ext cx="14550390" cy="12644122"/>
          </a:xfrm>
          <a:prstGeom prst="rect">
            <a:avLst/>
          </a:prstGeom>
          <a:noFill/>
          <a:ln>
            <a:noFill/>
          </a:ln>
        </p:spPr>
        <p:txBody>
          <a:bodyPr anchorCtr="0" anchor="t" bIns="91425" lIns="91425" rIns="91425" tIns="91425"/>
          <a:lstStyle>
            <a:lvl1pPr indent="-654733" lvl="0" marL="1175433"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1pPr>
            <a:lvl2pPr indent="-546522" lvl="1" marL="2546772"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2pPr>
            <a:lvl3pPr indent="-406560" lvl="2" marL="3918110" marR="0" rtl="0" algn="l">
              <a:spcBef>
                <a:spcPts val="1220"/>
              </a:spcBef>
              <a:buClr>
                <a:schemeClr val="dk1"/>
              </a:buClr>
              <a:buSzPct val="100000"/>
              <a:buFont typeface="Arial"/>
              <a:buChar char="•"/>
              <a:defRPr b="0" i="0" sz="6100" u="none" cap="none" strike="noStrike">
                <a:solidFill>
                  <a:schemeClr val="dk1"/>
                </a:solidFill>
                <a:latin typeface="Calibri"/>
                <a:ea typeface="Calibri"/>
                <a:cs typeface="Calibri"/>
                <a:sym typeface="Calibri"/>
              </a:defRPr>
            </a:lvl3pPr>
            <a:lvl4pPr indent="-443457" lvl="3" marL="5485357"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4pPr>
            <a:lvl5pPr indent="-448601" lvl="4" marL="7052601"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5pPr>
            <a:lvl6pPr indent="-441045" lvl="5" marL="8619845"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6pPr>
            <a:lvl7pPr indent="-446189" lvl="6" marL="10187090"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7pPr>
            <a:lvl8pPr indent="-451333" lvl="7" marL="11754334"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8pPr>
            <a:lvl9pPr indent="-443777" lvl="8" marL="13321578" marR="0" rtl="0" algn="l">
              <a:spcBef>
                <a:spcPts val="1080"/>
              </a:spcBef>
              <a:buClr>
                <a:schemeClr val="dk1"/>
              </a:buClr>
              <a:buSzPct val="100000"/>
              <a:buFont typeface="Arial"/>
              <a:buChar char="•"/>
              <a:defRPr b="0" i="0" sz="54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1645922" y="873759"/>
            <a:ext cx="10829926" cy="371855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69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12870179" y="873762"/>
            <a:ext cx="18402299" cy="18729961"/>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1645922" y="4592321"/>
            <a:ext cx="10829926" cy="15011401"/>
          </a:xfrm>
          <a:prstGeom prst="rect">
            <a:avLst/>
          </a:prstGeom>
          <a:noFill/>
          <a:ln>
            <a:noFill/>
          </a:ln>
        </p:spPr>
        <p:txBody>
          <a:bodyPr anchorCtr="0" anchor="t" bIns="91425" lIns="91425" rIns="91425" tIns="91425"/>
          <a:lstStyle>
            <a:lvl1pPr indent="0" lvl="0" marL="0"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1pPr>
            <a:lvl2pPr indent="-5145" lvl="1" marL="1567245" marR="0" rtl="0" algn="l">
              <a:spcBef>
                <a:spcPts val="820"/>
              </a:spcBef>
              <a:buClr>
                <a:schemeClr val="dk1"/>
              </a:buClr>
              <a:buFont typeface="Arial"/>
              <a:buNone/>
              <a:defRPr b="0" i="0" sz="4100" u="none" cap="none" strike="noStrike">
                <a:solidFill>
                  <a:schemeClr val="dk1"/>
                </a:solidFill>
                <a:latin typeface="Calibri"/>
                <a:ea typeface="Calibri"/>
                <a:cs typeface="Calibri"/>
                <a:sym typeface="Calibri"/>
              </a:defRPr>
            </a:lvl2pPr>
            <a:lvl3pPr indent="-10288" lvl="2" marL="3134489" marR="0" rtl="0" algn="l">
              <a:spcBef>
                <a:spcPts val="680"/>
              </a:spcBef>
              <a:buClr>
                <a:schemeClr val="dk1"/>
              </a:buClr>
              <a:buFont typeface="Arial"/>
              <a:buNone/>
              <a:defRPr b="0" i="0" sz="3400" u="none" cap="none" strike="noStrike">
                <a:solidFill>
                  <a:schemeClr val="dk1"/>
                </a:solidFill>
                <a:latin typeface="Calibri"/>
                <a:ea typeface="Calibri"/>
                <a:cs typeface="Calibri"/>
                <a:sym typeface="Calibri"/>
              </a:defRPr>
            </a:lvl3pPr>
            <a:lvl4pPr indent="-2733" lvl="3" marL="4701734"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4pPr>
            <a:lvl5pPr indent="-7877" lvl="4" marL="6268978"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5pPr>
            <a:lvl6pPr indent="-323" lvl="5" marL="7836223"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6pPr>
            <a:lvl7pPr indent="-5467" lvl="6" marL="9403467"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7pPr>
            <a:lvl8pPr indent="-10611" lvl="7" marL="10970712"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8pPr>
            <a:lvl9pPr indent="-3055" lvl="8" marL="12537956"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6452237" y="15361920"/>
            <a:ext cx="19751040" cy="1813560"/>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69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6452237" y="1960880"/>
            <a:ext cx="19751040" cy="13167360"/>
          </a:xfrm>
          <a:prstGeom prst="rect">
            <a:avLst/>
          </a:prstGeom>
          <a:noFill/>
          <a:ln>
            <a:noFill/>
          </a:ln>
        </p:spPr>
        <p:txBody>
          <a:bodyPr anchorCtr="0" anchor="t" bIns="91425" lIns="91425" rIns="91425" tIns="91425"/>
          <a:lstStyle>
            <a:lvl1pPr indent="0" lvl="0" marL="0" marR="0" rtl="0" algn="l">
              <a:spcBef>
                <a:spcPts val="2200"/>
              </a:spcBef>
              <a:buClr>
                <a:schemeClr val="dk1"/>
              </a:buClr>
              <a:buFont typeface="Arial"/>
              <a:buNone/>
              <a:defRPr b="0" i="0" sz="11000" u="none" cap="none" strike="noStrike">
                <a:solidFill>
                  <a:schemeClr val="dk1"/>
                </a:solidFill>
                <a:latin typeface="Calibri"/>
                <a:ea typeface="Calibri"/>
                <a:cs typeface="Calibri"/>
                <a:sym typeface="Calibri"/>
              </a:defRPr>
            </a:lvl1pPr>
            <a:lvl2pPr indent="-5145" lvl="1" marL="1567245"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2pPr>
            <a:lvl3pPr indent="-10288" lvl="2" marL="3134489" marR="0" rtl="0" algn="l">
              <a:spcBef>
                <a:spcPts val="1640"/>
              </a:spcBef>
              <a:buClr>
                <a:schemeClr val="dk1"/>
              </a:buClr>
              <a:buFont typeface="Arial"/>
              <a:buNone/>
              <a:defRPr b="0" i="0" sz="8200" u="none" cap="none" strike="noStrike">
                <a:solidFill>
                  <a:schemeClr val="dk1"/>
                </a:solidFill>
                <a:latin typeface="Calibri"/>
                <a:ea typeface="Calibri"/>
                <a:cs typeface="Calibri"/>
                <a:sym typeface="Calibri"/>
              </a:defRPr>
            </a:lvl3pPr>
            <a:lvl4pPr indent="-2733" lvl="3" marL="4701734"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4pPr>
            <a:lvl5pPr indent="-7877" lvl="4" marL="6268978"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5pPr>
            <a:lvl6pPr indent="-323" lvl="5" marL="7836223"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6pPr>
            <a:lvl7pPr indent="-5467" lvl="6" marL="9403467"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7pPr>
            <a:lvl8pPr indent="-10611" lvl="7" marL="10970712"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8pPr>
            <a:lvl9pPr indent="-3055" lvl="8" marL="12537956" marR="0" rtl="0" algn="l">
              <a:spcBef>
                <a:spcPts val="1380"/>
              </a:spcBef>
              <a:buClr>
                <a:schemeClr val="dk1"/>
              </a:buClr>
              <a:buFont typeface="Arial"/>
              <a:buNone/>
              <a:defRPr b="0" i="0" sz="69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6452237" y="17175481"/>
            <a:ext cx="19751040" cy="2575559"/>
          </a:xfrm>
          <a:prstGeom prst="rect">
            <a:avLst/>
          </a:prstGeom>
          <a:noFill/>
          <a:ln>
            <a:noFill/>
          </a:ln>
        </p:spPr>
        <p:txBody>
          <a:bodyPr anchorCtr="0" anchor="t" bIns="91425" lIns="91425" rIns="91425" tIns="91425"/>
          <a:lstStyle>
            <a:lvl1pPr indent="0" lvl="0" marL="0"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1pPr>
            <a:lvl2pPr indent="-5145" lvl="1" marL="1567245" marR="0" rtl="0" algn="l">
              <a:spcBef>
                <a:spcPts val="820"/>
              </a:spcBef>
              <a:buClr>
                <a:schemeClr val="dk1"/>
              </a:buClr>
              <a:buFont typeface="Arial"/>
              <a:buNone/>
              <a:defRPr b="0" i="0" sz="4100" u="none" cap="none" strike="noStrike">
                <a:solidFill>
                  <a:schemeClr val="dk1"/>
                </a:solidFill>
                <a:latin typeface="Calibri"/>
                <a:ea typeface="Calibri"/>
                <a:cs typeface="Calibri"/>
                <a:sym typeface="Calibri"/>
              </a:defRPr>
            </a:lvl2pPr>
            <a:lvl3pPr indent="-10288" lvl="2" marL="3134489" marR="0" rtl="0" algn="l">
              <a:spcBef>
                <a:spcPts val="680"/>
              </a:spcBef>
              <a:buClr>
                <a:schemeClr val="dk1"/>
              </a:buClr>
              <a:buFont typeface="Arial"/>
              <a:buNone/>
              <a:defRPr b="0" i="0" sz="3400" u="none" cap="none" strike="noStrike">
                <a:solidFill>
                  <a:schemeClr val="dk1"/>
                </a:solidFill>
                <a:latin typeface="Calibri"/>
                <a:ea typeface="Calibri"/>
                <a:cs typeface="Calibri"/>
                <a:sym typeface="Calibri"/>
              </a:defRPr>
            </a:lvl3pPr>
            <a:lvl4pPr indent="-2733" lvl="3" marL="4701734"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4pPr>
            <a:lvl5pPr indent="-7877" lvl="4" marL="6268978"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5pPr>
            <a:lvl6pPr indent="-323" lvl="5" marL="7836223"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6pPr>
            <a:lvl7pPr indent="-5467" lvl="6" marL="9403467"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7pPr>
            <a:lvl8pPr indent="-10611" lvl="7" marL="10970712"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8pPr>
            <a:lvl9pPr indent="-3055" lvl="8" marL="12537956" marR="0" rtl="0" algn="l">
              <a:spcBef>
                <a:spcPts val="620"/>
              </a:spcBef>
              <a:buClr>
                <a:schemeClr val="dk1"/>
              </a:buClr>
              <a:buFont typeface="Arial"/>
              <a:buNone/>
              <a:defRPr b="0" i="0" sz="31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sz="4100">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lang="en-US" sz="41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1645919" y="878841"/>
            <a:ext cx="29626559" cy="36576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15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1645919" y="5120642"/>
            <a:ext cx="29626559" cy="14483080"/>
          </a:xfrm>
          <a:prstGeom prst="rect">
            <a:avLst/>
          </a:prstGeom>
          <a:noFill/>
          <a:ln>
            <a:noFill/>
          </a:ln>
        </p:spPr>
        <p:txBody>
          <a:bodyPr anchorCtr="0" anchor="t" bIns="91425" lIns="91425" rIns="91425" tIns="91425"/>
          <a:lstStyle>
            <a:lvl1pPr indent="-476933" lvl="0" marL="1175433" marR="0" rtl="0" algn="l">
              <a:spcBef>
                <a:spcPts val="2200"/>
              </a:spcBef>
              <a:buClr>
                <a:schemeClr val="dk1"/>
              </a:buClr>
              <a:buSzPct val="100000"/>
              <a:buFont typeface="Arial"/>
              <a:buChar char="•"/>
              <a:defRPr b="0" i="0" sz="11000" u="none" cap="none" strike="noStrike">
                <a:solidFill>
                  <a:schemeClr val="dk1"/>
                </a:solidFill>
                <a:latin typeface="Calibri"/>
                <a:ea typeface="Calibri"/>
                <a:cs typeface="Calibri"/>
                <a:sym typeface="Calibri"/>
              </a:defRPr>
            </a:lvl1pPr>
            <a:lvl2pPr indent="-375072" lvl="1" marL="254677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273210" lvl="2" marL="3918110" marR="0" rtl="0" algn="l">
              <a:spcBef>
                <a:spcPts val="1640"/>
              </a:spcBef>
              <a:buClr>
                <a:schemeClr val="dk1"/>
              </a:buClr>
              <a:buSzPct val="100000"/>
              <a:buFont typeface="Arial"/>
              <a:buChar char="•"/>
              <a:defRPr b="0" i="0" sz="8200" u="none" cap="none" strike="noStrike">
                <a:solidFill>
                  <a:schemeClr val="dk1"/>
                </a:solidFill>
                <a:latin typeface="Calibri"/>
                <a:ea typeface="Calibri"/>
                <a:cs typeface="Calibri"/>
                <a:sym typeface="Calibri"/>
              </a:defRPr>
            </a:lvl3pPr>
            <a:lvl4pPr indent="-348207" lvl="3" marL="5485357"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4pPr>
            <a:lvl5pPr indent="-353351" lvl="4" marL="7052601"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5pPr>
            <a:lvl6pPr indent="-345795" lvl="5" marL="8619845"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6pPr>
            <a:lvl7pPr indent="-350939" lvl="6" marL="10187090"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7pPr>
            <a:lvl8pPr indent="-356083" lvl="7" marL="11754334"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8pPr>
            <a:lvl9pPr indent="-348527" lvl="8" marL="13321578" marR="0" rtl="0" algn="l">
              <a:spcBef>
                <a:spcPts val="1380"/>
              </a:spcBef>
              <a:buClr>
                <a:schemeClr val="dk1"/>
              </a:buClr>
              <a:buSzPct val="100000"/>
              <a:buFont typeface="Arial"/>
              <a:buChar char="•"/>
              <a:defRPr b="0" i="0" sz="69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1645919" y="20340321"/>
            <a:ext cx="7680959" cy="1168400"/>
          </a:xfrm>
          <a:prstGeom prst="rect">
            <a:avLst/>
          </a:prstGeom>
          <a:noFill/>
          <a:ln>
            <a:noFill/>
          </a:ln>
        </p:spPr>
        <p:txBody>
          <a:bodyPr anchorCtr="0" anchor="ctr" bIns="91425" lIns="91425" rIns="91425" tIns="91425"/>
          <a:lstStyle>
            <a:lvl1pPr indent="0" lvl="0" marL="0" marR="0" rtl="0" algn="l">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1247120" y="20340321"/>
            <a:ext cx="10424160" cy="1168400"/>
          </a:xfrm>
          <a:prstGeom prst="rect">
            <a:avLst/>
          </a:prstGeom>
          <a:noFill/>
          <a:ln>
            <a:noFill/>
          </a:ln>
        </p:spPr>
        <p:txBody>
          <a:bodyPr anchorCtr="0" anchor="ctr" bIns="91425" lIns="91425" rIns="91425" tIns="91425"/>
          <a:lstStyle>
            <a:lvl1pPr indent="0" lvl="0" marL="0" marR="0" rtl="0" algn="ctr">
              <a:spcBef>
                <a:spcPts val="0"/>
              </a:spcBef>
              <a:buNone/>
              <a:defRPr b="0" i="0" sz="4100" u="none" cap="none" strike="noStrike">
                <a:solidFill>
                  <a:srgbClr val="888888"/>
                </a:solidFill>
                <a:latin typeface="Calibri"/>
                <a:ea typeface="Calibri"/>
                <a:cs typeface="Calibri"/>
                <a:sym typeface="Calibri"/>
              </a:defRPr>
            </a:lvl1pPr>
            <a:lvl2pPr indent="-5145" lvl="1" marL="1567245" marR="0" rtl="0" algn="l">
              <a:spcBef>
                <a:spcPts val="0"/>
              </a:spcBef>
              <a:buNone/>
              <a:defRPr b="0" i="0" sz="6100" u="none" cap="none" strike="noStrike">
                <a:solidFill>
                  <a:schemeClr val="dk1"/>
                </a:solidFill>
                <a:latin typeface="Calibri"/>
                <a:ea typeface="Calibri"/>
                <a:cs typeface="Calibri"/>
                <a:sym typeface="Calibri"/>
              </a:defRPr>
            </a:lvl2pPr>
            <a:lvl3pPr indent="-10288" lvl="2" marL="3134489" marR="0" rtl="0" algn="l">
              <a:spcBef>
                <a:spcPts val="0"/>
              </a:spcBef>
              <a:buNone/>
              <a:defRPr b="0" i="0" sz="6100" u="none" cap="none" strike="noStrike">
                <a:solidFill>
                  <a:schemeClr val="dk1"/>
                </a:solidFill>
                <a:latin typeface="Calibri"/>
                <a:ea typeface="Calibri"/>
                <a:cs typeface="Calibri"/>
                <a:sym typeface="Calibri"/>
              </a:defRPr>
            </a:lvl3pPr>
            <a:lvl4pPr indent="-2733" lvl="3" marL="4701734" marR="0" rtl="0" algn="l">
              <a:spcBef>
                <a:spcPts val="0"/>
              </a:spcBef>
              <a:buNone/>
              <a:defRPr b="0" i="0" sz="6100" u="none" cap="none" strike="noStrike">
                <a:solidFill>
                  <a:schemeClr val="dk1"/>
                </a:solidFill>
                <a:latin typeface="Calibri"/>
                <a:ea typeface="Calibri"/>
                <a:cs typeface="Calibri"/>
                <a:sym typeface="Calibri"/>
              </a:defRPr>
            </a:lvl4pPr>
            <a:lvl5pPr indent="-7877" lvl="4" marL="6268978" marR="0" rtl="0" algn="l">
              <a:spcBef>
                <a:spcPts val="0"/>
              </a:spcBef>
              <a:buNone/>
              <a:defRPr b="0" i="0" sz="6100" u="none" cap="none" strike="noStrike">
                <a:solidFill>
                  <a:schemeClr val="dk1"/>
                </a:solidFill>
                <a:latin typeface="Calibri"/>
                <a:ea typeface="Calibri"/>
                <a:cs typeface="Calibri"/>
                <a:sym typeface="Calibri"/>
              </a:defRPr>
            </a:lvl5pPr>
            <a:lvl6pPr indent="-323" lvl="5" marL="7836223" marR="0" rtl="0" algn="l">
              <a:spcBef>
                <a:spcPts val="0"/>
              </a:spcBef>
              <a:buNone/>
              <a:defRPr b="0" i="0" sz="6100" u="none" cap="none" strike="noStrike">
                <a:solidFill>
                  <a:schemeClr val="dk1"/>
                </a:solidFill>
                <a:latin typeface="Calibri"/>
                <a:ea typeface="Calibri"/>
                <a:cs typeface="Calibri"/>
                <a:sym typeface="Calibri"/>
              </a:defRPr>
            </a:lvl6pPr>
            <a:lvl7pPr indent="-5467" lvl="6" marL="9403467" marR="0" rtl="0" algn="l">
              <a:spcBef>
                <a:spcPts val="0"/>
              </a:spcBef>
              <a:buNone/>
              <a:defRPr b="0" i="0" sz="6100" u="none" cap="none" strike="noStrike">
                <a:solidFill>
                  <a:schemeClr val="dk1"/>
                </a:solidFill>
                <a:latin typeface="Calibri"/>
                <a:ea typeface="Calibri"/>
                <a:cs typeface="Calibri"/>
                <a:sym typeface="Calibri"/>
              </a:defRPr>
            </a:lvl7pPr>
            <a:lvl8pPr indent="-10611" lvl="7" marL="10970712" marR="0" rtl="0" algn="l">
              <a:spcBef>
                <a:spcPts val="0"/>
              </a:spcBef>
              <a:buNone/>
              <a:defRPr b="0" i="0" sz="6100" u="none" cap="none" strike="noStrike">
                <a:solidFill>
                  <a:schemeClr val="dk1"/>
                </a:solidFill>
                <a:latin typeface="Calibri"/>
                <a:ea typeface="Calibri"/>
                <a:cs typeface="Calibri"/>
                <a:sym typeface="Calibri"/>
              </a:defRPr>
            </a:lvl8pPr>
            <a:lvl9pPr indent="-3055" lvl="8" marL="12537956" marR="0" rtl="0" algn="l">
              <a:spcBef>
                <a:spcPts val="0"/>
              </a:spcBef>
              <a:buNone/>
              <a:defRPr b="0" i="0" sz="61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23591520" y="20340321"/>
            <a:ext cx="7680959" cy="1168400"/>
          </a:xfrm>
          <a:prstGeom prst="rect">
            <a:avLst/>
          </a:prstGeom>
          <a:noFill/>
          <a:ln>
            <a:noFill/>
          </a:ln>
        </p:spPr>
        <p:txBody>
          <a:bodyPr anchorCtr="0" anchor="ctr" bIns="156725" lIns="313450" rIns="313450" tIns="156725">
            <a:noAutofit/>
          </a:bodyPr>
          <a:lstStyle/>
          <a:p>
            <a:pPr indent="0" lvl="0" marL="0" marR="0" rtl="0" algn="r">
              <a:spcBef>
                <a:spcPts val="0"/>
              </a:spcBef>
              <a:buSzPct val="25000"/>
              <a:buNone/>
            </a:pPr>
            <a:fld id="{00000000-1234-1234-1234-123412341234}" type="slidenum">
              <a:rPr b="0" i="0" lang="en-US" sz="41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 Id="rId4" Type="http://schemas.openxmlformats.org/officeDocument/2006/relationships/image" Target="../media/image04.jpg"/><Relationship Id="rId5" Type="http://schemas.openxmlformats.org/officeDocument/2006/relationships/image" Target="../media/image01.jpg"/><Relationship Id="rId6" Type="http://schemas.openxmlformats.org/officeDocument/2006/relationships/image" Target="../media/image03.png"/><Relationship Id="rId7" Type="http://schemas.openxmlformats.org/officeDocument/2006/relationships/image" Target="../media/image05.png"/><Relationship Id="rId8" Type="http://schemas.openxmlformats.org/officeDocument/2006/relationships/image" Target="../media/image0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p:nvPr/>
        </p:nvSpPr>
        <p:spPr>
          <a:xfrm>
            <a:off x="16920751" y="4825482"/>
            <a:ext cx="14843400" cy="5658000"/>
          </a:xfrm>
          <a:prstGeom prst="rect">
            <a:avLst/>
          </a:prstGeom>
          <a:gradFill>
            <a:gsLst>
              <a:gs pos="0">
                <a:srgbClr val="BABABA"/>
              </a:gs>
              <a:gs pos="35000">
                <a:srgbClr val="CFCFCF"/>
              </a:gs>
              <a:gs pos="100000">
                <a:srgbClr val="EDEDED"/>
              </a:gs>
            </a:gsLst>
            <a:lin ang="16200000" scaled="0"/>
          </a:gradFill>
          <a:ln cap="flat" cmpd="sng" w="9525">
            <a:solidFill>
              <a:schemeClr val="dk1"/>
            </a:solidFill>
            <a:prstDash val="solid"/>
            <a:round/>
            <a:headEnd len="med" w="med" type="none"/>
            <a:tailEnd len="med" w="med" type="none"/>
          </a:ln>
          <a:effectLst>
            <a:outerShdw blurRad="39999" rotWithShape="0" dir="5400000" dist="20000">
              <a:srgbClr val="000000">
                <a:alpha val="37647"/>
              </a:srgbClr>
            </a:outerShdw>
          </a:effectLst>
        </p:spPr>
        <p:txBody>
          <a:bodyPr anchorCtr="0" anchor="ctr" bIns="36075" lIns="72175" rIns="72175" tIns="36075">
            <a:noAutofit/>
          </a:bodyPr>
          <a:lstStyle/>
          <a:p>
            <a:pPr indent="0" lvl="0" marL="0" marR="0" rtl="0" algn="ctr">
              <a:spcBef>
                <a:spcPts val="0"/>
              </a:spcBef>
              <a:buNone/>
            </a:pPr>
            <a:r>
              <a:t/>
            </a:r>
            <a:endParaRPr b="0" i="0" sz="6100" u="none" cap="none" strike="noStrike">
              <a:solidFill>
                <a:schemeClr val="dk1"/>
              </a:solidFill>
              <a:latin typeface="Calibri"/>
              <a:ea typeface="Calibri"/>
              <a:cs typeface="Calibri"/>
              <a:sym typeface="Calibri"/>
            </a:endParaRPr>
          </a:p>
        </p:txBody>
      </p:sp>
      <p:sp>
        <p:nvSpPr>
          <p:cNvPr id="85" name="Shape 85"/>
          <p:cNvSpPr txBox="1"/>
          <p:nvPr/>
        </p:nvSpPr>
        <p:spPr>
          <a:xfrm>
            <a:off x="4635476" y="796881"/>
            <a:ext cx="23647500" cy="2104200"/>
          </a:xfrm>
          <a:prstGeom prst="rect">
            <a:avLst/>
          </a:prstGeom>
          <a:noFill/>
          <a:ln>
            <a:noFill/>
          </a:ln>
        </p:spPr>
        <p:txBody>
          <a:bodyPr anchorCtr="0" anchor="t" bIns="36075" lIns="72175" rIns="72175" tIns="36075">
            <a:noAutofit/>
          </a:bodyPr>
          <a:lstStyle/>
          <a:p>
            <a:pPr lvl="0" rtl="0" algn="ctr">
              <a:lnSpc>
                <a:spcPct val="110000"/>
              </a:lnSpc>
              <a:spcBef>
                <a:spcPts val="1500"/>
              </a:spcBef>
              <a:spcAft>
                <a:spcPts val="800"/>
              </a:spcAft>
              <a:buSzPct val="25000"/>
              <a:buNone/>
            </a:pPr>
            <a:r>
              <a:rPr b="1" lang="en-US" sz="7200">
                <a:solidFill>
                  <a:srgbClr val="333333"/>
                </a:solidFill>
                <a:latin typeface="Times New Roman"/>
                <a:ea typeface="Times New Roman"/>
                <a:cs typeface="Times New Roman"/>
                <a:sym typeface="Times New Roman"/>
              </a:rPr>
              <a:t>Barcoding the Sunken Maritime Forest of Fire Island</a:t>
            </a:r>
          </a:p>
        </p:txBody>
      </p:sp>
      <p:sp>
        <p:nvSpPr>
          <p:cNvPr id="86" name="Shape 86"/>
          <p:cNvSpPr txBox="1"/>
          <p:nvPr/>
        </p:nvSpPr>
        <p:spPr>
          <a:xfrm>
            <a:off x="5762335" y="2375412"/>
            <a:ext cx="21500700" cy="1673400"/>
          </a:xfrm>
          <a:prstGeom prst="rect">
            <a:avLst/>
          </a:prstGeom>
          <a:noFill/>
          <a:ln>
            <a:noFill/>
          </a:ln>
        </p:spPr>
        <p:txBody>
          <a:bodyPr anchorCtr="0" anchor="t" bIns="36075" lIns="72175" rIns="72175" tIns="36075">
            <a:noAutofit/>
          </a:bodyPr>
          <a:lstStyle/>
          <a:p>
            <a:pPr indent="0" lvl="0" marL="0" marR="0" rtl="0" algn="ctr">
              <a:spcBef>
                <a:spcPts val="0"/>
              </a:spcBef>
              <a:buSzPct val="25000"/>
              <a:buNone/>
            </a:pPr>
            <a:r>
              <a:rPr b="0" i="0" lang="en-US" sz="6100" u="none" cap="none" strike="noStrike">
                <a:solidFill>
                  <a:schemeClr val="dk1"/>
                </a:solidFill>
                <a:latin typeface="Calibri"/>
                <a:ea typeface="Calibri"/>
                <a:cs typeface="Calibri"/>
                <a:sym typeface="Calibri"/>
              </a:rPr>
              <a:t>Jacob DeRosa</a:t>
            </a:r>
            <a:r>
              <a:rPr b="0" baseline="30000" i="0" lang="en-US" sz="6100" u="none" cap="none" strike="noStrike">
                <a:solidFill>
                  <a:schemeClr val="dk1"/>
                </a:solidFill>
                <a:latin typeface="Calibri"/>
                <a:ea typeface="Calibri"/>
                <a:cs typeface="Calibri"/>
                <a:sym typeface="Calibri"/>
              </a:rPr>
              <a:t>1</a:t>
            </a:r>
            <a:r>
              <a:rPr b="0" i="0" lang="en-US" sz="6100" u="none" cap="none" strike="noStrike">
                <a:solidFill>
                  <a:schemeClr val="dk1"/>
                </a:solidFill>
                <a:latin typeface="Calibri"/>
                <a:ea typeface="Calibri"/>
                <a:cs typeface="Calibri"/>
                <a:sym typeface="Calibri"/>
              </a:rPr>
              <a:t>, Dogan Okur</a:t>
            </a:r>
            <a:r>
              <a:rPr b="0" baseline="30000" i="0" lang="en-US" sz="6100" u="none" cap="none" strike="noStrike">
                <a:solidFill>
                  <a:schemeClr val="dk1"/>
                </a:solidFill>
                <a:latin typeface="Calibri"/>
                <a:ea typeface="Calibri"/>
                <a:cs typeface="Calibri"/>
                <a:sym typeface="Calibri"/>
              </a:rPr>
              <a:t>1</a:t>
            </a:r>
            <a:r>
              <a:rPr b="0" i="0" lang="en-US" sz="6100" u="none" cap="none" strike="noStrike">
                <a:solidFill>
                  <a:schemeClr val="dk1"/>
                </a:solidFill>
                <a:latin typeface="Calibri"/>
                <a:ea typeface="Calibri"/>
                <a:cs typeface="Calibri"/>
                <a:sym typeface="Calibri"/>
              </a:rPr>
              <a:t>, and James Scarabino</a:t>
            </a:r>
            <a:r>
              <a:rPr b="0" baseline="30000" i="0" lang="en-US" sz="6100" u="none" cap="none" strike="noStrike">
                <a:solidFill>
                  <a:schemeClr val="dk1"/>
                </a:solidFill>
                <a:latin typeface="Calibri"/>
                <a:ea typeface="Calibri"/>
                <a:cs typeface="Calibri"/>
                <a:sym typeface="Calibri"/>
              </a:rPr>
              <a:t>1</a:t>
            </a:r>
          </a:p>
          <a:p>
            <a:pPr indent="0" lvl="0" marL="0" marR="0" rtl="0" algn="ctr">
              <a:spcBef>
                <a:spcPts val="0"/>
              </a:spcBef>
              <a:buSzPct val="25000"/>
              <a:buNone/>
            </a:pPr>
            <a:r>
              <a:rPr baseline="30000" lang="en-US" sz="6100">
                <a:solidFill>
                  <a:schemeClr val="dk1"/>
                </a:solidFill>
                <a:latin typeface="Calibri"/>
                <a:ea typeface="Calibri"/>
                <a:cs typeface="Calibri"/>
                <a:sym typeface="Calibri"/>
              </a:rPr>
              <a:t>1</a:t>
            </a:r>
            <a:r>
              <a:rPr lang="en-US" sz="6100">
                <a:solidFill>
                  <a:schemeClr val="dk1"/>
                </a:solidFill>
                <a:latin typeface="Calibri"/>
                <a:ea typeface="Calibri"/>
                <a:cs typeface="Calibri"/>
                <a:sym typeface="Calibri"/>
              </a:rPr>
              <a:t>Connetquot High School</a:t>
            </a:r>
          </a:p>
          <a:p>
            <a:pPr indent="0" lvl="0" marL="0" marR="0" rtl="0" algn="l">
              <a:spcBef>
                <a:spcPts val="0"/>
              </a:spcBef>
              <a:buNone/>
            </a:pPr>
            <a:r>
              <a:t/>
            </a:r>
            <a:endParaRPr i="1" sz="4300">
              <a:solidFill>
                <a:srgbClr val="000000"/>
              </a:solidFill>
              <a:latin typeface="Calibri"/>
              <a:ea typeface="Calibri"/>
              <a:cs typeface="Calibri"/>
              <a:sym typeface="Calibri"/>
            </a:endParaRPr>
          </a:p>
        </p:txBody>
      </p:sp>
      <p:sp>
        <p:nvSpPr>
          <p:cNvPr id="87" name="Shape 87"/>
          <p:cNvSpPr txBox="1"/>
          <p:nvPr/>
        </p:nvSpPr>
        <p:spPr>
          <a:xfrm>
            <a:off x="17095100" y="5617985"/>
            <a:ext cx="14494746" cy="650719"/>
          </a:xfrm>
          <a:prstGeom prst="rect">
            <a:avLst/>
          </a:prstGeom>
          <a:noFill/>
          <a:ln>
            <a:noFill/>
          </a:ln>
        </p:spPr>
        <p:txBody>
          <a:bodyPr anchorCtr="0" anchor="t" bIns="32650" lIns="65300" rIns="65300" tIns="32650">
            <a:noAutofit/>
          </a:bodyPr>
          <a:lstStyle/>
          <a:p>
            <a:pPr indent="0" lvl="0" marL="0" marR="0" rtl="0" algn="l">
              <a:spcBef>
                <a:spcPts val="0"/>
              </a:spcBef>
              <a:buNone/>
            </a:pPr>
            <a:r>
              <a:t/>
            </a:r>
            <a:endParaRPr sz="3800">
              <a:solidFill>
                <a:schemeClr val="dk1"/>
              </a:solidFill>
              <a:latin typeface="Calibri"/>
              <a:ea typeface="Calibri"/>
              <a:cs typeface="Calibri"/>
              <a:sym typeface="Calibri"/>
            </a:endParaRPr>
          </a:p>
        </p:txBody>
      </p:sp>
      <p:pic>
        <p:nvPicPr>
          <p:cNvPr id="88" name="Shape 88"/>
          <p:cNvPicPr preferRelativeResize="0"/>
          <p:nvPr/>
        </p:nvPicPr>
        <p:blipFill rotWithShape="1">
          <a:blip r:embed="rId3">
            <a:alphaModFix/>
          </a:blip>
          <a:srcRect b="0" l="0" r="0" t="0"/>
          <a:stretch/>
        </p:blipFill>
        <p:spPr>
          <a:xfrm>
            <a:off x="27213434" y="1161679"/>
            <a:ext cx="3945194" cy="695695"/>
          </a:xfrm>
          <a:prstGeom prst="rect">
            <a:avLst/>
          </a:prstGeom>
          <a:noFill/>
          <a:ln>
            <a:noFill/>
          </a:ln>
        </p:spPr>
      </p:pic>
      <p:sp>
        <p:nvSpPr>
          <p:cNvPr id="89" name="Shape 89"/>
          <p:cNvSpPr/>
          <p:nvPr/>
        </p:nvSpPr>
        <p:spPr>
          <a:xfrm>
            <a:off x="17095100" y="4566844"/>
            <a:ext cx="14122176" cy="1011601"/>
          </a:xfrm>
          <a:prstGeom prst="rect">
            <a:avLst/>
          </a:prstGeom>
          <a:noFill/>
          <a:ln>
            <a:noFill/>
          </a:ln>
        </p:spPr>
        <p:txBody>
          <a:bodyPr anchorCtr="0" anchor="t" bIns="36075" lIns="72175" rIns="72175" tIns="36075">
            <a:noAutofit/>
          </a:bodyPr>
          <a:lstStyle/>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Tables &amp; Figures</a:t>
            </a:r>
          </a:p>
        </p:txBody>
      </p:sp>
      <p:sp>
        <p:nvSpPr>
          <p:cNvPr id="90" name="Shape 90"/>
          <p:cNvSpPr txBox="1"/>
          <p:nvPr/>
        </p:nvSpPr>
        <p:spPr>
          <a:xfrm>
            <a:off x="1776130" y="4790467"/>
            <a:ext cx="14464200" cy="15878100"/>
          </a:xfrm>
          <a:prstGeom prst="rect">
            <a:avLst/>
          </a:prstGeom>
          <a:noFill/>
          <a:ln>
            <a:noFill/>
          </a:ln>
        </p:spPr>
        <p:txBody>
          <a:bodyPr anchorCtr="0" anchor="t" bIns="32650" lIns="65300" rIns="65300" tIns="32650">
            <a:noAutofit/>
          </a:bodyPr>
          <a:lstStyle/>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Abstract</a:t>
            </a:r>
          </a:p>
          <a:p>
            <a:pPr indent="0" lvl="0" marL="0" marR="0" rtl="0" algn="l">
              <a:spcBef>
                <a:spcPts val="857"/>
              </a:spcBef>
              <a:buSzPct val="25000"/>
              <a:buNone/>
            </a:pPr>
            <a:r>
              <a:rPr lang="en-US" sz="2400">
                <a:solidFill>
                  <a:schemeClr val="dk1"/>
                </a:solidFill>
                <a:latin typeface="Calibri"/>
                <a:ea typeface="Calibri"/>
                <a:cs typeface="Calibri"/>
                <a:sym typeface="Calibri"/>
              </a:rPr>
              <a:t>Our experiment involved the collection and barcoding of plant species in the area to see what grows on our Southern Shore of Long Island. Lysis solution and a PCR  machine were vital to the project. The Lysis solution allowed us to isolate the DNA from the sample, and the PCR machine allowed us to exponentially amplify the DNA to observe it in gel electrophoresis. The results were disappointing due to the fact that only one sample was able to be successfully barcoded. All other samples did not show banding or clear banding. </a:t>
            </a:r>
          </a:p>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Introduction</a:t>
            </a:r>
          </a:p>
          <a:p>
            <a:pPr indent="0" lvl="0" marL="0" marR="0" rtl="0" algn="l">
              <a:spcBef>
                <a:spcPts val="429"/>
              </a:spcBef>
              <a:buSzPct val="25000"/>
              <a:buNone/>
            </a:pPr>
            <a:r>
              <a:rPr lang="en-US" sz="2400">
                <a:solidFill>
                  <a:schemeClr val="dk1"/>
                </a:solidFill>
                <a:latin typeface="Calibri"/>
                <a:ea typeface="Calibri"/>
                <a:cs typeface="Calibri"/>
                <a:sym typeface="Calibri"/>
              </a:rPr>
              <a:t>For this barcoding project, we collected our samples from the Sunken Forest area of the Fire Island National Seashore, off the south shore of Long Island, New York. Sunken Forest is located at 40°39'24.2"N 73°06'18.3"W. It’s classified as a maritime forest and is known to contain several species of trees, shrubs, vines, and herbs. The purpose of this project is to collect specimens and to extract its DNA and barcoding. The hope is that we can find some unknown diversity among the organisms and see how closely different species are related in Sunken Forest.</a:t>
            </a:r>
            <a:br>
              <a:rPr lang="en-US" sz="4000">
                <a:solidFill>
                  <a:schemeClr val="dk1"/>
                </a:solidFill>
                <a:latin typeface="Calibri"/>
                <a:ea typeface="Calibri"/>
                <a:cs typeface="Calibri"/>
                <a:sym typeface="Calibri"/>
              </a:rPr>
            </a:br>
          </a:p>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Materials &amp; Methods </a:t>
            </a:r>
          </a:p>
          <a:p>
            <a:pPr indent="0" lvl="0" marL="0" marR="0" rtl="0" algn="l">
              <a:spcBef>
                <a:spcPts val="429"/>
              </a:spcBef>
              <a:buSzPct val="25000"/>
              <a:buNone/>
            </a:pPr>
            <a:r>
              <a:rPr lang="en-US" sz="2400">
                <a:solidFill>
                  <a:schemeClr val="dk1"/>
                </a:solidFill>
                <a:latin typeface="Calibri"/>
                <a:ea typeface="Calibri"/>
                <a:cs typeface="Calibri"/>
                <a:sym typeface="Calibri"/>
              </a:rPr>
              <a:t>To collect the samples we set up a 5x5 ft  square from which we took two leaves from the most common plant species. When we found an acceptable sample we also took a photo of it with a smartphone so the GPS could give us the exact coordinates to where it was found. </a:t>
            </a:r>
          </a:p>
          <a:p>
            <a:pPr indent="0" lvl="0" marL="0" marR="0" rtl="0" algn="l">
              <a:spcBef>
                <a:spcPts val="0"/>
              </a:spcBef>
              <a:buSzPct val="25000"/>
              <a:buNone/>
            </a:pPr>
            <a:r>
              <a:rPr lang="en-US" sz="2400">
                <a:solidFill>
                  <a:schemeClr val="dk1"/>
                </a:solidFill>
                <a:latin typeface="Calibri"/>
                <a:ea typeface="Calibri"/>
                <a:cs typeface="Calibri"/>
                <a:sym typeface="Calibri"/>
              </a:rPr>
              <a:t>We mixed a small piece of the sample with lysis solution and grinded it up with a pestle. The mix was incubated at 65 degrees Celsius for 10 minutes. Next, the mix was centrifuged for a minute to separate the crushed leaf and the DNA, which was in the supernatant. Supernatant was added to a new tube along with silica resin. DNA is negatively charged so it will bond to the positively charged silica. This was then incubated for 5 minutes at 57 degrees and then centrifuged for 30 seconds. The pellet at the bottom was the silica and DNA. The supernatant was replaced with wash buffer and then vortexed for 30 seconds and removed again. Following that, we basically cleaned and separated the DNA and needed to remove the supernatant with DNA to a clean tube. This was to put on ice to reduce the speed of decomposition of DNA. The DNA was then amplified through PCR, which created a large enough amount to run gel electrophoresis. </a:t>
            </a:r>
            <a:br>
              <a:rPr lang="en-US" sz="4000">
                <a:solidFill>
                  <a:schemeClr val="dk1"/>
                </a:solidFill>
                <a:latin typeface="Calibri"/>
                <a:ea typeface="Calibri"/>
                <a:cs typeface="Calibri"/>
                <a:sym typeface="Calibri"/>
              </a:rPr>
            </a:br>
            <a:br>
              <a:rPr lang="en-US" sz="4000">
                <a:solidFill>
                  <a:schemeClr val="dk1"/>
                </a:solidFill>
                <a:latin typeface="Calibri"/>
                <a:ea typeface="Calibri"/>
                <a:cs typeface="Calibri"/>
                <a:sym typeface="Calibri"/>
              </a:rPr>
            </a:br>
          </a:p>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Results</a:t>
            </a:r>
          </a:p>
          <a:p>
            <a:pPr indent="0" lvl="0" marL="0" marR="0" rtl="0" algn="l">
              <a:spcBef>
                <a:spcPts val="429"/>
              </a:spcBef>
              <a:buSzPct val="25000"/>
              <a:buNone/>
            </a:pPr>
            <a:r>
              <a:rPr lang="en-US" sz="2400">
                <a:solidFill>
                  <a:schemeClr val="dk1"/>
                </a:solidFill>
                <a:latin typeface="Calibri"/>
                <a:ea typeface="Calibri"/>
                <a:cs typeface="Calibri"/>
                <a:sym typeface="Calibri"/>
              </a:rPr>
              <a:t>After collecting samples and doing the DNA extraction and PCR procedures from Cold Spring Harbor, we got 0 bands that would be acceptable. None of the 23 samples were able to produce a visible band in the gel. We decided to run a second trial with an altered protocol to see if the procedure itself was at fault. This second trial was barely better, but we were able to get 1 acceptable banding pattern. </a:t>
            </a:r>
            <a:br>
              <a:rPr lang="en-US" sz="2400">
                <a:solidFill>
                  <a:schemeClr val="dk1"/>
                </a:solidFill>
                <a:latin typeface="Calibri"/>
                <a:ea typeface="Calibri"/>
                <a:cs typeface="Calibri"/>
                <a:sym typeface="Calibri"/>
              </a:rPr>
            </a:br>
          </a:p>
        </p:txBody>
      </p:sp>
      <p:sp>
        <p:nvSpPr>
          <p:cNvPr id="91" name="Shape 91"/>
          <p:cNvSpPr txBox="1"/>
          <p:nvPr/>
        </p:nvSpPr>
        <p:spPr>
          <a:xfrm>
            <a:off x="16746400" y="10837710"/>
            <a:ext cx="14774731" cy="10530346"/>
          </a:xfrm>
          <a:prstGeom prst="rect">
            <a:avLst/>
          </a:prstGeom>
          <a:noFill/>
          <a:ln>
            <a:noFill/>
          </a:ln>
        </p:spPr>
        <p:txBody>
          <a:bodyPr anchorCtr="0" anchor="t" bIns="32650" lIns="65300" rIns="65300" tIns="32650">
            <a:noAutofit/>
          </a:bodyPr>
          <a:lstStyle/>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Discussion </a:t>
            </a:r>
          </a:p>
          <a:p>
            <a:pPr indent="0" lvl="0" marL="0" marR="0" rtl="0" algn="l">
              <a:spcBef>
                <a:spcPts val="429"/>
              </a:spcBef>
              <a:buSzPct val="25000"/>
              <a:buNone/>
            </a:pPr>
            <a:r>
              <a:rPr lang="en-US" sz="2400">
                <a:solidFill>
                  <a:schemeClr val="dk1"/>
                </a:solidFill>
                <a:latin typeface="Calibri"/>
                <a:ea typeface="Calibri"/>
                <a:cs typeface="Calibri"/>
                <a:sym typeface="Calibri"/>
              </a:rPr>
              <a:t>For our first set of results, we did not get any bands of DNA in the gel. The procedure that we used was the procedure suggested to us by Cold Spring Harbor for barcoding.  This could mean many things. For one, our procedure could have failed because of the plants themselves. Many plants on Fire Island have a waxy oil coating, like the holly leaf, for example, which could have interfered with the PCR. Another factor that could have caused a problem for us is the fact that the plants and leaves were tough and could not be broken up by the pestel. This could have caused problems for the PCR in that we could not actually extract the DNA. We plan to continue to research and test additional protocols for DNA extraction and amplification by PCR in Maritime Forest Plants.</a:t>
            </a:r>
            <a:br>
              <a:rPr lang="en-US" sz="2400">
                <a:solidFill>
                  <a:schemeClr val="dk1"/>
                </a:solidFill>
                <a:latin typeface="Calibri"/>
                <a:ea typeface="Calibri"/>
                <a:cs typeface="Calibri"/>
                <a:sym typeface="Calibri"/>
              </a:rPr>
            </a:br>
          </a:p>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References</a:t>
            </a:r>
          </a:p>
          <a:p>
            <a:pPr indent="0" lvl="0" marL="0" marR="0" rtl="0" algn="l">
              <a:spcBef>
                <a:spcPts val="429"/>
              </a:spcBef>
              <a:buSzPct val="25000"/>
              <a:buNone/>
            </a:pPr>
            <a:r>
              <a:rPr lang="en-US" sz="2400">
                <a:solidFill>
                  <a:schemeClr val="dk1"/>
                </a:solidFill>
                <a:latin typeface="Calibri"/>
                <a:ea typeface="Calibri"/>
                <a:cs typeface="Calibri"/>
                <a:sym typeface="Calibri"/>
              </a:rPr>
              <a:t>"DNA Subway -- Blue Line." </a:t>
            </a:r>
            <a:r>
              <a:rPr i="1" lang="en-US" sz="2400">
                <a:solidFill>
                  <a:schemeClr val="dk1"/>
                </a:solidFill>
                <a:latin typeface="Calibri"/>
                <a:ea typeface="Calibri"/>
                <a:cs typeface="Calibri"/>
                <a:sym typeface="Calibri"/>
              </a:rPr>
              <a:t>YouTube</a:t>
            </a:r>
            <a:r>
              <a:rPr lang="en-US" sz="2400">
                <a:solidFill>
                  <a:schemeClr val="dk1"/>
                </a:solidFill>
                <a:latin typeface="Calibri"/>
                <a:ea typeface="Calibri"/>
                <a:cs typeface="Calibri"/>
                <a:sym typeface="Calibri"/>
              </a:rPr>
              <a:t>. YouTube, 21 Feb. 2014. Web. 13 Nov. 2015. &lt;https://www.youtube.com/watch?v=7WF--Ba2P10&gt;.                          </a:t>
            </a:r>
          </a:p>
          <a:p>
            <a:pPr indent="0" lvl="0" marL="0" marR="0" rtl="0" algn="l">
              <a:spcBef>
                <a:spcPts val="0"/>
              </a:spcBef>
              <a:buSzPct val="25000"/>
              <a:buNone/>
            </a:pPr>
            <a:br>
              <a:rPr lang="en-US" sz="2400">
                <a:solidFill>
                  <a:schemeClr val="dk1"/>
                </a:solidFill>
                <a:latin typeface="Calibri"/>
                <a:ea typeface="Calibri"/>
                <a:cs typeface="Calibri"/>
                <a:sym typeface="Calibri"/>
              </a:rPr>
            </a:br>
            <a:r>
              <a:rPr lang="en-US" sz="2400">
                <a:solidFill>
                  <a:schemeClr val="dk1"/>
                </a:solidFill>
                <a:latin typeface="Calibri"/>
                <a:ea typeface="Calibri"/>
                <a:cs typeface="Calibri"/>
                <a:sym typeface="Calibri"/>
              </a:rPr>
              <a:t>McElroy, A., M. Benotti, G. Edinger, A. Feldmann, C. O’Connell, G. Stewart, R. L. Swanson,</a:t>
            </a:r>
          </a:p>
          <a:p>
            <a:pPr indent="0" lvl="0" marL="0" marR="0" rtl="0" algn="l">
              <a:spcBef>
                <a:spcPts val="0"/>
              </a:spcBef>
              <a:buSzPct val="25000"/>
              <a:buNone/>
            </a:pPr>
            <a:r>
              <a:rPr lang="en-US" sz="2400">
                <a:solidFill>
                  <a:schemeClr val="dk1"/>
                </a:solidFill>
                <a:latin typeface="Calibri"/>
                <a:ea typeface="Calibri"/>
                <a:cs typeface="Calibri"/>
                <a:sym typeface="Calibri"/>
              </a:rPr>
              <a:t>and J. Waldman. 2009. </a:t>
            </a:r>
            <a:r>
              <a:rPr i="1" lang="en-US" sz="2400">
                <a:solidFill>
                  <a:schemeClr val="dk1"/>
                </a:solidFill>
                <a:latin typeface="Calibri"/>
                <a:ea typeface="Calibri"/>
                <a:cs typeface="Calibri"/>
                <a:sym typeface="Calibri"/>
              </a:rPr>
              <a:t>Assessment of Natural Resource Conditions: Fire Island National Seashore. </a:t>
            </a:r>
            <a:r>
              <a:rPr lang="en-US" sz="2400">
                <a:solidFill>
                  <a:schemeClr val="dk1"/>
                </a:solidFill>
                <a:latin typeface="Calibri"/>
                <a:ea typeface="Calibri"/>
                <a:cs typeface="Calibri"/>
                <a:sym typeface="Calibri"/>
              </a:rPr>
              <a:t>Natural Resource Report NPS/NRPC/NRR—2009/139. National Park Service, Fort Collins, Colorado.</a:t>
            </a:r>
          </a:p>
          <a:p>
            <a:pPr indent="0" lvl="0" marL="0" marR="0" rtl="0" algn="l">
              <a:spcBef>
                <a:spcPts val="0"/>
              </a:spcBef>
              <a:buSzPct val="25000"/>
              <a:buNone/>
            </a:pPr>
            <a:br>
              <a:rPr lang="en-US" sz="2400">
                <a:solidFill>
                  <a:schemeClr val="dk1"/>
                </a:solidFill>
                <a:latin typeface="Calibri"/>
                <a:ea typeface="Calibri"/>
                <a:cs typeface="Calibri"/>
                <a:sym typeface="Calibri"/>
              </a:rPr>
            </a:br>
            <a:r>
              <a:rPr lang="en-US" sz="2400">
                <a:solidFill>
                  <a:schemeClr val="dk1"/>
                </a:solidFill>
                <a:latin typeface="Calibri"/>
                <a:ea typeface="Calibri"/>
                <a:cs typeface="Calibri"/>
                <a:sym typeface="Calibri"/>
              </a:rPr>
              <a:t>"DNA Barcoding 101." Cold Spring Harbor Laboratory DNA Learning Center, 2014. Web. 10 Nov. 2015.</a:t>
            </a:r>
          </a:p>
          <a:p>
            <a:pPr indent="0" lvl="0" marL="0" marR="0" rtl="0" algn="l">
              <a:spcBef>
                <a:spcPts val="0"/>
              </a:spcBef>
              <a:buSzPct val="25000"/>
              <a:buNone/>
            </a:pPr>
            <a:br>
              <a:rPr lang="en-US" sz="4000">
                <a:solidFill>
                  <a:schemeClr val="dk1"/>
                </a:solidFill>
                <a:latin typeface="Calibri"/>
                <a:ea typeface="Calibri"/>
                <a:cs typeface="Calibri"/>
                <a:sym typeface="Calibri"/>
              </a:rPr>
            </a:br>
          </a:p>
          <a:p>
            <a:pPr indent="0" lvl="0" marL="0" marR="0" rtl="0" algn="l">
              <a:spcBef>
                <a:spcPts val="0"/>
              </a:spcBef>
              <a:spcAft>
                <a:spcPts val="0"/>
              </a:spcAft>
              <a:buSzPct val="25000"/>
              <a:buNone/>
            </a:pPr>
            <a:r>
              <a:rPr lang="en-US" sz="6100">
                <a:solidFill>
                  <a:schemeClr val="dk1"/>
                </a:solidFill>
                <a:latin typeface="Calibri"/>
                <a:ea typeface="Calibri"/>
                <a:cs typeface="Calibri"/>
                <a:sym typeface="Calibri"/>
              </a:rPr>
              <a:t>Acknowledgements</a:t>
            </a:r>
          </a:p>
          <a:p>
            <a:pPr indent="0" lvl="0" marL="0" marR="0" rtl="0" algn="l">
              <a:spcBef>
                <a:spcPts val="429"/>
              </a:spcBef>
              <a:buSzPct val="25000"/>
              <a:buNone/>
            </a:pPr>
            <a:r>
              <a:rPr lang="en-US" sz="2400">
                <a:solidFill>
                  <a:schemeClr val="dk1"/>
                </a:solidFill>
                <a:latin typeface="Calibri"/>
                <a:ea typeface="Calibri"/>
                <a:cs typeface="Calibri"/>
                <a:sym typeface="Calibri"/>
              </a:rPr>
              <a:t>We would like to thank Brian Aldaba of Hauppauge High School for his help in sample collection. We’d also like to thank Zach Klauber, who was not able to finish the project with us.</a:t>
            </a:r>
          </a:p>
        </p:txBody>
      </p:sp>
      <p:pic>
        <p:nvPicPr>
          <p:cNvPr id="92" name="Shape 92"/>
          <p:cNvPicPr preferRelativeResize="0"/>
          <p:nvPr/>
        </p:nvPicPr>
        <p:blipFill rotWithShape="1">
          <a:blip r:embed="rId4">
            <a:alphaModFix/>
          </a:blip>
          <a:srcRect b="0" l="0" r="0" t="0"/>
          <a:stretch/>
        </p:blipFill>
        <p:spPr>
          <a:xfrm>
            <a:off x="27629303" y="2263116"/>
            <a:ext cx="3428767" cy="798570"/>
          </a:xfrm>
          <a:prstGeom prst="rect">
            <a:avLst/>
          </a:prstGeom>
          <a:noFill/>
          <a:ln>
            <a:noFill/>
          </a:ln>
        </p:spPr>
      </p:pic>
      <p:pic>
        <p:nvPicPr>
          <p:cNvPr id="93" name="Shape 93"/>
          <p:cNvPicPr preferRelativeResize="0"/>
          <p:nvPr/>
        </p:nvPicPr>
        <p:blipFill rotWithShape="1">
          <a:blip r:embed="rId5">
            <a:alphaModFix/>
          </a:blip>
          <a:srcRect b="0" l="0" r="0" t="0"/>
          <a:stretch/>
        </p:blipFill>
        <p:spPr>
          <a:xfrm>
            <a:off x="1349050" y="1268333"/>
            <a:ext cx="4047036" cy="1632777"/>
          </a:xfrm>
          <a:prstGeom prst="rect">
            <a:avLst/>
          </a:prstGeom>
          <a:noFill/>
          <a:ln>
            <a:noFill/>
          </a:ln>
        </p:spPr>
      </p:pic>
      <p:pic>
        <p:nvPicPr>
          <p:cNvPr id="94" name="Shape 94"/>
          <p:cNvPicPr preferRelativeResize="0"/>
          <p:nvPr/>
        </p:nvPicPr>
        <p:blipFill rotWithShape="1">
          <a:blip r:embed="rId6">
            <a:alphaModFix/>
          </a:blip>
          <a:srcRect b="0" l="0" r="0" t="0"/>
          <a:stretch/>
        </p:blipFill>
        <p:spPr>
          <a:xfrm>
            <a:off x="26576600" y="2180858"/>
            <a:ext cx="936780" cy="936780"/>
          </a:xfrm>
          <a:prstGeom prst="rect">
            <a:avLst/>
          </a:prstGeom>
          <a:noFill/>
          <a:ln>
            <a:noFill/>
          </a:ln>
        </p:spPr>
      </p:pic>
      <p:pic>
        <p:nvPicPr>
          <p:cNvPr id="95" name="Shape 95"/>
          <p:cNvPicPr preferRelativeResize="0"/>
          <p:nvPr/>
        </p:nvPicPr>
        <p:blipFill rotWithShape="1">
          <a:blip r:embed="rId7">
            <a:alphaModFix/>
          </a:blip>
          <a:srcRect b="0" l="0" r="0" t="0"/>
          <a:stretch/>
        </p:blipFill>
        <p:spPr>
          <a:xfrm>
            <a:off x="17095101" y="5674035"/>
            <a:ext cx="5721356" cy="3802947"/>
          </a:xfrm>
          <a:prstGeom prst="rect">
            <a:avLst/>
          </a:prstGeom>
          <a:noFill/>
          <a:ln>
            <a:noFill/>
          </a:ln>
        </p:spPr>
      </p:pic>
      <p:pic>
        <p:nvPicPr>
          <p:cNvPr id="96" name="Shape 96"/>
          <p:cNvPicPr preferRelativeResize="0"/>
          <p:nvPr/>
        </p:nvPicPr>
        <p:blipFill rotWithShape="1">
          <a:blip r:embed="rId8">
            <a:alphaModFix/>
          </a:blip>
          <a:srcRect b="0" l="0" r="0" t="0"/>
          <a:stretch/>
        </p:blipFill>
        <p:spPr>
          <a:xfrm>
            <a:off x="24133765" y="4790485"/>
            <a:ext cx="5910805" cy="44134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