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4" r:id="rId3"/>
  </p:sldMasterIdLst>
  <p:notesMasterIdLst>
    <p:notesMasterId r:id="rId4"/>
  </p:notesMasterIdLst>
  <p:sldIdLst>
    <p:sldId id="256" r:id="rId5"/>
  </p:sldIdLst>
  <p:sldSz cy="21945600" cx="32918400"/>
  <p:notesSz cx="7010400" cy="9236075"/>
  <p:embeddedFontLst>
    <p:embeddedFont>
      <p:font typeface="Bitter"/>
      <p:regular r:id="rId6"/>
      <p:bold r:id="rId7"/>
      <p:italic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font" Target="fonts/Bitter-regular.fntdata"/><Relationship Id="rId7" Type="http://schemas.openxmlformats.org/officeDocument/2006/relationships/font" Target="fonts/Bitter-bold.fntdata"/><Relationship Id="rId8" Type="http://schemas.openxmlformats.org/officeDocument/2006/relationships/font" Target="fonts/Bitter-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7637" cy="46166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4" name="Shape 4"/>
          <p:cNvSpPr txBox="1"/>
          <p:nvPr>
            <p:ph idx="10" type="dt"/>
          </p:nvPr>
        </p:nvSpPr>
        <p:spPr>
          <a:xfrm>
            <a:off x="3970735" y="0"/>
            <a:ext cx="3038143" cy="461669"/>
          </a:xfrm>
          <a:prstGeom prst="rect">
            <a:avLst/>
          </a:prstGeom>
          <a:noFill/>
          <a:ln>
            <a:noFill/>
          </a:ln>
        </p:spPr>
        <p:txBody>
          <a:bodyPr anchorCtr="0" anchor="t" bIns="91425" lIns="91425" rIns="91425" tIns="91425"/>
          <a:lstStyle>
            <a:lvl1pPr indent="0" lvl="0" marL="0" marR="0" rtl="0" algn="r">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5" name="Shape 5"/>
          <p:cNvSpPr/>
          <p:nvPr>
            <p:ph idx="3" type="sldImg"/>
          </p:nvPr>
        </p:nvSpPr>
        <p:spPr>
          <a:xfrm>
            <a:off x="907653" y="692150"/>
            <a:ext cx="5195099" cy="34638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700837" y="4387203"/>
            <a:ext cx="5608726" cy="4156033"/>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1"/>
                </a:solidFill>
                <a:latin typeface="Arial"/>
                <a:ea typeface="Arial"/>
                <a:cs typeface="Arial"/>
                <a:sym typeface="Arial"/>
              </a:defRPr>
            </a:lvl1pPr>
            <a:lvl2pPr indent="0" lvl="1" marL="457200" marR="0" rtl="0" algn="l">
              <a:spcBef>
                <a:spcPts val="0"/>
              </a:spcBef>
              <a:buNone/>
              <a:defRPr b="0" i="0" sz="1200" u="none" cap="none" strike="noStrike">
                <a:solidFill>
                  <a:schemeClr val="dk1"/>
                </a:solidFill>
                <a:latin typeface="Arial"/>
                <a:ea typeface="Arial"/>
                <a:cs typeface="Arial"/>
                <a:sym typeface="Arial"/>
              </a:defRPr>
            </a:lvl2pPr>
            <a:lvl3pPr indent="0" lvl="2" marL="914400" marR="0" rtl="0" algn="l">
              <a:spcBef>
                <a:spcPts val="0"/>
              </a:spcBef>
              <a:buNone/>
              <a:defRPr b="0" i="0" sz="1200" u="none" cap="none" strike="noStrike">
                <a:solidFill>
                  <a:schemeClr val="dk1"/>
                </a:solidFill>
                <a:latin typeface="Arial"/>
                <a:ea typeface="Arial"/>
                <a:cs typeface="Arial"/>
                <a:sym typeface="Arial"/>
              </a:defRPr>
            </a:lvl3pPr>
            <a:lvl4pPr indent="0" lvl="3" marL="1371600" marR="0" rtl="0" algn="l">
              <a:spcBef>
                <a:spcPts val="0"/>
              </a:spcBef>
              <a:buNone/>
              <a:defRPr b="0" i="0" sz="1200" u="none" cap="none" strike="noStrike">
                <a:solidFill>
                  <a:schemeClr val="dk1"/>
                </a:solidFill>
                <a:latin typeface="Arial"/>
                <a:ea typeface="Arial"/>
                <a:cs typeface="Arial"/>
                <a:sym typeface="Arial"/>
              </a:defRPr>
            </a:lvl4pPr>
            <a:lvl5pPr indent="0" lvl="4" marL="1828800" marR="0" rtl="0" algn="l">
              <a:spcBef>
                <a:spcPts val="0"/>
              </a:spcBef>
              <a:buNone/>
              <a:defRPr b="0" i="0" sz="1200" u="none" cap="none" strike="noStrike">
                <a:solidFill>
                  <a:schemeClr val="dk1"/>
                </a:solidFill>
                <a:latin typeface="Arial"/>
                <a:ea typeface="Arial"/>
                <a:cs typeface="Arial"/>
                <a:sym typeface="Arial"/>
              </a:defRPr>
            </a:lvl5pPr>
            <a:lvl6pPr indent="0" lvl="5" marL="2286000" marR="0" rtl="0" algn="l">
              <a:spcBef>
                <a:spcPts val="0"/>
              </a:spcBef>
              <a:buNone/>
              <a:defRPr b="0" i="0" sz="1200" u="none" cap="none" strike="noStrike">
                <a:solidFill>
                  <a:schemeClr val="dk1"/>
                </a:solidFill>
                <a:latin typeface="Arial"/>
                <a:ea typeface="Arial"/>
                <a:cs typeface="Arial"/>
                <a:sym typeface="Arial"/>
              </a:defRPr>
            </a:lvl6pPr>
            <a:lvl7pPr indent="0" lvl="6" marL="2743200" marR="0" rtl="0" algn="l">
              <a:spcBef>
                <a:spcPts val="0"/>
              </a:spcBef>
              <a:buNone/>
              <a:defRPr b="0" i="0" sz="1200" u="none" cap="none" strike="noStrike">
                <a:solidFill>
                  <a:schemeClr val="dk1"/>
                </a:solidFill>
                <a:latin typeface="Arial"/>
                <a:ea typeface="Arial"/>
                <a:cs typeface="Arial"/>
                <a:sym typeface="Arial"/>
              </a:defRPr>
            </a:lvl7pPr>
            <a:lvl8pPr indent="0" lvl="7" marL="3200400" marR="0" rtl="0" algn="l">
              <a:spcBef>
                <a:spcPts val="0"/>
              </a:spcBef>
              <a:buNone/>
              <a:defRPr b="0" i="0" sz="1200" u="none" cap="none" strike="noStrike">
                <a:solidFill>
                  <a:schemeClr val="dk1"/>
                </a:solidFill>
                <a:latin typeface="Arial"/>
                <a:ea typeface="Arial"/>
                <a:cs typeface="Arial"/>
                <a:sym typeface="Arial"/>
              </a:defRPr>
            </a:lvl8pPr>
            <a:lvl9pPr indent="0" lvl="8" marL="3657600" marR="0" rtl="0" algn="l">
              <a:spcBef>
                <a:spcPts val="0"/>
              </a:spcBef>
              <a:buNone/>
              <a:defRPr b="0" i="0" sz="1200" u="none" cap="none" strike="noStrike">
                <a:solidFill>
                  <a:schemeClr val="dk1"/>
                </a:solidFill>
                <a:latin typeface="Arial"/>
                <a:ea typeface="Arial"/>
                <a:cs typeface="Arial"/>
                <a:sym typeface="Arial"/>
              </a:defRPr>
            </a:lvl9pPr>
          </a:lstStyle>
          <a:p/>
        </p:txBody>
      </p:sp>
      <p:sp>
        <p:nvSpPr>
          <p:cNvPr id="7" name="Shape 7"/>
          <p:cNvSpPr txBox="1"/>
          <p:nvPr>
            <p:ph idx="11" type="ftr"/>
          </p:nvPr>
        </p:nvSpPr>
        <p:spPr>
          <a:xfrm>
            <a:off x="0" y="8772735"/>
            <a:ext cx="3037637" cy="46166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8" name="Shape 8"/>
          <p:cNvSpPr txBox="1"/>
          <p:nvPr>
            <p:ph idx="12" type="sldNum"/>
          </p:nvPr>
        </p:nvSpPr>
        <p:spPr>
          <a:xfrm>
            <a:off x="3970735" y="8772735"/>
            <a:ext cx="3038143" cy="461669"/>
          </a:xfrm>
          <a:prstGeom prst="rect">
            <a:avLst/>
          </a:prstGeom>
          <a:noFill/>
          <a:ln>
            <a:noFill/>
          </a:ln>
        </p:spPr>
        <p:txBody>
          <a:bodyPr anchorCtr="0" anchor="b" bIns="91425" lIns="91425" rIns="91425" tIns="91425">
            <a:noAutofit/>
          </a:bodyPr>
          <a:lstStyle/>
          <a:p>
            <a:pPr indent="0" lvl="0" marL="0" marR="0" rtl="0" algn="r">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1"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2"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3"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4"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5"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6"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7"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8"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 name="Shape 44"/>
        <p:cNvGrpSpPr/>
        <p:nvPr/>
      </p:nvGrpSpPr>
      <p:grpSpPr>
        <a:xfrm>
          <a:off x="0" y="0"/>
          <a:ext cx="0" cy="0"/>
          <a:chOff x="0" y="0"/>
          <a:chExt cx="0" cy="0"/>
        </a:xfrm>
      </p:grpSpPr>
      <p:sp>
        <p:nvSpPr>
          <p:cNvPr id="45" name="Shape 45"/>
          <p:cNvSpPr/>
          <p:nvPr>
            <p:ph idx="2" type="sldImg"/>
          </p:nvPr>
        </p:nvSpPr>
        <p:spPr>
          <a:xfrm>
            <a:off x="908050" y="692150"/>
            <a:ext cx="5194300" cy="3463924"/>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46" name="Shape 46"/>
          <p:cNvSpPr txBox="1"/>
          <p:nvPr>
            <p:ph idx="1" type="body"/>
          </p:nvPr>
        </p:nvSpPr>
        <p:spPr>
          <a:xfrm>
            <a:off x="700837" y="4387203"/>
            <a:ext cx="5608800" cy="4155900"/>
          </a:xfrm>
          <a:prstGeom prst="rect">
            <a:avLst/>
          </a:prstGeom>
          <a:noFill/>
          <a:ln>
            <a:noFill/>
          </a:ln>
        </p:spPr>
        <p:txBody>
          <a:bodyPr anchorCtr="0" anchor="t" bIns="11275" lIns="22550" rIns="22550" tIns="1127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47" name="Shape 47"/>
          <p:cNvSpPr txBox="1"/>
          <p:nvPr>
            <p:ph idx="12" type="sldNum"/>
          </p:nvPr>
        </p:nvSpPr>
        <p:spPr>
          <a:xfrm>
            <a:off x="3970735" y="8772735"/>
            <a:ext cx="3038099" cy="461699"/>
          </a:xfrm>
          <a:prstGeom prst="rect">
            <a:avLst/>
          </a:prstGeom>
          <a:noFill/>
          <a:ln>
            <a:noFill/>
          </a:ln>
        </p:spPr>
        <p:txBody>
          <a:bodyPr anchorCtr="0" anchor="b" bIns="11275" lIns="22550" rIns="22550" tIns="11275">
            <a:noAutofit/>
          </a:bodyPr>
          <a:lstStyle/>
          <a:p>
            <a:pPr indent="0" lvl="0" marL="0" marR="0" rtl="0" algn="r">
              <a:lnSpc>
                <a:spcPct val="100000"/>
              </a:lnSpc>
              <a:spcBef>
                <a:spcPts val="0"/>
              </a:spcBef>
              <a:spcAft>
                <a:spcPts val="0"/>
              </a:spcAft>
              <a:buClr>
                <a:srgbClr val="000000"/>
              </a:buClr>
              <a:buSzPct val="25000"/>
              <a:buFont typeface="Arial"/>
              <a:buNone/>
            </a:pPr>
            <a:r>
              <a:rPr b="0" i="0" lang="en-US" sz="1400" u="none" cap="none" strike="noStrike">
                <a:solidFill>
                  <a:srgbClr val="000000"/>
                </a:solidFill>
                <a:latin typeface="Arial"/>
                <a:ea typeface="Arial"/>
                <a:cs typeface="Arial"/>
                <a:sym typeface="Arial"/>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3" name="Shape 13"/>
        <p:cNvGrpSpPr/>
        <p:nvPr/>
      </p:nvGrpSpPr>
      <p:grpSpPr>
        <a:xfrm>
          <a:off x="0" y="0"/>
          <a:ext cx="0" cy="0"/>
          <a:chOff x="0" y="0"/>
          <a:chExt cx="0" cy="0"/>
        </a:xfrm>
      </p:grpSpPr>
      <p:sp>
        <p:nvSpPr>
          <p:cNvPr id="14" name="Shape 14"/>
          <p:cNvSpPr txBox="1"/>
          <p:nvPr>
            <p:ph idx="12" type="sldNum"/>
          </p:nvPr>
        </p:nvSpPr>
        <p:spPr>
          <a:xfrm>
            <a:off x="30804450" y="20266029"/>
            <a:ext cx="1975199" cy="1679100"/>
          </a:xfrm>
          <a:prstGeom prst="rect">
            <a:avLst/>
          </a:prstGeom>
          <a:noFill/>
          <a:ln>
            <a:noFill/>
          </a:ln>
        </p:spPr>
        <p:txBody>
          <a:bodyPr anchorCtr="0" anchor="ctr" bIns="316700" lIns="316700" rIns="316700" tIns="3167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p:nvPr/>
        </p:nvSpPr>
        <p:spPr>
          <a:xfrm>
            <a:off x="0" y="12435832"/>
            <a:ext cx="32918400" cy="9509699"/>
          </a:xfrm>
          <a:prstGeom prst="rect">
            <a:avLst/>
          </a:prstGeom>
          <a:solidFill>
            <a:schemeClr val="dk2"/>
          </a:solidFill>
          <a:ln>
            <a:noFill/>
          </a:ln>
        </p:spPr>
        <p:txBody>
          <a:bodyPr anchorCtr="0" anchor="ctr" bIns="158300" lIns="316700" rIns="316700" tIns="1583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17" name="Shape 17"/>
          <p:cNvCxnSpPr/>
          <p:nvPr/>
        </p:nvCxnSpPr>
        <p:spPr>
          <a:xfrm>
            <a:off x="0" y="12435835"/>
            <a:ext cx="32918400" cy="0"/>
          </a:xfrm>
          <a:prstGeom prst="straightConnector1">
            <a:avLst/>
          </a:prstGeom>
          <a:noFill/>
          <a:ln cap="flat" cmpd="sng" w="28575">
            <a:solidFill>
              <a:schemeClr val="dk1"/>
            </a:solidFill>
            <a:prstDash val="solid"/>
            <a:round/>
            <a:headEnd len="med" w="med" type="none"/>
            <a:tailEnd len="med" w="med" type="none"/>
          </a:ln>
        </p:spPr>
      </p:cxnSp>
      <p:sp>
        <p:nvSpPr>
          <p:cNvPr id="18" name="Shape 18"/>
          <p:cNvSpPr txBox="1"/>
          <p:nvPr>
            <p:ph type="ctrTitle"/>
          </p:nvPr>
        </p:nvSpPr>
        <p:spPr>
          <a:xfrm>
            <a:off x="2468878" y="6904803"/>
            <a:ext cx="27980401" cy="52820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Trebuchet MS"/>
              <a:buNone/>
              <a:defRPr b="1" i="0" sz="16600" u="none" cap="none" strike="noStrike">
                <a:solidFill>
                  <a:schemeClr val="dk2"/>
                </a:solidFill>
                <a:latin typeface="Trebuchet MS"/>
                <a:ea typeface="Trebuchet MS"/>
                <a:cs typeface="Trebuchet MS"/>
                <a:sym typeface="Trebuchet MS"/>
              </a:defRPr>
            </a:lvl1pPr>
            <a:lvl2pPr indent="0" lvl="1">
              <a:spcBef>
                <a:spcPts val="0"/>
              </a:spcBef>
              <a:buClr>
                <a:schemeClr val="dk2"/>
              </a:buClr>
              <a:buFont typeface="Trebuchet MS"/>
              <a:buNone/>
              <a:defRPr b="1" sz="16600">
                <a:solidFill>
                  <a:schemeClr val="dk2"/>
                </a:solidFill>
                <a:latin typeface="Trebuchet MS"/>
                <a:ea typeface="Trebuchet MS"/>
                <a:cs typeface="Trebuchet MS"/>
                <a:sym typeface="Trebuchet MS"/>
              </a:defRPr>
            </a:lvl2pPr>
            <a:lvl3pPr indent="0" lvl="2">
              <a:spcBef>
                <a:spcPts val="0"/>
              </a:spcBef>
              <a:buClr>
                <a:schemeClr val="dk2"/>
              </a:buClr>
              <a:buFont typeface="Trebuchet MS"/>
              <a:buNone/>
              <a:defRPr b="1" sz="16600">
                <a:solidFill>
                  <a:schemeClr val="dk2"/>
                </a:solidFill>
                <a:latin typeface="Trebuchet MS"/>
                <a:ea typeface="Trebuchet MS"/>
                <a:cs typeface="Trebuchet MS"/>
                <a:sym typeface="Trebuchet MS"/>
              </a:defRPr>
            </a:lvl3pPr>
            <a:lvl4pPr indent="0" lvl="3">
              <a:spcBef>
                <a:spcPts val="0"/>
              </a:spcBef>
              <a:buClr>
                <a:schemeClr val="dk2"/>
              </a:buClr>
              <a:buFont typeface="Trebuchet MS"/>
              <a:buNone/>
              <a:defRPr b="1" sz="16600">
                <a:solidFill>
                  <a:schemeClr val="dk2"/>
                </a:solidFill>
                <a:latin typeface="Trebuchet MS"/>
                <a:ea typeface="Trebuchet MS"/>
                <a:cs typeface="Trebuchet MS"/>
                <a:sym typeface="Trebuchet MS"/>
              </a:defRPr>
            </a:lvl4pPr>
            <a:lvl5pPr indent="0" lvl="4">
              <a:spcBef>
                <a:spcPts val="0"/>
              </a:spcBef>
              <a:buClr>
                <a:schemeClr val="dk2"/>
              </a:buClr>
              <a:buFont typeface="Trebuchet MS"/>
              <a:buNone/>
              <a:defRPr b="1" sz="16600">
                <a:solidFill>
                  <a:schemeClr val="dk2"/>
                </a:solidFill>
                <a:latin typeface="Trebuchet MS"/>
                <a:ea typeface="Trebuchet MS"/>
                <a:cs typeface="Trebuchet MS"/>
                <a:sym typeface="Trebuchet MS"/>
              </a:defRPr>
            </a:lvl5pPr>
            <a:lvl6pPr indent="0" lvl="5">
              <a:spcBef>
                <a:spcPts val="0"/>
              </a:spcBef>
              <a:buClr>
                <a:schemeClr val="dk2"/>
              </a:buClr>
              <a:buFont typeface="Trebuchet MS"/>
              <a:buNone/>
              <a:defRPr b="1" sz="16600">
                <a:solidFill>
                  <a:schemeClr val="dk2"/>
                </a:solidFill>
                <a:latin typeface="Trebuchet MS"/>
                <a:ea typeface="Trebuchet MS"/>
                <a:cs typeface="Trebuchet MS"/>
                <a:sym typeface="Trebuchet MS"/>
              </a:defRPr>
            </a:lvl6pPr>
            <a:lvl7pPr indent="0" lvl="6">
              <a:spcBef>
                <a:spcPts val="0"/>
              </a:spcBef>
              <a:buClr>
                <a:schemeClr val="dk2"/>
              </a:buClr>
              <a:buFont typeface="Trebuchet MS"/>
              <a:buNone/>
              <a:defRPr b="1" sz="16600">
                <a:solidFill>
                  <a:schemeClr val="dk2"/>
                </a:solidFill>
                <a:latin typeface="Trebuchet MS"/>
                <a:ea typeface="Trebuchet MS"/>
                <a:cs typeface="Trebuchet MS"/>
                <a:sym typeface="Trebuchet MS"/>
              </a:defRPr>
            </a:lvl7pPr>
            <a:lvl8pPr indent="0" lvl="7">
              <a:spcBef>
                <a:spcPts val="0"/>
              </a:spcBef>
              <a:buClr>
                <a:schemeClr val="dk2"/>
              </a:buClr>
              <a:buFont typeface="Trebuchet MS"/>
              <a:buNone/>
              <a:defRPr b="1" sz="16600">
                <a:solidFill>
                  <a:schemeClr val="dk2"/>
                </a:solidFill>
                <a:latin typeface="Trebuchet MS"/>
                <a:ea typeface="Trebuchet MS"/>
                <a:cs typeface="Trebuchet MS"/>
                <a:sym typeface="Trebuchet MS"/>
              </a:defRPr>
            </a:lvl8pPr>
            <a:lvl9pPr indent="0" lvl="8">
              <a:spcBef>
                <a:spcPts val="0"/>
              </a:spcBef>
              <a:buClr>
                <a:schemeClr val="dk2"/>
              </a:buClr>
              <a:buFont typeface="Trebuchet MS"/>
              <a:buNone/>
              <a:defRPr b="1" sz="16600">
                <a:solidFill>
                  <a:schemeClr val="dk2"/>
                </a:solidFill>
                <a:latin typeface="Trebuchet MS"/>
                <a:ea typeface="Trebuchet MS"/>
                <a:cs typeface="Trebuchet MS"/>
                <a:sym typeface="Trebuchet MS"/>
              </a:defRPr>
            </a:lvl9pPr>
          </a:lstStyle>
          <a:p/>
        </p:txBody>
      </p:sp>
      <p:sp>
        <p:nvSpPr>
          <p:cNvPr id="19" name="Shape 19"/>
          <p:cNvSpPr txBox="1"/>
          <p:nvPr>
            <p:ph idx="1" type="subTitle"/>
          </p:nvPr>
        </p:nvSpPr>
        <p:spPr>
          <a:xfrm>
            <a:off x="2468878" y="12649717"/>
            <a:ext cx="27980401" cy="4030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lt2"/>
              </a:buClr>
              <a:buFont typeface="Trebuchet MS"/>
              <a:buNone/>
              <a:defRPr b="0" i="0" sz="12500" u="none" cap="none" strike="noStrike">
                <a:solidFill>
                  <a:schemeClr val="lt2"/>
                </a:solidFill>
                <a:latin typeface="Trebuchet MS"/>
                <a:ea typeface="Trebuchet MS"/>
                <a:cs typeface="Trebuchet MS"/>
                <a:sym typeface="Trebuchet MS"/>
              </a:defRPr>
            </a:lvl1pPr>
            <a:lvl2pPr indent="0" lvl="1" marL="457200" marR="0" rtl="0" algn="l">
              <a:lnSpc>
                <a:spcPct val="100000"/>
              </a:lnSpc>
              <a:spcBef>
                <a:spcPts val="0"/>
              </a:spcBef>
              <a:spcAft>
                <a:spcPts val="0"/>
              </a:spcAft>
              <a:buClr>
                <a:schemeClr val="lt2"/>
              </a:buClr>
              <a:buFont typeface="Trebuchet MS"/>
              <a:buNone/>
              <a:defRPr b="0" i="0" sz="12500" u="none" cap="none" strike="noStrike">
                <a:solidFill>
                  <a:schemeClr val="lt2"/>
                </a:solidFill>
                <a:latin typeface="Trebuchet MS"/>
                <a:ea typeface="Trebuchet MS"/>
                <a:cs typeface="Trebuchet MS"/>
                <a:sym typeface="Trebuchet MS"/>
              </a:defRPr>
            </a:lvl2pPr>
            <a:lvl3pPr indent="0" lvl="2" marL="914400" marR="0" rtl="0" algn="l">
              <a:lnSpc>
                <a:spcPct val="100000"/>
              </a:lnSpc>
              <a:spcBef>
                <a:spcPts val="0"/>
              </a:spcBef>
              <a:spcAft>
                <a:spcPts val="0"/>
              </a:spcAft>
              <a:buClr>
                <a:schemeClr val="lt2"/>
              </a:buClr>
              <a:buFont typeface="Trebuchet MS"/>
              <a:buNone/>
              <a:defRPr b="0" i="0" sz="12500" u="none" cap="none" strike="noStrike">
                <a:solidFill>
                  <a:schemeClr val="lt2"/>
                </a:solidFill>
                <a:latin typeface="Trebuchet MS"/>
                <a:ea typeface="Trebuchet MS"/>
                <a:cs typeface="Trebuchet MS"/>
                <a:sym typeface="Trebuchet MS"/>
              </a:defRPr>
            </a:lvl3pPr>
            <a:lvl4pPr indent="0" lvl="3" marL="1371600" marR="0" rtl="0" algn="l">
              <a:lnSpc>
                <a:spcPct val="100000"/>
              </a:lnSpc>
              <a:spcBef>
                <a:spcPts val="0"/>
              </a:spcBef>
              <a:spcAft>
                <a:spcPts val="0"/>
              </a:spcAft>
              <a:buClr>
                <a:schemeClr val="lt2"/>
              </a:buClr>
              <a:buFont typeface="Trebuchet MS"/>
              <a:buNone/>
              <a:defRPr b="0" i="0" sz="12500" u="none" cap="none" strike="noStrike">
                <a:solidFill>
                  <a:schemeClr val="lt2"/>
                </a:solidFill>
                <a:latin typeface="Trebuchet MS"/>
                <a:ea typeface="Trebuchet MS"/>
                <a:cs typeface="Trebuchet MS"/>
                <a:sym typeface="Trebuchet MS"/>
              </a:defRPr>
            </a:lvl4pPr>
            <a:lvl5pPr indent="0" lvl="4" marL="1828800" marR="0" rtl="0" algn="l">
              <a:lnSpc>
                <a:spcPct val="100000"/>
              </a:lnSpc>
              <a:spcBef>
                <a:spcPts val="0"/>
              </a:spcBef>
              <a:spcAft>
                <a:spcPts val="0"/>
              </a:spcAft>
              <a:buClr>
                <a:schemeClr val="lt2"/>
              </a:buClr>
              <a:buFont typeface="Trebuchet MS"/>
              <a:buNone/>
              <a:defRPr b="0" i="0" sz="12500" u="none" cap="none" strike="noStrike">
                <a:solidFill>
                  <a:schemeClr val="lt2"/>
                </a:solidFill>
                <a:latin typeface="Trebuchet MS"/>
                <a:ea typeface="Trebuchet MS"/>
                <a:cs typeface="Trebuchet MS"/>
                <a:sym typeface="Trebuchet MS"/>
              </a:defRPr>
            </a:lvl5pPr>
            <a:lvl6pPr indent="0" lvl="5" marL="2286000" marR="0" rtl="0" algn="l">
              <a:lnSpc>
                <a:spcPct val="100000"/>
              </a:lnSpc>
              <a:spcBef>
                <a:spcPts val="0"/>
              </a:spcBef>
              <a:spcAft>
                <a:spcPts val="0"/>
              </a:spcAft>
              <a:buClr>
                <a:schemeClr val="lt2"/>
              </a:buClr>
              <a:buFont typeface="Trebuchet MS"/>
              <a:buNone/>
              <a:defRPr b="0" i="0" sz="12500" u="none" cap="none" strike="noStrike">
                <a:solidFill>
                  <a:schemeClr val="lt2"/>
                </a:solidFill>
                <a:latin typeface="Trebuchet MS"/>
                <a:ea typeface="Trebuchet MS"/>
                <a:cs typeface="Trebuchet MS"/>
                <a:sym typeface="Trebuchet MS"/>
              </a:defRPr>
            </a:lvl6pPr>
            <a:lvl7pPr indent="0" lvl="6" marL="2743200" marR="0" rtl="0" algn="l">
              <a:lnSpc>
                <a:spcPct val="100000"/>
              </a:lnSpc>
              <a:spcBef>
                <a:spcPts val="0"/>
              </a:spcBef>
              <a:spcAft>
                <a:spcPts val="0"/>
              </a:spcAft>
              <a:buClr>
                <a:schemeClr val="lt2"/>
              </a:buClr>
              <a:buFont typeface="Trebuchet MS"/>
              <a:buNone/>
              <a:defRPr b="0" i="0" sz="12500" u="none" cap="none" strike="noStrike">
                <a:solidFill>
                  <a:schemeClr val="lt2"/>
                </a:solidFill>
                <a:latin typeface="Trebuchet MS"/>
                <a:ea typeface="Trebuchet MS"/>
                <a:cs typeface="Trebuchet MS"/>
                <a:sym typeface="Trebuchet MS"/>
              </a:defRPr>
            </a:lvl7pPr>
            <a:lvl8pPr indent="0" lvl="7" marL="3200400" marR="0" rtl="0" algn="l">
              <a:lnSpc>
                <a:spcPct val="100000"/>
              </a:lnSpc>
              <a:spcBef>
                <a:spcPts val="0"/>
              </a:spcBef>
              <a:spcAft>
                <a:spcPts val="0"/>
              </a:spcAft>
              <a:buClr>
                <a:schemeClr val="lt2"/>
              </a:buClr>
              <a:buFont typeface="Trebuchet MS"/>
              <a:buNone/>
              <a:defRPr b="0" i="0" sz="12500" u="none" cap="none" strike="noStrike">
                <a:solidFill>
                  <a:schemeClr val="lt2"/>
                </a:solidFill>
                <a:latin typeface="Trebuchet MS"/>
                <a:ea typeface="Trebuchet MS"/>
                <a:cs typeface="Trebuchet MS"/>
                <a:sym typeface="Trebuchet MS"/>
              </a:defRPr>
            </a:lvl8pPr>
            <a:lvl9pPr indent="0" lvl="8" marL="3657600" marR="0" rtl="0" algn="l">
              <a:lnSpc>
                <a:spcPct val="100000"/>
              </a:lnSpc>
              <a:spcBef>
                <a:spcPts val="0"/>
              </a:spcBef>
              <a:spcAft>
                <a:spcPts val="0"/>
              </a:spcAft>
              <a:buClr>
                <a:schemeClr val="lt2"/>
              </a:buClr>
              <a:buFont typeface="Trebuchet MS"/>
              <a:buNone/>
              <a:defRPr b="0" i="0" sz="12500" u="none" cap="none" strike="noStrike">
                <a:solidFill>
                  <a:schemeClr val="lt2"/>
                </a:solidFill>
                <a:latin typeface="Trebuchet MS"/>
                <a:ea typeface="Trebuchet MS"/>
                <a:cs typeface="Trebuchet MS"/>
                <a:sym typeface="Trebuchet MS"/>
              </a:defRPr>
            </a:lvl9pPr>
          </a:lstStyle>
          <a:p/>
        </p:txBody>
      </p:sp>
      <p:sp>
        <p:nvSpPr>
          <p:cNvPr id="20" name="Shape 20"/>
          <p:cNvSpPr txBox="1"/>
          <p:nvPr>
            <p:ph idx="12" type="sldNum"/>
          </p:nvPr>
        </p:nvSpPr>
        <p:spPr>
          <a:xfrm>
            <a:off x="30804450" y="20266029"/>
            <a:ext cx="1975199" cy="1679100"/>
          </a:xfrm>
          <a:prstGeom prst="rect">
            <a:avLst/>
          </a:prstGeom>
          <a:noFill/>
          <a:ln>
            <a:noFill/>
          </a:ln>
        </p:spPr>
        <p:txBody>
          <a:bodyPr anchorCtr="0" anchor="ctr" bIns="316700" lIns="316700" rIns="316700" tIns="316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i="0" lang="en-US" sz="1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1" name="Shape 21"/>
        <p:cNvGrpSpPr/>
        <p:nvPr/>
      </p:nvGrpSpPr>
      <p:grpSpPr>
        <a:xfrm>
          <a:off x="0" y="0"/>
          <a:ext cx="0" cy="0"/>
          <a:chOff x="0" y="0"/>
          <a:chExt cx="0" cy="0"/>
        </a:xfrm>
      </p:grpSpPr>
      <p:sp>
        <p:nvSpPr>
          <p:cNvPr id="22" name="Shape 22"/>
          <p:cNvSpPr/>
          <p:nvPr/>
        </p:nvSpPr>
        <p:spPr>
          <a:xfrm>
            <a:off x="0" y="2"/>
            <a:ext cx="32918400" cy="4811400"/>
          </a:xfrm>
          <a:prstGeom prst="rect">
            <a:avLst/>
          </a:prstGeom>
          <a:solidFill>
            <a:schemeClr val="dk2"/>
          </a:solidFill>
          <a:ln>
            <a:noFill/>
          </a:ln>
        </p:spPr>
        <p:txBody>
          <a:bodyPr anchorCtr="0" anchor="ctr" bIns="158300" lIns="316700" rIns="316700" tIns="1583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23" name="Shape 23"/>
          <p:cNvCxnSpPr/>
          <p:nvPr/>
        </p:nvCxnSpPr>
        <p:spPr>
          <a:xfrm>
            <a:off x="0" y="4811430"/>
            <a:ext cx="32918400" cy="0"/>
          </a:xfrm>
          <a:prstGeom prst="straightConnector1">
            <a:avLst/>
          </a:prstGeom>
          <a:noFill/>
          <a:ln cap="flat" cmpd="sng" w="28575">
            <a:solidFill>
              <a:schemeClr val="dk1"/>
            </a:solidFill>
            <a:prstDash val="solid"/>
            <a:round/>
            <a:headEnd len="med" w="med" type="none"/>
            <a:tailEnd len="med" w="med" type="none"/>
          </a:ln>
        </p:spPr>
      </p:cxnSp>
      <p:sp>
        <p:nvSpPr>
          <p:cNvPr id="24" name="Shape 24"/>
          <p:cNvSpPr txBox="1"/>
          <p:nvPr>
            <p:ph type="title"/>
          </p:nvPr>
        </p:nvSpPr>
        <p:spPr>
          <a:xfrm>
            <a:off x="1645918" y="878841"/>
            <a:ext cx="29626799" cy="36576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lt1"/>
              </a:buClr>
              <a:buFont typeface="Trebuchet MS"/>
              <a:buNone/>
              <a:defRPr b="1" i="0" sz="12500" u="none" cap="none" strike="noStrike">
                <a:solidFill>
                  <a:schemeClr val="lt1"/>
                </a:solidFill>
                <a:latin typeface="Trebuchet MS"/>
                <a:ea typeface="Trebuchet MS"/>
                <a:cs typeface="Trebuchet MS"/>
                <a:sym typeface="Trebuchet MS"/>
              </a:defRPr>
            </a:lvl1pPr>
            <a:lvl2pPr indent="0" lvl="1">
              <a:spcBef>
                <a:spcPts val="0"/>
              </a:spcBef>
              <a:buClr>
                <a:schemeClr val="lt1"/>
              </a:buClr>
              <a:buFont typeface="Trebuchet MS"/>
              <a:buNone/>
              <a:defRPr b="1" sz="12500">
                <a:solidFill>
                  <a:schemeClr val="lt1"/>
                </a:solidFill>
                <a:latin typeface="Trebuchet MS"/>
                <a:ea typeface="Trebuchet MS"/>
                <a:cs typeface="Trebuchet MS"/>
                <a:sym typeface="Trebuchet MS"/>
              </a:defRPr>
            </a:lvl2pPr>
            <a:lvl3pPr indent="0" lvl="2">
              <a:spcBef>
                <a:spcPts val="0"/>
              </a:spcBef>
              <a:buClr>
                <a:schemeClr val="lt1"/>
              </a:buClr>
              <a:buFont typeface="Trebuchet MS"/>
              <a:buNone/>
              <a:defRPr b="1" sz="12500">
                <a:solidFill>
                  <a:schemeClr val="lt1"/>
                </a:solidFill>
                <a:latin typeface="Trebuchet MS"/>
                <a:ea typeface="Trebuchet MS"/>
                <a:cs typeface="Trebuchet MS"/>
                <a:sym typeface="Trebuchet MS"/>
              </a:defRPr>
            </a:lvl3pPr>
            <a:lvl4pPr indent="0" lvl="3">
              <a:spcBef>
                <a:spcPts val="0"/>
              </a:spcBef>
              <a:buClr>
                <a:schemeClr val="lt1"/>
              </a:buClr>
              <a:buFont typeface="Trebuchet MS"/>
              <a:buNone/>
              <a:defRPr b="1" sz="12500">
                <a:solidFill>
                  <a:schemeClr val="lt1"/>
                </a:solidFill>
                <a:latin typeface="Trebuchet MS"/>
                <a:ea typeface="Trebuchet MS"/>
                <a:cs typeface="Trebuchet MS"/>
                <a:sym typeface="Trebuchet MS"/>
              </a:defRPr>
            </a:lvl4pPr>
            <a:lvl5pPr indent="0" lvl="4">
              <a:spcBef>
                <a:spcPts val="0"/>
              </a:spcBef>
              <a:buClr>
                <a:schemeClr val="lt1"/>
              </a:buClr>
              <a:buFont typeface="Trebuchet MS"/>
              <a:buNone/>
              <a:defRPr b="1" sz="12500">
                <a:solidFill>
                  <a:schemeClr val="lt1"/>
                </a:solidFill>
                <a:latin typeface="Trebuchet MS"/>
                <a:ea typeface="Trebuchet MS"/>
                <a:cs typeface="Trebuchet MS"/>
                <a:sym typeface="Trebuchet MS"/>
              </a:defRPr>
            </a:lvl5pPr>
            <a:lvl6pPr indent="0" lvl="5">
              <a:spcBef>
                <a:spcPts val="0"/>
              </a:spcBef>
              <a:buClr>
                <a:schemeClr val="lt1"/>
              </a:buClr>
              <a:buFont typeface="Trebuchet MS"/>
              <a:buNone/>
              <a:defRPr b="1" sz="12500">
                <a:solidFill>
                  <a:schemeClr val="lt1"/>
                </a:solidFill>
                <a:latin typeface="Trebuchet MS"/>
                <a:ea typeface="Trebuchet MS"/>
                <a:cs typeface="Trebuchet MS"/>
                <a:sym typeface="Trebuchet MS"/>
              </a:defRPr>
            </a:lvl6pPr>
            <a:lvl7pPr indent="0" lvl="6">
              <a:spcBef>
                <a:spcPts val="0"/>
              </a:spcBef>
              <a:buClr>
                <a:schemeClr val="lt1"/>
              </a:buClr>
              <a:buFont typeface="Trebuchet MS"/>
              <a:buNone/>
              <a:defRPr b="1" sz="12500">
                <a:solidFill>
                  <a:schemeClr val="lt1"/>
                </a:solidFill>
                <a:latin typeface="Trebuchet MS"/>
                <a:ea typeface="Trebuchet MS"/>
                <a:cs typeface="Trebuchet MS"/>
                <a:sym typeface="Trebuchet MS"/>
              </a:defRPr>
            </a:lvl7pPr>
            <a:lvl8pPr indent="0" lvl="7">
              <a:spcBef>
                <a:spcPts val="0"/>
              </a:spcBef>
              <a:buClr>
                <a:schemeClr val="lt1"/>
              </a:buClr>
              <a:buFont typeface="Trebuchet MS"/>
              <a:buNone/>
              <a:defRPr b="1" sz="12500">
                <a:solidFill>
                  <a:schemeClr val="lt1"/>
                </a:solidFill>
                <a:latin typeface="Trebuchet MS"/>
                <a:ea typeface="Trebuchet MS"/>
                <a:cs typeface="Trebuchet MS"/>
                <a:sym typeface="Trebuchet MS"/>
              </a:defRPr>
            </a:lvl8pPr>
            <a:lvl9pPr indent="0" lvl="8">
              <a:spcBef>
                <a:spcPts val="0"/>
              </a:spcBef>
              <a:buClr>
                <a:schemeClr val="lt1"/>
              </a:buClr>
              <a:buFont typeface="Trebuchet MS"/>
              <a:buNone/>
              <a:defRPr b="1" sz="12500">
                <a:solidFill>
                  <a:schemeClr val="lt1"/>
                </a:solidFill>
                <a:latin typeface="Trebuchet MS"/>
                <a:ea typeface="Trebuchet MS"/>
                <a:cs typeface="Trebuchet MS"/>
                <a:sym typeface="Trebuchet MS"/>
              </a:defRPr>
            </a:lvl9pPr>
          </a:lstStyle>
          <a:p/>
        </p:txBody>
      </p:sp>
      <p:sp>
        <p:nvSpPr>
          <p:cNvPr id="25" name="Shape 25"/>
          <p:cNvSpPr txBox="1"/>
          <p:nvPr>
            <p:ph idx="1" type="body"/>
          </p:nvPr>
        </p:nvSpPr>
        <p:spPr>
          <a:xfrm>
            <a:off x="1645918" y="5120639"/>
            <a:ext cx="29626799" cy="158963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Trebuchet MS"/>
              <a:buNone/>
              <a:defRPr b="0" i="0" sz="10400" u="none" cap="none" strike="noStrike">
                <a:solidFill>
                  <a:schemeClr val="dk2"/>
                </a:solidFill>
                <a:latin typeface="Trebuchet MS"/>
                <a:ea typeface="Trebuchet MS"/>
                <a:cs typeface="Trebuchet MS"/>
                <a:sym typeface="Trebuchet MS"/>
              </a:defRPr>
            </a:lvl1pPr>
            <a:lvl2pPr indent="0" lvl="1" marL="457200" marR="0" rtl="0" algn="l">
              <a:lnSpc>
                <a:spcPct val="100000"/>
              </a:lnSpc>
              <a:spcBef>
                <a:spcPts val="0"/>
              </a:spcBef>
              <a:spcAft>
                <a:spcPts val="0"/>
              </a:spcAft>
              <a:buClr>
                <a:schemeClr val="dk2"/>
              </a:buClr>
              <a:buFont typeface="Trebuchet MS"/>
              <a:buNone/>
              <a:defRPr b="0" i="0" sz="8300" u="none" cap="none" strike="noStrike">
                <a:solidFill>
                  <a:schemeClr val="dk2"/>
                </a:solidFill>
                <a:latin typeface="Trebuchet MS"/>
                <a:ea typeface="Trebuchet MS"/>
                <a:cs typeface="Trebuchet MS"/>
                <a:sym typeface="Trebuchet MS"/>
              </a:defRPr>
            </a:lvl2pPr>
            <a:lvl3pPr indent="0" lvl="2" marL="914400" marR="0" rtl="0" algn="l">
              <a:lnSpc>
                <a:spcPct val="100000"/>
              </a:lnSpc>
              <a:spcBef>
                <a:spcPts val="0"/>
              </a:spcBef>
              <a:spcAft>
                <a:spcPts val="0"/>
              </a:spcAft>
              <a:buClr>
                <a:schemeClr val="dk2"/>
              </a:buClr>
              <a:buFont typeface="Trebuchet MS"/>
              <a:buNone/>
              <a:defRPr b="0" i="0" sz="8300" u="none" cap="none" strike="noStrike">
                <a:solidFill>
                  <a:schemeClr val="dk2"/>
                </a:solidFill>
                <a:latin typeface="Trebuchet MS"/>
                <a:ea typeface="Trebuchet MS"/>
                <a:cs typeface="Trebuchet MS"/>
                <a:sym typeface="Trebuchet MS"/>
              </a:defRPr>
            </a:lvl3pPr>
            <a:lvl4pPr indent="0" lvl="3" marL="13716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4pPr>
            <a:lvl5pPr indent="0" lvl="4" marL="18288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5pPr>
            <a:lvl6pPr indent="0" lvl="5" marL="22860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6pPr>
            <a:lvl7pPr indent="0" lvl="6" marL="27432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7pPr>
            <a:lvl8pPr indent="0" lvl="7" marL="32004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8pPr>
            <a:lvl9pPr indent="0" lvl="8" marL="36576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9pPr>
          </a:lstStyle>
          <a:p/>
        </p:txBody>
      </p:sp>
      <p:sp>
        <p:nvSpPr>
          <p:cNvPr id="26" name="Shape 26"/>
          <p:cNvSpPr txBox="1"/>
          <p:nvPr>
            <p:ph idx="12" type="sldNum"/>
          </p:nvPr>
        </p:nvSpPr>
        <p:spPr>
          <a:xfrm>
            <a:off x="30804450" y="20266029"/>
            <a:ext cx="1975199" cy="1679100"/>
          </a:xfrm>
          <a:prstGeom prst="rect">
            <a:avLst/>
          </a:prstGeom>
          <a:noFill/>
          <a:ln>
            <a:noFill/>
          </a:ln>
        </p:spPr>
        <p:txBody>
          <a:bodyPr anchorCtr="0" anchor="ctr" bIns="316700" lIns="316700" rIns="316700" tIns="3167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7" name="Shape 27"/>
        <p:cNvGrpSpPr/>
        <p:nvPr/>
      </p:nvGrpSpPr>
      <p:grpSpPr>
        <a:xfrm>
          <a:off x="0" y="0"/>
          <a:ext cx="0" cy="0"/>
          <a:chOff x="0" y="0"/>
          <a:chExt cx="0" cy="0"/>
        </a:xfrm>
      </p:grpSpPr>
      <p:sp>
        <p:nvSpPr>
          <p:cNvPr id="28" name="Shape 28"/>
          <p:cNvSpPr/>
          <p:nvPr/>
        </p:nvSpPr>
        <p:spPr>
          <a:xfrm>
            <a:off x="0" y="2"/>
            <a:ext cx="32918400" cy="4811400"/>
          </a:xfrm>
          <a:prstGeom prst="rect">
            <a:avLst/>
          </a:prstGeom>
          <a:solidFill>
            <a:schemeClr val="dk2"/>
          </a:solidFill>
          <a:ln>
            <a:noFill/>
          </a:ln>
        </p:spPr>
        <p:txBody>
          <a:bodyPr anchorCtr="0" anchor="ctr" bIns="158300" lIns="316700" rIns="316700" tIns="1583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29" name="Shape 29"/>
          <p:cNvCxnSpPr/>
          <p:nvPr/>
        </p:nvCxnSpPr>
        <p:spPr>
          <a:xfrm>
            <a:off x="0" y="4811430"/>
            <a:ext cx="32918400" cy="0"/>
          </a:xfrm>
          <a:prstGeom prst="straightConnector1">
            <a:avLst/>
          </a:prstGeom>
          <a:noFill/>
          <a:ln cap="flat" cmpd="sng" w="28575">
            <a:solidFill>
              <a:schemeClr val="dk1"/>
            </a:solidFill>
            <a:prstDash val="solid"/>
            <a:round/>
            <a:headEnd len="med" w="med" type="none"/>
            <a:tailEnd len="med" w="med" type="none"/>
          </a:ln>
        </p:spPr>
      </p:cxnSp>
      <p:sp>
        <p:nvSpPr>
          <p:cNvPr id="30" name="Shape 30"/>
          <p:cNvSpPr txBox="1"/>
          <p:nvPr>
            <p:ph type="title"/>
          </p:nvPr>
        </p:nvSpPr>
        <p:spPr>
          <a:xfrm>
            <a:off x="1645918" y="878841"/>
            <a:ext cx="29626799" cy="36576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lt1"/>
              </a:buClr>
              <a:buFont typeface="Trebuchet MS"/>
              <a:buNone/>
              <a:defRPr b="1" i="0" sz="12500" u="none" cap="none" strike="noStrike">
                <a:solidFill>
                  <a:schemeClr val="lt1"/>
                </a:solidFill>
                <a:latin typeface="Trebuchet MS"/>
                <a:ea typeface="Trebuchet MS"/>
                <a:cs typeface="Trebuchet MS"/>
                <a:sym typeface="Trebuchet MS"/>
              </a:defRPr>
            </a:lvl1pPr>
            <a:lvl2pPr indent="0" lvl="1">
              <a:spcBef>
                <a:spcPts val="0"/>
              </a:spcBef>
              <a:buClr>
                <a:schemeClr val="lt1"/>
              </a:buClr>
              <a:buFont typeface="Trebuchet MS"/>
              <a:buNone/>
              <a:defRPr b="1" sz="12500">
                <a:solidFill>
                  <a:schemeClr val="lt1"/>
                </a:solidFill>
                <a:latin typeface="Trebuchet MS"/>
                <a:ea typeface="Trebuchet MS"/>
                <a:cs typeface="Trebuchet MS"/>
                <a:sym typeface="Trebuchet MS"/>
              </a:defRPr>
            </a:lvl2pPr>
            <a:lvl3pPr indent="0" lvl="2">
              <a:spcBef>
                <a:spcPts val="0"/>
              </a:spcBef>
              <a:buClr>
                <a:schemeClr val="lt1"/>
              </a:buClr>
              <a:buFont typeface="Trebuchet MS"/>
              <a:buNone/>
              <a:defRPr b="1" sz="12500">
                <a:solidFill>
                  <a:schemeClr val="lt1"/>
                </a:solidFill>
                <a:latin typeface="Trebuchet MS"/>
                <a:ea typeface="Trebuchet MS"/>
                <a:cs typeface="Trebuchet MS"/>
                <a:sym typeface="Trebuchet MS"/>
              </a:defRPr>
            </a:lvl3pPr>
            <a:lvl4pPr indent="0" lvl="3">
              <a:spcBef>
                <a:spcPts val="0"/>
              </a:spcBef>
              <a:buClr>
                <a:schemeClr val="lt1"/>
              </a:buClr>
              <a:buFont typeface="Trebuchet MS"/>
              <a:buNone/>
              <a:defRPr b="1" sz="12500">
                <a:solidFill>
                  <a:schemeClr val="lt1"/>
                </a:solidFill>
                <a:latin typeface="Trebuchet MS"/>
                <a:ea typeface="Trebuchet MS"/>
                <a:cs typeface="Trebuchet MS"/>
                <a:sym typeface="Trebuchet MS"/>
              </a:defRPr>
            </a:lvl4pPr>
            <a:lvl5pPr indent="0" lvl="4">
              <a:spcBef>
                <a:spcPts val="0"/>
              </a:spcBef>
              <a:buClr>
                <a:schemeClr val="lt1"/>
              </a:buClr>
              <a:buFont typeface="Trebuchet MS"/>
              <a:buNone/>
              <a:defRPr b="1" sz="12500">
                <a:solidFill>
                  <a:schemeClr val="lt1"/>
                </a:solidFill>
                <a:latin typeface="Trebuchet MS"/>
                <a:ea typeface="Trebuchet MS"/>
                <a:cs typeface="Trebuchet MS"/>
                <a:sym typeface="Trebuchet MS"/>
              </a:defRPr>
            </a:lvl5pPr>
            <a:lvl6pPr indent="0" lvl="5">
              <a:spcBef>
                <a:spcPts val="0"/>
              </a:spcBef>
              <a:buClr>
                <a:schemeClr val="lt1"/>
              </a:buClr>
              <a:buFont typeface="Trebuchet MS"/>
              <a:buNone/>
              <a:defRPr b="1" sz="12500">
                <a:solidFill>
                  <a:schemeClr val="lt1"/>
                </a:solidFill>
                <a:latin typeface="Trebuchet MS"/>
                <a:ea typeface="Trebuchet MS"/>
                <a:cs typeface="Trebuchet MS"/>
                <a:sym typeface="Trebuchet MS"/>
              </a:defRPr>
            </a:lvl6pPr>
            <a:lvl7pPr indent="0" lvl="6">
              <a:spcBef>
                <a:spcPts val="0"/>
              </a:spcBef>
              <a:buClr>
                <a:schemeClr val="lt1"/>
              </a:buClr>
              <a:buFont typeface="Trebuchet MS"/>
              <a:buNone/>
              <a:defRPr b="1" sz="12500">
                <a:solidFill>
                  <a:schemeClr val="lt1"/>
                </a:solidFill>
                <a:latin typeface="Trebuchet MS"/>
                <a:ea typeface="Trebuchet MS"/>
                <a:cs typeface="Trebuchet MS"/>
                <a:sym typeface="Trebuchet MS"/>
              </a:defRPr>
            </a:lvl7pPr>
            <a:lvl8pPr indent="0" lvl="7">
              <a:spcBef>
                <a:spcPts val="0"/>
              </a:spcBef>
              <a:buClr>
                <a:schemeClr val="lt1"/>
              </a:buClr>
              <a:buFont typeface="Trebuchet MS"/>
              <a:buNone/>
              <a:defRPr b="1" sz="12500">
                <a:solidFill>
                  <a:schemeClr val="lt1"/>
                </a:solidFill>
                <a:latin typeface="Trebuchet MS"/>
                <a:ea typeface="Trebuchet MS"/>
                <a:cs typeface="Trebuchet MS"/>
                <a:sym typeface="Trebuchet MS"/>
              </a:defRPr>
            </a:lvl8pPr>
            <a:lvl9pPr indent="0" lvl="8">
              <a:spcBef>
                <a:spcPts val="0"/>
              </a:spcBef>
              <a:buClr>
                <a:schemeClr val="lt1"/>
              </a:buClr>
              <a:buFont typeface="Trebuchet MS"/>
              <a:buNone/>
              <a:defRPr b="1" sz="12500">
                <a:solidFill>
                  <a:schemeClr val="lt1"/>
                </a:solidFill>
                <a:latin typeface="Trebuchet MS"/>
                <a:ea typeface="Trebuchet MS"/>
                <a:cs typeface="Trebuchet MS"/>
                <a:sym typeface="Trebuchet MS"/>
              </a:defRPr>
            </a:lvl9pPr>
          </a:lstStyle>
          <a:p/>
        </p:txBody>
      </p:sp>
      <p:sp>
        <p:nvSpPr>
          <p:cNvPr id="31" name="Shape 31"/>
          <p:cNvSpPr txBox="1"/>
          <p:nvPr>
            <p:ph idx="1" type="body"/>
          </p:nvPr>
        </p:nvSpPr>
        <p:spPr>
          <a:xfrm>
            <a:off x="1645918" y="5120639"/>
            <a:ext cx="14380199" cy="158963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Trebuchet MS"/>
              <a:buNone/>
              <a:defRPr b="0" i="0" sz="10400" u="none" cap="none" strike="noStrike">
                <a:solidFill>
                  <a:schemeClr val="dk2"/>
                </a:solidFill>
                <a:latin typeface="Trebuchet MS"/>
                <a:ea typeface="Trebuchet MS"/>
                <a:cs typeface="Trebuchet MS"/>
                <a:sym typeface="Trebuchet MS"/>
              </a:defRPr>
            </a:lvl1pPr>
            <a:lvl2pPr indent="0" lvl="1" marL="457200" marR="0" rtl="0" algn="l">
              <a:lnSpc>
                <a:spcPct val="100000"/>
              </a:lnSpc>
              <a:spcBef>
                <a:spcPts val="0"/>
              </a:spcBef>
              <a:spcAft>
                <a:spcPts val="0"/>
              </a:spcAft>
              <a:buClr>
                <a:schemeClr val="dk2"/>
              </a:buClr>
              <a:buFont typeface="Trebuchet MS"/>
              <a:buNone/>
              <a:defRPr b="0" i="0" sz="8300" u="none" cap="none" strike="noStrike">
                <a:solidFill>
                  <a:schemeClr val="dk2"/>
                </a:solidFill>
                <a:latin typeface="Trebuchet MS"/>
                <a:ea typeface="Trebuchet MS"/>
                <a:cs typeface="Trebuchet MS"/>
                <a:sym typeface="Trebuchet MS"/>
              </a:defRPr>
            </a:lvl2pPr>
            <a:lvl3pPr indent="0" lvl="2" marL="914400" marR="0" rtl="0" algn="l">
              <a:lnSpc>
                <a:spcPct val="100000"/>
              </a:lnSpc>
              <a:spcBef>
                <a:spcPts val="0"/>
              </a:spcBef>
              <a:spcAft>
                <a:spcPts val="0"/>
              </a:spcAft>
              <a:buClr>
                <a:schemeClr val="dk2"/>
              </a:buClr>
              <a:buFont typeface="Trebuchet MS"/>
              <a:buNone/>
              <a:defRPr b="0" i="0" sz="8300" u="none" cap="none" strike="noStrike">
                <a:solidFill>
                  <a:schemeClr val="dk2"/>
                </a:solidFill>
                <a:latin typeface="Trebuchet MS"/>
                <a:ea typeface="Trebuchet MS"/>
                <a:cs typeface="Trebuchet MS"/>
                <a:sym typeface="Trebuchet MS"/>
              </a:defRPr>
            </a:lvl3pPr>
            <a:lvl4pPr indent="0" lvl="3" marL="13716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4pPr>
            <a:lvl5pPr indent="0" lvl="4" marL="18288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5pPr>
            <a:lvl6pPr indent="0" lvl="5" marL="22860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6pPr>
            <a:lvl7pPr indent="0" lvl="6" marL="27432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7pPr>
            <a:lvl8pPr indent="0" lvl="7" marL="32004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8pPr>
            <a:lvl9pPr indent="0" lvl="8" marL="36576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9pPr>
          </a:lstStyle>
          <a:p/>
        </p:txBody>
      </p:sp>
      <p:sp>
        <p:nvSpPr>
          <p:cNvPr id="32" name="Shape 32"/>
          <p:cNvSpPr txBox="1"/>
          <p:nvPr>
            <p:ph idx="2" type="body"/>
          </p:nvPr>
        </p:nvSpPr>
        <p:spPr>
          <a:xfrm>
            <a:off x="16892184" y="5120639"/>
            <a:ext cx="14380199" cy="158963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Trebuchet MS"/>
              <a:buNone/>
              <a:defRPr b="0" i="0" sz="10400" u="none" cap="none" strike="noStrike">
                <a:solidFill>
                  <a:schemeClr val="dk2"/>
                </a:solidFill>
                <a:latin typeface="Trebuchet MS"/>
                <a:ea typeface="Trebuchet MS"/>
                <a:cs typeface="Trebuchet MS"/>
                <a:sym typeface="Trebuchet MS"/>
              </a:defRPr>
            </a:lvl1pPr>
            <a:lvl2pPr indent="0" lvl="1" marL="457200" marR="0" rtl="0" algn="l">
              <a:lnSpc>
                <a:spcPct val="100000"/>
              </a:lnSpc>
              <a:spcBef>
                <a:spcPts val="0"/>
              </a:spcBef>
              <a:spcAft>
                <a:spcPts val="0"/>
              </a:spcAft>
              <a:buClr>
                <a:schemeClr val="dk2"/>
              </a:buClr>
              <a:buFont typeface="Trebuchet MS"/>
              <a:buNone/>
              <a:defRPr b="0" i="0" sz="8300" u="none" cap="none" strike="noStrike">
                <a:solidFill>
                  <a:schemeClr val="dk2"/>
                </a:solidFill>
                <a:latin typeface="Trebuchet MS"/>
                <a:ea typeface="Trebuchet MS"/>
                <a:cs typeface="Trebuchet MS"/>
                <a:sym typeface="Trebuchet MS"/>
              </a:defRPr>
            </a:lvl2pPr>
            <a:lvl3pPr indent="0" lvl="2" marL="914400" marR="0" rtl="0" algn="l">
              <a:lnSpc>
                <a:spcPct val="100000"/>
              </a:lnSpc>
              <a:spcBef>
                <a:spcPts val="0"/>
              </a:spcBef>
              <a:spcAft>
                <a:spcPts val="0"/>
              </a:spcAft>
              <a:buClr>
                <a:schemeClr val="dk2"/>
              </a:buClr>
              <a:buFont typeface="Trebuchet MS"/>
              <a:buNone/>
              <a:defRPr b="0" i="0" sz="8300" u="none" cap="none" strike="noStrike">
                <a:solidFill>
                  <a:schemeClr val="dk2"/>
                </a:solidFill>
                <a:latin typeface="Trebuchet MS"/>
                <a:ea typeface="Trebuchet MS"/>
                <a:cs typeface="Trebuchet MS"/>
                <a:sym typeface="Trebuchet MS"/>
              </a:defRPr>
            </a:lvl3pPr>
            <a:lvl4pPr indent="0" lvl="3" marL="13716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4pPr>
            <a:lvl5pPr indent="0" lvl="4" marL="18288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5pPr>
            <a:lvl6pPr indent="0" lvl="5" marL="22860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6pPr>
            <a:lvl7pPr indent="0" lvl="6" marL="27432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7pPr>
            <a:lvl8pPr indent="0" lvl="7" marL="32004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8pPr>
            <a:lvl9pPr indent="0" lvl="8" marL="3657600" marR="0" rtl="0" algn="l">
              <a:lnSpc>
                <a:spcPct val="100000"/>
              </a:lnSpc>
              <a:spcBef>
                <a:spcPts val="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9pPr>
          </a:lstStyle>
          <a:p/>
        </p:txBody>
      </p:sp>
      <p:sp>
        <p:nvSpPr>
          <p:cNvPr id="33" name="Shape 33"/>
          <p:cNvSpPr txBox="1"/>
          <p:nvPr>
            <p:ph idx="12" type="sldNum"/>
          </p:nvPr>
        </p:nvSpPr>
        <p:spPr>
          <a:xfrm>
            <a:off x="30804450" y="20266029"/>
            <a:ext cx="1975199" cy="1679100"/>
          </a:xfrm>
          <a:prstGeom prst="rect">
            <a:avLst/>
          </a:prstGeom>
          <a:noFill/>
          <a:ln>
            <a:noFill/>
          </a:ln>
        </p:spPr>
        <p:txBody>
          <a:bodyPr anchorCtr="0" anchor="ctr" bIns="316700" lIns="316700" rIns="316700" tIns="3167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4" name="Shape 34"/>
        <p:cNvGrpSpPr/>
        <p:nvPr/>
      </p:nvGrpSpPr>
      <p:grpSpPr>
        <a:xfrm>
          <a:off x="0" y="0"/>
          <a:ext cx="0" cy="0"/>
          <a:chOff x="0" y="0"/>
          <a:chExt cx="0" cy="0"/>
        </a:xfrm>
      </p:grpSpPr>
      <p:sp>
        <p:nvSpPr>
          <p:cNvPr id="35" name="Shape 35"/>
          <p:cNvSpPr/>
          <p:nvPr/>
        </p:nvSpPr>
        <p:spPr>
          <a:xfrm>
            <a:off x="0" y="2"/>
            <a:ext cx="32918400" cy="4811400"/>
          </a:xfrm>
          <a:prstGeom prst="rect">
            <a:avLst/>
          </a:prstGeom>
          <a:solidFill>
            <a:schemeClr val="dk2"/>
          </a:solidFill>
          <a:ln>
            <a:noFill/>
          </a:ln>
        </p:spPr>
        <p:txBody>
          <a:bodyPr anchorCtr="0" anchor="ctr" bIns="158300" lIns="316700" rIns="316700" tIns="1583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36" name="Shape 36"/>
          <p:cNvCxnSpPr/>
          <p:nvPr/>
        </p:nvCxnSpPr>
        <p:spPr>
          <a:xfrm>
            <a:off x="0" y="4811430"/>
            <a:ext cx="32918400" cy="0"/>
          </a:xfrm>
          <a:prstGeom prst="straightConnector1">
            <a:avLst/>
          </a:prstGeom>
          <a:noFill/>
          <a:ln cap="flat" cmpd="sng" w="28575">
            <a:solidFill>
              <a:schemeClr val="dk1"/>
            </a:solidFill>
            <a:prstDash val="solid"/>
            <a:round/>
            <a:headEnd len="med" w="med" type="none"/>
            <a:tailEnd len="med" w="med" type="none"/>
          </a:ln>
        </p:spPr>
      </p:cxnSp>
      <p:sp>
        <p:nvSpPr>
          <p:cNvPr id="37" name="Shape 37"/>
          <p:cNvSpPr txBox="1"/>
          <p:nvPr>
            <p:ph type="title"/>
          </p:nvPr>
        </p:nvSpPr>
        <p:spPr>
          <a:xfrm>
            <a:off x="1645918" y="878841"/>
            <a:ext cx="29626799" cy="36576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lt1"/>
              </a:buClr>
              <a:buFont typeface="Trebuchet MS"/>
              <a:buNone/>
              <a:defRPr b="1" i="0" sz="12500" u="none" cap="none" strike="noStrike">
                <a:solidFill>
                  <a:schemeClr val="lt1"/>
                </a:solidFill>
                <a:latin typeface="Trebuchet MS"/>
                <a:ea typeface="Trebuchet MS"/>
                <a:cs typeface="Trebuchet MS"/>
                <a:sym typeface="Trebuchet MS"/>
              </a:defRPr>
            </a:lvl1pPr>
            <a:lvl2pPr indent="0" lvl="1">
              <a:spcBef>
                <a:spcPts val="0"/>
              </a:spcBef>
              <a:buClr>
                <a:schemeClr val="lt1"/>
              </a:buClr>
              <a:buFont typeface="Trebuchet MS"/>
              <a:buNone/>
              <a:defRPr b="1" sz="12500">
                <a:solidFill>
                  <a:schemeClr val="lt1"/>
                </a:solidFill>
                <a:latin typeface="Trebuchet MS"/>
                <a:ea typeface="Trebuchet MS"/>
                <a:cs typeface="Trebuchet MS"/>
                <a:sym typeface="Trebuchet MS"/>
              </a:defRPr>
            </a:lvl2pPr>
            <a:lvl3pPr indent="0" lvl="2">
              <a:spcBef>
                <a:spcPts val="0"/>
              </a:spcBef>
              <a:buClr>
                <a:schemeClr val="lt1"/>
              </a:buClr>
              <a:buFont typeface="Trebuchet MS"/>
              <a:buNone/>
              <a:defRPr b="1" sz="12500">
                <a:solidFill>
                  <a:schemeClr val="lt1"/>
                </a:solidFill>
                <a:latin typeface="Trebuchet MS"/>
                <a:ea typeface="Trebuchet MS"/>
                <a:cs typeface="Trebuchet MS"/>
                <a:sym typeface="Trebuchet MS"/>
              </a:defRPr>
            </a:lvl3pPr>
            <a:lvl4pPr indent="0" lvl="3">
              <a:spcBef>
                <a:spcPts val="0"/>
              </a:spcBef>
              <a:buClr>
                <a:schemeClr val="lt1"/>
              </a:buClr>
              <a:buFont typeface="Trebuchet MS"/>
              <a:buNone/>
              <a:defRPr b="1" sz="12500">
                <a:solidFill>
                  <a:schemeClr val="lt1"/>
                </a:solidFill>
                <a:latin typeface="Trebuchet MS"/>
                <a:ea typeface="Trebuchet MS"/>
                <a:cs typeface="Trebuchet MS"/>
                <a:sym typeface="Trebuchet MS"/>
              </a:defRPr>
            </a:lvl4pPr>
            <a:lvl5pPr indent="0" lvl="4">
              <a:spcBef>
                <a:spcPts val="0"/>
              </a:spcBef>
              <a:buClr>
                <a:schemeClr val="lt1"/>
              </a:buClr>
              <a:buFont typeface="Trebuchet MS"/>
              <a:buNone/>
              <a:defRPr b="1" sz="12500">
                <a:solidFill>
                  <a:schemeClr val="lt1"/>
                </a:solidFill>
                <a:latin typeface="Trebuchet MS"/>
                <a:ea typeface="Trebuchet MS"/>
                <a:cs typeface="Trebuchet MS"/>
                <a:sym typeface="Trebuchet MS"/>
              </a:defRPr>
            </a:lvl5pPr>
            <a:lvl6pPr indent="0" lvl="5">
              <a:spcBef>
                <a:spcPts val="0"/>
              </a:spcBef>
              <a:buClr>
                <a:schemeClr val="lt1"/>
              </a:buClr>
              <a:buFont typeface="Trebuchet MS"/>
              <a:buNone/>
              <a:defRPr b="1" sz="12500">
                <a:solidFill>
                  <a:schemeClr val="lt1"/>
                </a:solidFill>
                <a:latin typeface="Trebuchet MS"/>
                <a:ea typeface="Trebuchet MS"/>
                <a:cs typeface="Trebuchet MS"/>
                <a:sym typeface="Trebuchet MS"/>
              </a:defRPr>
            </a:lvl6pPr>
            <a:lvl7pPr indent="0" lvl="6">
              <a:spcBef>
                <a:spcPts val="0"/>
              </a:spcBef>
              <a:buClr>
                <a:schemeClr val="lt1"/>
              </a:buClr>
              <a:buFont typeface="Trebuchet MS"/>
              <a:buNone/>
              <a:defRPr b="1" sz="12500">
                <a:solidFill>
                  <a:schemeClr val="lt1"/>
                </a:solidFill>
                <a:latin typeface="Trebuchet MS"/>
                <a:ea typeface="Trebuchet MS"/>
                <a:cs typeface="Trebuchet MS"/>
                <a:sym typeface="Trebuchet MS"/>
              </a:defRPr>
            </a:lvl7pPr>
            <a:lvl8pPr indent="0" lvl="7">
              <a:spcBef>
                <a:spcPts val="0"/>
              </a:spcBef>
              <a:buClr>
                <a:schemeClr val="lt1"/>
              </a:buClr>
              <a:buFont typeface="Trebuchet MS"/>
              <a:buNone/>
              <a:defRPr b="1" sz="12500">
                <a:solidFill>
                  <a:schemeClr val="lt1"/>
                </a:solidFill>
                <a:latin typeface="Trebuchet MS"/>
                <a:ea typeface="Trebuchet MS"/>
                <a:cs typeface="Trebuchet MS"/>
                <a:sym typeface="Trebuchet MS"/>
              </a:defRPr>
            </a:lvl8pPr>
            <a:lvl9pPr indent="0" lvl="8">
              <a:spcBef>
                <a:spcPts val="0"/>
              </a:spcBef>
              <a:buClr>
                <a:schemeClr val="lt1"/>
              </a:buClr>
              <a:buFont typeface="Trebuchet MS"/>
              <a:buNone/>
              <a:defRPr b="1" sz="12500">
                <a:solidFill>
                  <a:schemeClr val="lt1"/>
                </a:solidFill>
                <a:latin typeface="Trebuchet MS"/>
                <a:ea typeface="Trebuchet MS"/>
                <a:cs typeface="Trebuchet MS"/>
                <a:sym typeface="Trebuchet MS"/>
              </a:defRPr>
            </a:lvl9pPr>
          </a:lstStyle>
          <a:p/>
        </p:txBody>
      </p:sp>
      <p:sp>
        <p:nvSpPr>
          <p:cNvPr id="38" name="Shape 38"/>
          <p:cNvSpPr txBox="1"/>
          <p:nvPr>
            <p:ph idx="12" type="sldNum"/>
          </p:nvPr>
        </p:nvSpPr>
        <p:spPr>
          <a:xfrm>
            <a:off x="30804450" y="20266029"/>
            <a:ext cx="1975199" cy="1679100"/>
          </a:xfrm>
          <a:prstGeom prst="rect">
            <a:avLst/>
          </a:prstGeom>
          <a:noFill/>
          <a:ln>
            <a:noFill/>
          </a:ln>
        </p:spPr>
        <p:txBody>
          <a:bodyPr anchorCtr="0" anchor="ctr" bIns="316700" lIns="316700" rIns="316700" tIns="3167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9" name="Shape 39"/>
        <p:cNvGrpSpPr/>
        <p:nvPr/>
      </p:nvGrpSpPr>
      <p:grpSpPr>
        <a:xfrm>
          <a:off x="0" y="0"/>
          <a:ext cx="0" cy="0"/>
          <a:chOff x="0" y="0"/>
          <a:chExt cx="0" cy="0"/>
        </a:xfrm>
      </p:grpSpPr>
      <p:sp>
        <p:nvSpPr>
          <p:cNvPr id="40" name="Shape 40"/>
          <p:cNvSpPr/>
          <p:nvPr/>
        </p:nvSpPr>
        <p:spPr>
          <a:xfrm>
            <a:off x="0" y="18027015"/>
            <a:ext cx="32918400" cy="3918600"/>
          </a:xfrm>
          <a:prstGeom prst="rect">
            <a:avLst/>
          </a:prstGeom>
          <a:solidFill>
            <a:schemeClr val="dk2"/>
          </a:solidFill>
          <a:ln>
            <a:noFill/>
          </a:ln>
        </p:spPr>
        <p:txBody>
          <a:bodyPr anchorCtr="0" anchor="ctr" bIns="158300" lIns="316700" rIns="316700" tIns="1583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41" name="Shape 41"/>
          <p:cNvCxnSpPr/>
          <p:nvPr/>
        </p:nvCxnSpPr>
        <p:spPr>
          <a:xfrm>
            <a:off x="0" y="18027015"/>
            <a:ext cx="32918400" cy="0"/>
          </a:xfrm>
          <a:prstGeom prst="straightConnector1">
            <a:avLst/>
          </a:prstGeom>
          <a:noFill/>
          <a:ln cap="flat" cmpd="sng" w="28575">
            <a:solidFill>
              <a:schemeClr val="dk1"/>
            </a:solidFill>
            <a:prstDash val="solid"/>
            <a:round/>
            <a:headEnd len="med" w="med" type="none"/>
            <a:tailEnd len="med" w="med" type="none"/>
          </a:ln>
        </p:spPr>
      </p:cxnSp>
      <p:sp>
        <p:nvSpPr>
          <p:cNvPr id="42" name="Shape 42"/>
          <p:cNvSpPr txBox="1"/>
          <p:nvPr>
            <p:ph idx="1" type="body"/>
          </p:nvPr>
        </p:nvSpPr>
        <p:spPr>
          <a:xfrm>
            <a:off x="1645918" y="18800251"/>
            <a:ext cx="29626799" cy="221639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lt1"/>
              </a:buClr>
              <a:buFont typeface="Trebuchet MS"/>
              <a:buNone/>
              <a:defRPr b="0" i="0" sz="6300" u="none" cap="none" strike="noStrike">
                <a:solidFill>
                  <a:schemeClr val="lt1"/>
                </a:solidFill>
                <a:latin typeface="Trebuchet MS"/>
                <a:ea typeface="Trebuchet MS"/>
                <a:cs typeface="Trebuchet MS"/>
                <a:sym typeface="Trebuchet MS"/>
              </a:defRPr>
            </a:lvl1pPr>
            <a:lvl2pPr indent="0" lvl="1" marL="457200" marR="0" rtl="0" algn="l">
              <a:lnSpc>
                <a:spcPct val="100000"/>
              </a:lnSpc>
              <a:spcBef>
                <a:spcPts val="1700"/>
              </a:spcBef>
              <a:spcAft>
                <a:spcPts val="0"/>
              </a:spcAft>
              <a:buClr>
                <a:schemeClr val="dk2"/>
              </a:buClr>
              <a:buFont typeface="Trebuchet MS"/>
              <a:buNone/>
              <a:defRPr b="0" i="0" sz="8300" u="none" cap="none" strike="noStrike">
                <a:solidFill>
                  <a:schemeClr val="dk2"/>
                </a:solidFill>
                <a:latin typeface="Trebuchet MS"/>
                <a:ea typeface="Trebuchet MS"/>
                <a:cs typeface="Trebuchet MS"/>
                <a:sym typeface="Trebuchet MS"/>
              </a:defRPr>
            </a:lvl2pPr>
            <a:lvl3pPr indent="0" lvl="2" marL="914400" marR="0" rtl="0" algn="l">
              <a:lnSpc>
                <a:spcPct val="100000"/>
              </a:lnSpc>
              <a:spcBef>
                <a:spcPts val="1700"/>
              </a:spcBef>
              <a:spcAft>
                <a:spcPts val="0"/>
              </a:spcAft>
              <a:buClr>
                <a:schemeClr val="dk2"/>
              </a:buClr>
              <a:buFont typeface="Trebuchet MS"/>
              <a:buNone/>
              <a:defRPr b="0" i="0" sz="8300" u="none" cap="none" strike="noStrike">
                <a:solidFill>
                  <a:schemeClr val="dk2"/>
                </a:solidFill>
                <a:latin typeface="Trebuchet MS"/>
                <a:ea typeface="Trebuchet MS"/>
                <a:cs typeface="Trebuchet MS"/>
                <a:sym typeface="Trebuchet MS"/>
              </a:defRPr>
            </a:lvl3pPr>
            <a:lvl4pPr indent="0" lvl="3" marL="1371600" marR="0" rtl="0" algn="l">
              <a:lnSpc>
                <a:spcPct val="100000"/>
              </a:lnSpc>
              <a:spcBef>
                <a:spcPts val="130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4pPr>
            <a:lvl5pPr indent="0" lvl="4" marL="1828800" marR="0" rtl="0" algn="l">
              <a:lnSpc>
                <a:spcPct val="100000"/>
              </a:lnSpc>
              <a:spcBef>
                <a:spcPts val="130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5pPr>
            <a:lvl6pPr indent="0" lvl="5" marL="2286000" marR="0" rtl="0" algn="l">
              <a:lnSpc>
                <a:spcPct val="100000"/>
              </a:lnSpc>
              <a:spcBef>
                <a:spcPts val="130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6pPr>
            <a:lvl7pPr indent="0" lvl="6" marL="2743200" marR="0" rtl="0" algn="l">
              <a:lnSpc>
                <a:spcPct val="100000"/>
              </a:lnSpc>
              <a:spcBef>
                <a:spcPts val="130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7pPr>
            <a:lvl8pPr indent="0" lvl="7" marL="3200400" marR="0" rtl="0" algn="l">
              <a:lnSpc>
                <a:spcPct val="100000"/>
              </a:lnSpc>
              <a:spcBef>
                <a:spcPts val="130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8pPr>
            <a:lvl9pPr indent="0" lvl="8" marL="3657600" marR="0" rtl="0" algn="l">
              <a:lnSpc>
                <a:spcPct val="100000"/>
              </a:lnSpc>
              <a:spcBef>
                <a:spcPts val="130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9pPr>
          </a:lstStyle>
          <a:p/>
        </p:txBody>
      </p:sp>
      <p:sp>
        <p:nvSpPr>
          <p:cNvPr id="43" name="Shape 43"/>
          <p:cNvSpPr txBox="1"/>
          <p:nvPr>
            <p:ph idx="12" type="sldNum"/>
          </p:nvPr>
        </p:nvSpPr>
        <p:spPr>
          <a:xfrm>
            <a:off x="30804450" y="20266029"/>
            <a:ext cx="1975199" cy="1679100"/>
          </a:xfrm>
          <a:prstGeom prst="rect">
            <a:avLst/>
          </a:prstGeom>
          <a:noFill/>
          <a:ln>
            <a:noFill/>
          </a:ln>
        </p:spPr>
        <p:txBody>
          <a:bodyPr anchorCtr="0" anchor="ctr" bIns="316700" lIns="316700" rIns="316700" tIns="316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i="0" lang="en-US" sz="1400" u="none" cap="none" strike="noStrike">
                <a:solidFill>
                  <a:schemeClr val="lt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1645918" y="878841"/>
            <a:ext cx="29626799" cy="36576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lt1"/>
              </a:buClr>
              <a:buFont typeface="Trebuchet MS"/>
              <a:buNone/>
              <a:defRPr b="1" i="0" sz="12500" u="none" cap="none" strike="noStrike">
                <a:solidFill>
                  <a:schemeClr val="lt1"/>
                </a:solidFill>
                <a:latin typeface="Trebuchet MS"/>
                <a:ea typeface="Trebuchet MS"/>
                <a:cs typeface="Trebuchet MS"/>
                <a:sym typeface="Trebuchet MS"/>
              </a:defRPr>
            </a:lvl1pPr>
            <a:lvl2pPr indent="0" lvl="1">
              <a:spcBef>
                <a:spcPts val="0"/>
              </a:spcBef>
              <a:buClr>
                <a:schemeClr val="lt1"/>
              </a:buClr>
              <a:buFont typeface="Trebuchet MS"/>
              <a:buNone/>
              <a:defRPr b="1" sz="12500">
                <a:solidFill>
                  <a:schemeClr val="lt1"/>
                </a:solidFill>
                <a:latin typeface="Trebuchet MS"/>
                <a:ea typeface="Trebuchet MS"/>
                <a:cs typeface="Trebuchet MS"/>
                <a:sym typeface="Trebuchet MS"/>
              </a:defRPr>
            </a:lvl2pPr>
            <a:lvl3pPr indent="0" lvl="2">
              <a:spcBef>
                <a:spcPts val="0"/>
              </a:spcBef>
              <a:buClr>
                <a:schemeClr val="lt1"/>
              </a:buClr>
              <a:buFont typeface="Trebuchet MS"/>
              <a:buNone/>
              <a:defRPr b="1" sz="12500">
                <a:solidFill>
                  <a:schemeClr val="lt1"/>
                </a:solidFill>
                <a:latin typeface="Trebuchet MS"/>
                <a:ea typeface="Trebuchet MS"/>
                <a:cs typeface="Trebuchet MS"/>
                <a:sym typeface="Trebuchet MS"/>
              </a:defRPr>
            </a:lvl3pPr>
            <a:lvl4pPr indent="0" lvl="3">
              <a:spcBef>
                <a:spcPts val="0"/>
              </a:spcBef>
              <a:buClr>
                <a:schemeClr val="lt1"/>
              </a:buClr>
              <a:buFont typeface="Trebuchet MS"/>
              <a:buNone/>
              <a:defRPr b="1" sz="12500">
                <a:solidFill>
                  <a:schemeClr val="lt1"/>
                </a:solidFill>
                <a:latin typeface="Trebuchet MS"/>
                <a:ea typeface="Trebuchet MS"/>
                <a:cs typeface="Trebuchet MS"/>
                <a:sym typeface="Trebuchet MS"/>
              </a:defRPr>
            </a:lvl4pPr>
            <a:lvl5pPr indent="0" lvl="4">
              <a:spcBef>
                <a:spcPts val="0"/>
              </a:spcBef>
              <a:buClr>
                <a:schemeClr val="lt1"/>
              </a:buClr>
              <a:buFont typeface="Trebuchet MS"/>
              <a:buNone/>
              <a:defRPr b="1" sz="12500">
                <a:solidFill>
                  <a:schemeClr val="lt1"/>
                </a:solidFill>
                <a:latin typeface="Trebuchet MS"/>
                <a:ea typeface="Trebuchet MS"/>
                <a:cs typeface="Trebuchet MS"/>
                <a:sym typeface="Trebuchet MS"/>
              </a:defRPr>
            </a:lvl5pPr>
            <a:lvl6pPr indent="0" lvl="5">
              <a:spcBef>
                <a:spcPts val="0"/>
              </a:spcBef>
              <a:buClr>
                <a:schemeClr val="lt1"/>
              </a:buClr>
              <a:buFont typeface="Trebuchet MS"/>
              <a:buNone/>
              <a:defRPr b="1" sz="12500">
                <a:solidFill>
                  <a:schemeClr val="lt1"/>
                </a:solidFill>
                <a:latin typeface="Trebuchet MS"/>
                <a:ea typeface="Trebuchet MS"/>
                <a:cs typeface="Trebuchet MS"/>
                <a:sym typeface="Trebuchet MS"/>
              </a:defRPr>
            </a:lvl6pPr>
            <a:lvl7pPr indent="0" lvl="6">
              <a:spcBef>
                <a:spcPts val="0"/>
              </a:spcBef>
              <a:buClr>
                <a:schemeClr val="lt1"/>
              </a:buClr>
              <a:buFont typeface="Trebuchet MS"/>
              <a:buNone/>
              <a:defRPr b="1" sz="12500">
                <a:solidFill>
                  <a:schemeClr val="lt1"/>
                </a:solidFill>
                <a:latin typeface="Trebuchet MS"/>
                <a:ea typeface="Trebuchet MS"/>
                <a:cs typeface="Trebuchet MS"/>
                <a:sym typeface="Trebuchet MS"/>
              </a:defRPr>
            </a:lvl7pPr>
            <a:lvl8pPr indent="0" lvl="7">
              <a:spcBef>
                <a:spcPts val="0"/>
              </a:spcBef>
              <a:buClr>
                <a:schemeClr val="lt1"/>
              </a:buClr>
              <a:buFont typeface="Trebuchet MS"/>
              <a:buNone/>
              <a:defRPr b="1" sz="12500">
                <a:solidFill>
                  <a:schemeClr val="lt1"/>
                </a:solidFill>
                <a:latin typeface="Trebuchet MS"/>
                <a:ea typeface="Trebuchet MS"/>
                <a:cs typeface="Trebuchet MS"/>
                <a:sym typeface="Trebuchet MS"/>
              </a:defRPr>
            </a:lvl8pPr>
            <a:lvl9pPr indent="0" lvl="8">
              <a:spcBef>
                <a:spcPts val="0"/>
              </a:spcBef>
              <a:buClr>
                <a:schemeClr val="lt1"/>
              </a:buClr>
              <a:buFont typeface="Trebuchet MS"/>
              <a:buNone/>
              <a:defRPr b="1" sz="12500">
                <a:solidFill>
                  <a:schemeClr val="lt1"/>
                </a:solidFill>
                <a:latin typeface="Trebuchet MS"/>
                <a:ea typeface="Trebuchet MS"/>
                <a:cs typeface="Trebuchet MS"/>
                <a:sym typeface="Trebuchet MS"/>
              </a:defRPr>
            </a:lvl9pPr>
          </a:lstStyle>
          <a:p/>
        </p:txBody>
      </p:sp>
      <p:sp>
        <p:nvSpPr>
          <p:cNvPr id="11" name="Shape 11"/>
          <p:cNvSpPr txBox="1"/>
          <p:nvPr>
            <p:ph idx="1" type="body"/>
          </p:nvPr>
        </p:nvSpPr>
        <p:spPr>
          <a:xfrm>
            <a:off x="1645918" y="5120639"/>
            <a:ext cx="29626799" cy="15896399"/>
          </a:xfrm>
          <a:prstGeom prst="rect">
            <a:avLst/>
          </a:prstGeom>
          <a:noFill/>
          <a:ln>
            <a:noFill/>
          </a:ln>
        </p:spPr>
        <p:txBody>
          <a:bodyPr anchorCtr="0" anchor="t" bIns="91425" lIns="91425" rIns="91425" tIns="91425"/>
          <a:lstStyle>
            <a:lvl1pPr indent="0" lvl="0" marL="0" marR="0" rtl="0" algn="l">
              <a:lnSpc>
                <a:spcPct val="100000"/>
              </a:lnSpc>
              <a:spcBef>
                <a:spcPts val="2100"/>
              </a:spcBef>
              <a:spcAft>
                <a:spcPts val="0"/>
              </a:spcAft>
              <a:buClr>
                <a:schemeClr val="dk2"/>
              </a:buClr>
              <a:buFont typeface="Trebuchet MS"/>
              <a:buNone/>
              <a:defRPr b="0" i="0" sz="10400" u="none" cap="none" strike="noStrike">
                <a:solidFill>
                  <a:schemeClr val="dk2"/>
                </a:solidFill>
                <a:latin typeface="Trebuchet MS"/>
                <a:ea typeface="Trebuchet MS"/>
                <a:cs typeface="Trebuchet MS"/>
                <a:sym typeface="Trebuchet MS"/>
              </a:defRPr>
            </a:lvl1pPr>
            <a:lvl2pPr indent="0" lvl="1" marL="457200" marR="0" rtl="0" algn="l">
              <a:lnSpc>
                <a:spcPct val="100000"/>
              </a:lnSpc>
              <a:spcBef>
                <a:spcPts val="1700"/>
              </a:spcBef>
              <a:spcAft>
                <a:spcPts val="0"/>
              </a:spcAft>
              <a:buClr>
                <a:schemeClr val="dk2"/>
              </a:buClr>
              <a:buFont typeface="Trebuchet MS"/>
              <a:buNone/>
              <a:defRPr b="0" i="0" sz="8300" u="none" cap="none" strike="noStrike">
                <a:solidFill>
                  <a:schemeClr val="dk2"/>
                </a:solidFill>
                <a:latin typeface="Trebuchet MS"/>
                <a:ea typeface="Trebuchet MS"/>
                <a:cs typeface="Trebuchet MS"/>
                <a:sym typeface="Trebuchet MS"/>
              </a:defRPr>
            </a:lvl2pPr>
            <a:lvl3pPr indent="0" lvl="2" marL="914400" marR="0" rtl="0" algn="l">
              <a:lnSpc>
                <a:spcPct val="100000"/>
              </a:lnSpc>
              <a:spcBef>
                <a:spcPts val="1700"/>
              </a:spcBef>
              <a:spcAft>
                <a:spcPts val="0"/>
              </a:spcAft>
              <a:buClr>
                <a:schemeClr val="dk2"/>
              </a:buClr>
              <a:buFont typeface="Trebuchet MS"/>
              <a:buNone/>
              <a:defRPr b="0" i="0" sz="8300" u="none" cap="none" strike="noStrike">
                <a:solidFill>
                  <a:schemeClr val="dk2"/>
                </a:solidFill>
                <a:latin typeface="Trebuchet MS"/>
                <a:ea typeface="Trebuchet MS"/>
                <a:cs typeface="Trebuchet MS"/>
                <a:sym typeface="Trebuchet MS"/>
              </a:defRPr>
            </a:lvl3pPr>
            <a:lvl4pPr indent="0" lvl="3" marL="1371600" marR="0" rtl="0" algn="l">
              <a:lnSpc>
                <a:spcPct val="100000"/>
              </a:lnSpc>
              <a:spcBef>
                <a:spcPts val="130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4pPr>
            <a:lvl5pPr indent="0" lvl="4" marL="1828800" marR="0" rtl="0" algn="l">
              <a:lnSpc>
                <a:spcPct val="100000"/>
              </a:lnSpc>
              <a:spcBef>
                <a:spcPts val="130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5pPr>
            <a:lvl6pPr indent="0" lvl="5" marL="2286000" marR="0" rtl="0" algn="l">
              <a:lnSpc>
                <a:spcPct val="100000"/>
              </a:lnSpc>
              <a:spcBef>
                <a:spcPts val="130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6pPr>
            <a:lvl7pPr indent="0" lvl="6" marL="2743200" marR="0" rtl="0" algn="l">
              <a:lnSpc>
                <a:spcPct val="100000"/>
              </a:lnSpc>
              <a:spcBef>
                <a:spcPts val="130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7pPr>
            <a:lvl8pPr indent="0" lvl="7" marL="3200400" marR="0" rtl="0" algn="l">
              <a:lnSpc>
                <a:spcPct val="100000"/>
              </a:lnSpc>
              <a:spcBef>
                <a:spcPts val="130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8pPr>
            <a:lvl9pPr indent="0" lvl="8" marL="3657600" marR="0" rtl="0" algn="l">
              <a:lnSpc>
                <a:spcPct val="100000"/>
              </a:lnSpc>
              <a:spcBef>
                <a:spcPts val="1300"/>
              </a:spcBef>
              <a:spcAft>
                <a:spcPts val="0"/>
              </a:spcAft>
              <a:buClr>
                <a:schemeClr val="dk2"/>
              </a:buClr>
              <a:buFont typeface="Trebuchet MS"/>
              <a:buNone/>
              <a:defRPr b="0" i="0" sz="6300" u="none" cap="none" strike="noStrike">
                <a:solidFill>
                  <a:schemeClr val="dk2"/>
                </a:solidFill>
                <a:latin typeface="Trebuchet MS"/>
                <a:ea typeface="Trebuchet MS"/>
                <a:cs typeface="Trebuchet MS"/>
                <a:sym typeface="Trebuchet MS"/>
              </a:defRPr>
            </a:lvl9pPr>
          </a:lstStyle>
          <a:p/>
        </p:txBody>
      </p:sp>
      <p:sp>
        <p:nvSpPr>
          <p:cNvPr id="12" name="Shape 12"/>
          <p:cNvSpPr txBox="1"/>
          <p:nvPr>
            <p:ph idx="12" type="sldNum"/>
          </p:nvPr>
        </p:nvSpPr>
        <p:spPr>
          <a:xfrm>
            <a:off x="30804450" y="20266029"/>
            <a:ext cx="1975199" cy="1679100"/>
          </a:xfrm>
          <a:prstGeom prst="rect">
            <a:avLst/>
          </a:prstGeom>
          <a:noFill/>
          <a:ln>
            <a:noFill/>
          </a:ln>
        </p:spPr>
        <p:txBody>
          <a:bodyPr anchorCtr="0" anchor="ctr" bIns="316700" lIns="316700" rIns="316700" tIns="316700">
            <a:noAutofit/>
          </a:bodyPr>
          <a:lstStyle/>
          <a:p>
            <a:pPr indent="0" lvl="0" marL="0" marR="0" rtl="0" algn="r">
              <a:lnSpc>
                <a:spcPct val="100000"/>
              </a:lnSpc>
              <a:spcBef>
                <a:spcPts val="0"/>
              </a:spcBef>
              <a:spcAft>
                <a:spcPts val="0"/>
              </a:spcAft>
              <a:buClr>
                <a:schemeClr val="dk2"/>
              </a:buClr>
              <a:buSzPct val="25000"/>
              <a:buFont typeface="Trebuchet MS"/>
              <a:buNone/>
            </a:pPr>
            <a:fld id="{00000000-1234-1234-1234-123412341234}" type="slidenum">
              <a:rPr b="0" i="0" lang="en-US" sz="4500" u="none" cap="none" strike="noStrike">
                <a:solidFill>
                  <a:schemeClr val="dk2"/>
                </a:solidFill>
                <a:latin typeface="Trebuchet MS"/>
                <a:ea typeface="Trebuchet MS"/>
                <a:cs typeface="Trebuchet MS"/>
                <a:sym typeface="Trebuchet MS"/>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 Id="rId4" Type="http://schemas.openxmlformats.org/officeDocument/2006/relationships/image" Target="../media/image03.jpg"/><Relationship Id="rId5" Type="http://schemas.openxmlformats.org/officeDocument/2006/relationships/image" Target="../media/image04.png"/><Relationship Id="rId6" Type="http://schemas.openxmlformats.org/officeDocument/2006/relationships/image" Target="../media/image02.png"/><Relationship Id="rId7"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8" name="Shape 48"/>
        <p:cNvGrpSpPr/>
        <p:nvPr/>
      </p:nvGrpSpPr>
      <p:grpSpPr>
        <a:xfrm>
          <a:off x="0" y="0"/>
          <a:ext cx="0" cy="0"/>
          <a:chOff x="0" y="0"/>
          <a:chExt cx="0" cy="0"/>
        </a:xfrm>
      </p:grpSpPr>
      <p:cxnSp>
        <p:nvCxnSpPr>
          <p:cNvPr id="49" name="Shape 49"/>
          <p:cNvCxnSpPr/>
          <p:nvPr/>
        </p:nvCxnSpPr>
        <p:spPr>
          <a:xfrm>
            <a:off x="8115300" y="3868696"/>
            <a:ext cx="0" cy="17754600"/>
          </a:xfrm>
          <a:prstGeom prst="straightConnector1">
            <a:avLst/>
          </a:prstGeom>
          <a:noFill/>
          <a:ln cap="flat" cmpd="sng" w="9525">
            <a:solidFill>
              <a:srgbClr val="003469"/>
            </a:solidFill>
            <a:prstDash val="solid"/>
            <a:round/>
            <a:headEnd len="med" w="med" type="none"/>
            <a:tailEnd len="med" w="med" type="none"/>
          </a:ln>
        </p:spPr>
      </p:cxnSp>
      <p:sp>
        <p:nvSpPr>
          <p:cNvPr id="50" name="Shape 50"/>
          <p:cNvSpPr txBox="1"/>
          <p:nvPr/>
        </p:nvSpPr>
        <p:spPr>
          <a:xfrm>
            <a:off x="419100" y="13916659"/>
            <a:ext cx="7315200" cy="697200"/>
          </a:xfrm>
          <a:prstGeom prst="rect">
            <a:avLst/>
          </a:prstGeom>
          <a:solidFill>
            <a:srgbClr val="002060"/>
          </a:solidFill>
          <a:ln cap="flat" cmpd="sng" w="9525">
            <a:solidFill>
              <a:srgbClr val="6AA84F"/>
            </a:solidFill>
            <a:prstDash val="solid"/>
            <a:round/>
            <a:headEnd len="med" w="med" type="none"/>
            <a:tailEnd len="med" w="med" type="none"/>
          </a:ln>
        </p:spPr>
        <p:txBody>
          <a:bodyPr anchorCtr="0" anchor="t" bIns="45925" lIns="91850" rIns="91850" tIns="45925">
            <a:noAutofit/>
          </a:bodyPr>
          <a:lstStyle/>
          <a:p>
            <a:pPr indent="0" lvl="0" marL="0" marR="0" rtl="0" algn="ctr">
              <a:lnSpc>
                <a:spcPct val="100000"/>
              </a:lnSpc>
              <a:spcBef>
                <a:spcPts val="0"/>
              </a:spcBef>
              <a:spcAft>
                <a:spcPts val="0"/>
              </a:spcAft>
              <a:buClr>
                <a:srgbClr val="FFFFFF"/>
              </a:buClr>
              <a:buSzPct val="25000"/>
              <a:buFont typeface="Arial"/>
              <a:buNone/>
            </a:pPr>
            <a:r>
              <a:rPr b="1" i="0" lang="en-US" sz="4100" u="none" cap="none" strike="noStrike">
                <a:solidFill>
                  <a:srgbClr val="FFFFFF"/>
                </a:solidFill>
                <a:latin typeface="Arial"/>
                <a:ea typeface="Arial"/>
                <a:cs typeface="Arial"/>
                <a:sym typeface="Arial"/>
              </a:rPr>
              <a:t>INTRODUCTION</a:t>
            </a:r>
          </a:p>
        </p:txBody>
      </p:sp>
      <p:cxnSp>
        <p:nvCxnSpPr>
          <p:cNvPr id="51" name="Shape 51"/>
          <p:cNvCxnSpPr/>
          <p:nvPr/>
        </p:nvCxnSpPr>
        <p:spPr>
          <a:xfrm>
            <a:off x="16459200" y="4114798"/>
            <a:ext cx="0" cy="17754600"/>
          </a:xfrm>
          <a:prstGeom prst="straightConnector1">
            <a:avLst/>
          </a:prstGeom>
          <a:noFill/>
          <a:ln cap="flat" cmpd="sng" w="9525">
            <a:solidFill>
              <a:srgbClr val="003469"/>
            </a:solidFill>
            <a:prstDash val="solid"/>
            <a:round/>
            <a:headEnd len="med" w="med" type="none"/>
            <a:tailEnd len="med" w="med" type="none"/>
          </a:ln>
        </p:spPr>
      </p:cxnSp>
      <p:cxnSp>
        <p:nvCxnSpPr>
          <p:cNvPr id="52" name="Shape 52"/>
          <p:cNvCxnSpPr/>
          <p:nvPr/>
        </p:nvCxnSpPr>
        <p:spPr>
          <a:xfrm>
            <a:off x="24536400" y="4114798"/>
            <a:ext cx="0" cy="17754600"/>
          </a:xfrm>
          <a:prstGeom prst="straightConnector1">
            <a:avLst/>
          </a:prstGeom>
          <a:noFill/>
          <a:ln cap="flat" cmpd="sng" w="9525">
            <a:solidFill>
              <a:srgbClr val="003469"/>
            </a:solidFill>
            <a:prstDash val="solid"/>
            <a:round/>
            <a:headEnd len="med" w="med" type="none"/>
            <a:tailEnd len="med" w="med" type="none"/>
          </a:ln>
        </p:spPr>
      </p:cxnSp>
      <p:sp>
        <p:nvSpPr>
          <p:cNvPr id="53" name="Shape 53"/>
          <p:cNvSpPr/>
          <p:nvPr/>
        </p:nvSpPr>
        <p:spPr>
          <a:xfrm>
            <a:off x="43600" y="0"/>
            <a:ext cx="32874898" cy="4267199"/>
          </a:xfrm>
          <a:prstGeom prst="rect">
            <a:avLst/>
          </a:prstGeom>
          <a:gradFill>
            <a:gsLst>
              <a:gs pos="0">
                <a:srgbClr val="2D5D97"/>
              </a:gs>
              <a:gs pos="80000">
                <a:srgbClr val="3B7BC8"/>
              </a:gs>
              <a:gs pos="100000">
                <a:srgbClr val="3A7CCA"/>
              </a:gs>
            </a:gsLst>
            <a:lin ang="16200038" scaled="0"/>
          </a:gradFill>
          <a:ln cap="flat" cmpd="sng" w="9525">
            <a:solidFill>
              <a:srgbClr val="4A7DBB"/>
            </a:solidFill>
            <a:prstDash val="solid"/>
            <a:round/>
            <a:headEnd len="med" w="med" type="none"/>
            <a:tailEnd len="med" w="med" type="none"/>
          </a:ln>
        </p:spPr>
        <p:txBody>
          <a:bodyPr anchorCtr="0" anchor="ctr" bIns="45950" lIns="91875" rIns="91875" tIns="45950">
            <a:noAutofit/>
          </a:bodyPr>
          <a:lstStyle/>
          <a:p>
            <a:pPr indent="0" lvl="0" marL="0" marR="0" rtl="0" algn="ctr">
              <a:lnSpc>
                <a:spcPct val="100000"/>
              </a:lnSpc>
              <a:spcBef>
                <a:spcPts val="0"/>
              </a:spcBef>
              <a:spcAft>
                <a:spcPts val="0"/>
              </a:spcAft>
              <a:buClr>
                <a:srgbClr val="000000"/>
              </a:buClr>
              <a:buFont typeface="Arial"/>
              <a:buNone/>
            </a:pPr>
            <a:r>
              <a:t/>
            </a:r>
            <a:endParaRPr b="0" i="0" sz="2200" u="none" cap="none" strike="noStrike">
              <a:solidFill>
                <a:srgbClr val="002060"/>
              </a:solidFill>
              <a:latin typeface="Times New Roman"/>
              <a:ea typeface="Times New Roman"/>
              <a:cs typeface="Times New Roman"/>
              <a:sym typeface="Times New Roman"/>
            </a:endParaRPr>
          </a:p>
        </p:txBody>
      </p:sp>
      <p:sp>
        <p:nvSpPr>
          <p:cNvPr id="54" name="Shape 54"/>
          <p:cNvSpPr txBox="1"/>
          <p:nvPr/>
        </p:nvSpPr>
        <p:spPr>
          <a:xfrm>
            <a:off x="8602535" y="14187535"/>
            <a:ext cx="7464599" cy="697200"/>
          </a:xfrm>
          <a:prstGeom prst="rect">
            <a:avLst/>
          </a:prstGeom>
          <a:solidFill>
            <a:srgbClr val="002060"/>
          </a:solidFill>
          <a:ln>
            <a:noFill/>
          </a:ln>
        </p:spPr>
        <p:txBody>
          <a:bodyPr anchorCtr="0" anchor="t" bIns="45925" lIns="91850" rIns="91850" tIns="45925">
            <a:noAutofit/>
          </a:bodyPr>
          <a:lstStyle/>
          <a:p>
            <a:pPr indent="0" lvl="0" marL="0" marR="0" rtl="0" algn="ctr">
              <a:lnSpc>
                <a:spcPct val="100000"/>
              </a:lnSpc>
              <a:spcBef>
                <a:spcPts val="0"/>
              </a:spcBef>
              <a:spcAft>
                <a:spcPts val="0"/>
              </a:spcAft>
              <a:buClr>
                <a:srgbClr val="FFFFFF"/>
              </a:buClr>
              <a:buSzPct val="25000"/>
              <a:buFont typeface="Arial"/>
              <a:buNone/>
            </a:pPr>
            <a:r>
              <a:rPr b="1" i="0" lang="en-US" sz="4100" u="none" cap="none" strike="noStrike">
                <a:solidFill>
                  <a:srgbClr val="FFFFFF"/>
                </a:solidFill>
                <a:latin typeface="Arial"/>
                <a:ea typeface="Arial"/>
                <a:cs typeface="Arial"/>
                <a:sym typeface="Arial"/>
              </a:rPr>
              <a:t>PROCEDURE</a:t>
            </a:r>
          </a:p>
        </p:txBody>
      </p:sp>
      <p:sp>
        <p:nvSpPr>
          <p:cNvPr id="55" name="Shape 55"/>
          <p:cNvSpPr txBox="1"/>
          <p:nvPr/>
        </p:nvSpPr>
        <p:spPr>
          <a:xfrm>
            <a:off x="16674235" y="14701732"/>
            <a:ext cx="7589964" cy="697200"/>
          </a:xfrm>
          <a:prstGeom prst="rect">
            <a:avLst/>
          </a:prstGeom>
          <a:solidFill>
            <a:srgbClr val="002060"/>
          </a:solidFill>
          <a:ln>
            <a:noFill/>
          </a:ln>
        </p:spPr>
        <p:txBody>
          <a:bodyPr anchorCtr="0" anchor="t" bIns="45925" lIns="91850" rIns="91850" tIns="45925">
            <a:noAutofit/>
          </a:bodyPr>
          <a:lstStyle/>
          <a:p>
            <a:pPr indent="0" lvl="0" marL="0" marR="0" rtl="0" algn="ctr">
              <a:lnSpc>
                <a:spcPct val="100000"/>
              </a:lnSpc>
              <a:spcBef>
                <a:spcPts val="0"/>
              </a:spcBef>
              <a:spcAft>
                <a:spcPts val="0"/>
              </a:spcAft>
              <a:buClr>
                <a:srgbClr val="FFFFFF"/>
              </a:buClr>
              <a:buSzPct val="25000"/>
              <a:buFont typeface="Arial"/>
              <a:buNone/>
            </a:pPr>
            <a:r>
              <a:rPr b="1" i="0" lang="en-US" sz="4400" u="none" cap="none" strike="noStrike">
                <a:solidFill>
                  <a:srgbClr val="FFFFFF"/>
                </a:solidFill>
                <a:latin typeface="Arial"/>
                <a:ea typeface="Arial"/>
                <a:cs typeface="Arial"/>
                <a:sym typeface="Arial"/>
              </a:rPr>
              <a:t>RESULTS</a:t>
            </a:r>
          </a:p>
        </p:txBody>
      </p:sp>
      <p:sp>
        <p:nvSpPr>
          <p:cNvPr id="56" name="Shape 56"/>
          <p:cNvSpPr/>
          <p:nvPr/>
        </p:nvSpPr>
        <p:spPr>
          <a:xfrm>
            <a:off x="25146000" y="4267200"/>
            <a:ext cx="7010400" cy="430800"/>
          </a:xfrm>
          <a:prstGeom prst="rect">
            <a:avLst/>
          </a:prstGeom>
          <a:noFill/>
          <a:ln>
            <a:noFill/>
          </a:ln>
        </p:spPr>
        <p:txBody>
          <a:bodyPr anchorCtr="0" anchor="t" bIns="45950" lIns="91875" rIns="91875" tIns="45950">
            <a:noAutofit/>
          </a:bodyPr>
          <a:lstStyle/>
          <a:p>
            <a:pPr indent="0" lvl="0" marL="0" marR="0" rtl="0" algn="l">
              <a:lnSpc>
                <a:spcPct val="100000"/>
              </a:lnSpc>
              <a:spcBef>
                <a:spcPts val="0"/>
              </a:spcBef>
              <a:spcAft>
                <a:spcPts val="0"/>
              </a:spcAft>
              <a:buClr>
                <a:schemeClr val="dk1"/>
              </a:buClr>
              <a:buSzPct val="25000"/>
              <a:buFont typeface="Times New Roman"/>
              <a:buNone/>
            </a:pPr>
            <a:r>
              <a:rPr b="0" i="0" lang="en-US" sz="2200" u="none" cap="none" strike="noStrike">
                <a:solidFill>
                  <a:schemeClr val="dk1"/>
                </a:solidFill>
                <a:latin typeface="Times New Roman"/>
                <a:ea typeface="Times New Roman"/>
                <a:cs typeface="Times New Roman"/>
                <a:sym typeface="Times New Roman"/>
              </a:rPr>
              <a:t>	</a:t>
            </a:r>
          </a:p>
        </p:txBody>
      </p:sp>
      <p:sp>
        <p:nvSpPr>
          <p:cNvPr id="57" name="Shape 57"/>
          <p:cNvSpPr txBox="1"/>
          <p:nvPr/>
        </p:nvSpPr>
        <p:spPr>
          <a:xfrm>
            <a:off x="24975898" y="4569232"/>
            <a:ext cx="7619173" cy="697200"/>
          </a:xfrm>
          <a:prstGeom prst="rect">
            <a:avLst/>
          </a:prstGeom>
          <a:solidFill>
            <a:srgbClr val="002060"/>
          </a:solidFill>
          <a:ln>
            <a:noFill/>
          </a:ln>
        </p:spPr>
        <p:txBody>
          <a:bodyPr anchorCtr="0" anchor="t" bIns="45925" lIns="91850" rIns="91850" tIns="45925">
            <a:noAutofit/>
          </a:bodyPr>
          <a:lstStyle/>
          <a:p>
            <a:pPr indent="0" lvl="0" marL="0" marR="0" rtl="0" algn="ctr">
              <a:lnSpc>
                <a:spcPct val="100000"/>
              </a:lnSpc>
              <a:spcBef>
                <a:spcPts val="0"/>
              </a:spcBef>
              <a:spcAft>
                <a:spcPts val="0"/>
              </a:spcAft>
              <a:buClr>
                <a:srgbClr val="FFFFFF"/>
              </a:buClr>
              <a:buSzPct val="25000"/>
              <a:buFont typeface="Arial"/>
              <a:buNone/>
            </a:pPr>
            <a:r>
              <a:rPr b="1" i="0" lang="en-US" sz="4100" u="none" cap="none" strike="noStrike">
                <a:solidFill>
                  <a:srgbClr val="FFFFFF"/>
                </a:solidFill>
                <a:latin typeface="Arial"/>
                <a:ea typeface="Arial"/>
                <a:cs typeface="Arial"/>
                <a:sym typeface="Arial"/>
              </a:rPr>
              <a:t>DISCUSSION</a:t>
            </a:r>
          </a:p>
        </p:txBody>
      </p:sp>
      <p:sp>
        <p:nvSpPr>
          <p:cNvPr id="58" name="Shape 58"/>
          <p:cNvSpPr/>
          <p:nvPr/>
        </p:nvSpPr>
        <p:spPr>
          <a:xfrm>
            <a:off x="5703587" y="50247"/>
            <a:ext cx="21511200" cy="4216799"/>
          </a:xfrm>
          <a:prstGeom prst="rect">
            <a:avLst/>
          </a:prstGeom>
          <a:solidFill>
            <a:srgbClr val="002060"/>
          </a:solidFill>
          <a:ln>
            <a:noFill/>
          </a:ln>
        </p:spPr>
        <p:txBody>
          <a:bodyPr anchorCtr="0" anchor="t" bIns="45950" lIns="91875" rIns="91875" tIns="45950">
            <a:noAutofit/>
          </a:bodyPr>
          <a:lstStyle/>
          <a:p>
            <a:pPr indent="0" lvl="0" marL="0" marR="0" rtl="0" algn="ctr">
              <a:lnSpc>
                <a:spcPct val="100000"/>
              </a:lnSpc>
              <a:spcBef>
                <a:spcPts val="0"/>
              </a:spcBef>
              <a:spcAft>
                <a:spcPts val="0"/>
              </a:spcAft>
              <a:buClr>
                <a:srgbClr val="FFFFFF"/>
              </a:buClr>
              <a:buSzPct val="25000"/>
              <a:buFont typeface="Bitter"/>
              <a:buNone/>
            </a:pPr>
            <a:r>
              <a:rPr b="0" i="0" lang="en-US" sz="8000" u="none" cap="none" strike="noStrike">
                <a:solidFill>
                  <a:srgbClr val="FFFFFF"/>
                </a:solidFill>
                <a:latin typeface="Bitter"/>
                <a:ea typeface="Bitter"/>
                <a:cs typeface="Bitter"/>
                <a:sym typeface="Bitter"/>
              </a:rPr>
              <a:t>The Effect Of The Toxic Plume On Biodiversity </a:t>
            </a:r>
          </a:p>
          <a:p>
            <a:pPr lvl="0" rtl="0" algn="ctr">
              <a:spcBef>
                <a:spcPts val="0"/>
              </a:spcBef>
              <a:buClr>
                <a:srgbClr val="000000"/>
              </a:buClr>
              <a:buSzPct val="45833"/>
              <a:buFont typeface="Arial"/>
              <a:buNone/>
            </a:pPr>
            <a:r>
              <a:rPr lang="en-US" sz="2400">
                <a:solidFill>
                  <a:srgbClr val="FFFFFF"/>
                </a:solidFill>
                <a:latin typeface="Calibri"/>
                <a:ea typeface="Calibri"/>
                <a:cs typeface="Calibri"/>
                <a:sym typeface="Calibri"/>
              </a:rPr>
              <a:t>Authors: Olivia Ferraro</a:t>
            </a:r>
          </a:p>
          <a:p>
            <a:pPr lvl="0" rtl="0" algn="ctr">
              <a:spcBef>
                <a:spcPts val="0"/>
              </a:spcBef>
              <a:buClr>
                <a:srgbClr val="000000"/>
              </a:buClr>
              <a:buSzPct val="45833"/>
              <a:buFont typeface="Arial"/>
              <a:buNone/>
            </a:pPr>
            <a:r>
              <a:rPr lang="en-US" sz="2400">
                <a:solidFill>
                  <a:srgbClr val="FFFFFF"/>
                </a:solidFill>
                <a:latin typeface="Calibri"/>
                <a:ea typeface="Calibri"/>
                <a:cs typeface="Calibri"/>
                <a:sym typeface="Calibri"/>
              </a:rPr>
              <a:t>Mentors: August Eberling</a:t>
            </a:r>
            <a:r>
              <a:rPr baseline="30000" lang="en-US" sz="2400">
                <a:solidFill>
                  <a:srgbClr val="FFFFFF"/>
                </a:solidFill>
                <a:latin typeface="Calibri"/>
                <a:ea typeface="Calibri"/>
                <a:cs typeface="Calibri"/>
                <a:sym typeface="Calibri"/>
              </a:rPr>
              <a:t>|</a:t>
            </a:r>
          </a:p>
          <a:p>
            <a:pPr lvl="0" rtl="0" algn="ctr">
              <a:spcBef>
                <a:spcPts val="0"/>
              </a:spcBef>
              <a:buClr>
                <a:srgbClr val="000000"/>
              </a:buClr>
              <a:buSzPct val="45833"/>
              <a:buFont typeface="Arial"/>
              <a:buNone/>
            </a:pPr>
            <a:r>
              <a:rPr baseline="30000" lang="en-US" sz="2400">
                <a:solidFill>
                  <a:srgbClr val="FFFFFF"/>
                </a:solidFill>
                <a:latin typeface="Calibri"/>
                <a:ea typeface="Calibri"/>
                <a:cs typeface="Calibri"/>
                <a:sym typeface="Calibri"/>
              </a:rPr>
              <a:t>|</a:t>
            </a:r>
            <a:r>
              <a:rPr lang="en-US" sz="2400">
                <a:solidFill>
                  <a:srgbClr val="FFFFFF"/>
                </a:solidFill>
                <a:latin typeface="Calibri"/>
                <a:ea typeface="Calibri"/>
                <a:cs typeface="Calibri"/>
                <a:sym typeface="Calibri"/>
              </a:rPr>
              <a:t>Massapequa High School</a:t>
            </a:r>
          </a:p>
        </p:txBody>
      </p:sp>
      <p:sp>
        <p:nvSpPr>
          <p:cNvPr id="59" name="Shape 59"/>
          <p:cNvSpPr txBox="1"/>
          <p:nvPr/>
        </p:nvSpPr>
        <p:spPr>
          <a:xfrm>
            <a:off x="452400" y="13105600"/>
            <a:ext cx="7315200" cy="7553999"/>
          </a:xfrm>
          <a:prstGeom prst="rect">
            <a:avLst/>
          </a:prstGeom>
          <a:noFill/>
          <a:ln>
            <a:noFill/>
          </a:ln>
        </p:spPr>
        <p:txBody>
          <a:bodyPr anchorCtr="0" anchor="t" bIns="45950" lIns="91875" rIns="91875" tIns="45950">
            <a:noAutofit/>
          </a:bodyPr>
          <a:lstStyle/>
          <a:p>
            <a:pPr indent="0" lvl="0" marL="0" marR="0" rtl="0" algn="l">
              <a:lnSpc>
                <a:spcPct val="115000"/>
              </a:lnSpc>
              <a:spcBef>
                <a:spcPts val="0"/>
              </a:spcBef>
              <a:spcAft>
                <a:spcPts val="0"/>
              </a:spcAft>
              <a:buClr>
                <a:srgbClr val="000000"/>
              </a:buClr>
              <a:buSzPct val="25000"/>
              <a:buFont typeface="Arial"/>
              <a:buNone/>
            </a:pPr>
            <a:r>
              <a:rPr b="0" i="0" lang="en-US" sz="2400" u="none" cap="none" strike="noStrike">
                <a:solidFill>
                  <a:srgbClr val="000000"/>
                </a:solidFill>
                <a:latin typeface="Times New Roman"/>
                <a:ea typeface="Times New Roman"/>
                <a:cs typeface="Times New Roman"/>
                <a:sym typeface="Times New Roman"/>
              </a:rPr>
              <a:t> </a:t>
            </a:r>
          </a:p>
        </p:txBody>
      </p:sp>
      <p:sp>
        <p:nvSpPr>
          <p:cNvPr id="60" name="Shape 60"/>
          <p:cNvSpPr/>
          <p:nvPr/>
        </p:nvSpPr>
        <p:spPr>
          <a:xfrm>
            <a:off x="8490850" y="8302228"/>
            <a:ext cx="7554599" cy="1970699"/>
          </a:xfrm>
          <a:prstGeom prst="rect">
            <a:avLst/>
          </a:prstGeom>
          <a:noFill/>
          <a:ln>
            <a:noFill/>
          </a:ln>
        </p:spPr>
        <p:txBody>
          <a:bodyPr anchorCtr="0" anchor="t" bIns="45950" lIns="91875" rIns="91875" tIns="45950">
            <a:noAutofit/>
          </a:bodyPr>
          <a:lstStyle/>
          <a:p>
            <a:pPr indent="0" lvl="0" marL="0" marR="0" rtl="0" algn="l">
              <a:lnSpc>
                <a:spcPct val="150000"/>
              </a:lnSpc>
              <a:spcBef>
                <a:spcPts val="0"/>
              </a:spcBef>
              <a:spcAft>
                <a:spcPts val="0"/>
              </a:spcAft>
              <a:buClr>
                <a:srgbClr val="000000"/>
              </a:buClr>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Times New Roman"/>
                <a:ea typeface="Times New Roman"/>
                <a:cs typeface="Times New Roman"/>
                <a:sym typeface="Times New Roman"/>
              </a:rPr>
              <a:t>If the biodiversity levels throughout the preserve have an extreme change between the two given areas(whether increased or decreased), then the Toxic Plume had caused an ecological reaction throughout  the preserve which not only would affect the biodiversity but the whole entire ecosystem.</a:t>
            </a:r>
          </a:p>
        </p:txBody>
      </p:sp>
      <p:sp>
        <p:nvSpPr>
          <p:cNvPr id="61" name="Shape 61"/>
          <p:cNvSpPr txBox="1"/>
          <p:nvPr/>
        </p:nvSpPr>
        <p:spPr>
          <a:xfrm>
            <a:off x="25546050" y="14724250"/>
            <a:ext cx="5467199" cy="1524000"/>
          </a:xfrm>
          <a:prstGeom prst="rect">
            <a:avLst/>
          </a:prstGeom>
          <a:noFill/>
          <a:ln>
            <a:noFill/>
          </a:ln>
        </p:spPr>
        <p:txBody>
          <a:bodyPr anchorCtr="0" anchor="t" bIns="45950" lIns="91875" rIns="91875" tIns="45950">
            <a:noAutofit/>
          </a:bodyPr>
          <a:lstStyle/>
          <a:p>
            <a:pPr indent="0" lvl="0" marL="0" marR="0" rtl="0" algn="l">
              <a:lnSpc>
                <a:spcPct val="100000"/>
              </a:lnSpc>
              <a:spcBef>
                <a:spcPts val="0"/>
              </a:spcBef>
              <a:spcAft>
                <a:spcPts val="0"/>
              </a:spcAft>
              <a:buClr>
                <a:srgbClr val="000000"/>
              </a:buClr>
              <a:buFont typeface="Arial"/>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62" name="Shape 62"/>
          <p:cNvSpPr txBox="1"/>
          <p:nvPr/>
        </p:nvSpPr>
        <p:spPr>
          <a:xfrm>
            <a:off x="24755214" y="11106953"/>
            <a:ext cx="7791971" cy="697200"/>
          </a:xfrm>
          <a:prstGeom prst="rect">
            <a:avLst/>
          </a:prstGeom>
          <a:solidFill>
            <a:srgbClr val="002060"/>
          </a:solidFill>
          <a:ln>
            <a:noFill/>
          </a:ln>
        </p:spPr>
        <p:txBody>
          <a:bodyPr anchorCtr="0" anchor="t" bIns="45925" lIns="91850" rIns="91850" tIns="45925">
            <a:noAutofit/>
          </a:bodyPr>
          <a:lstStyle/>
          <a:p>
            <a:pPr indent="0" lvl="0" marL="0" marR="0" rtl="0" algn="ctr">
              <a:lnSpc>
                <a:spcPct val="100000"/>
              </a:lnSpc>
              <a:spcBef>
                <a:spcPts val="0"/>
              </a:spcBef>
              <a:spcAft>
                <a:spcPts val="0"/>
              </a:spcAft>
              <a:buClr>
                <a:srgbClr val="FFFFFF"/>
              </a:buClr>
              <a:buSzPct val="25000"/>
              <a:buFont typeface="Arial"/>
              <a:buNone/>
            </a:pPr>
            <a:r>
              <a:rPr b="1" i="0" lang="en-US" sz="4100" u="none" cap="none" strike="noStrike">
                <a:solidFill>
                  <a:srgbClr val="FFFFFF"/>
                </a:solidFill>
                <a:latin typeface="Arial"/>
                <a:ea typeface="Arial"/>
                <a:cs typeface="Arial"/>
                <a:sym typeface="Arial"/>
              </a:rPr>
              <a:t>WORK CITED</a:t>
            </a:r>
          </a:p>
        </p:txBody>
      </p:sp>
      <p:sp>
        <p:nvSpPr>
          <p:cNvPr id="63" name="Shape 63"/>
          <p:cNvSpPr/>
          <p:nvPr/>
        </p:nvSpPr>
        <p:spPr>
          <a:xfrm>
            <a:off x="116681" y="-101972"/>
            <a:ext cx="228600" cy="215099"/>
          </a:xfrm>
          <a:prstGeom prst="rect">
            <a:avLst/>
          </a:prstGeom>
          <a:noFill/>
          <a:ln>
            <a:noFill/>
          </a:ln>
        </p:spPr>
        <p:txBody>
          <a:bodyPr anchorCtr="0" anchor="t" bIns="33600" lIns="67225" rIns="67225" tIns="33600">
            <a:noAutofit/>
          </a:bodyPr>
          <a:lstStyle/>
          <a:p>
            <a:pPr indent="0" lvl="0" marL="0" marR="0" rtl="0" algn="l">
              <a:lnSpc>
                <a:spcPct val="100000"/>
              </a:lnSpc>
              <a:spcBef>
                <a:spcPts val="0"/>
              </a:spcBef>
              <a:spcAft>
                <a:spcPts val="0"/>
              </a:spcAft>
              <a:buClr>
                <a:srgbClr val="000000"/>
              </a:buClr>
              <a:buFont typeface="Arial"/>
              <a:buNone/>
            </a:pPr>
            <a:r>
              <a:t/>
            </a:r>
            <a:endParaRPr b="0" i="0" sz="2200" u="none" cap="none" strike="noStrike">
              <a:solidFill>
                <a:schemeClr val="dk1"/>
              </a:solidFill>
              <a:latin typeface="Times New Roman"/>
              <a:ea typeface="Times New Roman"/>
              <a:cs typeface="Times New Roman"/>
              <a:sym typeface="Times New Roman"/>
            </a:endParaRPr>
          </a:p>
        </p:txBody>
      </p:sp>
      <p:sp>
        <p:nvSpPr>
          <p:cNvPr id="64" name="Shape 64"/>
          <p:cNvSpPr/>
          <p:nvPr/>
        </p:nvSpPr>
        <p:spPr>
          <a:xfrm>
            <a:off x="230981" y="5602"/>
            <a:ext cx="228600" cy="215099"/>
          </a:xfrm>
          <a:prstGeom prst="rect">
            <a:avLst/>
          </a:prstGeom>
          <a:noFill/>
          <a:ln>
            <a:noFill/>
          </a:ln>
        </p:spPr>
        <p:txBody>
          <a:bodyPr anchorCtr="0" anchor="t" bIns="33600" lIns="67225" rIns="67225" tIns="33600">
            <a:noAutofit/>
          </a:bodyPr>
          <a:lstStyle/>
          <a:p>
            <a:pPr indent="0" lvl="0" marL="0" marR="0" rtl="0" algn="l">
              <a:lnSpc>
                <a:spcPct val="100000"/>
              </a:lnSpc>
              <a:spcBef>
                <a:spcPts val="0"/>
              </a:spcBef>
              <a:spcAft>
                <a:spcPts val="0"/>
              </a:spcAft>
              <a:buClr>
                <a:srgbClr val="000000"/>
              </a:buClr>
              <a:buFont typeface="Arial"/>
              <a:buNone/>
            </a:pPr>
            <a:r>
              <a:t/>
            </a:r>
            <a:endParaRPr b="0" i="0" sz="2200" u="none" cap="none" strike="noStrike">
              <a:solidFill>
                <a:schemeClr val="dk1"/>
              </a:solidFill>
              <a:latin typeface="Times New Roman"/>
              <a:ea typeface="Times New Roman"/>
              <a:cs typeface="Times New Roman"/>
              <a:sym typeface="Times New Roman"/>
            </a:endParaRPr>
          </a:p>
        </p:txBody>
      </p:sp>
      <p:sp>
        <p:nvSpPr>
          <p:cNvPr id="65" name="Shape 65"/>
          <p:cNvSpPr/>
          <p:nvPr/>
        </p:nvSpPr>
        <p:spPr>
          <a:xfrm>
            <a:off x="345281" y="113179"/>
            <a:ext cx="228600" cy="215099"/>
          </a:xfrm>
          <a:prstGeom prst="rect">
            <a:avLst/>
          </a:prstGeom>
          <a:noFill/>
          <a:ln>
            <a:noFill/>
          </a:ln>
        </p:spPr>
        <p:txBody>
          <a:bodyPr anchorCtr="0" anchor="t" bIns="33600" lIns="67225" rIns="67225" tIns="33600">
            <a:noAutofit/>
          </a:bodyPr>
          <a:lstStyle/>
          <a:p>
            <a:pPr indent="0" lvl="0" marL="0" marR="0" rtl="0" algn="l">
              <a:lnSpc>
                <a:spcPct val="100000"/>
              </a:lnSpc>
              <a:spcBef>
                <a:spcPts val="0"/>
              </a:spcBef>
              <a:spcAft>
                <a:spcPts val="0"/>
              </a:spcAft>
              <a:buClr>
                <a:srgbClr val="000000"/>
              </a:buClr>
              <a:buFont typeface="Arial"/>
              <a:buNone/>
            </a:pPr>
            <a:r>
              <a:t/>
            </a:r>
            <a:endParaRPr b="0" i="0" sz="2200" u="none" cap="none" strike="noStrike">
              <a:solidFill>
                <a:schemeClr val="dk1"/>
              </a:solidFill>
              <a:latin typeface="Times New Roman"/>
              <a:ea typeface="Times New Roman"/>
              <a:cs typeface="Times New Roman"/>
              <a:sym typeface="Times New Roman"/>
            </a:endParaRPr>
          </a:p>
        </p:txBody>
      </p:sp>
      <p:sp>
        <p:nvSpPr>
          <p:cNvPr id="66" name="Shape 66"/>
          <p:cNvSpPr/>
          <p:nvPr/>
        </p:nvSpPr>
        <p:spPr>
          <a:xfrm>
            <a:off x="459581" y="220755"/>
            <a:ext cx="228600" cy="215099"/>
          </a:xfrm>
          <a:prstGeom prst="rect">
            <a:avLst/>
          </a:prstGeom>
          <a:noFill/>
          <a:ln>
            <a:noFill/>
          </a:ln>
        </p:spPr>
        <p:txBody>
          <a:bodyPr anchorCtr="0" anchor="t" bIns="33600" lIns="67225" rIns="67225" tIns="33600">
            <a:noAutofit/>
          </a:bodyPr>
          <a:lstStyle/>
          <a:p>
            <a:pPr indent="0" lvl="0" marL="0" marR="0" rtl="0" algn="l">
              <a:lnSpc>
                <a:spcPct val="100000"/>
              </a:lnSpc>
              <a:spcBef>
                <a:spcPts val="0"/>
              </a:spcBef>
              <a:spcAft>
                <a:spcPts val="0"/>
              </a:spcAft>
              <a:buClr>
                <a:srgbClr val="000000"/>
              </a:buClr>
              <a:buFont typeface="Arial"/>
              <a:buNone/>
            </a:pPr>
            <a:r>
              <a:t/>
            </a:r>
            <a:endParaRPr b="0" i="0" sz="2200" u="none" cap="none" strike="noStrike">
              <a:solidFill>
                <a:schemeClr val="dk1"/>
              </a:solidFill>
              <a:latin typeface="Times New Roman"/>
              <a:ea typeface="Times New Roman"/>
              <a:cs typeface="Times New Roman"/>
              <a:sym typeface="Times New Roman"/>
            </a:endParaRPr>
          </a:p>
        </p:txBody>
      </p:sp>
      <p:sp>
        <p:nvSpPr>
          <p:cNvPr id="67" name="Shape 67"/>
          <p:cNvSpPr/>
          <p:nvPr/>
        </p:nvSpPr>
        <p:spPr>
          <a:xfrm>
            <a:off x="573881" y="328332"/>
            <a:ext cx="228600" cy="215098"/>
          </a:xfrm>
          <a:prstGeom prst="rect">
            <a:avLst/>
          </a:prstGeom>
          <a:noFill/>
          <a:ln>
            <a:noFill/>
          </a:ln>
        </p:spPr>
        <p:txBody>
          <a:bodyPr anchorCtr="0" anchor="t" bIns="33600" lIns="67225" rIns="67225" tIns="33600">
            <a:noAutofit/>
          </a:bodyPr>
          <a:lstStyle/>
          <a:p>
            <a:pPr indent="0" lvl="0" marL="0" marR="0" rtl="0" algn="l">
              <a:lnSpc>
                <a:spcPct val="100000"/>
              </a:lnSpc>
              <a:spcBef>
                <a:spcPts val="0"/>
              </a:spcBef>
              <a:spcAft>
                <a:spcPts val="0"/>
              </a:spcAft>
              <a:buClr>
                <a:srgbClr val="000000"/>
              </a:buClr>
              <a:buFont typeface="Arial"/>
              <a:buNone/>
            </a:pPr>
            <a:r>
              <a:t/>
            </a:r>
            <a:endParaRPr b="0" i="0" sz="2200" u="none" cap="none" strike="noStrike">
              <a:solidFill>
                <a:schemeClr val="dk1"/>
              </a:solidFill>
              <a:latin typeface="Times New Roman"/>
              <a:ea typeface="Times New Roman"/>
              <a:cs typeface="Times New Roman"/>
              <a:sym typeface="Times New Roman"/>
            </a:endParaRPr>
          </a:p>
        </p:txBody>
      </p:sp>
      <p:sp>
        <p:nvSpPr>
          <p:cNvPr id="68" name="Shape 68"/>
          <p:cNvSpPr/>
          <p:nvPr/>
        </p:nvSpPr>
        <p:spPr>
          <a:xfrm>
            <a:off x="688181" y="435908"/>
            <a:ext cx="228600" cy="215099"/>
          </a:xfrm>
          <a:prstGeom prst="rect">
            <a:avLst/>
          </a:prstGeom>
          <a:noFill/>
          <a:ln>
            <a:noFill/>
          </a:ln>
        </p:spPr>
        <p:txBody>
          <a:bodyPr anchorCtr="0" anchor="t" bIns="33600" lIns="67225" rIns="67225" tIns="33600">
            <a:noAutofit/>
          </a:bodyPr>
          <a:lstStyle/>
          <a:p>
            <a:pPr indent="0" lvl="0" marL="0" marR="0" rtl="0" algn="l">
              <a:lnSpc>
                <a:spcPct val="100000"/>
              </a:lnSpc>
              <a:spcBef>
                <a:spcPts val="0"/>
              </a:spcBef>
              <a:spcAft>
                <a:spcPts val="0"/>
              </a:spcAft>
              <a:buClr>
                <a:srgbClr val="000000"/>
              </a:buClr>
              <a:buFont typeface="Arial"/>
              <a:buNone/>
            </a:pPr>
            <a:r>
              <a:t/>
            </a:r>
            <a:endParaRPr b="0" i="0" sz="2200" u="none" cap="none" strike="noStrike">
              <a:solidFill>
                <a:schemeClr val="dk1"/>
              </a:solidFill>
              <a:latin typeface="Times New Roman"/>
              <a:ea typeface="Times New Roman"/>
              <a:cs typeface="Times New Roman"/>
              <a:sym typeface="Times New Roman"/>
            </a:endParaRPr>
          </a:p>
        </p:txBody>
      </p:sp>
      <p:sp>
        <p:nvSpPr>
          <p:cNvPr id="69" name="Shape 69"/>
          <p:cNvSpPr txBox="1"/>
          <p:nvPr/>
        </p:nvSpPr>
        <p:spPr>
          <a:xfrm>
            <a:off x="8554949" y="10428403"/>
            <a:ext cx="7464599" cy="673500"/>
          </a:xfrm>
          <a:prstGeom prst="rect">
            <a:avLst/>
          </a:prstGeom>
          <a:solidFill>
            <a:srgbClr val="002060"/>
          </a:solidFill>
          <a:ln>
            <a:noFill/>
          </a:ln>
        </p:spPr>
        <p:txBody>
          <a:bodyPr anchorCtr="0" anchor="t" bIns="33600" lIns="67225" rIns="67225" tIns="33600">
            <a:noAutofit/>
          </a:bodyPr>
          <a:lstStyle/>
          <a:p>
            <a:pPr indent="0" lvl="0" marL="0" marR="0" rtl="0" algn="ctr">
              <a:lnSpc>
                <a:spcPct val="100000"/>
              </a:lnSpc>
              <a:spcBef>
                <a:spcPts val="0"/>
              </a:spcBef>
              <a:spcAft>
                <a:spcPts val="0"/>
              </a:spcAft>
              <a:buClr>
                <a:srgbClr val="FFFFFF"/>
              </a:buClr>
              <a:buSzPct val="25000"/>
              <a:buFont typeface="Arial"/>
              <a:buNone/>
            </a:pPr>
            <a:r>
              <a:rPr b="1" i="0" lang="en-US" sz="4100" u="none" cap="none" strike="noStrike">
                <a:solidFill>
                  <a:srgbClr val="FFFFFF"/>
                </a:solidFill>
                <a:latin typeface="Arial"/>
                <a:ea typeface="Arial"/>
                <a:cs typeface="Arial"/>
                <a:sym typeface="Arial"/>
              </a:rPr>
              <a:t>MATERIALS</a:t>
            </a:r>
          </a:p>
        </p:txBody>
      </p:sp>
      <p:sp>
        <p:nvSpPr>
          <p:cNvPr id="70" name="Shape 70"/>
          <p:cNvSpPr txBox="1"/>
          <p:nvPr/>
        </p:nvSpPr>
        <p:spPr>
          <a:xfrm>
            <a:off x="8538500" y="15021556"/>
            <a:ext cx="7648499" cy="6475030"/>
          </a:xfrm>
          <a:prstGeom prst="rect">
            <a:avLst/>
          </a:prstGeom>
          <a:noFill/>
          <a:ln>
            <a:noFill/>
          </a:ln>
        </p:spPr>
        <p:txBody>
          <a:bodyPr anchorCtr="0" anchor="t" bIns="33600" lIns="67225" rIns="67225" tIns="33600">
            <a:noAutofit/>
          </a:bodyPr>
          <a:lstStyle/>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Collection</a:t>
            </a:r>
          </a:p>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In order to collect the samples an area must be found near the toxic plume. Once this area has been identified (3) and location will be verified using GPS coordinates. Five samples, in a one meter quadrant will be collected at each site.  While collecting samples make sure to record the exact location. Place the samples are collected they will be placed in a labeled zip-lock bag. Each sample collected has a bag with a number, GPS coordinates, and toxic or nontoxic identifier. </a:t>
            </a:r>
          </a:p>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Identification</a:t>
            </a:r>
          </a:p>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A picture of the plant out of the bag, with and without a ruler. After photographing place the samples into the freezer until ready for DNA extraction. By using the pictures try to identify the plants by using the field guide before DNA extraction. </a:t>
            </a:r>
          </a:p>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Extraction</a:t>
            </a:r>
          </a:p>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DNA will be extracted by first lysing a small piece, 10 to 20 mg sample, of the plant material with a pestle in a 6M guanidine hydrochloride solution.   The sample is then incubated in a 65C water bath for 10 minutes.  The sample is then centrifuged and the supernatant is transferred to a tube containing 3uL of silica resin, then incubated for 5 minutes at 57C.  </a:t>
            </a:r>
          </a:p>
          <a:p>
            <a:pPr indent="0" lvl="0" marL="0" marR="0" rtl="0" algn="l">
              <a:lnSpc>
                <a:spcPct val="100000"/>
              </a:lnSpc>
              <a:spcBef>
                <a:spcPts val="0"/>
              </a:spcBef>
              <a:spcAft>
                <a:spcPts val="0"/>
              </a:spcAft>
              <a:buClr>
                <a:srgbClr val="000000"/>
              </a:buClr>
              <a:buFont typeface="Arial"/>
              <a:buNone/>
            </a:pPr>
            <a:r>
              <a:t/>
            </a:r>
            <a:endParaRPr b="0" i="0" sz="2000" u="none" cap="none" strike="noStrike">
              <a:solidFill>
                <a:srgbClr val="000000"/>
              </a:solidFill>
              <a:latin typeface="Times New Roman"/>
              <a:ea typeface="Times New Roman"/>
              <a:cs typeface="Times New Roman"/>
              <a:sym typeface="Times New Roman"/>
            </a:endParaRPr>
          </a:p>
        </p:txBody>
      </p:sp>
      <p:sp>
        <p:nvSpPr>
          <p:cNvPr id="71" name="Shape 71"/>
          <p:cNvSpPr txBox="1"/>
          <p:nvPr/>
        </p:nvSpPr>
        <p:spPr>
          <a:xfrm>
            <a:off x="24803100" y="11951084"/>
            <a:ext cx="7648499" cy="6866600"/>
          </a:xfrm>
          <a:prstGeom prst="rect">
            <a:avLst/>
          </a:prstGeom>
          <a:noFill/>
          <a:ln>
            <a:noFill/>
          </a:ln>
        </p:spPr>
        <p:txBody>
          <a:bodyPr anchorCtr="0" anchor="t" bIns="33600" lIns="67225" rIns="67225" tIns="33600">
            <a:noAutofit/>
          </a:bodyPr>
          <a:lstStyle/>
          <a:p>
            <a:pPr indent="0" lvl="0" marL="0" marR="0" rtl="0" algn="l">
              <a:lnSpc>
                <a:spcPct val="150000"/>
              </a:lnSpc>
              <a:spcBef>
                <a:spcPts val="0"/>
              </a:spcBef>
              <a:spcAft>
                <a:spcPts val="0"/>
              </a:spcAft>
              <a:buClr>
                <a:srgbClr val="000000"/>
              </a:buClr>
              <a:buSzPct val="25000"/>
              <a:buFont typeface="Times New Roman"/>
              <a:buNone/>
            </a:pPr>
            <a:r>
              <a:rPr b="0" i="0" lang="en-US" sz="1400" u="none" cap="none" strike="noStrike">
                <a:solidFill>
                  <a:srgbClr val="000000"/>
                </a:solidFill>
                <a:latin typeface="Times New Roman"/>
                <a:ea typeface="Times New Roman"/>
                <a:cs typeface="Times New Roman"/>
                <a:sym typeface="Times New Roman"/>
              </a:rPr>
              <a:t>Dooley, Emily C. "Water District to Sue over Contamination That Cost Millions." </a:t>
            </a:r>
            <a:r>
              <a:rPr b="0" i="1" lang="en-US" sz="1400" u="none" cap="none" strike="noStrike">
                <a:solidFill>
                  <a:srgbClr val="000000"/>
                </a:solidFill>
                <a:latin typeface="Times New Roman"/>
                <a:ea typeface="Times New Roman"/>
                <a:cs typeface="Times New Roman"/>
                <a:sym typeface="Times New Roman"/>
              </a:rPr>
              <a:t>Newsday</a:t>
            </a:r>
            <a:r>
              <a:rPr b="0" i="0" lang="en-US" sz="1400" u="none" cap="none" strike="noStrike">
                <a:solidFill>
                  <a:srgbClr val="000000"/>
                </a:solidFill>
                <a:latin typeface="Times New Roman"/>
                <a:ea typeface="Times New Roman"/>
                <a:cs typeface="Times New Roman"/>
                <a:sym typeface="Times New Roman"/>
              </a:rPr>
              <a:t>. N.p., 18 Nov. 2013.</a:t>
            </a:r>
          </a:p>
          <a:p>
            <a:pPr indent="0" lvl="0" marL="0" marR="0" rtl="0" algn="l">
              <a:lnSpc>
                <a:spcPct val="150000"/>
              </a:lnSpc>
              <a:spcBef>
                <a:spcPts val="0"/>
              </a:spcBef>
              <a:spcAft>
                <a:spcPts val="0"/>
              </a:spcAft>
              <a:buClr>
                <a:srgbClr val="000000"/>
              </a:buClr>
              <a:buSzPct val="25000"/>
              <a:buFont typeface="Times New Roman"/>
              <a:buNone/>
            </a:pPr>
            <a:r>
              <a:rPr b="0" i="0" lang="en-US" sz="1400" u="none" cap="none" strike="noStrike">
                <a:solidFill>
                  <a:srgbClr val="000000"/>
                </a:solidFill>
                <a:latin typeface="Times New Roman"/>
                <a:ea typeface="Times New Roman"/>
                <a:cs typeface="Times New Roman"/>
                <a:sym typeface="Times New Roman"/>
              </a:rPr>
              <a:t>Twarowski, Christopher. "Bethpage Toxic Plume Creeps Closer To Contaminating More Public Drinking Water Supplies." </a:t>
            </a:r>
            <a:r>
              <a:rPr b="0" i="1" lang="en-US" sz="1400" u="none" cap="none" strike="noStrike">
                <a:solidFill>
                  <a:srgbClr val="000000"/>
                </a:solidFill>
                <a:latin typeface="Times New Roman"/>
                <a:ea typeface="Times New Roman"/>
                <a:cs typeface="Times New Roman"/>
                <a:sym typeface="Times New Roman"/>
              </a:rPr>
              <a:t>Long Island Press</a:t>
            </a:r>
            <a:r>
              <a:rPr b="0" i="0" lang="en-US" sz="1400" u="none" cap="none" strike="noStrike">
                <a:solidFill>
                  <a:srgbClr val="000000"/>
                </a:solidFill>
                <a:latin typeface="Times New Roman"/>
                <a:ea typeface="Times New Roman"/>
                <a:cs typeface="Times New Roman"/>
                <a:sym typeface="Times New Roman"/>
              </a:rPr>
              <a:t>. N.p., 28 June 2012. Web</a:t>
            </a:r>
          </a:p>
          <a:p>
            <a:pPr indent="0" lvl="0" marL="0" marR="0" rtl="0" algn="l">
              <a:lnSpc>
                <a:spcPct val="150000"/>
              </a:lnSpc>
              <a:spcBef>
                <a:spcPts val="0"/>
              </a:spcBef>
              <a:spcAft>
                <a:spcPts val="0"/>
              </a:spcAft>
              <a:buClr>
                <a:srgbClr val="000000"/>
              </a:buClr>
              <a:buSzPct val="25000"/>
              <a:buFont typeface="Times New Roman"/>
              <a:buNone/>
            </a:pPr>
            <a:r>
              <a:rPr b="0" i="0" lang="en-US" sz="1400" u="none" cap="none" strike="noStrike">
                <a:solidFill>
                  <a:srgbClr val="000000"/>
                </a:solidFill>
                <a:latin typeface="Times New Roman"/>
                <a:ea typeface="Times New Roman"/>
                <a:cs typeface="Times New Roman"/>
                <a:sym typeface="Times New Roman"/>
              </a:rPr>
              <a:t>New York State Department of Environmental Conservation. "Disclaimer."</a:t>
            </a:r>
            <a:r>
              <a:rPr b="0" i="1" lang="en-US" sz="1400" u="none" cap="none" strike="noStrike">
                <a:solidFill>
                  <a:srgbClr val="000000"/>
                </a:solidFill>
                <a:latin typeface="Times New Roman"/>
                <a:ea typeface="Times New Roman"/>
                <a:cs typeface="Times New Roman"/>
                <a:sym typeface="Times New Roman"/>
              </a:rPr>
              <a:t>DEC Announces Consent Order to Remediate Groundwater Plume at Bethpage Grumman Site</a:t>
            </a:r>
            <a:r>
              <a:rPr b="0" i="0" lang="en-US" sz="1400" u="none" cap="none" strike="noStrike">
                <a:solidFill>
                  <a:srgbClr val="000000"/>
                </a:solidFill>
                <a:latin typeface="Times New Roman"/>
                <a:ea typeface="Times New Roman"/>
                <a:cs typeface="Times New Roman"/>
                <a:sym typeface="Times New Roman"/>
              </a:rPr>
              <a:t>. New York State Department of Environmental Conservation, 13 May 2015. Web. </a:t>
            </a:r>
          </a:p>
          <a:p>
            <a:pPr indent="0" lvl="0" marL="0" marR="0" rtl="0" algn="l">
              <a:lnSpc>
                <a:spcPct val="150000"/>
              </a:lnSpc>
              <a:spcBef>
                <a:spcPts val="0"/>
              </a:spcBef>
              <a:spcAft>
                <a:spcPts val="0"/>
              </a:spcAft>
              <a:buClr>
                <a:srgbClr val="000000"/>
              </a:buClr>
              <a:buSzPct val="25000"/>
              <a:buFont typeface="Times New Roman"/>
              <a:buNone/>
            </a:pPr>
            <a:r>
              <a:rPr b="0" i="0" lang="en-US" sz="1400" u="none" cap="none" strike="noStrike">
                <a:solidFill>
                  <a:srgbClr val="000000"/>
                </a:solidFill>
                <a:latin typeface="Times New Roman"/>
                <a:ea typeface="Times New Roman"/>
                <a:cs typeface="Times New Roman"/>
                <a:sym typeface="Times New Roman"/>
              </a:rPr>
              <a:t> Thomas Jefferson National Accelerator Facility - Office of Science Education. "The Element Cadmium." </a:t>
            </a:r>
            <a:r>
              <a:rPr b="0" i="1" lang="en-US" sz="1400" u="none" cap="none" strike="noStrike">
                <a:solidFill>
                  <a:srgbClr val="000000"/>
                </a:solidFill>
                <a:latin typeface="Times New Roman"/>
                <a:ea typeface="Times New Roman"/>
                <a:cs typeface="Times New Roman"/>
                <a:sym typeface="Times New Roman"/>
              </a:rPr>
              <a:t>It's Elemental -</a:t>
            </a:r>
            <a:r>
              <a:rPr b="0" i="0" lang="en-US" sz="1400" u="none" cap="none" strike="noStrike">
                <a:solidFill>
                  <a:srgbClr val="000000"/>
                </a:solidFill>
                <a:latin typeface="Times New Roman"/>
                <a:ea typeface="Times New Roman"/>
                <a:cs typeface="Times New Roman"/>
                <a:sym typeface="Times New Roman"/>
              </a:rPr>
              <a:t>. Steve Gagnon, n.d. Web.</a:t>
            </a:r>
          </a:p>
          <a:p>
            <a:pPr indent="0" lvl="0" marL="0" marR="0" rtl="0" algn="l">
              <a:lnSpc>
                <a:spcPct val="150000"/>
              </a:lnSpc>
              <a:spcBef>
                <a:spcPts val="0"/>
              </a:spcBef>
              <a:spcAft>
                <a:spcPts val="0"/>
              </a:spcAft>
              <a:buClr>
                <a:srgbClr val="000000"/>
              </a:buClr>
              <a:buSzPct val="25000"/>
              <a:buFont typeface="Times New Roman"/>
              <a:buNone/>
            </a:pPr>
            <a:r>
              <a:rPr b="0" i="0" lang="en-US" sz="1400" u="none" cap="none" strike="noStrike">
                <a:solidFill>
                  <a:srgbClr val="000000"/>
                </a:solidFill>
                <a:latin typeface="Times New Roman"/>
                <a:ea typeface="Times New Roman"/>
                <a:cs typeface="Times New Roman"/>
                <a:sym typeface="Times New Roman"/>
              </a:rPr>
              <a:t>Lenntech BV. "Water Treatment Solutions." </a:t>
            </a:r>
            <a:r>
              <a:rPr b="0" i="1" lang="en-US" sz="1400" u="none" cap="none" strike="noStrike">
                <a:solidFill>
                  <a:srgbClr val="000000"/>
                </a:solidFill>
                <a:latin typeface="Times New Roman"/>
                <a:ea typeface="Times New Roman"/>
                <a:cs typeface="Times New Roman"/>
                <a:sym typeface="Times New Roman"/>
              </a:rPr>
              <a:t>Chromium (Cr)</a:t>
            </a:r>
            <a:r>
              <a:rPr b="0" i="0" lang="en-US" sz="1400" u="none" cap="none" strike="noStrike">
                <a:solidFill>
                  <a:srgbClr val="000000"/>
                </a:solidFill>
                <a:latin typeface="Times New Roman"/>
                <a:ea typeface="Times New Roman"/>
                <a:cs typeface="Times New Roman"/>
                <a:sym typeface="Times New Roman"/>
              </a:rPr>
              <a:t>. Lenntech BV, 1998. Web. </a:t>
            </a:r>
          </a:p>
          <a:p>
            <a:pPr indent="0" lvl="0" marL="0" marR="0" rtl="0" algn="l">
              <a:lnSpc>
                <a:spcPct val="150000"/>
              </a:lnSpc>
              <a:spcBef>
                <a:spcPts val="0"/>
              </a:spcBef>
              <a:spcAft>
                <a:spcPts val="0"/>
              </a:spcAft>
              <a:buClr>
                <a:srgbClr val="000000"/>
              </a:buClr>
              <a:buSzPct val="25000"/>
              <a:buFont typeface="Times New Roman"/>
              <a:buNone/>
            </a:pPr>
            <a:r>
              <a:rPr b="0" i="0" lang="en-US" sz="1400" u="none" cap="none" strike="noStrike">
                <a:solidFill>
                  <a:srgbClr val="000000"/>
                </a:solidFill>
                <a:latin typeface="Times New Roman"/>
                <a:ea typeface="Times New Roman"/>
                <a:cs typeface="Times New Roman"/>
                <a:sym typeface="Times New Roman"/>
              </a:rPr>
              <a:t>Morris &amp; Chapman. "Arsenic." </a:t>
            </a:r>
            <a:r>
              <a:rPr b="0" i="1" lang="en-US" sz="1400" u="none" cap="none" strike="noStrike">
                <a:solidFill>
                  <a:srgbClr val="000000"/>
                </a:solidFill>
                <a:latin typeface="Times New Roman"/>
                <a:ea typeface="Times New Roman"/>
                <a:cs typeface="Times New Roman"/>
                <a:sym typeface="Times New Roman"/>
              </a:rPr>
              <a:t>: 1. What Is Arsenic?</a:t>
            </a:r>
            <a:r>
              <a:rPr b="0" i="0" lang="en-US" sz="1400" u="none" cap="none" strike="noStrike">
                <a:solidFill>
                  <a:srgbClr val="000000"/>
                </a:solidFill>
                <a:latin typeface="Times New Roman"/>
                <a:ea typeface="Times New Roman"/>
                <a:cs typeface="Times New Roman"/>
                <a:sym typeface="Times New Roman"/>
              </a:rPr>
              <a:t> Cogeneris Sprl. Design, 24 Nov. 2015. Web. </a:t>
            </a:r>
          </a:p>
          <a:p>
            <a:pPr indent="0" lvl="0" marL="0" marR="0" rtl="0" algn="l">
              <a:lnSpc>
                <a:spcPct val="150000"/>
              </a:lnSpc>
              <a:spcBef>
                <a:spcPts val="0"/>
              </a:spcBef>
              <a:spcAft>
                <a:spcPts val="0"/>
              </a:spcAft>
              <a:buClr>
                <a:srgbClr val="000000"/>
              </a:buClr>
              <a:buSzPct val="25000"/>
              <a:buFont typeface="Times New Roman"/>
              <a:buNone/>
            </a:pPr>
            <a:r>
              <a:rPr b="0" i="0" lang="en-US" sz="1400" u="none" cap="none" strike="noStrike">
                <a:solidFill>
                  <a:srgbClr val="000000"/>
                </a:solidFill>
                <a:latin typeface="Times New Roman"/>
                <a:ea typeface="Times New Roman"/>
                <a:cs typeface="Times New Roman"/>
                <a:sym typeface="Times New Roman"/>
              </a:rPr>
              <a:t>"Trichloroethylene." </a:t>
            </a:r>
            <a:r>
              <a:rPr b="0" i="1" lang="en-US" sz="1400" u="none" cap="none" strike="noStrike">
                <a:solidFill>
                  <a:srgbClr val="000000"/>
                </a:solidFill>
                <a:latin typeface="Times New Roman"/>
                <a:ea typeface="Times New Roman"/>
                <a:cs typeface="Times New Roman"/>
                <a:sym typeface="Times New Roman"/>
              </a:rPr>
              <a:t>Trichloroethylene</a:t>
            </a:r>
            <a:r>
              <a:rPr b="0" i="0" lang="en-US" sz="1400" u="none" cap="none" strike="noStrike">
                <a:solidFill>
                  <a:srgbClr val="000000"/>
                </a:solidFill>
                <a:latin typeface="Times New Roman"/>
                <a:ea typeface="Times New Roman"/>
                <a:cs typeface="Times New Roman"/>
                <a:sym typeface="Times New Roman"/>
              </a:rPr>
              <a:t>. United States Environmental Protection Agency, 10 Sept. 2015. Web</a:t>
            </a:r>
          </a:p>
          <a:p>
            <a:pPr indent="0" lvl="0" marL="0" marR="0" rtl="0" algn="l">
              <a:lnSpc>
                <a:spcPct val="150000"/>
              </a:lnSpc>
              <a:spcBef>
                <a:spcPts val="0"/>
              </a:spcBef>
              <a:spcAft>
                <a:spcPts val="0"/>
              </a:spcAft>
              <a:buClr>
                <a:srgbClr val="000000"/>
              </a:buClr>
              <a:buSzPct val="25000"/>
              <a:buFont typeface="Times New Roman"/>
              <a:buNone/>
            </a:pPr>
            <a:r>
              <a:rPr b="0" i="0" lang="en-US" sz="1400" u="none" cap="none" strike="noStrike">
                <a:solidFill>
                  <a:srgbClr val="000000"/>
                </a:solidFill>
                <a:latin typeface="Times New Roman"/>
                <a:ea typeface="Times New Roman"/>
                <a:cs typeface="Times New Roman"/>
                <a:sym typeface="Times New Roman"/>
              </a:rPr>
              <a:t>"Tetrachloroethylene (Perchloroethylene)." </a:t>
            </a:r>
            <a:r>
              <a:rPr b="0" i="1" lang="en-US" sz="1400" u="none" cap="none" strike="noStrike">
                <a:solidFill>
                  <a:srgbClr val="000000"/>
                </a:solidFill>
                <a:latin typeface="Times New Roman"/>
                <a:ea typeface="Times New Roman"/>
                <a:cs typeface="Times New Roman"/>
                <a:sym typeface="Times New Roman"/>
              </a:rPr>
              <a:t>Tetrachloroethylene (Perchloroethylene)</a:t>
            </a:r>
            <a:r>
              <a:rPr b="0" i="0" lang="en-US" sz="1400" u="none" cap="none" strike="noStrike">
                <a:solidFill>
                  <a:srgbClr val="000000"/>
                </a:solidFill>
                <a:latin typeface="Times New Roman"/>
                <a:ea typeface="Times New Roman"/>
                <a:cs typeface="Times New Roman"/>
                <a:sym typeface="Times New Roman"/>
              </a:rPr>
              <a:t>. United States Environmental Protection Agency, Dec. 2012. Web.</a:t>
            </a:r>
          </a:p>
          <a:p>
            <a:pPr indent="0" lvl="0" marL="0" marR="0" rtl="0" algn="l">
              <a:lnSpc>
                <a:spcPct val="150000"/>
              </a:lnSpc>
              <a:spcBef>
                <a:spcPts val="0"/>
              </a:spcBef>
              <a:spcAft>
                <a:spcPts val="0"/>
              </a:spcAft>
              <a:buClr>
                <a:srgbClr val="000000"/>
              </a:buClr>
              <a:buSzPct val="25000"/>
              <a:buFont typeface="Times New Roman"/>
              <a:buNone/>
            </a:pPr>
            <a:r>
              <a:rPr b="0" i="0" lang="en-US" sz="1400" u="none" cap="none" strike="noStrike">
                <a:solidFill>
                  <a:srgbClr val="000000"/>
                </a:solidFill>
                <a:latin typeface="Times New Roman"/>
                <a:ea typeface="Times New Roman"/>
                <a:cs typeface="Times New Roman"/>
                <a:sym typeface="Times New Roman"/>
              </a:rPr>
              <a:t>"Ethylene Dichloride (1,2-Dichloroethane)." </a:t>
            </a:r>
            <a:r>
              <a:rPr b="0" i="1" lang="en-US" sz="1400" u="none" cap="none" strike="noStrike">
                <a:solidFill>
                  <a:srgbClr val="000000"/>
                </a:solidFill>
                <a:latin typeface="Times New Roman"/>
                <a:ea typeface="Times New Roman"/>
                <a:cs typeface="Times New Roman"/>
                <a:sym typeface="Times New Roman"/>
              </a:rPr>
              <a:t>Ethylene Dichloride (1,2-Dichloroethane)</a:t>
            </a:r>
            <a:r>
              <a:rPr b="0" i="0" lang="en-US" sz="1400" u="none" cap="none" strike="noStrike">
                <a:solidFill>
                  <a:srgbClr val="000000"/>
                </a:solidFill>
                <a:latin typeface="Times New Roman"/>
                <a:ea typeface="Times New Roman"/>
                <a:cs typeface="Times New Roman"/>
                <a:sym typeface="Times New Roman"/>
              </a:rPr>
              <a:t>. United States Environmental Protection Agency, Jan. 2000. Web. 01 </a:t>
            </a:r>
          </a:p>
          <a:p>
            <a:pPr indent="0" lvl="0" marL="0" marR="0" rtl="0" algn="l">
              <a:lnSpc>
                <a:spcPct val="150000"/>
              </a:lnSpc>
              <a:spcBef>
                <a:spcPts val="0"/>
              </a:spcBef>
              <a:spcAft>
                <a:spcPts val="0"/>
              </a:spcAft>
              <a:buClr>
                <a:srgbClr val="000000"/>
              </a:buClr>
              <a:buSzPct val="25000"/>
              <a:buFont typeface="Times New Roman"/>
              <a:buNone/>
            </a:pPr>
            <a:r>
              <a:rPr b="0" i="0" lang="en-US" sz="1400" u="none" cap="none" strike="noStrike">
                <a:solidFill>
                  <a:srgbClr val="000000"/>
                </a:solidFill>
                <a:latin typeface="Times New Roman"/>
                <a:ea typeface="Times New Roman"/>
                <a:cs typeface="Times New Roman"/>
                <a:sym typeface="Times New Roman"/>
              </a:rPr>
              <a:t>Cadmium Compounds (A)." </a:t>
            </a:r>
            <a:r>
              <a:rPr b="0" i="1" lang="en-US" sz="1400" u="none" cap="none" strike="noStrike">
                <a:solidFill>
                  <a:srgbClr val="000000"/>
                </a:solidFill>
                <a:latin typeface="Times New Roman"/>
                <a:ea typeface="Times New Roman"/>
                <a:cs typeface="Times New Roman"/>
                <a:sym typeface="Times New Roman"/>
              </a:rPr>
              <a:t>Cadmium Compounds</a:t>
            </a:r>
            <a:r>
              <a:rPr b="0" i="0" lang="en-US" sz="1400" u="none" cap="none" strike="noStrike">
                <a:solidFill>
                  <a:srgbClr val="000000"/>
                </a:solidFill>
                <a:latin typeface="Times New Roman"/>
                <a:ea typeface="Times New Roman"/>
                <a:cs typeface="Times New Roman"/>
                <a:sym typeface="Times New Roman"/>
              </a:rPr>
              <a:t>. United States Environmental Protection Agency, Jan. 2000</a:t>
            </a:r>
          </a:p>
          <a:p>
            <a:pPr indent="0" lvl="0" marL="0" marR="0" rtl="0" algn="l">
              <a:lnSpc>
                <a:spcPct val="150000"/>
              </a:lnSpc>
              <a:spcBef>
                <a:spcPts val="0"/>
              </a:spcBef>
              <a:spcAft>
                <a:spcPts val="0"/>
              </a:spcAft>
              <a:buClr>
                <a:srgbClr val="000000"/>
              </a:buClr>
              <a:buSzPct val="25000"/>
              <a:buFont typeface="Times New Roman"/>
              <a:buNone/>
            </a:pPr>
            <a:r>
              <a:rPr b="0" i="0" lang="en-US" sz="1400" u="none" cap="none" strike="noStrike">
                <a:solidFill>
                  <a:srgbClr val="000000"/>
                </a:solidFill>
                <a:latin typeface="Times New Roman"/>
                <a:ea typeface="Times New Roman"/>
                <a:cs typeface="Times New Roman"/>
                <a:sym typeface="Times New Roman"/>
              </a:rPr>
              <a:t>"Chromium Compounds." </a:t>
            </a:r>
            <a:r>
              <a:rPr b="0" i="1" lang="en-US" sz="1400" u="none" cap="none" strike="noStrike">
                <a:solidFill>
                  <a:srgbClr val="000000"/>
                </a:solidFill>
                <a:latin typeface="Times New Roman"/>
                <a:ea typeface="Times New Roman"/>
                <a:cs typeface="Times New Roman"/>
                <a:sym typeface="Times New Roman"/>
              </a:rPr>
              <a:t>Chromium Compounds</a:t>
            </a:r>
            <a:r>
              <a:rPr b="0" i="0" lang="en-US" sz="1400" u="none" cap="none" strike="noStrike">
                <a:solidFill>
                  <a:srgbClr val="000000"/>
                </a:solidFill>
                <a:latin typeface="Times New Roman"/>
                <a:ea typeface="Times New Roman"/>
                <a:cs typeface="Times New Roman"/>
                <a:sym typeface="Times New Roman"/>
              </a:rPr>
              <a:t>. United States Environmental Protection Agency, Jan. 2000. Web.</a:t>
            </a:r>
          </a:p>
        </p:txBody>
      </p:sp>
      <p:sp>
        <p:nvSpPr>
          <p:cNvPr id="72" name="Shape 72"/>
          <p:cNvSpPr/>
          <p:nvPr/>
        </p:nvSpPr>
        <p:spPr>
          <a:xfrm>
            <a:off x="802481" y="543483"/>
            <a:ext cx="228600" cy="215099"/>
          </a:xfrm>
          <a:prstGeom prst="rect">
            <a:avLst/>
          </a:prstGeom>
          <a:noFill/>
          <a:ln>
            <a:noFill/>
          </a:ln>
        </p:spPr>
        <p:txBody>
          <a:bodyPr anchorCtr="0" anchor="t" bIns="33600" lIns="67225" rIns="67225" tIns="33600">
            <a:noAutofit/>
          </a:bodyPr>
          <a:lstStyle/>
          <a:p>
            <a:pPr indent="0" lvl="0" marL="0" marR="0" rtl="0" algn="l">
              <a:lnSpc>
                <a:spcPct val="100000"/>
              </a:lnSpc>
              <a:spcBef>
                <a:spcPts val="0"/>
              </a:spcBef>
              <a:spcAft>
                <a:spcPts val="0"/>
              </a:spcAft>
              <a:buClr>
                <a:srgbClr val="000000"/>
              </a:buClr>
              <a:buFont typeface="Arial"/>
              <a:buNone/>
            </a:pPr>
            <a:r>
              <a:t/>
            </a:r>
            <a:endParaRPr b="0" i="0" sz="2200" u="none" cap="none" strike="noStrike">
              <a:solidFill>
                <a:schemeClr val="dk1"/>
              </a:solidFill>
              <a:latin typeface="Times New Roman"/>
              <a:ea typeface="Times New Roman"/>
              <a:cs typeface="Times New Roman"/>
              <a:sym typeface="Times New Roman"/>
            </a:endParaRPr>
          </a:p>
        </p:txBody>
      </p:sp>
      <p:sp>
        <p:nvSpPr>
          <p:cNvPr id="73" name="Shape 73"/>
          <p:cNvSpPr txBox="1"/>
          <p:nvPr/>
        </p:nvSpPr>
        <p:spPr>
          <a:xfrm>
            <a:off x="24803100" y="19855762"/>
            <a:ext cx="7648499" cy="1767533"/>
          </a:xfrm>
          <a:prstGeom prst="rect">
            <a:avLst/>
          </a:prstGeom>
          <a:noFill/>
          <a:ln>
            <a:noFill/>
          </a:ln>
        </p:spPr>
        <p:txBody>
          <a:bodyPr anchorCtr="0" anchor="t" bIns="33600" lIns="67225" rIns="67225" tIns="33600">
            <a:noAutofit/>
          </a:bodyPr>
          <a:lstStyle/>
          <a:p>
            <a:pPr indent="0" lvl="0" marL="0" marR="0" rtl="0" algn="l">
              <a:lnSpc>
                <a:spcPct val="115000"/>
              </a:lnSpc>
              <a:spcBef>
                <a:spcPts val="0"/>
              </a:spcBef>
              <a:spcAft>
                <a:spcPts val="0"/>
              </a:spcAft>
              <a:buClr>
                <a:srgbClr val="000000"/>
              </a:buClr>
              <a:buSzPct val="25000"/>
              <a:buFont typeface="Arial"/>
              <a:buNone/>
            </a:pPr>
            <a:r>
              <a:rPr b="0" i="0" lang="en-US" sz="2000" u="none" cap="none" strike="noStrike">
                <a:solidFill>
                  <a:srgbClr val="000000"/>
                </a:solidFill>
                <a:latin typeface="Times New Roman"/>
                <a:ea typeface="Times New Roman"/>
                <a:cs typeface="Times New Roman"/>
                <a:sym typeface="Times New Roman"/>
              </a:rPr>
              <a:t>I would like to thank  Mr.Eberling for helping me throughout this project. He gave me an enormous amount of help and guided me throughout the experiment. By having him help me the experiment went ten times better then it would have. </a:t>
            </a:r>
          </a:p>
          <a:p>
            <a:pPr indent="279400" lvl="0" marL="0" marR="0" rtl="0" algn="l">
              <a:lnSpc>
                <a:spcPct val="115000"/>
              </a:lnSpc>
              <a:spcBef>
                <a:spcPts val="0"/>
              </a:spcBef>
              <a:spcAft>
                <a:spcPts val="0"/>
              </a:spcAft>
              <a:buClr>
                <a:srgbClr val="000000"/>
              </a:buClr>
              <a:buFont typeface="Arial"/>
              <a:buNone/>
            </a:pPr>
            <a:r>
              <a:t/>
            </a:r>
            <a:endParaRPr b="1" i="0" sz="2600" u="sng" cap="none" strike="noStrike">
              <a:solidFill>
                <a:srgbClr val="000000"/>
              </a:solidFill>
              <a:latin typeface="Comic Sans MS"/>
              <a:ea typeface="Comic Sans MS"/>
              <a:cs typeface="Comic Sans MS"/>
              <a:sym typeface="Comic Sans MS"/>
            </a:endParaRPr>
          </a:p>
        </p:txBody>
      </p:sp>
      <p:sp>
        <p:nvSpPr>
          <p:cNvPr id="74" name="Shape 74"/>
          <p:cNvSpPr txBox="1"/>
          <p:nvPr/>
        </p:nvSpPr>
        <p:spPr>
          <a:xfrm>
            <a:off x="417095" y="4444055"/>
            <a:ext cx="7346564" cy="697200"/>
          </a:xfrm>
          <a:prstGeom prst="rect">
            <a:avLst/>
          </a:prstGeom>
          <a:solidFill>
            <a:srgbClr val="002060"/>
          </a:solidFill>
          <a:ln>
            <a:noFill/>
          </a:ln>
        </p:spPr>
        <p:txBody>
          <a:bodyPr anchorCtr="0" anchor="t" bIns="45925" lIns="91850" rIns="91850" tIns="45925">
            <a:noAutofit/>
          </a:bodyPr>
          <a:lstStyle/>
          <a:p>
            <a:pPr indent="0" lvl="0" marL="0" marR="0" rtl="0" algn="ctr">
              <a:lnSpc>
                <a:spcPct val="100000"/>
              </a:lnSpc>
              <a:spcBef>
                <a:spcPts val="0"/>
              </a:spcBef>
              <a:spcAft>
                <a:spcPts val="0"/>
              </a:spcAft>
              <a:buClr>
                <a:srgbClr val="FFFFFF"/>
              </a:buClr>
              <a:buSzPct val="25000"/>
              <a:buFont typeface="Arial"/>
              <a:buNone/>
            </a:pPr>
            <a:r>
              <a:rPr b="1" i="0" lang="en-US" sz="4100" u="none" cap="none" strike="noStrike">
                <a:solidFill>
                  <a:srgbClr val="FFFFFF"/>
                </a:solidFill>
                <a:latin typeface="Arial"/>
                <a:ea typeface="Arial"/>
                <a:cs typeface="Arial"/>
                <a:sym typeface="Arial"/>
              </a:rPr>
              <a:t>ABSTRACT</a:t>
            </a:r>
          </a:p>
        </p:txBody>
      </p:sp>
      <p:sp>
        <p:nvSpPr>
          <p:cNvPr id="75" name="Shape 75"/>
          <p:cNvSpPr txBox="1"/>
          <p:nvPr/>
        </p:nvSpPr>
        <p:spPr>
          <a:xfrm>
            <a:off x="364021" y="5235385"/>
            <a:ext cx="7247227" cy="8573126"/>
          </a:xfrm>
          <a:prstGeom prst="rect">
            <a:avLst/>
          </a:prstGeom>
          <a:noFill/>
          <a:ln>
            <a:noFill/>
          </a:ln>
        </p:spPr>
        <p:txBody>
          <a:bodyPr anchorCtr="0" anchor="t" bIns="67225" lIns="67225" rIns="67225" tIns="67225">
            <a:noAutofit/>
          </a:bodyPr>
          <a:lstStyle/>
          <a:p>
            <a:pPr indent="457200" lvl="0" marL="0" marR="0" rtl="0" algn="l">
              <a:lnSpc>
                <a:spcPct val="100000"/>
              </a:lnSpc>
              <a:spcBef>
                <a:spcPts val="0"/>
              </a:spcBef>
              <a:spcAft>
                <a:spcPts val="0"/>
              </a:spcAft>
              <a:buClr>
                <a:srgbClr val="000000"/>
              </a:buClr>
              <a:buSzPct val="25000"/>
              <a:buFont typeface="Times New Roman"/>
              <a:buNone/>
            </a:pPr>
            <a:r>
              <a:rPr b="0" i="0" lang="en-US" sz="2400" u="none" cap="none" strike="noStrike">
                <a:solidFill>
                  <a:srgbClr val="000000"/>
                </a:solidFill>
                <a:highlight>
                  <a:srgbClr val="FFFFFF"/>
                </a:highlight>
                <a:latin typeface="Times New Roman"/>
                <a:ea typeface="Times New Roman"/>
                <a:cs typeface="Times New Roman"/>
                <a:sym typeface="Times New Roman"/>
              </a:rPr>
              <a:t>When there was the building of aircrafts the United States dumped the toxic chemicals around the property of now Northrop Grumman. The chemicals then seeped into the groundwater and are currently and are 620 feet into the ground. </a:t>
            </a:r>
            <a:r>
              <a:rPr b="0" i="0" lang="en-US" sz="2400" u="none" cap="none" strike="noStrike">
                <a:solidFill>
                  <a:srgbClr val="000000"/>
                </a:solidFill>
                <a:latin typeface="Times New Roman"/>
                <a:ea typeface="Times New Roman"/>
                <a:cs typeface="Times New Roman"/>
                <a:sym typeface="Times New Roman"/>
              </a:rPr>
              <a:t>In 2012 two water wells were closed because of the spill and is currently moving  farther south towards Massapequa. Northrop-Grumman has spent 120 million and the navy has spent 80 million since 2014. The Navy is monitoring wells in Farmingdale and Massapequa and have a plan to stop the plumes but the Massapequa water district feels that not enough is being done to stop the plume and more active monitoring should be done by the Navy. The aim of this study is to compare the biological diversity of area known to be contaminated with heavy metals and organic solvents to a native population. For the purpose of this experiment the contaminated area will be an area near the Bethpage State Park that is known to be in the toxic plume and the native population will be the Massapequa Preserve. Further genetic analysis, of all samples, will be conducted through amplification of the RGC sequence and a BLAST search will be performed to determine </a:t>
            </a:r>
            <a:r>
              <a:rPr lang="en-US" sz="2400">
                <a:latin typeface="Times New Roman"/>
                <a:ea typeface="Times New Roman"/>
                <a:cs typeface="Times New Roman"/>
                <a:sym typeface="Times New Roman"/>
              </a:rPr>
              <a:t>consensus</a:t>
            </a:r>
            <a:r>
              <a:rPr b="0" i="0" lang="en-US" sz="2400" u="none" cap="none" strike="noStrike">
                <a:solidFill>
                  <a:srgbClr val="000000"/>
                </a:solidFill>
                <a:latin typeface="Times New Roman"/>
                <a:ea typeface="Times New Roman"/>
                <a:cs typeface="Times New Roman"/>
                <a:sym typeface="Times New Roman"/>
              </a:rPr>
              <a:t> to known local organisms. The effects of groundwater contamination will be evaluated based on the comparative populations. The end result to the experiment ended with three out of ten samples having bands. But we were unable to sequence them due to the fact that there was not enough to complete the sequencing. </a:t>
            </a:r>
          </a:p>
        </p:txBody>
      </p:sp>
      <p:sp>
        <p:nvSpPr>
          <p:cNvPr id="76" name="Shape 76"/>
          <p:cNvSpPr txBox="1"/>
          <p:nvPr/>
        </p:nvSpPr>
        <p:spPr>
          <a:xfrm>
            <a:off x="8535852" y="7864875"/>
            <a:ext cx="7464599" cy="673500"/>
          </a:xfrm>
          <a:prstGeom prst="rect">
            <a:avLst/>
          </a:prstGeom>
          <a:solidFill>
            <a:srgbClr val="002060"/>
          </a:solidFill>
          <a:ln>
            <a:noFill/>
          </a:ln>
        </p:spPr>
        <p:txBody>
          <a:bodyPr anchorCtr="0" anchor="t" bIns="33600" lIns="67225" rIns="67225" tIns="33600">
            <a:noAutofit/>
          </a:bodyPr>
          <a:lstStyle/>
          <a:p>
            <a:pPr indent="0" lvl="0" marL="0" marR="0" rtl="0" algn="ctr">
              <a:lnSpc>
                <a:spcPct val="100000"/>
              </a:lnSpc>
              <a:spcBef>
                <a:spcPts val="0"/>
              </a:spcBef>
              <a:spcAft>
                <a:spcPts val="0"/>
              </a:spcAft>
              <a:buClr>
                <a:srgbClr val="FFFFFF"/>
              </a:buClr>
              <a:buSzPct val="25000"/>
              <a:buFont typeface="Arial"/>
              <a:buNone/>
            </a:pPr>
            <a:r>
              <a:rPr b="1" i="0" lang="en-US" sz="4100" u="none" cap="none" strike="noStrike">
                <a:solidFill>
                  <a:srgbClr val="FFFFFF"/>
                </a:solidFill>
                <a:latin typeface="Arial"/>
                <a:ea typeface="Arial"/>
                <a:cs typeface="Arial"/>
                <a:sym typeface="Arial"/>
              </a:rPr>
              <a:t>HYPOTHESIS</a:t>
            </a:r>
          </a:p>
        </p:txBody>
      </p:sp>
      <p:sp>
        <p:nvSpPr>
          <p:cNvPr id="77" name="Shape 77"/>
          <p:cNvSpPr txBox="1"/>
          <p:nvPr/>
        </p:nvSpPr>
        <p:spPr>
          <a:xfrm>
            <a:off x="8574050" y="11230947"/>
            <a:ext cx="7464600" cy="2800500"/>
          </a:xfrm>
          <a:prstGeom prst="rect">
            <a:avLst/>
          </a:prstGeom>
          <a:noFill/>
          <a:ln>
            <a:noFill/>
          </a:ln>
        </p:spPr>
        <p:txBody>
          <a:bodyPr anchorCtr="0" anchor="t" bIns="67225" lIns="67225" rIns="67225" tIns="67225">
            <a:noAutofit/>
          </a:bodyPr>
          <a:lstStyle/>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The materials needed for this experiment is plastic zip-lock bags, ten plant samples( five from the contaminated area and five from the non-contaminated one), centrifuge, pestle, mortar, gel electrophoresis, water, beaker, hot plate, lysing solution, guanidine hydrochloride solution, silica resin,  EDTA wash buffer, plant cocktail(forward and reverse primer) , agarose gel, and a freezer. All of these materials were used a countless amount of times throughout the experiment. If one of these materials were not here the experiment would not have been possible to do. </a:t>
            </a:r>
          </a:p>
        </p:txBody>
      </p:sp>
      <p:sp>
        <p:nvSpPr>
          <p:cNvPr id="78" name="Shape 78"/>
          <p:cNvSpPr txBox="1"/>
          <p:nvPr/>
        </p:nvSpPr>
        <p:spPr>
          <a:xfrm>
            <a:off x="24975900" y="5498950"/>
            <a:ext cx="7619172" cy="5884897"/>
          </a:xfrm>
          <a:prstGeom prst="rect">
            <a:avLst/>
          </a:prstGeom>
          <a:noFill/>
          <a:ln>
            <a:noFill/>
          </a:ln>
        </p:spPr>
        <p:txBody>
          <a:bodyPr anchorCtr="0" anchor="t" bIns="67225" lIns="67225" rIns="67225" tIns="67225">
            <a:noAutofit/>
          </a:bodyPr>
          <a:lstStyle/>
          <a:p>
            <a:pPr indent="0" lvl="0" marL="0" marR="0" rtl="0" algn="l">
              <a:lnSpc>
                <a:spcPct val="115000"/>
              </a:lnSpc>
              <a:spcBef>
                <a:spcPts val="0"/>
              </a:spcBef>
              <a:spcAft>
                <a:spcPts val="0"/>
              </a:spcAft>
              <a:buClr>
                <a:srgbClr val="000000"/>
              </a:buClr>
              <a:buSzPct val="25000"/>
              <a:buFont typeface="Times New Roman"/>
              <a:buNone/>
            </a:pPr>
            <a:r>
              <a:rPr b="0" i="0" lang="en-US" sz="2400" u="none" cap="none" strike="noStrike">
                <a:solidFill>
                  <a:srgbClr val="000000"/>
                </a:solidFill>
                <a:latin typeface="Times New Roman"/>
                <a:ea typeface="Times New Roman"/>
                <a:cs typeface="Times New Roman"/>
                <a:sym typeface="Times New Roman"/>
              </a:rPr>
              <a:t>The reason as to why the result were unable to be sequenced was due to the fact that there were not enough samples who needed to be sequenced. There also could have been human error. During the experiment two of the sample(one from each extraction site) opened up while sitting in the water bath. With this human error is even ,more possible than it already is if something doesn't go completely wrong.  Even though those two samples were started over there is still the chance that is was human error. How only three bands came up shows that there is some effect of the toxic plume but not as much of an effect as was thought while doing this experiment. It's not a complete failure there were still some results. </a:t>
            </a:r>
          </a:p>
          <a:p>
            <a:pPr indent="0" lvl="0" marL="0" marR="0" rtl="0" algn="l">
              <a:lnSpc>
                <a:spcPct val="115000"/>
              </a:lnSpc>
              <a:spcBef>
                <a:spcPts val="0"/>
              </a:spcBef>
              <a:spcAft>
                <a:spcPts val="0"/>
              </a:spcAft>
              <a:buClr>
                <a:srgbClr val="000000"/>
              </a:buClr>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79" name="Shape 79"/>
          <p:cNvSpPr txBox="1"/>
          <p:nvPr/>
        </p:nvSpPr>
        <p:spPr>
          <a:xfrm>
            <a:off x="24803100" y="18922457"/>
            <a:ext cx="7648499" cy="697200"/>
          </a:xfrm>
          <a:prstGeom prst="rect">
            <a:avLst/>
          </a:prstGeom>
          <a:solidFill>
            <a:srgbClr val="002060"/>
          </a:solidFill>
          <a:ln>
            <a:noFill/>
          </a:ln>
        </p:spPr>
        <p:txBody>
          <a:bodyPr anchorCtr="0" anchor="t" bIns="45925" lIns="91850" rIns="91850" tIns="45925">
            <a:noAutofit/>
          </a:bodyPr>
          <a:lstStyle/>
          <a:p>
            <a:pPr indent="0" lvl="0" marL="0" marR="0" rtl="0" algn="ctr">
              <a:lnSpc>
                <a:spcPct val="100000"/>
              </a:lnSpc>
              <a:spcBef>
                <a:spcPts val="0"/>
              </a:spcBef>
              <a:spcAft>
                <a:spcPts val="0"/>
              </a:spcAft>
              <a:buClr>
                <a:srgbClr val="FFFFFF"/>
              </a:buClr>
              <a:buSzPct val="25000"/>
              <a:buFont typeface="Arial"/>
              <a:buNone/>
            </a:pPr>
            <a:r>
              <a:rPr b="1" i="0" lang="en-US" sz="4400" u="none" cap="none" strike="noStrike">
                <a:solidFill>
                  <a:srgbClr val="FFFFFF"/>
                </a:solidFill>
                <a:latin typeface="Arial"/>
                <a:ea typeface="Arial"/>
                <a:cs typeface="Arial"/>
                <a:sym typeface="Arial"/>
              </a:rPr>
              <a:t>ACKNOWLEDGEMENTS</a:t>
            </a:r>
          </a:p>
        </p:txBody>
      </p:sp>
      <p:sp>
        <p:nvSpPr>
          <p:cNvPr id="80" name="Shape 80"/>
          <p:cNvSpPr txBox="1"/>
          <p:nvPr/>
        </p:nvSpPr>
        <p:spPr>
          <a:xfrm>
            <a:off x="16631100" y="4371630"/>
            <a:ext cx="7886773" cy="1024222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The silica is centrifuged, supernatant decanted, and washed with 500uL of EDTA wash buffer three times.  The final step to release the DNA from the silica is a 100uL distilled water wash, resuspending the pellet and incubating at 57C for 5 minutes. The  Amplification collection tube is centrifuged a final time and the DNA, which is now in the supernatant is collected and stored at -20C.</a:t>
            </a:r>
          </a:p>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Amplification</a:t>
            </a:r>
          </a:p>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For the PCR amplification use the correct primers for plant </a:t>
            </a:r>
            <a:r>
              <a:rPr b="0" i="1" lang="en-US" sz="2000" u="none" cap="none" strike="noStrike">
                <a:solidFill>
                  <a:srgbClr val="000000"/>
                </a:solidFill>
                <a:latin typeface="Times New Roman"/>
                <a:ea typeface="Times New Roman"/>
                <a:cs typeface="Times New Roman"/>
                <a:sym typeface="Times New Roman"/>
              </a:rPr>
              <a:t>rbcL</a:t>
            </a:r>
            <a:r>
              <a:rPr b="0" i="0" lang="en-US" sz="2000" u="none" cap="none" strike="noStrike">
                <a:solidFill>
                  <a:srgbClr val="000000"/>
                </a:solidFill>
                <a:latin typeface="Times New Roman"/>
                <a:ea typeface="Times New Roman"/>
                <a:cs typeface="Times New Roman"/>
                <a:sym typeface="Times New Roman"/>
              </a:rPr>
              <a:t> amplification. </a:t>
            </a:r>
          </a:p>
          <a:p>
            <a:pPr indent="0" lvl="0" marL="0" marR="0" rtl="0" algn="l">
              <a:lnSpc>
                <a:spcPct val="100000"/>
              </a:lnSpc>
              <a:spcBef>
                <a:spcPts val="800"/>
              </a:spcBef>
              <a:spcAft>
                <a:spcPts val="0"/>
              </a:spcAft>
              <a:buClr>
                <a:srgbClr val="333333"/>
              </a:buClr>
              <a:buSzPct val="25000"/>
              <a:buFont typeface="Arial"/>
              <a:buNone/>
            </a:pPr>
            <a:r>
              <a:rPr b="1" i="0" lang="en-US" sz="2000" u="none" cap="none" strike="noStrike">
                <a:solidFill>
                  <a:srgbClr val="333333"/>
                </a:solidFill>
                <a:highlight>
                  <a:srgbClr val="FFFFFF"/>
                </a:highlight>
                <a:latin typeface="Arial"/>
                <a:ea typeface="Arial"/>
                <a:cs typeface="Arial"/>
                <a:sym typeface="Arial"/>
              </a:rPr>
              <a:t>Plant cocktail</a:t>
            </a:r>
          </a:p>
          <a:p>
            <a:pPr indent="-317500" lvl="0" marL="673100" marR="0" rtl="0" algn="l">
              <a:lnSpc>
                <a:spcPct val="100000"/>
              </a:lnSpc>
              <a:spcBef>
                <a:spcPts val="800"/>
              </a:spcBef>
              <a:spcAft>
                <a:spcPts val="0"/>
              </a:spcAft>
              <a:buClr>
                <a:srgbClr val="333333"/>
              </a:buClr>
              <a:buSzPct val="25000"/>
              <a:buFont typeface="Arial"/>
              <a:buNone/>
            </a:pPr>
            <a:r>
              <a:rPr b="0" i="0" lang="en-US" sz="2000" u="none" cap="none" strike="noStrike">
                <a:solidFill>
                  <a:srgbClr val="333333"/>
                </a:solidFill>
                <a:highlight>
                  <a:srgbClr val="FFFFFF"/>
                </a:highlight>
                <a:latin typeface="Arial"/>
                <a:ea typeface="Arial"/>
                <a:cs typeface="Arial"/>
                <a:sym typeface="Arial"/>
              </a:rPr>
              <a:t>5'-TGTAAAACGACGGCCAGTATGTCACCACAAACAGA GACTAAAGC-3' (forward primer – rbcLaf-M13)</a:t>
            </a:r>
          </a:p>
          <a:p>
            <a:pPr indent="-317500" lvl="0" marL="673100" marR="0" rtl="0" algn="l">
              <a:lnSpc>
                <a:spcPct val="100000"/>
              </a:lnSpc>
              <a:spcBef>
                <a:spcPts val="400"/>
              </a:spcBef>
              <a:spcAft>
                <a:spcPts val="0"/>
              </a:spcAft>
              <a:buClr>
                <a:srgbClr val="333333"/>
              </a:buClr>
              <a:buSzPct val="25000"/>
              <a:buFont typeface="Arial"/>
              <a:buNone/>
            </a:pPr>
            <a:r>
              <a:rPr b="0" i="0" lang="en-US" sz="2000" u="none" cap="none" strike="noStrike">
                <a:solidFill>
                  <a:srgbClr val="333333"/>
                </a:solidFill>
                <a:highlight>
                  <a:srgbClr val="FFFFFF"/>
                </a:highlight>
                <a:latin typeface="Arial"/>
                <a:ea typeface="Arial"/>
                <a:cs typeface="Arial"/>
                <a:sym typeface="Arial"/>
              </a:rPr>
              <a:t>5'-CAGGAAACAGCTATGACGTAAAATCAAGTCCACCRCG-3' (reverse primer – rbcLa-revM13</a:t>
            </a:r>
          </a:p>
          <a:p>
            <a:pPr indent="0" lvl="0" marL="0" marR="0" rtl="0" algn="l">
              <a:lnSpc>
                <a:spcPct val="100000"/>
              </a:lnSpc>
              <a:spcBef>
                <a:spcPts val="40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Combine the 2uL of DNA, 10.5uL of both primers, and 12.5uL of Taq 2X master mix all together. Once all of this is done follow the CHS procedure for cycling conditions:</a:t>
            </a:r>
          </a:p>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Initial denaturation 94C for 1 min</a:t>
            </a:r>
          </a:p>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35 cycles of 94C for 15 seconds, 54C for 15 seconds, and 72C for 30 seconds.  The first step is the denaturation step which separates the DNA strands and allows the primers to bind. When cooled to the annealing step the primers bind to the now single stranded DNA.  During the extension step the Taq polymerase binds to the primers and makes a copy of the DNA.  </a:t>
            </a:r>
          </a:p>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DNA, 5uL, is then run on a 2% agarose gel.  The gel is run at 130V for 30 minutes.  The DNA will move to the negative end of the gel.  When finished running DNA can be visualized using a UV transilluminator.  If bands are of the correct size the corresponding DNA should be sent out for sequencing.</a:t>
            </a:r>
          </a:p>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Sequencing</a:t>
            </a:r>
          </a:p>
          <a:p>
            <a:pPr indent="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Submit 20 uL of the DNA to GENEWIZ, Inc for sequencing. GENEWIZ will sequence and upload sequences to DNALC’s DNA Subway website.         </a:t>
            </a:r>
          </a:p>
        </p:txBody>
      </p:sp>
      <p:sp>
        <p:nvSpPr>
          <p:cNvPr id="81" name="Shape 81"/>
          <p:cNvSpPr txBox="1"/>
          <p:nvPr/>
        </p:nvSpPr>
        <p:spPr>
          <a:xfrm>
            <a:off x="-2649600" y="-6347800"/>
            <a:ext cx="6781800" cy="2370299"/>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82" name="Shape 82"/>
          <p:cNvSpPr txBox="1"/>
          <p:nvPr/>
        </p:nvSpPr>
        <p:spPr>
          <a:xfrm>
            <a:off x="8463000" y="4502094"/>
            <a:ext cx="7648500" cy="3362700"/>
          </a:xfrm>
          <a:prstGeom prst="rect">
            <a:avLst/>
          </a:prstGeom>
          <a:noFill/>
          <a:ln>
            <a:noFill/>
          </a:ln>
        </p:spPr>
        <p:txBody>
          <a:bodyPr anchorCtr="0" anchor="t" bIns="91425" lIns="91425" rIns="91425" tIns="91425">
            <a:noAutofit/>
          </a:bodyPr>
          <a:lstStyle/>
          <a:p>
            <a:pPr indent="457200" lvl="0" rtl="0">
              <a:lnSpc>
                <a:spcPct val="100000"/>
              </a:lnSpc>
              <a:spcBef>
                <a:spcPts val="0"/>
              </a:spcBef>
              <a:buNone/>
            </a:pPr>
            <a:r>
              <a:t/>
            </a:r>
            <a:endParaRPr sz="2000"/>
          </a:p>
        </p:txBody>
      </p:sp>
      <p:sp>
        <p:nvSpPr>
          <p:cNvPr id="83" name="Shape 83"/>
          <p:cNvSpPr txBox="1"/>
          <p:nvPr/>
        </p:nvSpPr>
        <p:spPr>
          <a:xfrm>
            <a:off x="16674235" y="15398932"/>
            <a:ext cx="7289850" cy="9135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rgbClr val="000000"/>
              </a:buClr>
              <a:buSzPct val="25000"/>
              <a:buFont typeface="Times New Roman"/>
              <a:buNone/>
            </a:pPr>
            <a:r>
              <a:rPr b="0" i="0" lang="en-US" sz="2400" u="none" cap="none" strike="noStrike">
                <a:solidFill>
                  <a:srgbClr val="000000"/>
                </a:solidFill>
                <a:latin typeface="Times New Roman"/>
                <a:ea typeface="Times New Roman"/>
                <a:cs typeface="Times New Roman"/>
                <a:sym typeface="Times New Roman"/>
              </a:rPr>
              <a:t> Of the 10 samples tested three plants produced bands that were usable for sequencing. </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84" name="Shape 84"/>
          <p:cNvSpPr txBox="1"/>
          <p:nvPr/>
        </p:nvSpPr>
        <p:spPr>
          <a:xfrm>
            <a:off x="419102" y="14722004"/>
            <a:ext cx="7367023" cy="6373364"/>
          </a:xfrm>
          <a:prstGeom prst="rect">
            <a:avLst/>
          </a:prstGeom>
          <a:noFill/>
          <a:ln>
            <a:noFill/>
          </a:ln>
        </p:spPr>
        <p:txBody>
          <a:bodyPr anchorCtr="0" anchor="t" bIns="91425" lIns="91425" rIns="91425" tIns="91425">
            <a:noAutofit/>
          </a:bodyPr>
          <a:lstStyle/>
          <a:p>
            <a:pPr indent="457200" lvl="0" marL="0" marR="0" rtl="0" algn="l">
              <a:lnSpc>
                <a:spcPct val="100000"/>
              </a:lnSpc>
              <a:spcBef>
                <a:spcPts val="0"/>
              </a:spcBef>
              <a:spcAft>
                <a:spcPts val="0"/>
              </a:spcAft>
              <a:buClr>
                <a:srgbClr val="000000"/>
              </a:buClr>
              <a:buSzPct val="25000"/>
              <a:buFont typeface="Times New Roman"/>
              <a:buNone/>
            </a:pPr>
            <a:r>
              <a:rPr b="0" i="0" lang="en-US" sz="2000" u="none" cap="none" strike="noStrike">
                <a:solidFill>
                  <a:srgbClr val="000000"/>
                </a:solidFill>
                <a:latin typeface="Times New Roman"/>
                <a:ea typeface="Times New Roman"/>
                <a:cs typeface="Times New Roman"/>
                <a:sym typeface="Times New Roman"/>
              </a:rPr>
              <a:t>There is a toxic plume made by the Northrop Grumman company from World War Two. The toxic plume is a combination of harmful chemicals that has been gradually growing over the years. Northrop Grumman is responsible to on site clean up and monitoring on regional groundwater.  Off site monitoring and remediation is the responsibility of the U.S. Navy. The DEC has selected an outside contractor, HDR, to evaluate options for remediation.  Current recommendations are the use of hydraulic containment, as opposed to well head treatment which is considered a measure of last resort (3).</a:t>
            </a:r>
          </a:p>
          <a:p>
            <a:pPr indent="387350" lvl="0" rtl="0">
              <a:spcBef>
                <a:spcPts val="0"/>
              </a:spcBef>
              <a:buClr>
                <a:srgbClr val="000000"/>
              </a:buClr>
              <a:buSzPct val="55000"/>
              <a:buFont typeface="Arial"/>
              <a:buNone/>
            </a:pPr>
            <a:r>
              <a:rPr lang="en-US" sz="2000">
                <a:latin typeface="Times New Roman"/>
                <a:ea typeface="Times New Roman"/>
                <a:cs typeface="Times New Roman"/>
                <a:sym typeface="Times New Roman"/>
              </a:rPr>
              <a:t>The aim of this study is to compare the biological diversity of area known to be contaminated with heavy metals and organic solvents to a native population.  For the purpose of this experiment the contaminated area will be an area near the Bethpage State Park that is known to be in the toxic plume and the native population will be the Massapequa Preserve. Permission has been obtained from Nassau County to collect plant samples for the purpose of this experiment.  Samples will first be identified, to the best of our ability, taxonomically by using a New York State field guide.  Further genetic analysis, of all samples, will be conducted through amplification of the RGC sequence and a BLAST search will be performed to determine consus to known local organisms.  The effects of groundwater contamination will be evaluated based on the comparative populations.</a:t>
            </a:r>
          </a:p>
          <a:p>
            <a:pPr indent="457200" lvl="0" marL="0" marR="0" rtl="0" algn="l">
              <a:lnSpc>
                <a:spcPct val="100000"/>
              </a:lnSpc>
              <a:spcBef>
                <a:spcPts val="0"/>
              </a:spcBef>
              <a:spcAft>
                <a:spcPts val="0"/>
              </a:spcAft>
              <a:buClr>
                <a:srgbClr val="000000"/>
              </a:buClr>
              <a:buFont typeface="Times New Roman"/>
              <a:buNone/>
            </a:pPr>
            <a:r>
              <a:t/>
            </a:r>
            <a:endParaRPr/>
          </a:p>
        </p:txBody>
      </p:sp>
      <p:pic>
        <p:nvPicPr>
          <p:cNvPr id="85" name="Shape 85"/>
          <p:cNvPicPr preferRelativeResize="0"/>
          <p:nvPr/>
        </p:nvPicPr>
        <p:blipFill rotWithShape="1">
          <a:blip r:embed="rId3">
            <a:alphaModFix/>
          </a:blip>
          <a:srcRect b="0" l="0" r="0" t="0"/>
          <a:stretch/>
        </p:blipFill>
        <p:spPr>
          <a:xfrm>
            <a:off x="-125" y="0"/>
            <a:ext cx="5703699" cy="4267046"/>
          </a:xfrm>
          <a:prstGeom prst="rect">
            <a:avLst/>
          </a:prstGeom>
          <a:noFill/>
          <a:ln>
            <a:noFill/>
          </a:ln>
        </p:spPr>
      </p:pic>
      <p:pic>
        <p:nvPicPr>
          <p:cNvPr id="86" name="Shape 86"/>
          <p:cNvPicPr preferRelativeResize="0"/>
          <p:nvPr/>
        </p:nvPicPr>
        <p:blipFill rotWithShape="1">
          <a:blip r:embed="rId4">
            <a:alphaModFix/>
          </a:blip>
          <a:srcRect b="0" l="0" r="0" t="0"/>
          <a:stretch/>
        </p:blipFill>
        <p:spPr>
          <a:xfrm>
            <a:off x="16879751" y="16453851"/>
            <a:ext cx="3782050" cy="5042734"/>
          </a:xfrm>
          <a:prstGeom prst="rect">
            <a:avLst/>
          </a:prstGeom>
          <a:noFill/>
          <a:ln>
            <a:noFill/>
          </a:ln>
        </p:spPr>
      </p:pic>
      <p:sp>
        <p:nvSpPr>
          <p:cNvPr id="87" name="Shape 87"/>
          <p:cNvSpPr txBox="1"/>
          <p:nvPr/>
        </p:nvSpPr>
        <p:spPr>
          <a:xfrm>
            <a:off x="21082354" y="16667746"/>
            <a:ext cx="3235232" cy="470898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Arial"/>
                <a:ea typeface="Arial"/>
                <a:cs typeface="Arial"/>
                <a:sym typeface="Arial"/>
              </a:rPr>
              <a:t>Row 1:</a:t>
            </a:r>
          </a:p>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Arial"/>
                <a:ea typeface="Arial"/>
                <a:cs typeface="Arial"/>
                <a:sym typeface="Arial"/>
              </a:rPr>
              <a:t>100 bp Ladder</a:t>
            </a:r>
          </a:p>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Arial"/>
                <a:ea typeface="Arial"/>
                <a:cs typeface="Arial"/>
                <a:sym typeface="Arial"/>
              </a:rPr>
              <a:t>NMG 001</a:t>
            </a:r>
          </a:p>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Arial"/>
                <a:ea typeface="Arial"/>
                <a:cs typeface="Arial"/>
                <a:sym typeface="Arial"/>
              </a:rPr>
              <a:t>NMG 002</a:t>
            </a:r>
          </a:p>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Arial"/>
                <a:ea typeface="Arial"/>
                <a:cs typeface="Arial"/>
                <a:sym typeface="Arial"/>
              </a:rPr>
              <a:t>NMG 003</a:t>
            </a:r>
          </a:p>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Arial"/>
                <a:ea typeface="Arial"/>
                <a:cs typeface="Arial"/>
                <a:sym typeface="Arial"/>
              </a:rPr>
              <a:t>NMG 005</a:t>
            </a:r>
          </a:p>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Arial"/>
                <a:ea typeface="Arial"/>
                <a:cs typeface="Arial"/>
                <a:sym typeface="Arial"/>
              </a:rPr>
              <a:t>NMG 006</a:t>
            </a:r>
          </a:p>
          <a:p>
            <a:pPr indent="0" lvl="0" marL="0" marR="0" rtl="0" algn="l">
              <a:lnSpc>
                <a:spcPct val="100000"/>
              </a:lnSpc>
              <a:spcBef>
                <a:spcPts val="0"/>
              </a:spcBef>
              <a:spcAft>
                <a:spcPts val="0"/>
              </a:spcAft>
              <a:buClr>
                <a:srgbClr val="000000"/>
              </a:buClr>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Arial"/>
                <a:ea typeface="Arial"/>
                <a:cs typeface="Arial"/>
                <a:sym typeface="Arial"/>
              </a:rPr>
              <a:t>Row 2</a:t>
            </a:r>
          </a:p>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Arial"/>
                <a:ea typeface="Arial"/>
                <a:cs typeface="Arial"/>
                <a:sym typeface="Arial"/>
              </a:rPr>
              <a:t>100 bp Ladder</a:t>
            </a:r>
          </a:p>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Arial"/>
                <a:ea typeface="Arial"/>
                <a:cs typeface="Arial"/>
                <a:sym typeface="Arial"/>
              </a:rPr>
              <a:t>NMG 007</a:t>
            </a:r>
          </a:p>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Arial"/>
                <a:ea typeface="Arial"/>
                <a:cs typeface="Arial"/>
                <a:sym typeface="Arial"/>
              </a:rPr>
              <a:t>NMG 008</a:t>
            </a:r>
          </a:p>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Arial"/>
                <a:ea typeface="Arial"/>
                <a:cs typeface="Arial"/>
                <a:sym typeface="Arial"/>
              </a:rPr>
              <a:t>NMG 009</a:t>
            </a:r>
          </a:p>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Arial"/>
                <a:ea typeface="Arial"/>
                <a:cs typeface="Arial"/>
                <a:sym typeface="Arial"/>
              </a:rPr>
              <a:t>NMG 011</a:t>
            </a:r>
          </a:p>
          <a:p>
            <a:pPr indent="0" lvl="0" marL="0" marR="0" rtl="0" algn="l">
              <a:lnSpc>
                <a:spcPct val="100000"/>
              </a:lnSpc>
              <a:spcBef>
                <a:spcPts val="0"/>
              </a:spcBef>
              <a:spcAft>
                <a:spcPts val="0"/>
              </a:spcAft>
              <a:buClr>
                <a:srgbClr val="000000"/>
              </a:buClr>
              <a:buSzPct val="25000"/>
              <a:buFont typeface="Arial"/>
              <a:buNone/>
            </a:pPr>
            <a:r>
              <a:rPr b="0" i="0" lang="en-US" sz="2000" u="none" cap="none" strike="noStrike">
                <a:solidFill>
                  <a:srgbClr val="000000"/>
                </a:solidFill>
                <a:latin typeface="Arial"/>
                <a:ea typeface="Arial"/>
                <a:cs typeface="Arial"/>
                <a:sym typeface="Arial"/>
              </a:rPr>
              <a:t>NMG 012</a:t>
            </a:r>
          </a:p>
        </p:txBody>
      </p:sp>
      <p:pic>
        <p:nvPicPr>
          <p:cNvPr id="88" name="Shape 88"/>
          <p:cNvPicPr preferRelativeResize="0"/>
          <p:nvPr/>
        </p:nvPicPr>
        <p:blipFill>
          <a:blip r:embed="rId5">
            <a:alphaModFix/>
          </a:blip>
          <a:stretch>
            <a:fillRect/>
          </a:stretch>
        </p:blipFill>
        <p:spPr>
          <a:xfrm>
            <a:off x="27214825" y="2470625"/>
            <a:ext cx="5703699" cy="1638300"/>
          </a:xfrm>
          <a:prstGeom prst="rect">
            <a:avLst/>
          </a:prstGeom>
          <a:noFill/>
          <a:ln>
            <a:noFill/>
          </a:ln>
        </p:spPr>
      </p:pic>
      <p:pic>
        <p:nvPicPr>
          <p:cNvPr id="89" name="Shape 89"/>
          <p:cNvPicPr preferRelativeResize="0"/>
          <p:nvPr/>
        </p:nvPicPr>
        <p:blipFill>
          <a:blip r:embed="rId6">
            <a:alphaModFix/>
          </a:blip>
          <a:stretch>
            <a:fillRect/>
          </a:stretch>
        </p:blipFill>
        <p:spPr>
          <a:xfrm>
            <a:off x="27214800" y="1348331"/>
            <a:ext cx="5467200" cy="964023"/>
          </a:xfrm>
          <a:prstGeom prst="rect">
            <a:avLst/>
          </a:prstGeom>
          <a:noFill/>
          <a:ln>
            <a:noFill/>
          </a:ln>
        </p:spPr>
      </p:pic>
      <p:pic>
        <p:nvPicPr>
          <p:cNvPr id="90" name="Shape 90"/>
          <p:cNvPicPr preferRelativeResize="0"/>
          <p:nvPr/>
        </p:nvPicPr>
        <p:blipFill>
          <a:blip r:embed="rId7">
            <a:alphaModFix/>
          </a:blip>
          <a:stretch>
            <a:fillRect/>
          </a:stretch>
        </p:blipFill>
        <p:spPr>
          <a:xfrm>
            <a:off x="27214800" y="76725"/>
            <a:ext cx="5467199" cy="1137548"/>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