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xmlns="">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09"/>
    <p:restoredTop sz="94699"/>
  </p:normalViewPr>
  <p:slideViewPr>
    <p:cSldViewPr snapToGrid="0">
      <p:cViewPr>
        <p:scale>
          <a:sx n="45" d="100"/>
          <a:sy n="45" d="100"/>
        </p:scale>
        <p:origin x="-80" y="-128"/>
      </p:cViewPr>
      <p:guideLst>
        <p:guide orient="horz" pos="18144"/>
        <p:guide orient="horz" pos="288"/>
        <p:guide orient="horz" pos="13608"/>
        <p:guide orient="horz" pos="216"/>
        <p:guide pos="287"/>
        <p:guide pos="25055"/>
        <p:guide pos="235"/>
        <p:guide pos="205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098F3-03F1-5A4A-8A8D-BDC200EC855A}" type="doc">
      <dgm:prSet loTypeId="urn:microsoft.com/office/officeart/2005/8/layout/bProcess3" loCatId="process" qsTypeId="urn:microsoft.com/office/officeart/2005/8/quickstyle/simple4" qsCatId="simple" csTypeId="urn:microsoft.com/office/officeart/2005/8/colors/colorful5" csCatId="colorful" phldr="1"/>
      <dgm:spPr/>
      <dgm:t>
        <a:bodyPr/>
        <a:lstStyle/>
        <a:p>
          <a:endParaRPr lang="en-US"/>
        </a:p>
      </dgm:t>
    </dgm:pt>
    <dgm:pt modelId="{E8C39B93-5FDE-2340-93C2-07D8F24A0D5F}">
      <dgm:prSet phldrT="[Text]"/>
      <dgm:spPr/>
      <dgm:t>
        <a:bodyPr/>
        <a:lstStyle/>
        <a:p>
          <a:r>
            <a:rPr lang="en-US">
              <a:solidFill>
                <a:schemeClr val="tx1"/>
              </a:solidFill>
              <a:latin typeface="Arial"/>
              <a:cs typeface="Arial"/>
            </a:rPr>
            <a:t>Collect soil samples and document GPS location</a:t>
          </a:r>
        </a:p>
      </dgm:t>
    </dgm:pt>
    <dgm:pt modelId="{96ACFD48-C10D-0947-8950-C215AF715B62}" type="parTrans" cxnId="{9C197D9E-7408-A744-A165-C562FE5C8B93}">
      <dgm:prSet/>
      <dgm:spPr/>
      <dgm:t>
        <a:bodyPr/>
        <a:lstStyle/>
        <a:p>
          <a:endParaRPr lang="en-US">
            <a:latin typeface="Times New Roman" panose="02020603050405020304" pitchFamily="18" charset="0"/>
            <a:cs typeface="Times New Roman" panose="02020603050405020304" pitchFamily="18" charset="0"/>
          </a:endParaRPr>
        </a:p>
      </dgm:t>
    </dgm:pt>
    <dgm:pt modelId="{95DD47A6-651D-D747-8111-A5CAA8A5A87D}" type="sibTrans" cxnId="{9C197D9E-7408-A744-A165-C562FE5C8B93}">
      <dgm:prSet/>
      <dgm:spPr/>
      <dgm:t>
        <a:bodyPr/>
        <a:lstStyle/>
        <a:p>
          <a:endParaRPr lang="en-US">
            <a:latin typeface="Times New Roman" panose="02020603050405020304" pitchFamily="18" charset="0"/>
            <a:cs typeface="Times New Roman" panose="02020603050405020304" pitchFamily="18" charset="0"/>
          </a:endParaRPr>
        </a:p>
      </dgm:t>
    </dgm:pt>
    <dgm:pt modelId="{B54C8668-63C7-D849-9E73-F467D31D4643}">
      <dgm:prSet phldrT="[Text]"/>
      <dgm:spPr/>
      <dgm:t>
        <a:bodyPr/>
        <a:lstStyle/>
        <a:p>
          <a:r>
            <a:rPr lang="en-US">
              <a:solidFill>
                <a:schemeClr val="tx1"/>
              </a:solidFill>
              <a:latin typeface="Arial"/>
              <a:cs typeface="Arial"/>
            </a:rPr>
            <a:t>Sift through soil and collect invertebrate samples</a:t>
          </a:r>
        </a:p>
      </dgm:t>
    </dgm:pt>
    <dgm:pt modelId="{DCE0F15D-057F-8248-963F-05EE70FFF5CD}" type="parTrans" cxnId="{5483A17F-E35D-C441-BC1E-57939D206B96}">
      <dgm:prSet/>
      <dgm:spPr/>
      <dgm:t>
        <a:bodyPr/>
        <a:lstStyle/>
        <a:p>
          <a:endParaRPr lang="en-US">
            <a:latin typeface="Times New Roman" panose="02020603050405020304" pitchFamily="18" charset="0"/>
            <a:cs typeface="Times New Roman" panose="02020603050405020304" pitchFamily="18" charset="0"/>
          </a:endParaRPr>
        </a:p>
      </dgm:t>
    </dgm:pt>
    <dgm:pt modelId="{B1CFF5CF-00D2-2F44-958A-7503F368173A}" type="sibTrans" cxnId="{5483A17F-E35D-C441-BC1E-57939D206B96}">
      <dgm:prSet/>
      <dgm:spPr/>
      <dgm:t>
        <a:bodyPr/>
        <a:lstStyle/>
        <a:p>
          <a:endParaRPr lang="en-US">
            <a:latin typeface="Times New Roman" panose="02020603050405020304" pitchFamily="18" charset="0"/>
            <a:cs typeface="Times New Roman" panose="02020603050405020304" pitchFamily="18" charset="0"/>
          </a:endParaRPr>
        </a:p>
      </dgm:t>
    </dgm:pt>
    <dgm:pt modelId="{99F334B9-7021-7F4A-A46D-E23D2DCD55FE}">
      <dgm:prSet phldrT="[Text]"/>
      <dgm:spPr/>
      <dgm:t>
        <a:bodyPr/>
        <a:lstStyle/>
        <a:p>
          <a:r>
            <a:rPr lang="en-US">
              <a:solidFill>
                <a:schemeClr val="tx1"/>
              </a:solidFill>
              <a:latin typeface="Arial"/>
              <a:cs typeface="Arial"/>
            </a:rPr>
            <a:t>Photograph each invertebrate sample individually, place in a test tube and label the tube</a:t>
          </a:r>
          <a:endParaRPr lang="en-US">
            <a:latin typeface="Arial"/>
            <a:cs typeface="Arial"/>
          </a:endParaRPr>
        </a:p>
      </dgm:t>
    </dgm:pt>
    <dgm:pt modelId="{CC8CDA83-D713-A041-A5C0-70A3B9F1C9FC}" type="parTrans" cxnId="{FAA96617-393A-E04E-84B8-C6F7497B69BB}">
      <dgm:prSet/>
      <dgm:spPr/>
      <dgm:t>
        <a:bodyPr/>
        <a:lstStyle/>
        <a:p>
          <a:endParaRPr lang="en-US">
            <a:latin typeface="Times New Roman" panose="02020603050405020304" pitchFamily="18" charset="0"/>
            <a:cs typeface="Times New Roman" panose="02020603050405020304" pitchFamily="18" charset="0"/>
          </a:endParaRPr>
        </a:p>
      </dgm:t>
    </dgm:pt>
    <dgm:pt modelId="{63A19119-E405-1245-B06B-CAD055BDE577}" type="sibTrans" cxnId="{FAA96617-393A-E04E-84B8-C6F7497B69BB}">
      <dgm:prSet/>
      <dgm:spPr/>
      <dgm:t>
        <a:bodyPr/>
        <a:lstStyle/>
        <a:p>
          <a:endParaRPr lang="en-US">
            <a:latin typeface="Times New Roman" panose="02020603050405020304" pitchFamily="18" charset="0"/>
            <a:cs typeface="Times New Roman" panose="02020603050405020304" pitchFamily="18" charset="0"/>
          </a:endParaRPr>
        </a:p>
      </dgm:t>
    </dgm:pt>
    <dgm:pt modelId="{BAAF2CB7-6E4E-E74B-961F-F9E3F7A61EA5}">
      <dgm:prSet phldrT="[Text]"/>
      <dgm:spPr/>
      <dgm:t>
        <a:bodyPr/>
        <a:lstStyle/>
        <a:p>
          <a:r>
            <a:rPr lang="en-US">
              <a:solidFill>
                <a:schemeClr val="tx1"/>
              </a:solidFill>
              <a:latin typeface="Arial"/>
              <a:cs typeface="Arial"/>
            </a:rPr>
            <a:t>Test each soil sample for nitrogen, phosphorus, pH and potash</a:t>
          </a:r>
          <a:endParaRPr lang="en-US">
            <a:latin typeface="Arial"/>
            <a:cs typeface="Arial"/>
          </a:endParaRPr>
        </a:p>
      </dgm:t>
    </dgm:pt>
    <dgm:pt modelId="{E38A78BA-A33C-4940-8A7E-4CD84CB1B7F2}" type="parTrans" cxnId="{CAE40DD0-A52B-C348-BF42-1F6750183F7E}">
      <dgm:prSet/>
      <dgm:spPr/>
      <dgm:t>
        <a:bodyPr/>
        <a:lstStyle/>
        <a:p>
          <a:endParaRPr lang="en-US">
            <a:latin typeface="Times New Roman" panose="02020603050405020304" pitchFamily="18" charset="0"/>
            <a:cs typeface="Times New Roman" panose="02020603050405020304" pitchFamily="18" charset="0"/>
          </a:endParaRPr>
        </a:p>
      </dgm:t>
    </dgm:pt>
    <dgm:pt modelId="{A06E9302-8E42-2F46-9BAC-156811537329}" type="sibTrans" cxnId="{CAE40DD0-A52B-C348-BF42-1F6750183F7E}">
      <dgm:prSet/>
      <dgm:spPr/>
      <dgm:t>
        <a:bodyPr/>
        <a:lstStyle/>
        <a:p>
          <a:endParaRPr lang="en-US">
            <a:latin typeface="Times New Roman" panose="02020603050405020304" pitchFamily="18" charset="0"/>
            <a:cs typeface="Times New Roman" panose="02020603050405020304" pitchFamily="18" charset="0"/>
          </a:endParaRPr>
        </a:p>
      </dgm:t>
    </dgm:pt>
    <dgm:pt modelId="{3E66D957-89EA-4C45-A4C5-BC525BDBFF46}">
      <dgm:prSet phldrT="[Text]"/>
      <dgm:spPr/>
      <dgm:t>
        <a:bodyPr/>
        <a:lstStyle/>
        <a:p>
          <a:r>
            <a:rPr lang="en-US">
              <a:solidFill>
                <a:schemeClr val="tx1"/>
              </a:solidFill>
              <a:latin typeface="Arial"/>
              <a:cs typeface="Arial"/>
            </a:rPr>
            <a:t>Isolate DNA</a:t>
          </a:r>
        </a:p>
      </dgm:t>
    </dgm:pt>
    <dgm:pt modelId="{62CBD91F-DFE6-3347-A6F3-62DFFC72BE41}" type="parTrans" cxnId="{519DA1CB-BBC2-154A-B46C-9C525DB75230}">
      <dgm:prSet/>
      <dgm:spPr/>
      <dgm:t>
        <a:bodyPr/>
        <a:lstStyle/>
        <a:p>
          <a:endParaRPr lang="en-US">
            <a:latin typeface="Times New Roman" panose="02020603050405020304" pitchFamily="18" charset="0"/>
            <a:cs typeface="Times New Roman" panose="02020603050405020304" pitchFamily="18" charset="0"/>
          </a:endParaRPr>
        </a:p>
      </dgm:t>
    </dgm:pt>
    <dgm:pt modelId="{024624A6-58E3-D94D-A50C-6F5681E85DAA}" type="sibTrans" cxnId="{519DA1CB-BBC2-154A-B46C-9C525DB75230}">
      <dgm:prSet/>
      <dgm:spPr/>
      <dgm:t>
        <a:bodyPr/>
        <a:lstStyle/>
        <a:p>
          <a:endParaRPr lang="en-US">
            <a:latin typeface="Times New Roman" panose="02020603050405020304" pitchFamily="18" charset="0"/>
            <a:cs typeface="Times New Roman" panose="02020603050405020304" pitchFamily="18" charset="0"/>
          </a:endParaRPr>
        </a:p>
      </dgm:t>
    </dgm:pt>
    <dgm:pt modelId="{54FB6FE5-4D74-4291-8702-CD9296825C17}">
      <dgm:prSet phldrT="[Text]"/>
      <dgm:spPr/>
      <dgm:t>
        <a:bodyPr/>
        <a:lstStyle/>
        <a:p>
          <a:r>
            <a:rPr lang="en-US">
              <a:solidFill>
                <a:schemeClr val="tx1"/>
              </a:solidFill>
              <a:latin typeface="Arial"/>
              <a:cs typeface="Arial"/>
            </a:rPr>
            <a:t>Add specimen tissue sample and </a:t>
          </a:r>
          <a:r>
            <a:rPr lang="en-US" err="1">
              <a:solidFill>
                <a:schemeClr val="tx1"/>
              </a:solidFill>
              <a:latin typeface="Arial"/>
              <a:cs typeface="Arial"/>
            </a:rPr>
            <a:t>lysis</a:t>
          </a:r>
          <a:r>
            <a:rPr lang="en-US">
              <a:solidFill>
                <a:schemeClr val="tx1"/>
              </a:solidFill>
              <a:latin typeface="Arial"/>
              <a:cs typeface="Arial"/>
            </a:rPr>
            <a:t> solution into a test tube and grind the sample in the solution</a:t>
          </a:r>
        </a:p>
      </dgm:t>
    </dgm:pt>
    <dgm:pt modelId="{C0F9420B-F346-4EC1-AD09-E75EF1829AE7}" type="parTrans" cxnId="{E31AB49C-6CA6-433A-8ADB-FA2B23FCB60D}">
      <dgm:prSet/>
      <dgm:spPr/>
      <dgm:t>
        <a:bodyPr/>
        <a:lstStyle/>
        <a:p>
          <a:endParaRPr lang="en-US">
            <a:latin typeface="Times New Roman" panose="02020603050405020304" pitchFamily="18" charset="0"/>
            <a:cs typeface="Times New Roman" panose="02020603050405020304" pitchFamily="18" charset="0"/>
          </a:endParaRPr>
        </a:p>
      </dgm:t>
    </dgm:pt>
    <dgm:pt modelId="{AB00510F-5B3A-49C3-A3B4-986649435626}" type="sibTrans" cxnId="{E31AB49C-6CA6-433A-8ADB-FA2B23FCB60D}">
      <dgm:prSet/>
      <dgm:spPr/>
      <dgm:t>
        <a:bodyPr/>
        <a:lstStyle/>
        <a:p>
          <a:endParaRPr lang="en-US">
            <a:latin typeface="Times New Roman" panose="02020603050405020304" pitchFamily="18" charset="0"/>
            <a:cs typeface="Times New Roman" panose="02020603050405020304" pitchFamily="18" charset="0"/>
          </a:endParaRPr>
        </a:p>
      </dgm:t>
    </dgm:pt>
    <dgm:pt modelId="{94D63DAE-5FAA-40EF-80D0-6D11CB9038F6}">
      <dgm:prSet phldrT="[Text]"/>
      <dgm:spPr/>
      <dgm:t>
        <a:bodyPr/>
        <a:lstStyle/>
        <a:p>
          <a:r>
            <a:rPr lang="en-US">
              <a:solidFill>
                <a:schemeClr val="tx1"/>
              </a:solidFill>
              <a:latin typeface="Arial"/>
              <a:cs typeface="Arial"/>
            </a:rPr>
            <a:t>Incubate the tube at 65 degrees Celsius for 10 minutes then centrifuge for a minute and transfer supernatant to a fresh tube</a:t>
          </a:r>
        </a:p>
      </dgm:t>
    </dgm:pt>
    <dgm:pt modelId="{4C1978D6-A47A-4FF9-902D-648E4E543E7D}" type="parTrans" cxnId="{6500CFEE-1628-46ED-87ED-E0CDC041BD0F}">
      <dgm:prSet/>
      <dgm:spPr/>
      <dgm:t>
        <a:bodyPr/>
        <a:lstStyle/>
        <a:p>
          <a:endParaRPr lang="en-US">
            <a:latin typeface="Times New Roman" panose="02020603050405020304" pitchFamily="18" charset="0"/>
            <a:cs typeface="Times New Roman" panose="02020603050405020304" pitchFamily="18" charset="0"/>
          </a:endParaRPr>
        </a:p>
      </dgm:t>
    </dgm:pt>
    <dgm:pt modelId="{A31149C5-E0CC-4FBD-8D12-B41782FC0979}" type="sibTrans" cxnId="{6500CFEE-1628-46ED-87ED-E0CDC041BD0F}">
      <dgm:prSet/>
      <dgm:spPr/>
      <dgm:t>
        <a:bodyPr/>
        <a:lstStyle/>
        <a:p>
          <a:endParaRPr lang="en-US">
            <a:latin typeface="Times New Roman" panose="02020603050405020304" pitchFamily="18" charset="0"/>
            <a:cs typeface="Times New Roman" panose="02020603050405020304" pitchFamily="18" charset="0"/>
          </a:endParaRPr>
        </a:p>
      </dgm:t>
    </dgm:pt>
    <dgm:pt modelId="{4ED609DB-5CF2-4F42-ACA4-F982AAF72B1C}">
      <dgm:prSet phldrT="[Text]"/>
      <dgm:spPr/>
      <dgm:t>
        <a:bodyPr/>
        <a:lstStyle/>
        <a:p>
          <a:r>
            <a:rPr lang="en-US">
              <a:solidFill>
                <a:schemeClr val="tx1"/>
              </a:solidFill>
              <a:latin typeface="Arial"/>
              <a:cs typeface="Arial"/>
            </a:rPr>
            <a:t>Add silica resin to tube, mix, then incubate at 57 degrees Celsius for 10 minutes and after, centrifuge for 30 seconds</a:t>
          </a:r>
        </a:p>
      </dgm:t>
    </dgm:pt>
    <dgm:pt modelId="{0FBCF07C-61E6-4DA6-B22C-BF8ED04092D5}" type="parTrans" cxnId="{BE17B788-31D7-49ED-A6AD-2045F5FC12B6}">
      <dgm:prSet/>
      <dgm:spPr/>
      <dgm:t>
        <a:bodyPr/>
        <a:lstStyle/>
        <a:p>
          <a:endParaRPr lang="en-US">
            <a:latin typeface="Times New Roman" panose="02020603050405020304" pitchFamily="18" charset="0"/>
            <a:cs typeface="Times New Roman" panose="02020603050405020304" pitchFamily="18" charset="0"/>
          </a:endParaRPr>
        </a:p>
      </dgm:t>
    </dgm:pt>
    <dgm:pt modelId="{7992DFAD-BCD5-4C03-8CB1-291CC44605E9}" type="sibTrans" cxnId="{BE17B788-31D7-49ED-A6AD-2045F5FC12B6}">
      <dgm:prSet/>
      <dgm:spPr/>
      <dgm:t>
        <a:bodyPr/>
        <a:lstStyle/>
        <a:p>
          <a:endParaRPr lang="en-US">
            <a:latin typeface="Times New Roman" panose="02020603050405020304" pitchFamily="18" charset="0"/>
            <a:cs typeface="Times New Roman" panose="02020603050405020304" pitchFamily="18" charset="0"/>
          </a:endParaRPr>
        </a:p>
      </dgm:t>
    </dgm:pt>
    <dgm:pt modelId="{ADE2261F-7590-44BB-B637-A926DCF84CF6}">
      <dgm:prSet phldrT="[Text]"/>
      <dgm:spPr/>
      <dgm:t>
        <a:bodyPr/>
        <a:lstStyle/>
        <a:p>
          <a:r>
            <a:rPr lang="en-US">
              <a:solidFill>
                <a:schemeClr val="tx1"/>
              </a:solidFill>
              <a:latin typeface="Arial"/>
              <a:cs typeface="Arial"/>
            </a:rPr>
            <a:t>Remove the supernatant, add wash buffer, mix, then centrifuge for 30 seconds</a:t>
          </a:r>
        </a:p>
      </dgm:t>
    </dgm:pt>
    <dgm:pt modelId="{4D3B5C47-5FAB-4CA4-966D-3F4AB736E854}" type="parTrans" cxnId="{26979C02-B63F-4BA5-BBAF-C9A44BF168B0}">
      <dgm:prSet/>
      <dgm:spPr/>
      <dgm:t>
        <a:bodyPr/>
        <a:lstStyle/>
        <a:p>
          <a:endParaRPr lang="en-US">
            <a:latin typeface="Times New Roman" panose="02020603050405020304" pitchFamily="18" charset="0"/>
            <a:cs typeface="Times New Roman" panose="02020603050405020304" pitchFamily="18" charset="0"/>
          </a:endParaRPr>
        </a:p>
      </dgm:t>
    </dgm:pt>
    <dgm:pt modelId="{08218D2C-6D0D-4ED6-AA2A-350D747DFDE3}" type="sibTrans" cxnId="{26979C02-B63F-4BA5-BBAF-C9A44BF168B0}">
      <dgm:prSet/>
      <dgm:spPr/>
      <dgm:t>
        <a:bodyPr/>
        <a:lstStyle/>
        <a:p>
          <a:endParaRPr lang="en-US">
            <a:latin typeface="Times New Roman" panose="02020603050405020304" pitchFamily="18" charset="0"/>
            <a:cs typeface="Times New Roman" panose="02020603050405020304" pitchFamily="18" charset="0"/>
          </a:endParaRPr>
        </a:p>
      </dgm:t>
    </dgm:pt>
    <dgm:pt modelId="{63BE82FF-860B-4CEE-8B8E-75241F86CB28}">
      <dgm:prSet phldrT="[Text]"/>
      <dgm:spPr/>
      <dgm:t>
        <a:bodyPr/>
        <a:lstStyle/>
        <a:p>
          <a:r>
            <a:rPr lang="en-US">
              <a:solidFill>
                <a:schemeClr val="tx1"/>
              </a:solidFill>
              <a:latin typeface="Arial"/>
              <a:cs typeface="Arial"/>
            </a:rPr>
            <a:t>Again, remove supernatant, add wash buffer, mix, then centrifuge for 30 seconds</a:t>
          </a:r>
        </a:p>
      </dgm:t>
    </dgm:pt>
    <dgm:pt modelId="{99306160-CDE8-4E0D-8FE9-D23C8875F381}" type="parTrans" cxnId="{282C266C-B9F3-499D-B195-E54662562CCF}">
      <dgm:prSet/>
      <dgm:spPr/>
      <dgm:t>
        <a:bodyPr/>
        <a:lstStyle/>
        <a:p>
          <a:endParaRPr lang="en-US">
            <a:latin typeface="Times New Roman" panose="02020603050405020304" pitchFamily="18" charset="0"/>
            <a:cs typeface="Times New Roman" panose="02020603050405020304" pitchFamily="18" charset="0"/>
          </a:endParaRPr>
        </a:p>
      </dgm:t>
    </dgm:pt>
    <dgm:pt modelId="{AF8B0FC9-92F6-4687-B97F-7581A11F8F87}" type="sibTrans" cxnId="{282C266C-B9F3-499D-B195-E54662562CCF}">
      <dgm:prSet/>
      <dgm:spPr/>
      <dgm:t>
        <a:bodyPr/>
        <a:lstStyle/>
        <a:p>
          <a:endParaRPr lang="en-US">
            <a:latin typeface="Times New Roman" panose="02020603050405020304" pitchFamily="18" charset="0"/>
            <a:cs typeface="Times New Roman" panose="02020603050405020304" pitchFamily="18" charset="0"/>
          </a:endParaRPr>
        </a:p>
      </dgm:t>
    </dgm:pt>
    <dgm:pt modelId="{A69FE8EF-8361-4266-852F-BC003998AD27}">
      <dgm:prSet phldrT="[Text]"/>
      <dgm:spPr/>
      <dgm:t>
        <a:bodyPr/>
        <a:lstStyle/>
        <a:p>
          <a:r>
            <a:rPr lang="en-US">
              <a:solidFill>
                <a:schemeClr val="tx1"/>
              </a:solidFill>
              <a:latin typeface="Arial"/>
              <a:cs typeface="Arial"/>
            </a:rPr>
            <a:t>Remove supernatant, centrifuge for 8 seconds, then remove the remaining supernatant</a:t>
          </a:r>
        </a:p>
      </dgm:t>
    </dgm:pt>
    <dgm:pt modelId="{30D58805-368C-4356-ABF3-73D2760269F2}" type="parTrans" cxnId="{96ED2B13-DD00-4DC6-AA87-D30920F6B534}">
      <dgm:prSet/>
      <dgm:spPr/>
      <dgm:t>
        <a:bodyPr/>
        <a:lstStyle/>
        <a:p>
          <a:endParaRPr lang="en-US">
            <a:latin typeface="Times New Roman" panose="02020603050405020304" pitchFamily="18" charset="0"/>
            <a:cs typeface="Times New Roman" panose="02020603050405020304" pitchFamily="18" charset="0"/>
          </a:endParaRPr>
        </a:p>
      </dgm:t>
    </dgm:pt>
    <dgm:pt modelId="{5223927F-8BE8-4013-9FC8-8792531EE528}" type="sibTrans" cxnId="{96ED2B13-DD00-4DC6-AA87-D30920F6B534}">
      <dgm:prSet/>
      <dgm:spPr/>
      <dgm:t>
        <a:bodyPr/>
        <a:lstStyle/>
        <a:p>
          <a:endParaRPr lang="en-US">
            <a:latin typeface="Times New Roman" panose="02020603050405020304" pitchFamily="18" charset="0"/>
            <a:cs typeface="Times New Roman" panose="02020603050405020304" pitchFamily="18" charset="0"/>
          </a:endParaRPr>
        </a:p>
      </dgm:t>
    </dgm:pt>
    <dgm:pt modelId="{F5D68EBD-2E87-41DF-96B5-FD92C5FB372F}">
      <dgm:prSet phldrT="[Text]"/>
      <dgm:spPr/>
      <dgm:t>
        <a:bodyPr/>
        <a:lstStyle/>
        <a:p>
          <a:r>
            <a:rPr lang="en-US">
              <a:solidFill>
                <a:schemeClr val="tx1"/>
              </a:solidFill>
              <a:latin typeface="Arial"/>
              <a:cs typeface="Arial"/>
            </a:rPr>
            <a:t>Add dH20 and mix by pipetting in and out, then incubate at 57 degrees Celsius for 5 minutes</a:t>
          </a:r>
        </a:p>
      </dgm:t>
    </dgm:pt>
    <dgm:pt modelId="{4651CA51-1C20-48DF-A835-C318EAA748CF}" type="parTrans" cxnId="{4BAFEA47-1868-4431-933D-004743520CC4}">
      <dgm:prSet/>
      <dgm:spPr/>
      <dgm:t>
        <a:bodyPr/>
        <a:lstStyle/>
        <a:p>
          <a:endParaRPr lang="en-US">
            <a:latin typeface="Times New Roman" panose="02020603050405020304" pitchFamily="18" charset="0"/>
            <a:cs typeface="Times New Roman" panose="02020603050405020304" pitchFamily="18" charset="0"/>
          </a:endParaRPr>
        </a:p>
      </dgm:t>
    </dgm:pt>
    <dgm:pt modelId="{2F373D0E-4364-433C-A2D9-70AD62B81531}" type="sibTrans" cxnId="{4BAFEA47-1868-4431-933D-004743520CC4}">
      <dgm:prSet/>
      <dgm:spPr/>
      <dgm:t>
        <a:bodyPr/>
        <a:lstStyle/>
        <a:p>
          <a:endParaRPr lang="en-US">
            <a:latin typeface="Times New Roman" panose="02020603050405020304" pitchFamily="18" charset="0"/>
            <a:cs typeface="Times New Roman" panose="02020603050405020304" pitchFamily="18" charset="0"/>
          </a:endParaRPr>
        </a:p>
      </dgm:t>
    </dgm:pt>
    <dgm:pt modelId="{7B0AB555-F7BF-48FA-B7BE-B0FB14531D76}">
      <dgm:prSet phldrT="[Text]"/>
      <dgm:spPr/>
      <dgm:t>
        <a:bodyPr/>
        <a:lstStyle/>
        <a:p>
          <a:r>
            <a:rPr lang="en-US">
              <a:solidFill>
                <a:schemeClr val="tx1"/>
              </a:solidFill>
              <a:latin typeface="Arial"/>
              <a:cs typeface="Arial"/>
            </a:rPr>
            <a:t>Centrifuge for 30 seconds then transfer the supernatant, where the DNA is located, into a fresh tube and chill</a:t>
          </a:r>
        </a:p>
      </dgm:t>
    </dgm:pt>
    <dgm:pt modelId="{48447650-3FED-4C3B-84A3-A5C1EECA9CF5}" type="parTrans" cxnId="{484DA493-1EF8-4134-981B-2884C7C8D33B}">
      <dgm:prSet/>
      <dgm:spPr/>
      <dgm:t>
        <a:bodyPr/>
        <a:lstStyle/>
        <a:p>
          <a:endParaRPr lang="en-US">
            <a:latin typeface="Times New Roman" panose="02020603050405020304" pitchFamily="18" charset="0"/>
            <a:cs typeface="Times New Roman" panose="02020603050405020304" pitchFamily="18" charset="0"/>
          </a:endParaRPr>
        </a:p>
      </dgm:t>
    </dgm:pt>
    <dgm:pt modelId="{9816D46B-4F7B-4634-A23D-759540844A94}" type="sibTrans" cxnId="{484DA493-1EF8-4134-981B-2884C7C8D33B}">
      <dgm:prSet/>
      <dgm:spPr/>
      <dgm:t>
        <a:bodyPr/>
        <a:lstStyle/>
        <a:p>
          <a:endParaRPr lang="en-US">
            <a:latin typeface="Times New Roman" panose="02020603050405020304" pitchFamily="18" charset="0"/>
            <a:cs typeface="Times New Roman" panose="02020603050405020304" pitchFamily="18" charset="0"/>
          </a:endParaRPr>
        </a:p>
      </dgm:t>
    </dgm:pt>
    <dgm:pt modelId="{B246938B-C635-41C0-A643-FCE1EE96F348}">
      <dgm:prSet phldrT="[Text]"/>
      <dgm:spPr/>
      <dgm:t>
        <a:bodyPr/>
        <a:lstStyle/>
        <a:p>
          <a:r>
            <a:rPr lang="en-US" dirty="0" smtClean="0">
              <a:solidFill>
                <a:schemeClr val="tx1"/>
              </a:solidFill>
              <a:latin typeface="Arial"/>
              <a:cs typeface="Arial"/>
            </a:rPr>
            <a:t>PCR using CO1 primer: Add </a:t>
          </a:r>
          <a:r>
            <a:rPr lang="en-US" dirty="0">
              <a:solidFill>
                <a:schemeClr val="tx1"/>
              </a:solidFill>
              <a:latin typeface="Arial"/>
              <a:cs typeface="Arial"/>
            </a:rPr>
            <a:t>PCR reagents to a fresh tube then transfer DNA to the PCR tube</a:t>
          </a:r>
        </a:p>
      </dgm:t>
    </dgm:pt>
    <dgm:pt modelId="{FE6E256E-A711-4510-B52C-57D15B21B87D}" type="parTrans" cxnId="{00F4E125-1D0E-4FA7-B34F-BD2E34DAE4F1}">
      <dgm:prSet/>
      <dgm:spPr/>
      <dgm:t>
        <a:bodyPr/>
        <a:lstStyle/>
        <a:p>
          <a:endParaRPr lang="en-US">
            <a:latin typeface="Times New Roman" panose="02020603050405020304" pitchFamily="18" charset="0"/>
            <a:cs typeface="Times New Roman" panose="02020603050405020304" pitchFamily="18" charset="0"/>
          </a:endParaRPr>
        </a:p>
      </dgm:t>
    </dgm:pt>
    <dgm:pt modelId="{68943842-CBBE-425F-8B8B-7EE711FE8A55}" type="sibTrans" cxnId="{00F4E125-1D0E-4FA7-B34F-BD2E34DAE4F1}">
      <dgm:prSet/>
      <dgm:spPr/>
      <dgm:t>
        <a:bodyPr/>
        <a:lstStyle/>
        <a:p>
          <a:endParaRPr lang="en-US">
            <a:latin typeface="Times New Roman" panose="02020603050405020304" pitchFamily="18" charset="0"/>
            <a:cs typeface="Times New Roman" panose="02020603050405020304" pitchFamily="18" charset="0"/>
          </a:endParaRPr>
        </a:p>
      </dgm:t>
    </dgm:pt>
    <dgm:pt modelId="{A67905E0-DBAE-4FD9-98E0-626B06F0C594}">
      <dgm:prSet phldrT="[Text]"/>
      <dgm:spPr/>
      <dgm:t>
        <a:bodyPr/>
        <a:lstStyle/>
        <a:p>
          <a:r>
            <a:rPr lang="en-US" dirty="0">
              <a:solidFill>
                <a:schemeClr val="tx1"/>
              </a:solidFill>
              <a:latin typeface="Arial"/>
              <a:cs typeface="Arial"/>
            </a:rPr>
            <a:t>Amplify in thermal cycler then chill on ice</a:t>
          </a:r>
        </a:p>
      </dgm:t>
    </dgm:pt>
    <dgm:pt modelId="{7CABD20B-A88D-4A6B-996B-DF35ABA258B1}" type="parTrans" cxnId="{21EBD4E6-A777-4E32-B895-E5B76B6B7E18}">
      <dgm:prSet/>
      <dgm:spPr/>
      <dgm:t>
        <a:bodyPr/>
        <a:lstStyle/>
        <a:p>
          <a:endParaRPr lang="en-US">
            <a:latin typeface="Times New Roman" panose="02020603050405020304" pitchFamily="18" charset="0"/>
            <a:cs typeface="Times New Roman" panose="02020603050405020304" pitchFamily="18" charset="0"/>
          </a:endParaRPr>
        </a:p>
      </dgm:t>
    </dgm:pt>
    <dgm:pt modelId="{A8E5F6BD-1D01-476A-8A44-6BC1A3F6C58A}" type="sibTrans" cxnId="{21EBD4E6-A777-4E32-B895-E5B76B6B7E18}">
      <dgm:prSet/>
      <dgm:spPr/>
      <dgm:t>
        <a:bodyPr/>
        <a:lstStyle/>
        <a:p>
          <a:endParaRPr lang="en-US">
            <a:latin typeface="Times New Roman" panose="02020603050405020304" pitchFamily="18" charset="0"/>
            <a:cs typeface="Times New Roman" panose="02020603050405020304" pitchFamily="18" charset="0"/>
          </a:endParaRPr>
        </a:p>
      </dgm:t>
    </dgm:pt>
    <dgm:pt modelId="{43C313C3-B199-441A-8BF9-FC05D7EB1A16}">
      <dgm:prSet phldrT="[Text]"/>
      <dgm:spPr/>
      <dgm:t>
        <a:bodyPr/>
        <a:lstStyle/>
        <a:p>
          <a:r>
            <a:rPr lang="en-US" dirty="0" smtClean="0">
              <a:solidFill>
                <a:schemeClr val="tx1"/>
              </a:solidFill>
              <a:latin typeface="Arial"/>
              <a:cs typeface="Arial"/>
            </a:rPr>
            <a:t>Perform  </a:t>
          </a:r>
          <a:r>
            <a:rPr lang="en-US" dirty="0">
              <a:solidFill>
                <a:schemeClr val="tx1"/>
              </a:solidFill>
              <a:latin typeface="Arial"/>
              <a:cs typeface="Arial"/>
            </a:rPr>
            <a:t>a </a:t>
          </a:r>
          <a:r>
            <a:rPr lang="en-US" dirty="0" smtClean="0">
              <a:solidFill>
                <a:schemeClr val="tx1"/>
              </a:solidFill>
              <a:latin typeface="Arial"/>
              <a:cs typeface="Arial"/>
            </a:rPr>
            <a:t>gel electrophoresis </a:t>
          </a:r>
          <a:r>
            <a:rPr lang="en-US" dirty="0">
              <a:solidFill>
                <a:schemeClr val="tx1"/>
              </a:solidFill>
              <a:latin typeface="Arial"/>
              <a:cs typeface="Arial"/>
            </a:rPr>
            <a:t>to ensure DNA is present</a:t>
          </a:r>
        </a:p>
      </dgm:t>
    </dgm:pt>
    <dgm:pt modelId="{1C7F7A27-BF32-43CA-93DF-468B0F44529E}" type="parTrans" cxnId="{10CED935-72D6-43A0-94C6-5454182EE91B}">
      <dgm:prSet/>
      <dgm:spPr/>
      <dgm:t>
        <a:bodyPr/>
        <a:lstStyle/>
        <a:p>
          <a:endParaRPr lang="en-US">
            <a:latin typeface="Times New Roman" panose="02020603050405020304" pitchFamily="18" charset="0"/>
            <a:cs typeface="Times New Roman" panose="02020603050405020304" pitchFamily="18" charset="0"/>
          </a:endParaRPr>
        </a:p>
      </dgm:t>
    </dgm:pt>
    <dgm:pt modelId="{9E2BC075-4317-4620-BFF3-4DC4E1704C69}" type="sibTrans" cxnId="{10CED935-72D6-43A0-94C6-5454182EE91B}">
      <dgm:prSet/>
      <dgm:spPr/>
      <dgm:t>
        <a:bodyPr/>
        <a:lstStyle/>
        <a:p>
          <a:endParaRPr lang="en-US">
            <a:latin typeface="Times New Roman" panose="02020603050405020304" pitchFamily="18" charset="0"/>
            <a:cs typeface="Times New Roman" panose="02020603050405020304" pitchFamily="18" charset="0"/>
          </a:endParaRPr>
        </a:p>
      </dgm:t>
    </dgm:pt>
    <dgm:pt modelId="{BA30522F-4A9F-4299-A7DA-BC9BFB5862AE}">
      <dgm:prSet phldrT="[Text]"/>
      <dgm:spPr/>
      <dgm:t>
        <a:bodyPr/>
        <a:lstStyle/>
        <a:p>
          <a:r>
            <a:rPr lang="en-US" dirty="0">
              <a:solidFill>
                <a:schemeClr val="tx1"/>
              </a:solidFill>
              <a:latin typeface="Arial"/>
              <a:cs typeface="Arial"/>
            </a:rPr>
            <a:t>Send samples that had DNA present out for sequencing</a:t>
          </a:r>
        </a:p>
      </dgm:t>
    </dgm:pt>
    <dgm:pt modelId="{AC22B3CE-E60C-4482-8744-3BDF0838855E}" type="parTrans" cxnId="{F826698A-F613-4DBE-89D6-E21C9DF9CE2C}">
      <dgm:prSet/>
      <dgm:spPr/>
      <dgm:t>
        <a:bodyPr/>
        <a:lstStyle/>
        <a:p>
          <a:endParaRPr lang="en-US">
            <a:latin typeface="Times New Roman" panose="02020603050405020304" pitchFamily="18" charset="0"/>
            <a:cs typeface="Times New Roman" panose="02020603050405020304" pitchFamily="18" charset="0"/>
          </a:endParaRPr>
        </a:p>
      </dgm:t>
    </dgm:pt>
    <dgm:pt modelId="{1EF37332-6C5A-42A2-B53D-66F4DA945EEB}" type="sibTrans" cxnId="{F826698A-F613-4DBE-89D6-E21C9DF9CE2C}">
      <dgm:prSet/>
      <dgm:spPr/>
      <dgm:t>
        <a:bodyPr/>
        <a:lstStyle/>
        <a:p>
          <a:endParaRPr lang="en-US">
            <a:latin typeface="Times New Roman" panose="02020603050405020304" pitchFamily="18" charset="0"/>
            <a:cs typeface="Times New Roman" panose="02020603050405020304" pitchFamily="18" charset="0"/>
          </a:endParaRPr>
        </a:p>
      </dgm:t>
    </dgm:pt>
    <dgm:pt modelId="{A0E17603-7EDC-48C1-BF8A-16D8758CD876}">
      <dgm:prSet phldrT="[Text]"/>
      <dgm:spPr/>
      <dgm:t>
        <a:bodyPr/>
        <a:lstStyle/>
        <a:p>
          <a:r>
            <a:rPr lang="en-US" dirty="0">
              <a:solidFill>
                <a:schemeClr val="tx1"/>
              </a:solidFill>
              <a:latin typeface="Arial"/>
              <a:cs typeface="Arial"/>
            </a:rPr>
            <a:t>Analyze the results of the </a:t>
          </a:r>
          <a:r>
            <a:rPr lang="en-US" dirty="0" smtClean="0">
              <a:solidFill>
                <a:schemeClr val="tx1"/>
              </a:solidFill>
              <a:latin typeface="Arial"/>
              <a:cs typeface="Arial"/>
            </a:rPr>
            <a:t>sequences. </a:t>
          </a:r>
          <a:r>
            <a:rPr lang="en-US" smtClean="0">
              <a:solidFill>
                <a:schemeClr val="tx1"/>
              </a:solidFill>
              <a:latin typeface="Arial"/>
              <a:cs typeface="Arial"/>
            </a:rPr>
            <a:t>BLAST </a:t>
          </a:r>
          <a:r>
            <a:rPr lang="en-US" dirty="0">
              <a:solidFill>
                <a:schemeClr val="tx1"/>
              </a:solidFill>
              <a:latin typeface="Arial"/>
              <a:cs typeface="Arial"/>
            </a:rPr>
            <a:t>the sequences in order to identify the specimens in DNALC’s DNA Subway</a:t>
          </a:r>
        </a:p>
      </dgm:t>
    </dgm:pt>
    <dgm:pt modelId="{37765CB2-52A3-4A88-8C25-0AAA651040E5}" type="parTrans" cxnId="{9B3B44B7-30E0-4ECA-9B71-1E63B3F5D225}">
      <dgm:prSet/>
      <dgm:spPr/>
      <dgm:t>
        <a:bodyPr/>
        <a:lstStyle/>
        <a:p>
          <a:endParaRPr lang="en-US">
            <a:latin typeface="Times New Roman" panose="02020603050405020304" pitchFamily="18" charset="0"/>
            <a:cs typeface="Times New Roman" panose="02020603050405020304" pitchFamily="18" charset="0"/>
          </a:endParaRPr>
        </a:p>
      </dgm:t>
    </dgm:pt>
    <dgm:pt modelId="{014FC7C5-1102-4F29-959A-7EA1BB66CF58}" type="sibTrans" cxnId="{9B3B44B7-30E0-4ECA-9B71-1E63B3F5D225}">
      <dgm:prSet/>
      <dgm:spPr/>
      <dgm:t>
        <a:bodyPr/>
        <a:lstStyle/>
        <a:p>
          <a:endParaRPr lang="en-US">
            <a:latin typeface="Times New Roman" panose="02020603050405020304" pitchFamily="18" charset="0"/>
            <a:cs typeface="Times New Roman" panose="02020603050405020304" pitchFamily="18" charset="0"/>
          </a:endParaRPr>
        </a:p>
      </dgm:t>
    </dgm:pt>
    <dgm:pt modelId="{96B19605-F7D1-4E1A-A2F5-C81EA5C26B45}">
      <dgm:prSet phldrT="[Text]"/>
      <dgm:spPr/>
      <dgm:t>
        <a:bodyPr/>
        <a:lstStyle/>
        <a:p>
          <a:r>
            <a:rPr lang="en-US">
              <a:solidFill>
                <a:schemeClr val="tx1"/>
              </a:solidFill>
              <a:latin typeface="Arial"/>
              <a:cs typeface="Arial"/>
            </a:rPr>
            <a:t>If no matches were found, search GENBANK and BOLD directly</a:t>
          </a:r>
        </a:p>
      </dgm:t>
    </dgm:pt>
    <dgm:pt modelId="{69C0E18B-02D6-4F12-9037-61649DEE0AA1}" type="parTrans" cxnId="{D9CD51A2-0B54-4F59-94C4-9A2503470173}">
      <dgm:prSet/>
      <dgm:spPr/>
      <dgm:t>
        <a:bodyPr/>
        <a:lstStyle/>
        <a:p>
          <a:endParaRPr lang="en-US">
            <a:latin typeface="Times New Roman" panose="02020603050405020304" pitchFamily="18" charset="0"/>
            <a:cs typeface="Times New Roman" panose="02020603050405020304" pitchFamily="18" charset="0"/>
          </a:endParaRPr>
        </a:p>
      </dgm:t>
    </dgm:pt>
    <dgm:pt modelId="{57536381-361C-453B-9D4B-04ED1B5740D1}" type="sibTrans" cxnId="{D9CD51A2-0B54-4F59-94C4-9A2503470173}">
      <dgm:prSet/>
      <dgm:spPr/>
      <dgm:t>
        <a:bodyPr/>
        <a:lstStyle/>
        <a:p>
          <a:endParaRPr lang="en-US">
            <a:latin typeface="Times New Roman" panose="02020603050405020304" pitchFamily="18" charset="0"/>
            <a:cs typeface="Times New Roman" panose="02020603050405020304" pitchFamily="18" charset="0"/>
          </a:endParaRPr>
        </a:p>
      </dgm:t>
    </dgm:pt>
    <dgm:pt modelId="{9C64150B-0EF7-3441-AAB8-3BA20433681B}" type="pres">
      <dgm:prSet presAssocID="{960098F3-03F1-5A4A-8A8D-BDC200EC855A}" presName="Name0" presStyleCnt="0">
        <dgm:presLayoutVars>
          <dgm:dir/>
          <dgm:resizeHandles val="exact"/>
        </dgm:presLayoutVars>
      </dgm:prSet>
      <dgm:spPr/>
      <dgm:t>
        <a:bodyPr/>
        <a:lstStyle/>
        <a:p>
          <a:endParaRPr lang="en-US"/>
        </a:p>
      </dgm:t>
    </dgm:pt>
    <dgm:pt modelId="{7065D588-1A96-634C-9B4D-1D10DA4C7E4D}" type="pres">
      <dgm:prSet presAssocID="{E8C39B93-5FDE-2340-93C2-07D8F24A0D5F}" presName="node" presStyleLbl="node1" presStyleIdx="0" presStyleCnt="19">
        <dgm:presLayoutVars>
          <dgm:bulletEnabled val="1"/>
        </dgm:presLayoutVars>
      </dgm:prSet>
      <dgm:spPr/>
      <dgm:t>
        <a:bodyPr/>
        <a:lstStyle/>
        <a:p>
          <a:endParaRPr lang="en-US"/>
        </a:p>
      </dgm:t>
    </dgm:pt>
    <dgm:pt modelId="{1A4CBFC7-6046-DA49-9752-F269D6C04FBC}" type="pres">
      <dgm:prSet presAssocID="{95DD47A6-651D-D747-8111-A5CAA8A5A87D}" presName="sibTrans" presStyleLbl="sibTrans1D1" presStyleIdx="0" presStyleCnt="18"/>
      <dgm:spPr/>
      <dgm:t>
        <a:bodyPr/>
        <a:lstStyle/>
        <a:p>
          <a:endParaRPr lang="en-US"/>
        </a:p>
      </dgm:t>
    </dgm:pt>
    <dgm:pt modelId="{970293CF-C608-3149-B93E-1A22E481774B}" type="pres">
      <dgm:prSet presAssocID="{95DD47A6-651D-D747-8111-A5CAA8A5A87D}" presName="connectorText" presStyleLbl="sibTrans1D1" presStyleIdx="0" presStyleCnt="18"/>
      <dgm:spPr/>
      <dgm:t>
        <a:bodyPr/>
        <a:lstStyle/>
        <a:p>
          <a:endParaRPr lang="en-US"/>
        </a:p>
      </dgm:t>
    </dgm:pt>
    <dgm:pt modelId="{864046F3-9039-CB45-A845-13BD353E5E83}" type="pres">
      <dgm:prSet presAssocID="{B54C8668-63C7-D849-9E73-F467D31D4643}" presName="node" presStyleLbl="node1" presStyleIdx="1" presStyleCnt="19">
        <dgm:presLayoutVars>
          <dgm:bulletEnabled val="1"/>
        </dgm:presLayoutVars>
      </dgm:prSet>
      <dgm:spPr/>
      <dgm:t>
        <a:bodyPr/>
        <a:lstStyle/>
        <a:p>
          <a:endParaRPr lang="en-US"/>
        </a:p>
      </dgm:t>
    </dgm:pt>
    <dgm:pt modelId="{5B66454A-42DF-B04C-A22C-837A9AA2A38F}" type="pres">
      <dgm:prSet presAssocID="{B1CFF5CF-00D2-2F44-958A-7503F368173A}" presName="sibTrans" presStyleLbl="sibTrans1D1" presStyleIdx="1" presStyleCnt="18"/>
      <dgm:spPr/>
      <dgm:t>
        <a:bodyPr/>
        <a:lstStyle/>
        <a:p>
          <a:endParaRPr lang="en-US"/>
        </a:p>
      </dgm:t>
    </dgm:pt>
    <dgm:pt modelId="{6BBBCD12-82DE-6E47-AF67-F846F998806A}" type="pres">
      <dgm:prSet presAssocID="{B1CFF5CF-00D2-2F44-958A-7503F368173A}" presName="connectorText" presStyleLbl="sibTrans1D1" presStyleIdx="1" presStyleCnt="18"/>
      <dgm:spPr/>
      <dgm:t>
        <a:bodyPr/>
        <a:lstStyle/>
        <a:p>
          <a:endParaRPr lang="en-US"/>
        </a:p>
      </dgm:t>
    </dgm:pt>
    <dgm:pt modelId="{BEF678C3-EA55-6348-9826-2648BA729E71}" type="pres">
      <dgm:prSet presAssocID="{99F334B9-7021-7F4A-A46D-E23D2DCD55FE}" presName="node" presStyleLbl="node1" presStyleIdx="2" presStyleCnt="19" custLinFactNeighborX="-1460" custLinFactNeighborY="-3699">
        <dgm:presLayoutVars>
          <dgm:bulletEnabled val="1"/>
        </dgm:presLayoutVars>
      </dgm:prSet>
      <dgm:spPr/>
      <dgm:t>
        <a:bodyPr/>
        <a:lstStyle/>
        <a:p>
          <a:endParaRPr lang="en-US"/>
        </a:p>
      </dgm:t>
    </dgm:pt>
    <dgm:pt modelId="{2900300A-5460-044C-9B42-BC078B84246F}" type="pres">
      <dgm:prSet presAssocID="{63A19119-E405-1245-B06B-CAD055BDE577}" presName="sibTrans" presStyleLbl="sibTrans1D1" presStyleIdx="2" presStyleCnt="18"/>
      <dgm:spPr/>
      <dgm:t>
        <a:bodyPr/>
        <a:lstStyle/>
        <a:p>
          <a:endParaRPr lang="en-US"/>
        </a:p>
      </dgm:t>
    </dgm:pt>
    <dgm:pt modelId="{7E92FB76-7304-AE4E-A43C-5AB07ABAEFF1}" type="pres">
      <dgm:prSet presAssocID="{63A19119-E405-1245-B06B-CAD055BDE577}" presName="connectorText" presStyleLbl="sibTrans1D1" presStyleIdx="2" presStyleCnt="18"/>
      <dgm:spPr/>
      <dgm:t>
        <a:bodyPr/>
        <a:lstStyle/>
        <a:p>
          <a:endParaRPr lang="en-US"/>
        </a:p>
      </dgm:t>
    </dgm:pt>
    <dgm:pt modelId="{C0273088-1B97-1C44-9F32-39368F342B16}" type="pres">
      <dgm:prSet presAssocID="{BAAF2CB7-6E4E-E74B-961F-F9E3F7A61EA5}" presName="node" presStyleLbl="node1" presStyleIdx="3" presStyleCnt="19">
        <dgm:presLayoutVars>
          <dgm:bulletEnabled val="1"/>
        </dgm:presLayoutVars>
      </dgm:prSet>
      <dgm:spPr/>
      <dgm:t>
        <a:bodyPr/>
        <a:lstStyle/>
        <a:p>
          <a:endParaRPr lang="en-US"/>
        </a:p>
      </dgm:t>
    </dgm:pt>
    <dgm:pt modelId="{C9A84FEC-8871-5046-8B31-2303B8A7667F}" type="pres">
      <dgm:prSet presAssocID="{A06E9302-8E42-2F46-9BAC-156811537329}" presName="sibTrans" presStyleLbl="sibTrans1D1" presStyleIdx="3" presStyleCnt="18"/>
      <dgm:spPr/>
      <dgm:t>
        <a:bodyPr/>
        <a:lstStyle/>
        <a:p>
          <a:endParaRPr lang="en-US"/>
        </a:p>
      </dgm:t>
    </dgm:pt>
    <dgm:pt modelId="{0BDCB9D6-2EF7-F14D-9038-393BA7AA8B46}" type="pres">
      <dgm:prSet presAssocID="{A06E9302-8E42-2F46-9BAC-156811537329}" presName="connectorText" presStyleLbl="sibTrans1D1" presStyleIdx="3" presStyleCnt="18"/>
      <dgm:spPr/>
      <dgm:t>
        <a:bodyPr/>
        <a:lstStyle/>
        <a:p>
          <a:endParaRPr lang="en-US"/>
        </a:p>
      </dgm:t>
    </dgm:pt>
    <dgm:pt modelId="{EFBD5B97-C1F2-524C-A6AD-5614ECBBA08A}" type="pres">
      <dgm:prSet presAssocID="{3E66D957-89EA-4C45-A4C5-BC525BDBFF46}" presName="node" presStyleLbl="node1" presStyleIdx="4" presStyleCnt="19" custLinFactNeighborX="1153" custLinFactNeighborY="11731">
        <dgm:presLayoutVars>
          <dgm:bulletEnabled val="1"/>
        </dgm:presLayoutVars>
      </dgm:prSet>
      <dgm:spPr/>
      <dgm:t>
        <a:bodyPr/>
        <a:lstStyle/>
        <a:p>
          <a:endParaRPr lang="en-US"/>
        </a:p>
      </dgm:t>
    </dgm:pt>
    <dgm:pt modelId="{326164E1-0D4D-8A48-B0EE-F0EBE05A3421}" type="pres">
      <dgm:prSet presAssocID="{024624A6-58E3-D94D-A50C-6F5681E85DAA}" presName="sibTrans" presStyleLbl="sibTrans1D1" presStyleIdx="4" presStyleCnt="18"/>
      <dgm:spPr/>
      <dgm:t>
        <a:bodyPr/>
        <a:lstStyle/>
        <a:p>
          <a:endParaRPr lang="en-US"/>
        </a:p>
      </dgm:t>
    </dgm:pt>
    <dgm:pt modelId="{2556AD14-E0F2-A640-9875-A601F372DE22}" type="pres">
      <dgm:prSet presAssocID="{024624A6-58E3-D94D-A50C-6F5681E85DAA}" presName="connectorText" presStyleLbl="sibTrans1D1" presStyleIdx="4" presStyleCnt="18"/>
      <dgm:spPr/>
      <dgm:t>
        <a:bodyPr/>
        <a:lstStyle/>
        <a:p>
          <a:endParaRPr lang="en-US"/>
        </a:p>
      </dgm:t>
    </dgm:pt>
    <dgm:pt modelId="{8EFC6025-8FD6-4D15-ADF8-0F5E157FADD1}" type="pres">
      <dgm:prSet presAssocID="{54FB6FE5-4D74-4291-8702-CD9296825C17}" presName="node" presStyleLbl="node1" presStyleIdx="5" presStyleCnt="19">
        <dgm:presLayoutVars>
          <dgm:bulletEnabled val="1"/>
        </dgm:presLayoutVars>
      </dgm:prSet>
      <dgm:spPr/>
      <dgm:t>
        <a:bodyPr/>
        <a:lstStyle/>
        <a:p>
          <a:endParaRPr lang="en-US"/>
        </a:p>
      </dgm:t>
    </dgm:pt>
    <dgm:pt modelId="{2216DEBB-E3EC-4A88-A5A6-7A803FC91619}" type="pres">
      <dgm:prSet presAssocID="{AB00510F-5B3A-49C3-A3B4-986649435626}" presName="sibTrans" presStyleLbl="sibTrans1D1" presStyleIdx="5" presStyleCnt="18"/>
      <dgm:spPr/>
      <dgm:t>
        <a:bodyPr/>
        <a:lstStyle/>
        <a:p>
          <a:endParaRPr lang="en-US"/>
        </a:p>
      </dgm:t>
    </dgm:pt>
    <dgm:pt modelId="{CC0F223F-E597-4BE6-A94D-1FBED8ED26E5}" type="pres">
      <dgm:prSet presAssocID="{AB00510F-5B3A-49C3-A3B4-986649435626}" presName="connectorText" presStyleLbl="sibTrans1D1" presStyleIdx="5" presStyleCnt="18"/>
      <dgm:spPr/>
      <dgm:t>
        <a:bodyPr/>
        <a:lstStyle/>
        <a:p>
          <a:endParaRPr lang="en-US"/>
        </a:p>
      </dgm:t>
    </dgm:pt>
    <dgm:pt modelId="{7554AA1D-26BB-4C4C-B0EA-96DAA266B4EA}" type="pres">
      <dgm:prSet presAssocID="{94D63DAE-5FAA-40EF-80D0-6D11CB9038F6}" presName="node" presStyleLbl="node1" presStyleIdx="6" presStyleCnt="19">
        <dgm:presLayoutVars>
          <dgm:bulletEnabled val="1"/>
        </dgm:presLayoutVars>
      </dgm:prSet>
      <dgm:spPr/>
      <dgm:t>
        <a:bodyPr/>
        <a:lstStyle/>
        <a:p>
          <a:endParaRPr lang="en-US"/>
        </a:p>
      </dgm:t>
    </dgm:pt>
    <dgm:pt modelId="{60929F59-6E83-4EED-BFF8-392A9E77941B}" type="pres">
      <dgm:prSet presAssocID="{A31149C5-E0CC-4FBD-8D12-B41782FC0979}" presName="sibTrans" presStyleLbl="sibTrans1D1" presStyleIdx="6" presStyleCnt="18"/>
      <dgm:spPr/>
      <dgm:t>
        <a:bodyPr/>
        <a:lstStyle/>
        <a:p>
          <a:endParaRPr lang="en-US"/>
        </a:p>
      </dgm:t>
    </dgm:pt>
    <dgm:pt modelId="{4CC9D4BD-39E4-4EE0-A973-F3D37E5BA548}" type="pres">
      <dgm:prSet presAssocID="{A31149C5-E0CC-4FBD-8D12-B41782FC0979}" presName="connectorText" presStyleLbl="sibTrans1D1" presStyleIdx="6" presStyleCnt="18"/>
      <dgm:spPr/>
      <dgm:t>
        <a:bodyPr/>
        <a:lstStyle/>
        <a:p>
          <a:endParaRPr lang="en-US"/>
        </a:p>
      </dgm:t>
    </dgm:pt>
    <dgm:pt modelId="{B036EC7C-7945-4949-B888-3E4965B7AE49}" type="pres">
      <dgm:prSet presAssocID="{4ED609DB-5CF2-4F42-ACA4-F982AAF72B1C}" presName="node" presStyleLbl="node1" presStyleIdx="7" presStyleCnt="19">
        <dgm:presLayoutVars>
          <dgm:bulletEnabled val="1"/>
        </dgm:presLayoutVars>
      </dgm:prSet>
      <dgm:spPr/>
      <dgm:t>
        <a:bodyPr/>
        <a:lstStyle/>
        <a:p>
          <a:endParaRPr lang="en-US"/>
        </a:p>
      </dgm:t>
    </dgm:pt>
    <dgm:pt modelId="{2586255D-0333-45D2-B993-3E279AB0F7B7}" type="pres">
      <dgm:prSet presAssocID="{7992DFAD-BCD5-4C03-8CB1-291CC44605E9}" presName="sibTrans" presStyleLbl="sibTrans1D1" presStyleIdx="7" presStyleCnt="18"/>
      <dgm:spPr/>
      <dgm:t>
        <a:bodyPr/>
        <a:lstStyle/>
        <a:p>
          <a:endParaRPr lang="en-US"/>
        </a:p>
      </dgm:t>
    </dgm:pt>
    <dgm:pt modelId="{4245F9B0-1C51-450B-A98A-A9A4E1AC38E9}" type="pres">
      <dgm:prSet presAssocID="{7992DFAD-BCD5-4C03-8CB1-291CC44605E9}" presName="connectorText" presStyleLbl="sibTrans1D1" presStyleIdx="7" presStyleCnt="18"/>
      <dgm:spPr/>
      <dgm:t>
        <a:bodyPr/>
        <a:lstStyle/>
        <a:p>
          <a:endParaRPr lang="en-US"/>
        </a:p>
      </dgm:t>
    </dgm:pt>
    <dgm:pt modelId="{A73B7F4B-1592-4E71-8DFF-F6AF7EE01969}" type="pres">
      <dgm:prSet presAssocID="{ADE2261F-7590-44BB-B637-A926DCF84CF6}" presName="node" presStyleLbl="node1" presStyleIdx="8" presStyleCnt="19">
        <dgm:presLayoutVars>
          <dgm:bulletEnabled val="1"/>
        </dgm:presLayoutVars>
      </dgm:prSet>
      <dgm:spPr/>
      <dgm:t>
        <a:bodyPr/>
        <a:lstStyle/>
        <a:p>
          <a:endParaRPr lang="en-US"/>
        </a:p>
      </dgm:t>
    </dgm:pt>
    <dgm:pt modelId="{21B2DE5F-A23B-430B-9D5D-7EB15D81EFE6}" type="pres">
      <dgm:prSet presAssocID="{08218D2C-6D0D-4ED6-AA2A-350D747DFDE3}" presName="sibTrans" presStyleLbl="sibTrans1D1" presStyleIdx="8" presStyleCnt="18"/>
      <dgm:spPr/>
      <dgm:t>
        <a:bodyPr/>
        <a:lstStyle/>
        <a:p>
          <a:endParaRPr lang="en-US"/>
        </a:p>
      </dgm:t>
    </dgm:pt>
    <dgm:pt modelId="{DF1228C0-D2B9-418B-95E6-E3DAC8A983BB}" type="pres">
      <dgm:prSet presAssocID="{08218D2C-6D0D-4ED6-AA2A-350D747DFDE3}" presName="connectorText" presStyleLbl="sibTrans1D1" presStyleIdx="8" presStyleCnt="18"/>
      <dgm:spPr/>
      <dgm:t>
        <a:bodyPr/>
        <a:lstStyle/>
        <a:p>
          <a:endParaRPr lang="en-US"/>
        </a:p>
      </dgm:t>
    </dgm:pt>
    <dgm:pt modelId="{25802926-2870-4D3E-9F3F-ED0574A5E401}" type="pres">
      <dgm:prSet presAssocID="{63BE82FF-860B-4CEE-8B8E-75241F86CB28}" presName="node" presStyleLbl="node1" presStyleIdx="9" presStyleCnt="19">
        <dgm:presLayoutVars>
          <dgm:bulletEnabled val="1"/>
        </dgm:presLayoutVars>
      </dgm:prSet>
      <dgm:spPr/>
      <dgm:t>
        <a:bodyPr/>
        <a:lstStyle/>
        <a:p>
          <a:endParaRPr lang="en-US"/>
        </a:p>
      </dgm:t>
    </dgm:pt>
    <dgm:pt modelId="{D7E1B3D3-FFC5-40D9-B4BE-06929DAC7738}" type="pres">
      <dgm:prSet presAssocID="{AF8B0FC9-92F6-4687-B97F-7581A11F8F87}" presName="sibTrans" presStyleLbl="sibTrans1D1" presStyleIdx="9" presStyleCnt="18"/>
      <dgm:spPr/>
      <dgm:t>
        <a:bodyPr/>
        <a:lstStyle/>
        <a:p>
          <a:endParaRPr lang="en-US"/>
        </a:p>
      </dgm:t>
    </dgm:pt>
    <dgm:pt modelId="{E9DEDAE4-B2F8-42EF-BFE2-1C011992E791}" type="pres">
      <dgm:prSet presAssocID="{AF8B0FC9-92F6-4687-B97F-7581A11F8F87}" presName="connectorText" presStyleLbl="sibTrans1D1" presStyleIdx="9" presStyleCnt="18"/>
      <dgm:spPr/>
      <dgm:t>
        <a:bodyPr/>
        <a:lstStyle/>
        <a:p>
          <a:endParaRPr lang="en-US"/>
        </a:p>
      </dgm:t>
    </dgm:pt>
    <dgm:pt modelId="{8DA78E7B-6EBF-4A17-ACED-77A74E86910F}" type="pres">
      <dgm:prSet presAssocID="{A69FE8EF-8361-4266-852F-BC003998AD27}" presName="node" presStyleLbl="node1" presStyleIdx="10" presStyleCnt="19">
        <dgm:presLayoutVars>
          <dgm:bulletEnabled val="1"/>
        </dgm:presLayoutVars>
      </dgm:prSet>
      <dgm:spPr/>
      <dgm:t>
        <a:bodyPr/>
        <a:lstStyle/>
        <a:p>
          <a:endParaRPr lang="en-US"/>
        </a:p>
      </dgm:t>
    </dgm:pt>
    <dgm:pt modelId="{C6E3F61F-2A6A-411A-BBDE-57DEFB367FCD}" type="pres">
      <dgm:prSet presAssocID="{5223927F-8BE8-4013-9FC8-8792531EE528}" presName="sibTrans" presStyleLbl="sibTrans1D1" presStyleIdx="10" presStyleCnt="18"/>
      <dgm:spPr/>
      <dgm:t>
        <a:bodyPr/>
        <a:lstStyle/>
        <a:p>
          <a:endParaRPr lang="en-US"/>
        </a:p>
      </dgm:t>
    </dgm:pt>
    <dgm:pt modelId="{E8C26B91-D5B4-4045-B54C-AD7A3E0A3892}" type="pres">
      <dgm:prSet presAssocID="{5223927F-8BE8-4013-9FC8-8792531EE528}" presName="connectorText" presStyleLbl="sibTrans1D1" presStyleIdx="10" presStyleCnt="18"/>
      <dgm:spPr/>
      <dgm:t>
        <a:bodyPr/>
        <a:lstStyle/>
        <a:p>
          <a:endParaRPr lang="en-US"/>
        </a:p>
      </dgm:t>
    </dgm:pt>
    <dgm:pt modelId="{78BDC8DC-5647-4AE2-9550-0D0A5231799D}" type="pres">
      <dgm:prSet presAssocID="{F5D68EBD-2E87-41DF-96B5-FD92C5FB372F}" presName="node" presStyleLbl="node1" presStyleIdx="11" presStyleCnt="19">
        <dgm:presLayoutVars>
          <dgm:bulletEnabled val="1"/>
        </dgm:presLayoutVars>
      </dgm:prSet>
      <dgm:spPr/>
      <dgm:t>
        <a:bodyPr/>
        <a:lstStyle/>
        <a:p>
          <a:endParaRPr lang="en-US"/>
        </a:p>
      </dgm:t>
    </dgm:pt>
    <dgm:pt modelId="{68CE325B-2FCD-4D01-8417-BE1CAF10AE08}" type="pres">
      <dgm:prSet presAssocID="{2F373D0E-4364-433C-A2D9-70AD62B81531}" presName="sibTrans" presStyleLbl="sibTrans1D1" presStyleIdx="11" presStyleCnt="18"/>
      <dgm:spPr/>
      <dgm:t>
        <a:bodyPr/>
        <a:lstStyle/>
        <a:p>
          <a:endParaRPr lang="en-US"/>
        </a:p>
      </dgm:t>
    </dgm:pt>
    <dgm:pt modelId="{8E5B66BF-BEBC-4B6B-823B-A427FC588350}" type="pres">
      <dgm:prSet presAssocID="{2F373D0E-4364-433C-A2D9-70AD62B81531}" presName="connectorText" presStyleLbl="sibTrans1D1" presStyleIdx="11" presStyleCnt="18"/>
      <dgm:spPr/>
      <dgm:t>
        <a:bodyPr/>
        <a:lstStyle/>
        <a:p>
          <a:endParaRPr lang="en-US"/>
        </a:p>
      </dgm:t>
    </dgm:pt>
    <dgm:pt modelId="{5A54DE82-5AFF-4732-8F0F-63E5F6537049}" type="pres">
      <dgm:prSet presAssocID="{7B0AB555-F7BF-48FA-B7BE-B0FB14531D76}" presName="node" presStyleLbl="node1" presStyleIdx="12" presStyleCnt="19">
        <dgm:presLayoutVars>
          <dgm:bulletEnabled val="1"/>
        </dgm:presLayoutVars>
      </dgm:prSet>
      <dgm:spPr/>
      <dgm:t>
        <a:bodyPr/>
        <a:lstStyle/>
        <a:p>
          <a:endParaRPr lang="en-US"/>
        </a:p>
      </dgm:t>
    </dgm:pt>
    <dgm:pt modelId="{9BBFCCD8-E963-47D6-A895-AFD0C500C517}" type="pres">
      <dgm:prSet presAssocID="{9816D46B-4F7B-4634-A23D-759540844A94}" presName="sibTrans" presStyleLbl="sibTrans1D1" presStyleIdx="12" presStyleCnt="18"/>
      <dgm:spPr/>
      <dgm:t>
        <a:bodyPr/>
        <a:lstStyle/>
        <a:p>
          <a:endParaRPr lang="en-US"/>
        </a:p>
      </dgm:t>
    </dgm:pt>
    <dgm:pt modelId="{E70E90A7-A344-4254-B8CD-28C4D4BD711A}" type="pres">
      <dgm:prSet presAssocID="{9816D46B-4F7B-4634-A23D-759540844A94}" presName="connectorText" presStyleLbl="sibTrans1D1" presStyleIdx="12" presStyleCnt="18"/>
      <dgm:spPr/>
      <dgm:t>
        <a:bodyPr/>
        <a:lstStyle/>
        <a:p>
          <a:endParaRPr lang="en-US"/>
        </a:p>
      </dgm:t>
    </dgm:pt>
    <dgm:pt modelId="{24CBB35D-39EE-44B4-AC21-D41406D96939}" type="pres">
      <dgm:prSet presAssocID="{B246938B-C635-41C0-A643-FCE1EE96F348}" presName="node" presStyleLbl="node1" presStyleIdx="13" presStyleCnt="19">
        <dgm:presLayoutVars>
          <dgm:bulletEnabled val="1"/>
        </dgm:presLayoutVars>
      </dgm:prSet>
      <dgm:spPr/>
      <dgm:t>
        <a:bodyPr/>
        <a:lstStyle/>
        <a:p>
          <a:endParaRPr lang="en-US"/>
        </a:p>
      </dgm:t>
    </dgm:pt>
    <dgm:pt modelId="{C3239798-2A77-4D21-A98F-5B7650274B2D}" type="pres">
      <dgm:prSet presAssocID="{68943842-CBBE-425F-8B8B-7EE711FE8A55}" presName="sibTrans" presStyleLbl="sibTrans1D1" presStyleIdx="13" presStyleCnt="18"/>
      <dgm:spPr/>
      <dgm:t>
        <a:bodyPr/>
        <a:lstStyle/>
        <a:p>
          <a:endParaRPr lang="en-US"/>
        </a:p>
      </dgm:t>
    </dgm:pt>
    <dgm:pt modelId="{AADF1FDF-CBA6-4ACB-9D1E-CF1256F2E40F}" type="pres">
      <dgm:prSet presAssocID="{68943842-CBBE-425F-8B8B-7EE711FE8A55}" presName="connectorText" presStyleLbl="sibTrans1D1" presStyleIdx="13" presStyleCnt="18"/>
      <dgm:spPr/>
      <dgm:t>
        <a:bodyPr/>
        <a:lstStyle/>
        <a:p>
          <a:endParaRPr lang="en-US"/>
        </a:p>
      </dgm:t>
    </dgm:pt>
    <dgm:pt modelId="{8D5BF7B0-A1A6-4E53-861C-7F218A0454CB}" type="pres">
      <dgm:prSet presAssocID="{A67905E0-DBAE-4FD9-98E0-626B06F0C594}" presName="node" presStyleLbl="node1" presStyleIdx="14" presStyleCnt="19">
        <dgm:presLayoutVars>
          <dgm:bulletEnabled val="1"/>
        </dgm:presLayoutVars>
      </dgm:prSet>
      <dgm:spPr/>
      <dgm:t>
        <a:bodyPr/>
        <a:lstStyle/>
        <a:p>
          <a:endParaRPr lang="en-US"/>
        </a:p>
      </dgm:t>
    </dgm:pt>
    <dgm:pt modelId="{53904411-703B-4245-BF18-05F93F279ACF}" type="pres">
      <dgm:prSet presAssocID="{A8E5F6BD-1D01-476A-8A44-6BC1A3F6C58A}" presName="sibTrans" presStyleLbl="sibTrans1D1" presStyleIdx="14" presStyleCnt="18"/>
      <dgm:spPr/>
      <dgm:t>
        <a:bodyPr/>
        <a:lstStyle/>
        <a:p>
          <a:endParaRPr lang="en-US"/>
        </a:p>
      </dgm:t>
    </dgm:pt>
    <dgm:pt modelId="{44F7713F-8CFE-4396-9F64-C0735C054A9D}" type="pres">
      <dgm:prSet presAssocID="{A8E5F6BD-1D01-476A-8A44-6BC1A3F6C58A}" presName="connectorText" presStyleLbl="sibTrans1D1" presStyleIdx="14" presStyleCnt="18"/>
      <dgm:spPr/>
      <dgm:t>
        <a:bodyPr/>
        <a:lstStyle/>
        <a:p>
          <a:endParaRPr lang="en-US"/>
        </a:p>
      </dgm:t>
    </dgm:pt>
    <dgm:pt modelId="{D8C257F7-38FF-4601-9235-466422AF40DE}" type="pres">
      <dgm:prSet presAssocID="{43C313C3-B199-441A-8BF9-FC05D7EB1A16}" presName="node" presStyleLbl="node1" presStyleIdx="15" presStyleCnt="19">
        <dgm:presLayoutVars>
          <dgm:bulletEnabled val="1"/>
        </dgm:presLayoutVars>
      </dgm:prSet>
      <dgm:spPr/>
      <dgm:t>
        <a:bodyPr/>
        <a:lstStyle/>
        <a:p>
          <a:endParaRPr lang="en-US"/>
        </a:p>
      </dgm:t>
    </dgm:pt>
    <dgm:pt modelId="{65DC8140-1CC6-4C20-915C-9D34A52CD10B}" type="pres">
      <dgm:prSet presAssocID="{9E2BC075-4317-4620-BFF3-4DC4E1704C69}" presName="sibTrans" presStyleLbl="sibTrans1D1" presStyleIdx="15" presStyleCnt="18"/>
      <dgm:spPr/>
      <dgm:t>
        <a:bodyPr/>
        <a:lstStyle/>
        <a:p>
          <a:endParaRPr lang="en-US"/>
        </a:p>
      </dgm:t>
    </dgm:pt>
    <dgm:pt modelId="{D4852CA0-06E3-4079-A61E-C248967DD7FB}" type="pres">
      <dgm:prSet presAssocID="{9E2BC075-4317-4620-BFF3-4DC4E1704C69}" presName="connectorText" presStyleLbl="sibTrans1D1" presStyleIdx="15" presStyleCnt="18"/>
      <dgm:spPr/>
      <dgm:t>
        <a:bodyPr/>
        <a:lstStyle/>
        <a:p>
          <a:endParaRPr lang="en-US"/>
        </a:p>
      </dgm:t>
    </dgm:pt>
    <dgm:pt modelId="{1371BB21-F8A6-4ADB-99C0-9F40373839CD}" type="pres">
      <dgm:prSet presAssocID="{BA30522F-4A9F-4299-A7DA-BC9BFB5862AE}" presName="node" presStyleLbl="node1" presStyleIdx="16" presStyleCnt="19">
        <dgm:presLayoutVars>
          <dgm:bulletEnabled val="1"/>
        </dgm:presLayoutVars>
      </dgm:prSet>
      <dgm:spPr/>
      <dgm:t>
        <a:bodyPr/>
        <a:lstStyle/>
        <a:p>
          <a:endParaRPr lang="en-US"/>
        </a:p>
      </dgm:t>
    </dgm:pt>
    <dgm:pt modelId="{02631CAF-2729-49A1-A1BD-97ECEF9A6176}" type="pres">
      <dgm:prSet presAssocID="{1EF37332-6C5A-42A2-B53D-66F4DA945EEB}" presName="sibTrans" presStyleLbl="sibTrans1D1" presStyleIdx="16" presStyleCnt="18"/>
      <dgm:spPr/>
      <dgm:t>
        <a:bodyPr/>
        <a:lstStyle/>
        <a:p>
          <a:endParaRPr lang="en-US"/>
        </a:p>
      </dgm:t>
    </dgm:pt>
    <dgm:pt modelId="{4C4841A0-801E-48DF-8566-041264158543}" type="pres">
      <dgm:prSet presAssocID="{1EF37332-6C5A-42A2-B53D-66F4DA945EEB}" presName="connectorText" presStyleLbl="sibTrans1D1" presStyleIdx="16" presStyleCnt="18"/>
      <dgm:spPr/>
      <dgm:t>
        <a:bodyPr/>
        <a:lstStyle/>
        <a:p>
          <a:endParaRPr lang="en-US"/>
        </a:p>
      </dgm:t>
    </dgm:pt>
    <dgm:pt modelId="{30B063DD-5D9D-44EF-90B4-C255966CB959}" type="pres">
      <dgm:prSet presAssocID="{A0E17603-7EDC-48C1-BF8A-16D8758CD876}" presName="node" presStyleLbl="node1" presStyleIdx="17" presStyleCnt="19">
        <dgm:presLayoutVars>
          <dgm:bulletEnabled val="1"/>
        </dgm:presLayoutVars>
      </dgm:prSet>
      <dgm:spPr/>
      <dgm:t>
        <a:bodyPr/>
        <a:lstStyle/>
        <a:p>
          <a:endParaRPr lang="en-US"/>
        </a:p>
      </dgm:t>
    </dgm:pt>
    <dgm:pt modelId="{3A6A2F40-672B-4987-8A8E-D1CBA6549136}" type="pres">
      <dgm:prSet presAssocID="{014FC7C5-1102-4F29-959A-7EA1BB66CF58}" presName="sibTrans" presStyleLbl="sibTrans1D1" presStyleIdx="17" presStyleCnt="18"/>
      <dgm:spPr/>
      <dgm:t>
        <a:bodyPr/>
        <a:lstStyle/>
        <a:p>
          <a:endParaRPr lang="en-US"/>
        </a:p>
      </dgm:t>
    </dgm:pt>
    <dgm:pt modelId="{EA29FA0B-F3F3-4B3C-BA95-DB21B87B88B8}" type="pres">
      <dgm:prSet presAssocID="{014FC7C5-1102-4F29-959A-7EA1BB66CF58}" presName="connectorText" presStyleLbl="sibTrans1D1" presStyleIdx="17" presStyleCnt="18"/>
      <dgm:spPr/>
      <dgm:t>
        <a:bodyPr/>
        <a:lstStyle/>
        <a:p>
          <a:endParaRPr lang="en-US"/>
        </a:p>
      </dgm:t>
    </dgm:pt>
    <dgm:pt modelId="{83FC7459-9B85-4397-8212-1F7BA9461E5D}" type="pres">
      <dgm:prSet presAssocID="{96B19605-F7D1-4E1A-A2F5-C81EA5C26B45}" presName="node" presStyleLbl="node1" presStyleIdx="18" presStyleCnt="19">
        <dgm:presLayoutVars>
          <dgm:bulletEnabled val="1"/>
        </dgm:presLayoutVars>
      </dgm:prSet>
      <dgm:spPr/>
      <dgm:t>
        <a:bodyPr/>
        <a:lstStyle/>
        <a:p>
          <a:endParaRPr lang="en-US"/>
        </a:p>
      </dgm:t>
    </dgm:pt>
  </dgm:ptLst>
  <dgm:cxnLst>
    <dgm:cxn modelId="{40D94AFB-D1DA-43BB-A8C1-7A1D6403D282}" type="presOf" srcId="{AB00510F-5B3A-49C3-A3B4-986649435626}" destId="{2216DEBB-E3EC-4A88-A5A6-7A803FC91619}" srcOrd="0" destOrd="0" presId="urn:microsoft.com/office/officeart/2005/8/layout/bProcess3"/>
    <dgm:cxn modelId="{FAA96617-393A-E04E-84B8-C6F7497B69BB}" srcId="{960098F3-03F1-5A4A-8A8D-BDC200EC855A}" destId="{99F334B9-7021-7F4A-A46D-E23D2DCD55FE}" srcOrd="2" destOrd="0" parTransId="{CC8CDA83-D713-A041-A5C0-70A3B9F1C9FC}" sibTransId="{63A19119-E405-1245-B06B-CAD055BDE577}"/>
    <dgm:cxn modelId="{030C7402-D955-42ED-8386-2F5F0D66AD1F}" type="presOf" srcId="{9E2BC075-4317-4620-BFF3-4DC4E1704C69}" destId="{D4852CA0-06E3-4079-A61E-C248967DD7FB}" srcOrd="1" destOrd="0" presId="urn:microsoft.com/office/officeart/2005/8/layout/bProcess3"/>
    <dgm:cxn modelId="{E885D256-4E94-48C6-B1B2-BCF5FC44671D}" type="presOf" srcId="{99F334B9-7021-7F4A-A46D-E23D2DCD55FE}" destId="{BEF678C3-EA55-6348-9826-2648BA729E71}" srcOrd="0" destOrd="0" presId="urn:microsoft.com/office/officeart/2005/8/layout/bProcess3"/>
    <dgm:cxn modelId="{7641631E-F85D-4A0D-8CA4-79F88F95294B}" type="presOf" srcId="{68943842-CBBE-425F-8B8B-7EE711FE8A55}" destId="{C3239798-2A77-4D21-A98F-5B7650274B2D}" srcOrd="0" destOrd="0" presId="urn:microsoft.com/office/officeart/2005/8/layout/bProcess3"/>
    <dgm:cxn modelId="{519DA1CB-BBC2-154A-B46C-9C525DB75230}" srcId="{960098F3-03F1-5A4A-8A8D-BDC200EC855A}" destId="{3E66D957-89EA-4C45-A4C5-BC525BDBFF46}" srcOrd="4" destOrd="0" parTransId="{62CBD91F-DFE6-3347-A6F3-62DFFC72BE41}" sibTransId="{024624A6-58E3-D94D-A50C-6F5681E85DAA}"/>
    <dgm:cxn modelId="{1C52B775-217A-43E0-BDFD-1D24F11F509C}" type="presOf" srcId="{2F373D0E-4364-433C-A2D9-70AD62B81531}" destId="{8E5B66BF-BEBC-4B6B-823B-A427FC588350}" srcOrd="1" destOrd="0" presId="urn:microsoft.com/office/officeart/2005/8/layout/bProcess3"/>
    <dgm:cxn modelId="{7F4D8595-4DC0-44F6-AEB5-85053F5073D1}" type="presOf" srcId="{A06E9302-8E42-2F46-9BAC-156811537329}" destId="{0BDCB9D6-2EF7-F14D-9038-393BA7AA8B46}" srcOrd="1" destOrd="0" presId="urn:microsoft.com/office/officeart/2005/8/layout/bProcess3"/>
    <dgm:cxn modelId="{AF44FF52-81AB-41FE-BD36-1CA5754AA9E6}" type="presOf" srcId="{08218D2C-6D0D-4ED6-AA2A-350D747DFDE3}" destId="{DF1228C0-D2B9-418B-95E6-E3DAC8A983BB}" srcOrd="1" destOrd="0" presId="urn:microsoft.com/office/officeart/2005/8/layout/bProcess3"/>
    <dgm:cxn modelId="{3DFD9A84-6980-49CC-AC69-04E1179391B9}" type="presOf" srcId="{960098F3-03F1-5A4A-8A8D-BDC200EC855A}" destId="{9C64150B-0EF7-3441-AAB8-3BA20433681B}" srcOrd="0" destOrd="0" presId="urn:microsoft.com/office/officeart/2005/8/layout/bProcess3"/>
    <dgm:cxn modelId="{484DA493-1EF8-4134-981B-2884C7C8D33B}" srcId="{960098F3-03F1-5A4A-8A8D-BDC200EC855A}" destId="{7B0AB555-F7BF-48FA-B7BE-B0FB14531D76}" srcOrd="12" destOrd="0" parTransId="{48447650-3FED-4C3B-84A3-A5C1EECA9CF5}" sibTransId="{9816D46B-4F7B-4634-A23D-759540844A94}"/>
    <dgm:cxn modelId="{7B18C7D9-57A0-4E2E-8C3B-77E6C4968259}" type="presOf" srcId="{63BE82FF-860B-4CEE-8B8E-75241F86CB28}" destId="{25802926-2870-4D3E-9F3F-ED0574A5E401}" srcOrd="0" destOrd="0" presId="urn:microsoft.com/office/officeart/2005/8/layout/bProcess3"/>
    <dgm:cxn modelId="{10CED935-72D6-43A0-94C6-5454182EE91B}" srcId="{960098F3-03F1-5A4A-8A8D-BDC200EC855A}" destId="{43C313C3-B199-441A-8BF9-FC05D7EB1A16}" srcOrd="15" destOrd="0" parTransId="{1C7F7A27-BF32-43CA-93DF-468B0F44529E}" sibTransId="{9E2BC075-4317-4620-BFF3-4DC4E1704C69}"/>
    <dgm:cxn modelId="{3069C2B2-F11C-4C00-8DA8-574FBC6023D4}" type="presOf" srcId="{F5D68EBD-2E87-41DF-96B5-FD92C5FB372F}" destId="{78BDC8DC-5647-4AE2-9550-0D0A5231799D}" srcOrd="0" destOrd="0" presId="urn:microsoft.com/office/officeart/2005/8/layout/bProcess3"/>
    <dgm:cxn modelId="{E31AB49C-6CA6-433A-8ADB-FA2B23FCB60D}" srcId="{960098F3-03F1-5A4A-8A8D-BDC200EC855A}" destId="{54FB6FE5-4D74-4291-8702-CD9296825C17}" srcOrd="5" destOrd="0" parTransId="{C0F9420B-F346-4EC1-AD09-E75EF1829AE7}" sibTransId="{AB00510F-5B3A-49C3-A3B4-986649435626}"/>
    <dgm:cxn modelId="{3D6D9242-37FB-42C6-90C4-36AA0D6C30D9}" type="presOf" srcId="{B1CFF5CF-00D2-2F44-958A-7503F368173A}" destId="{6BBBCD12-82DE-6E47-AF67-F846F998806A}" srcOrd="1" destOrd="0" presId="urn:microsoft.com/office/officeart/2005/8/layout/bProcess3"/>
    <dgm:cxn modelId="{9C197D9E-7408-A744-A165-C562FE5C8B93}" srcId="{960098F3-03F1-5A4A-8A8D-BDC200EC855A}" destId="{E8C39B93-5FDE-2340-93C2-07D8F24A0D5F}" srcOrd="0" destOrd="0" parTransId="{96ACFD48-C10D-0947-8950-C215AF715B62}" sibTransId="{95DD47A6-651D-D747-8111-A5CAA8A5A87D}"/>
    <dgm:cxn modelId="{01EB5A1A-D4A1-4775-BDB3-23639C90F42F}" type="presOf" srcId="{43C313C3-B199-441A-8BF9-FC05D7EB1A16}" destId="{D8C257F7-38FF-4601-9235-466422AF40DE}" srcOrd="0" destOrd="0" presId="urn:microsoft.com/office/officeart/2005/8/layout/bProcess3"/>
    <dgm:cxn modelId="{B75BA9A2-4A0F-418A-885D-506CD0EFAD3F}" type="presOf" srcId="{7992DFAD-BCD5-4C03-8CB1-291CC44605E9}" destId="{4245F9B0-1C51-450B-A98A-A9A4E1AC38E9}" srcOrd="1" destOrd="0" presId="urn:microsoft.com/office/officeart/2005/8/layout/bProcess3"/>
    <dgm:cxn modelId="{E043F2F4-FF90-4757-9BA4-CC004B2B1AC2}" type="presOf" srcId="{ADE2261F-7590-44BB-B637-A926DCF84CF6}" destId="{A73B7F4B-1592-4E71-8DFF-F6AF7EE01969}" srcOrd="0" destOrd="0" presId="urn:microsoft.com/office/officeart/2005/8/layout/bProcess3"/>
    <dgm:cxn modelId="{C5A24B09-491B-4604-B990-96C01F532E4D}" type="presOf" srcId="{014FC7C5-1102-4F29-959A-7EA1BB66CF58}" destId="{EA29FA0B-F3F3-4B3C-BA95-DB21B87B88B8}" srcOrd="1" destOrd="0" presId="urn:microsoft.com/office/officeart/2005/8/layout/bProcess3"/>
    <dgm:cxn modelId="{F826698A-F613-4DBE-89D6-E21C9DF9CE2C}" srcId="{960098F3-03F1-5A4A-8A8D-BDC200EC855A}" destId="{BA30522F-4A9F-4299-A7DA-BC9BFB5862AE}" srcOrd="16" destOrd="0" parTransId="{AC22B3CE-E60C-4482-8744-3BDF0838855E}" sibTransId="{1EF37332-6C5A-42A2-B53D-66F4DA945EEB}"/>
    <dgm:cxn modelId="{26979C02-B63F-4BA5-BBAF-C9A44BF168B0}" srcId="{960098F3-03F1-5A4A-8A8D-BDC200EC855A}" destId="{ADE2261F-7590-44BB-B637-A926DCF84CF6}" srcOrd="8" destOrd="0" parTransId="{4D3B5C47-5FAB-4CA4-966D-3F4AB736E854}" sibTransId="{08218D2C-6D0D-4ED6-AA2A-350D747DFDE3}"/>
    <dgm:cxn modelId="{282C266C-B9F3-499D-B195-E54662562CCF}" srcId="{960098F3-03F1-5A4A-8A8D-BDC200EC855A}" destId="{63BE82FF-860B-4CEE-8B8E-75241F86CB28}" srcOrd="9" destOrd="0" parTransId="{99306160-CDE8-4E0D-8FE9-D23C8875F381}" sibTransId="{AF8B0FC9-92F6-4687-B97F-7581A11F8F87}"/>
    <dgm:cxn modelId="{5483A17F-E35D-C441-BC1E-57939D206B96}" srcId="{960098F3-03F1-5A4A-8A8D-BDC200EC855A}" destId="{B54C8668-63C7-D849-9E73-F467D31D4643}" srcOrd="1" destOrd="0" parTransId="{DCE0F15D-057F-8248-963F-05EE70FFF5CD}" sibTransId="{B1CFF5CF-00D2-2F44-958A-7503F368173A}"/>
    <dgm:cxn modelId="{CAE40DD0-A52B-C348-BF42-1F6750183F7E}" srcId="{960098F3-03F1-5A4A-8A8D-BDC200EC855A}" destId="{BAAF2CB7-6E4E-E74B-961F-F9E3F7A61EA5}" srcOrd="3" destOrd="0" parTransId="{E38A78BA-A33C-4940-8A7E-4CD84CB1B7F2}" sibTransId="{A06E9302-8E42-2F46-9BAC-156811537329}"/>
    <dgm:cxn modelId="{F7DE26E2-6392-4336-B7E3-002A7009D524}" type="presOf" srcId="{AF8B0FC9-92F6-4687-B97F-7581A11F8F87}" destId="{D7E1B3D3-FFC5-40D9-B4BE-06929DAC7738}" srcOrd="0" destOrd="0" presId="urn:microsoft.com/office/officeart/2005/8/layout/bProcess3"/>
    <dgm:cxn modelId="{2CCA0340-6F8C-46B3-9657-B83ECE1230F2}" type="presOf" srcId="{B1CFF5CF-00D2-2F44-958A-7503F368173A}" destId="{5B66454A-42DF-B04C-A22C-837A9AA2A38F}" srcOrd="0" destOrd="0" presId="urn:microsoft.com/office/officeart/2005/8/layout/bProcess3"/>
    <dgm:cxn modelId="{D04534A5-2289-498A-8EE8-260330F3BAAE}" type="presOf" srcId="{5223927F-8BE8-4013-9FC8-8792531EE528}" destId="{E8C26B91-D5B4-4045-B54C-AD7A3E0A3892}" srcOrd="1" destOrd="0" presId="urn:microsoft.com/office/officeart/2005/8/layout/bProcess3"/>
    <dgm:cxn modelId="{B7FCEE0F-331B-46D6-BA99-665E61505AD3}" type="presOf" srcId="{1EF37332-6C5A-42A2-B53D-66F4DA945EEB}" destId="{4C4841A0-801E-48DF-8566-041264158543}" srcOrd="1" destOrd="0" presId="urn:microsoft.com/office/officeart/2005/8/layout/bProcess3"/>
    <dgm:cxn modelId="{71D9115B-7558-416F-AEE2-F226A028E03E}" type="presOf" srcId="{014FC7C5-1102-4F29-959A-7EA1BB66CF58}" destId="{3A6A2F40-672B-4987-8A8E-D1CBA6549136}" srcOrd="0" destOrd="0" presId="urn:microsoft.com/office/officeart/2005/8/layout/bProcess3"/>
    <dgm:cxn modelId="{A02FEDE4-EF96-49C1-8164-10D93C173CF2}" type="presOf" srcId="{54FB6FE5-4D74-4291-8702-CD9296825C17}" destId="{8EFC6025-8FD6-4D15-ADF8-0F5E157FADD1}" srcOrd="0" destOrd="0" presId="urn:microsoft.com/office/officeart/2005/8/layout/bProcess3"/>
    <dgm:cxn modelId="{97063718-1FFC-450B-8646-7B7060DC7E6B}" type="presOf" srcId="{63A19119-E405-1245-B06B-CAD055BDE577}" destId="{2900300A-5460-044C-9B42-BC078B84246F}" srcOrd="0" destOrd="0" presId="urn:microsoft.com/office/officeart/2005/8/layout/bProcess3"/>
    <dgm:cxn modelId="{A24C691D-D89A-4258-B7EF-A418880F05FD}" type="presOf" srcId="{2F373D0E-4364-433C-A2D9-70AD62B81531}" destId="{68CE325B-2FCD-4D01-8417-BE1CAF10AE08}" srcOrd="0" destOrd="0" presId="urn:microsoft.com/office/officeart/2005/8/layout/bProcess3"/>
    <dgm:cxn modelId="{87832822-8284-41BA-9E55-C1E18699D5FB}" type="presOf" srcId="{95DD47A6-651D-D747-8111-A5CAA8A5A87D}" destId="{1A4CBFC7-6046-DA49-9752-F269D6C04FBC}" srcOrd="0" destOrd="0" presId="urn:microsoft.com/office/officeart/2005/8/layout/bProcess3"/>
    <dgm:cxn modelId="{B4E83497-9F9A-49F6-AA81-37D7CF6C1D4C}" type="presOf" srcId="{024624A6-58E3-D94D-A50C-6F5681E85DAA}" destId="{326164E1-0D4D-8A48-B0EE-F0EBE05A3421}" srcOrd="0" destOrd="0" presId="urn:microsoft.com/office/officeart/2005/8/layout/bProcess3"/>
    <dgm:cxn modelId="{A0B0AF05-8F84-4FB5-81E2-2C61F798131E}" type="presOf" srcId="{7B0AB555-F7BF-48FA-B7BE-B0FB14531D76}" destId="{5A54DE82-5AFF-4732-8F0F-63E5F6537049}" srcOrd="0" destOrd="0" presId="urn:microsoft.com/office/officeart/2005/8/layout/bProcess3"/>
    <dgm:cxn modelId="{3012FC34-5934-4DE5-B439-D080E3E04FF9}" type="presOf" srcId="{A8E5F6BD-1D01-476A-8A44-6BC1A3F6C58A}" destId="{53904411-703B-4245-BF18-05F93F279ACF}" srcOrd="0" destOrd="0" presId="urn:microsoft.com/office/officeart/2005/8/layout/bProcess3"/>
    <dgm:cxn modelId="{F10CFAD5-9BD5-409D-800B-63BBADABBEE3}" type="presOf" srcId="{96B19605-F7D1-4E1A-A2F5-C81EA5C26B45}" destId="{83FC7459-9B85-4397-8212-1F7BA9461E5D}" srcOrd="0" destOrd="0" presId="urn:microsoft.com/office/officeart/2005/8/layout/bProcess3"/>
    <dgm:cxn modelId="{ABFFC377-1095-407C-9499-0FCD3877C064}" type="presOf" srcId="{9816D46B-4F7B-4634-A23D-759540844A94}" destId="{9BBFCCD8-E963-47D6-A895-AFD0C500C517}" srcOrd="0" destOrd="0" presId="urn:microsoft.com/office/officeart/2005/8/layout/bProcess3"/>
    <dgm:cxn modelId="{F620F0B0-35A9-49AE-8940-2E2E9728EFF9}" type="presOf" srcId="{BA30522F-4A9F-4299-A7DA-BC9BFB5862AE}" destId="{1371BB21-F8A6-4ADB-99C0-9F40373839CD}" srcOrd="0" destOrd="0" presId="urn:microsoft.com/office/officeart/2005/8/layout/bProcess3"/>
    <dgm:cxn modelId="{5E8DEC89-533D-4C17-B74D-76D83F6D42FC}" type="presOf" srcId="{A06E9302-8E42-2F46-9BAC-156811537329}" destId="{C9A84FEC-8871-5046-8B31-2303B8A7667F}" srcOrd="0" destOrd="0" presId="urn:microsoft.com/office/officeart/2005/8/layout/bProcess3"/>
    <dgm:cxn modelId="{BE17B788-31D7-49ED-A6AD-2045F5FC12B6}" srcId="{960098F3-03F1-5A4A-8A8D-BDC200EC855A}" destId="{4ED609DB-5CF2-4F42-ACA4-F982AAF72B1C}" srcOrd="7" destOrd="0" parTransId="{0FBCF07C-61E6-4DA6-B22C-BF8ED04092D5}" sibTransId="{7992DFAD-BCD5-4C03-8CB1-291CC44605E9}"/>
    <dgm:cxn modelId="{0767B282-7CFB-4275-8B6E-4CC46FAE7442}" type="presOf" srcId="{9816D46B-4F7B-4634-A23D-759540844A94}" destId="{E70E90A7-A344-4254-B8CD-28C4D4BD711A}" srcOrd="1" destOrd="0" presId="urn:microsoft.com/office/officeart/2005/8/layout/bProcess3"/>
    <dgm:cxn modelId="{132CAAEA-0A2F-4DAB-ADB6-E8B7AFCD1BDE}" type="presOf" srcId="{5223927F-8BE8-4013-9FC8-8792531EE528}" destId="{C6E3F61F-2A6A-411A-BBDE-57DEFB367FCD}" srcOrd="0" destOrd="0" presId="urn:microsoft.com/office/officeart/2005/8/layout/bProcess3"/>
    <dgm:cxn modelId="{96ED2B13-DD00-4DC6-AA87-D30920F6B534}" srcId="{960098F3-03F1-5A4A-8A8D-BDC200EC855A}" destId="{A69FE8EF-8361-4266-852F-BC003998AD27}" srcOrd="10" destOrd="0" parTransId="{30D58805-368C-4356-ABF3-73D2760269F2}" sibTransId="{5223927F-8BE8-4013-9FC8-8792531EE528}"/>
    <dgm:cxn modelId="{BD4A1FD3-7F04-4274-82D7-6DC64CBBF869}" type="presOf" srcId="{9E2BC075-4317-4620-BFF3-4DC4E1704C69}" destId="{65DC8140-1CC6-4C20-915C-9D34A52CD10B}" srcOrd="0" destOrd="0" presId="urn:microsoft.com/office/officeart/2005/8/layout/bProcess3"/>
    <dgm:cxn modelId="{E74BCCFE-786F-4113-A0F0-0FFCBFB2E5D0}" type="presOf" srcId="{95DD47A6-651D-D747-8111-A5CAA8A5A87D}" destId="{970293CF-C608-3149-B93E-1A22E481774B}" srcOrd="1" destOrd="0" presId="urn:microsoft.com/office/officeart/2005/8/layout/bProcess3"/>
    <dgm:cxn modelId="{3D3A45B7-C26A-4597-AC9B-7430CD275146}" type="presOf" srcId="{08218D2C-6D0D-4ED6-AA2A-350D747DFDE3}" destId="{21B2DE5F-A23B-430B-9D5D-7EB15D81EFE6}" srcOrd="0" destOrd="0" presId="urn:microsoft.com/office/officeart/2005/8/layout/bProcess3"/>
    <dgm:cxn modelId="{13865BC7-73F2-413F-83FA-7E563EA7E93C}" type="presOf" srcId="{B246938B-C635-41C0-A643-FCE1EE96F348}" destId="{24CBB35D-39EE-44B4-AC21-D41406D96939}" srcOrd="0" destOrd="0" presId="urn:microsoft.com/office/officeart/2005/8/layout/bProcess3"/>
    <dgm:cxn modelId="{12084438-2EE4-4265-8040-FDB3D11E095F}" type="presOf" srcId="{024624A6-58E3-D94D-A50C-6F5681E85DAA}" destId="{2556AD14-E0F2-A640-9875-A601F372DE22}" srcOrd="1" destOrd="0" presId="urn:microsoft.com/office/officeart/2005/8/layout/bProcess3"/>
    <dgm:cxn modelId="{EBA0E431-BAE6-45D1-9388-87DFFE23BFA4}" type="presOf" srcId="{AB00510F-5B3A-49C3-A3B4-986649435626}" destId="{CC0F223F-E597-4BE6-A94D-1FBED8ED26E5}" srcOrd="1" destOrd="0" presId="urn:microsoft.com/office/officeart/2005/8/layout/bProcess3"/>
    <dgm:cxn modelId="{4BAFEA47-1868-4431-933D-004743520CC4}" srcId="{960098F3-03F1-5A4A-8A8D-BDC200EC855A}" destId="{F5D68EBD-2E87-41DF-96B5-FD92C5FB372F}" srcOrd="11" destOrd="0" parTransId="{4651CA51-1C20-48DF-A835-C318EAA748CF}" sibTransId="{2F373D0E-4364-433C-A2D9-70AD62B81531}"/>
    <dgm:cxn modelId="{F2CE0E78-F39C-4F85-B5EB-900DAAC37969}" type="presOf" srcId="{68943842-CBBE-425F-8B8B-7EE711FE8A55}" destId="{AADF1FDF-CBA6-4ACB-9D1E-CF1256F2E40F}" srcOrd="1" destOrd="0" presId="urn:microsoft.com/office/officeart/2005/8/layout/bProcess3"/>
    <dgm:cxn modelId="{5DDA4F65-990B-46BB-BF03-84EFBBBFC602}" type="presOf" srcId="{7992DFAD-BCD5-4C03-8CB1-291CC44605E9}" destId="{2586255D-0333-45D2-B993-3E279AB0F7B7}" srcOrd="0" destOrd="0" presId="urn:microsoft.com/office/officeart/2005/8/layout/bProcess3"/>
    <dgm:cxn modelId="{A28CA0D7-32CA-4C39-9499-B610285EEFBC}" type="presOf" srcId="{A69FE8EF-8361-4266-852F-BC003998AD27}" destId="{8DA78E7B-6EBF-4A17-ACED-77A74E86910F}" srcOrd="0" destOrd="0" presId="urn:microsoft.com/office/officeart/2005/8/layout/bProcess3"/>
    <dgm:cxn modelId="{F22F93DA-989F-4BB5-B39D-BE068327E2CF}" type="presOf" srcId="{63A19119-E405-1245-B06B-CAD055BDE577}" destId="{7E92FB76-7304-AE4E-A43C-5AB07ABAEFF1}" srcOrd="1" destOrd="0" presId="urn:microsoft.com/office/officeart/2005/8/layout/bProcess3"/>
    <dgm:cxn modelId="{9B3B44B7-30E0-4ECA-9B71-1E63B3F5D225}" srcId="{960098F3-03F1-5A4A-8A8D-BDC200EC855A}" destId="{A0E17603-7EDC-48C1-BF8A-16D8758CD876}" srcOrd="17" destOrd="0" parTransId="{37765CB2-52A3-4A88-8C25-0AAA651040E5}" sibTransId="{014FC7C5-1102-4F29-959A-7EA1BB66CF58}"/>
    <dgm:cxn modelId="{B2CBEB1D-AB4B-400B-AACE-7E6321204CB9}" type="presOf" srcId="{1EF37332-6C5A-42A2-B53D-66F4DA945EEB}" destId="{02631CAF-2729-49A1-A1BD-97ECEF9A6176}" srcOrd="0" destOrd="0" presId="urn:microsoft.com/office/officeart/2005/8/layout/bProcess3"/>
    <dgm:cxn modelId="{3F36E3FD-9A84-4F99-BF73-7154C925C250}" type="presOf" srcId="{3E66D957-89EA-4C45-A4C5-BC525BDBFF46}" destId="{EFBD5B97-C1F2-524C-A6AD-5614ECBBA08A}" srcOrd="0" destOrd="0" presId="urn:microsoft.com/office/officeart/2005/8/layout/bProcess3"/>
    <dgm:cxn modelId="{7722923B-A64F-42CA-84A1-E6014A04B874}" type="presOf" srcId="{B54C8668-63C7-D849-9E73-F467D31D4643}" destId="{864046F3-9039-CB45-A845-13BD353E5E83}" srcOrd="0" destOrd="0" presId="urn:microsoft.com/office/officeart/2005/8/layout/bProcess3"/>
    <dgm:cxn modelId="{86B911BE-6604-4683-8E6B-D882ADD51C61}" type="presOf" srcId="{A31149C5-E0CC-4FBD-8D12-B41782FC0979}" destId="{60929F59-6E83-4EED-BFF8-392A9E77941B}" srcOrd="0" destOrd="0" presId="urn:microsoft.com/office/officeart/2005/8/layout/bProcess3"/>
    <dgm:cxn modelId="{D9CD51A2-0B54-4F59-94C4-9A2503470173}" srcId="{960098F3-03F1-5A4A-8A8D-BDC200EC855A}" destId="{96B19605-F7D1-4E1A-A2F5-C81EA5C26B45}" srcOrd="18" destOrd="0" parTransId="{69C0E18B-02D6-4F12-9037-61649DEE0AA1}" sibTransId="{57536381-361C-453B-9D4B-04ED1B5740D1}"/>
    <dgm:cxn modelId="{402F07D4-B577-4081-A97C-D76E8585A357}" type="presOf" srcId="{A0E17603-7EDC-48C1-BF8A-16D8758CD876}" destId="{30B063DD-5D9D-44EF-90B4-C255966CB959}" srcOrd="0" destOrd="0" presId="urn:microsoft.com/office/officeart/2005/8/layout/bProcess3"/>
    <dgm:cxn modelId="{719692BE-EA1C-4D2D-ABD2-C138CAC003E7}" type="presOf" srcId="{BAAF2CB7-6E4E-E74B-961F-F9E3F7A61EA5}" destId="{C0273088-1B97-1C44-9F32-39368F342B16}" srcOrd="0" destOrd="0" presId="urn:microsoft.com/office/officeart/2005/8/layout/bProcess3"/>
    <dgm:cxn modelId="{BB9EB3C4-BA8E-4B41-ADA1-853C18DDAA6F}" type="presOf" srcId="{A31149C5-E0CC-4FBD-8D12-B41782FC0979}" destId="{4CC9D4BD-39E4-4EE0-A973-F3D37E5BA548}" srcOrd="1" destOrd="0" presId="urn:microsoft.com/office/officeart/2005/8/layout/bProcess3"/>
    <dgm:cxn modelId="{00F4E125-1D0E-4FA7-B34F-BD2E34DAE4F1}" srcId="{960098F3-03F1-5A4A-8A8D-BDC200EC855A}" destId="{B246938B-C635-41C0-A643-FCE1EE96F348}" srcOrd="13" destOrd="0" parTransId="{FE6E256E-A711-4510-B52C-57D15B21B87D}" sibTransId="{68943842-CBBE-425F-8B8B-7EE711FE8A55}"/>
    <dgm:cxn modelId="{9D2F1372-0A68-4325-84D1-08B8AA7E7734}" type="presOf" srcId="{A8E5F6BD-1D01-476A-8A44-6BC1A3F6C58A}" destId="{44F7713F-8CFE-4396-9F64-C0735C054A9D}" srcOrd="1" destOrd="0" presId="urn:microsoft.com/office/officeart/2005/8/layout/bProcess3"/>
    <dgm:cxn modelId="{21EBD4E6-A777-4E32-B895-E5B76B6B7E18}" srcId="{960098F3-03F1-5A4A-8A8D-BDC200EC855A}" destId="{A67905E0-DBAE-4FD9-98E0-626B06F0C594}" srcOrd="14" destOrd="0" parTransId="{7CABD20B-A88D-4A6B-996B-DF35ABA258B1}" sibTransId="{A8E5F6BD-1D01-476A-8A44-6BC1A3F6C58A}"/>
    <dgm:cxn modelId="{76DB376B-875F-4D8C-AE3F-7B5758CC0CCF}" type="presOf" srcId="{E8C39B93-5FDE-2340-93C2-07D8F24A0D5F}" destId="{7065D588-1A96-634C-9B4D-1D10DA4C7E4D}" srcOrd="0" destOrd="0" presId="urn:microsoft.com/office/officeart/2005/8/layout/bProcess3"/>
    <dgm:cxn modelId="{48F3554C-E133-470A-8CC4-476454C9C34B}" type="presOf" srcId="{4ED609DB-5CF2-4F42-ACA4-F982AAF72B1C}" destId="{B036EC7C-7945-4949-B888-3E4965B7AE49}" srcOrd="0" destOrd="0" presId="urn:microsoft.com/office/officeart/2005/8/layout/bProcess3"/>
    <dgm:cxn modelId="{7F647858-1EBA-4440-859D-AFE8B2481C7B}" type="presOf" srcId="{94D63DAE-5FAA-40EF-80D0-6D11CB9038F6}" destId="{7554AA1D-26BB-4C4C-B0EA-96DAA266B4EA}" srcOrd="0" destOrd="0" presId="urn:microsoft.com/office/officeart/2005/8/layout/bProcess3"/>
    <dgm:cxn modelId="{6500CFEE-1628-46ED-87ED-E0CDC041BD0F}" srcId="{960098F3-03F1-5A4A-8A8D-BDC200EC855A}" destId="{94D63DAE-5FAA-40EF-80D0-6D11CB9038F6}" srcOrd="6" destOrd="0" parTransId="{4C1978D6-A47A-4FF9-902D-648E4E543E7D}" sibTransId="{A31149C5-E0CC-4FBD-8D12-B41782FC0979}"/>
    <dgm:cxn modelId="{A12AF060-1F4F-4BE6-9F72-1AE2FFE6E447}" type="presOf" srcId="{A67905E0-DBAE-4FD9-98E0-626B06F0C594}" destId="{8D5BF7B0-A1A6-4E53-861C-7F218A0454CB}" srcOrd="0" destOrd="0" presId="urn:microsoft.com/office/officeart/2005/8/layout/bProcess3"/>
    <dgm:cxn modelId="{2161457D-39B9-4884-A8CB-553F4671880F}" type="presOf" srcId="{AF8B0FC9-92F6-4687-B97F-7581A11F8F87}" destId="{E9DEDAE4-B2F8-42EF-BFE2-1C011992E791}" srcOrd="1" destOrd="0" presId="urn:microsoft.com/office/officeart/2005/8/layout/bProcess3"/>
    <dgm:cxn modelId="{375093B2-EB53-4BBA-9363-50025684D4F6}" type="presParOf" srcId="{9C64150B-0EF7-3441-AAB8-3BA20433681B}" destId="{7065D588-1A96-634C-9B4D-1D10DA4C7E4D}" srcOrd="0" destOrd="0" presId="urn:microsoft.com/office/officeart/2005/8/layout/bProcess3"/>
    <dgm:cxn modelId="{39A8500E-413D-488A-9C64-85D353071D9E}" type="presParOf" srcId="{9C64150B-0EF7-3441-AAB8-3BA20433681B}" destId="{1A4CBFC7-6046-DA49-9752-F269D6C04FBC}" srcOrd="1" destOrd="0" presId="urn:microsoft.com/office/officeart/2005/8/layout/bProcess3"/>
    <dgm:cxn modelId="{06E408D5-2B81-44FE-AF01-8C03D935C676}" type="presParOf" srcId="{1A4CBFC7-6046-DA49-9752-F269D6C04FBC}" destId="{970293CF-C608-3149-B93E-1A22E481774B}" srcOrd="0" destOrd="0" presId="urn:microsoft.com/office/officeart/2005/8/layout/bProcess3"/>
    <dgm:cxn modelId="{178B83FA-FA0F-45AD-9A7A-B6E8D811B906}" type="presParOf" srcId="{9C64150B-0EF7-3441-AAB8-3BA20433681B}" destId="{864046F3-9039-CB45-A845-13BD353E5E83}" srcOrd="2" destOrd="0" presId="urn:microsoft.com/office/officeart/2005/8/layout/bProcess3"/>
    <dgm:cxn modelId="{6CC17F86-358F-4575-B6B1-52614D6A8EF1}" type="presParOf" srcId="{9C64150B-0EF7-3441-AAB8-3BA20433681B}" destId="{5B66454A-42DF-B04C-A22C-837A9AA2A38F}" srcOrd="3" destOrd="0" presId="urn:microsoft.com/office/officeart/2005/8/layout/bProcess3"/>
    <dgm:cxn modelId="{B50F9AAF-CEF6-450F-8F08-A02BBEBB8BA1}" type="presParOf" srcId="{5B66454A-42DF-B04C-A22C-837A9AA2A38F}" destId="{6BBBCD12-82DE-6E47-AF67-F846F998806A}" srcOrd="0" destOrd="0" presId="urn:microsoft.com/office/officeart/2005/8/layout/bProcess3"/>
    <dgm:cxn modelId="{C4DFDAE7-6FFE-4942-892A-249BD4D67C5D}" type="presParOf" srcId="{9C64150B-0EF7-3441-AAB8-3BA20433681B}" destId="{BEF678C3-EA55-6348-9826-2648BA729E71}" srcOrd="4" destOrd="0" presId="urn:microsoft.com/office/officeart/2005/8/layout/bProcess3"/>
    <dgm:cxn modelId="{1AB42D68-77BD-49DE-8D97-9344CD83786E}" type="presParOf" srcId="{9C64150B-0EF7-3441-AAB8-3BA20433681B}" destId="{2900300A-5460-044C-9B42-BC078B84246F}" srcOrd="5" destOrd="0" presId="urn:microsoft.com/office/officeart/2005/8/layout/bProcess3"/>
    <dgm:cxn modelId="{4044B42A-CF04-4285-8EA0-3C2266C5C88E}" type="presParOf" srcId="{2900300A-5460-044C-9B42-BC078B84246F}" destId="{7E92FB76-7304-AE4E-A43C-5AB07ABAEFF1}" srcOrd="0" destOrd="0" presId="urn:microsoft.com/office/officeart/2005/8/layout/bProcess3"/>
    <dgm:cxn modelId="{44D4FA2D-B802-4D12-8FCB-D42CB826D80B}" type="presParOf" srcId="{9C64150B-0EF7-3441-AAB8-3BA20433681B}" destId="{C0273088-1B97-1C44-9F32-39368F342B16}" srcOrd="6" destOrd="0" presId="urn:microsoft.com/office/officeart/2005/8/layout/bProcess3"/>
    <dgm:cxn modelId="{BC662E20-EDEC-4C25-955F-12515B73B082}" type="presParOf" srcId="{9C64150B-0EF7-3441-AAB8-3BA20433681B}" destId="{C9A84FEC-8871-5046-8B31-2303B8A7667F}" srcOrd="7" destOrd="0" presId="urn:microsoft.com/office/officeart/2005/8/layout/bProcess3"/>
    <dgm:cxn modelId="{60E096D8-E61B-45D9-B203-9471EEE8B19B}" type="presParOf" srcId="{C9A84FEC-8871-5046-8B31-2303B8A7667F}" destId="{0BDCB9D6-2EF7-F14D-9038-393BA7AA8B46}" srcOrd="0" destOrd="0" presId="urn:microsoft.com/office/officeart/2005/8/layout/bProcess3"/>
    <dgm:cxn modelId="{8D438688-6786-45EC-92BA-5B6B5BA3BF5B}" type="presParOf" srcId="{9C64150B-0EF7-3441-AAB8-3BA20433681B}" destId="{EFBD5B97-C1F2-524C-A6AD-5614ECBBA08A}" srcOrd="8" destOrd="0" presId="urn:microsoft.com/office/officeart/2005/8/layout/bProcess3"/>
    <dgm:cxn modelId="{5D1202D8-F8F6-41E6-9696-B4BF081CDDDF}" type="presParOf" srcId="{9C64150B-0EF7-3441-AAB8-3BA20433681B}" destId="{326164E1-0D4D-8A48-B0EE-F0EBE05A3421}" srcOrd="9" destOrd="0" presId="urn:microsoft.com/office/officeart/2005/8/layout/bProcess3"/>
    <dgm:cxn modelId="{B49F32CE-3BE1-44E5-9385-4BE6E18B2CBA}" type="presParOf" srcId="{326164E1-0D4D-8A48-B0EE-F0EBE05A3421}" destId="{2556AD14-E0F2-A640-9875-A601F372DE22}" srcOrd="0" destOrd="0" presId="urn:microsoft.com/office/officeart/2005/8/layout/bProcess3"/>
    <dgm:cxn modelId="{36BDA9FB-BEB7-4471-9305-5CF3620F1DEA}" type="presParOf" srcId="{9C64150B-0EF7-3441-AAB8-3BA20433681B}" destId="{8EFC6025-8FD6-4D15-ADF8-0F5E157FADD1}" srcOrd="10" destOrd="0" presId="urn:microsoft.com/office/officeart/2005/8/layout/bProcess3"/>
    <dgm:cxn modelId="{40BC8D92-F1F1-4347-8699-0744A966461B}" type="presParOf" srcId="{9C64150B-0EF7-3441-AAB8-3BA20433681B}" destId="{2216DEBB-E3EC-4A88-A5A6-7A803FC91619}" srcOrd="11" destOrd="0" presId="urn:microsoft.com/office/officeart/2005/8/layout/bProcess3"/>
    <dgm:cxn modelId="{022C87E3-C756-4C3C-B612-2D49D3394BAA}" type="presParOf" srcId="{2216DEBB-E3EC-4A88-A5A6-7A803FC91619}" destId="{CC0F223F-E597-4BE6-A94D-1FBED8ED26E5}" srcOrd="0" destOrd="0" presId="urn:microsoft.com/office/officeart/2005/8/layout/bProcess3"/>
    <dgm:cxn modelId="{91A46A33-4BCC-41E1-9A67-798C7A89F140}" type="presParOf" srcId="{9C64150B-0EF7-3441-AAB8-3BA20433681B}" destId="{7554AA1D-26BB-4C4C-B0EA-96DAA266B4EA}" srcOrd="12" destOrd="0" presId="urn:microsoft.com/office/officeart/2005/8/layout/bProcess3"/>
    <dgm:cxn modelId="{8CF3A1BE-9675-41FC-A112-B719D7157F43}" type="presParOf" srcId="{9C64150B-0EF7-3441-AAB8-3BA20433681B}" destId="{60929F59-6E83-4EED-BFF8-392A9E77941B}" srcOrd="13" destOrd="0" presId="urn:microsoft.com/office/officeart/2005/8/layout/bProcess3"/>
    <dgm:cxn modelId="{11DDAC8B-79FF-49B3-89AC-FAAB4825185A}" type="presParOf" srcId="{60929F59-6E83-4EED-BFF8-392A9E77941B}" destId="{4CC9D4BD-39E4-4EE0-A973-F3D37E5BA548}" srcOrd="0" destOrd="0" presId="urn:microsoft.com/office/officeart/2005/8/layout/bProcess3"/>
    <dgm:cxn modelId="{627677E3-6B09-4DBB-8FF4-1A157D6A2E95}" type="presParOf" srcId="{9C64150B-0EF7-3441-AAB8-3BA20433681B}" destId="{B036EC7C-7945-4949-B888-3E4965B7AE49}" srcOrd="14" destOrd="0" presId="urn:microsoft.com/office/officeart/2005/8/layout/bProcess3"/>
    <dgm:cxn modelId="{812EA9B2-6165-4017-87AA-70A183B4C88D}" type="presParOf" srcId="{9C64150B-0EF7-3441-AAB8-3BA20433681B}" destId="{2586255D-0333-45D2-B993-3E279AB0F7B7}" srcOrd="15" destOrd="0" presId="urn:microsoft.com/office/officeart/2005/8/layout/bProcess3"/>
    <dgm:cxn modelId="{84088775-274F-4584-88E9-22B72E9E17D8}" type="presParOf" srcId="{2586255D-0333-45D2-B993-3E279AB0F7B7}" destId="{4245F9B0-1C51-450B-A98A-A9A4E1AC38E9}" srcOrd="0" destOrd="0" presId="urn:microsoft.com/office/officeart/2005/8/layout/bProcess3"/>
    <dgm:cxn modelId="{053AB61E-DC50-466D-B873-18CBFA06C2A1}" type="presParOf" srcId="{9C64150B-0EF7-3441-AAB8-3BA20433681B}" destId="{A73B7F4B-1592-4E71-8DFF-F6AF7EE01969}" srcOrd="16" destOrd="0" presId="urn:microsoft.com/office/officeart/2005/8/layout/bProcess3"/>
    <dgm:cxn modelId="{40265034-7390-470A-9887-5E162EAC2C4F}" type="presParOf" srcId="{9C64150B-0EF7-3441-AAB8-3BA20433681B}" destId="{21B2DE5F-A23B-430B-9D5D-7EB15D81EFE6}" srcOrd="17" destOrd="0" presId="urn:microsoft.com/office/officeart/2005/8/layout/bProcess3"/>
    <dgm:cxn modelId="{F0718B68-9ED7-465B-8B1F-436E216D0DE8}" type="presParOf" srcId="{21B2DE5F-A23B-430B-9D5D-7EB15D81EFE6}" destId="{DF1228C0-D2B9-418B-95E6-E3DAC8A983BB}" srcOrd="0" destOrd="0" presId="urn:microsoft.com/office/officeart/2005/8/layout/bProcess3"/>
    <dgm:cxn modelId="{674B48E6-2362-40E8-BD55-A16CCC42AC64}" type="presParOf" srcId="{9C64150B-0EF7-3441-AAB8-3BA20433681B}" destId="{25802926-2870-4D3E-9F3F-ED0574A5E401}" srcOrd="18" destOrd="0" presId="urn:microsoft.com/office/officeart/2005/8/layout/bProcess3"/>
    <dgm:cxn modelId="{2CC2CD91-F800-4CBA-A138-142BF140B733}" type="presParOf" srcId="{9C64150B-0EF7-3441-AAB8-3BA20433681B}" destId="{D7E1B3D3-FFC5-40D9-B4BE-06929DAC7738}" srcOrd="19" destOrd="0" presId="urn:microsoft.com/office/officeart/2005/8/layout/bProcess3"/>
    <dgm:cxn modelId="{DD2B8224-E9C3-4473-8B1D-51741E8C6EB2}" type="presParOf" srcId="{D7E1B3D3-FFC5-40D9-B4BE-06929DAC7738}" destId="{E9DEDAE4-B2F8-42EF-BFE2-1C011992E791}" srcOrd="0" destOrd="0" presId="urn:microsoft.com/office/officeart/2005/8/layout/bProcess3"/>
    <dgm:cxn modelId="{DAFAB39B-D29E-45AE-904E-B3F962FAE4C3}" type="presParOf" srcId="{9C64150B-0EF7-3441-AAB8-3BA20433681B}" destId="{8DA78E7B-6EBF-4A17-ACED-77A74E86910F}" srcOrd="20" destOrd="0" presId="urn:microsoft.com/office/officeart/2005/8/layout/bProcess3"/>
    <dgm:cxn modelId="{730D385F-2499-4352-9F63-E406096EC182}" type="presParOf" srcId="{9C64150B-0EF7-3441-AAB8-3BA20433681B}" destId="{C6E3F61F-2A6A-411A-BBDE-57DEFB367FCD}" srcOrd="21" destOrd="0" presId="urn:microsoft.com/office/officeart/2005/8/layout/bProcess3"/>
    <dgm:cxn modelId="{DC682C68-DD87-4B9E-8650-A17CB9E44991}" type="presParOf" srcId="{C6E3F61F-2A6A-411A-BBDE-57DEFB367FCD}" destId="{E8C26B91-D5B4-4045-B54C-AD7A3E0A3892}" srcOrd="0" destOrd="0" presId="urn:microsoft.com/office/officeart/2005/8/layout/bProcess3"/>
    <dgm:cxn modelId="{C56E58F4-F36F-4DEF-BD8D-32F7FC1195BE}" type="presParOf" srcId="{9C64150B-0EF7-3441-AAB8-3BA20433681B}" destId="{78BDC8DC-5647-4AE2-9550-0D0A5231799D}" srcOrd="22" destOrd="0" presId="urn:microsoft.com/office/officeart/2005/8/layout/bProcess3"/>
    <dgm:cxn modelId="{7CB8ED91-B967-475D-AC7C-2EFA1050F716}" type="presParOf" srcId="{9C64150B-0EF7-3441-AAB8-3BA20433681B}" destId="{68CE325B-2FCD-4D01-8417-BE1CAF10AE08}" srcOrd="23" destOrd="0" presId="urn:microsoft.com/office/officeart/2005/8/layout/bProcess3"/>
    <dgm:cxn modelId="{422254CA-35F6-4010-BE56-95AAA149D929}" type="presParOf" srcId="{68CE325B-2FCD-4D01-8417-BE1CAF10AE08}" destId="{8E5B66BF-BEBC-4B6B-823B-A427FC588350}" srcOrd="0" destOrd="0" presId="urn:microsoft.com/office/officeart/2005/8/layout/bProcess3"/>
    <dgm:cxn modelId="{5D76DEF6-9F1F-4056-B241-D2B325980AF0}" type="presParOf" srcId="{9C64150B-0EF7-3441-AAB8-3BA20433681B}" destId="{5A54DE82-5AFF-4732-8F0F-63E5F6537049}" srcOrd="24" destOrd="0" presId="urn:microsoft.com/office/officeart/2005/8/layout/bProcess3"/>
    <dgm:cxn modelId="{CB262617-17AF-4C13-B388-F71D33684CA2}" type="presParOf" srcId="{9C64150B-0EF7-3441-AAB8-3BA20433681B}" destId="{9BBFCCD8-E963-47D6-A895-AFD0C500C517}" srcOrd="25" destOrd="0" presId="urn:microsoft.com/office/officeart/2005/8/layout/bProcess3"/>
    <dgm:cxn modelId="{EE84984E-9D2E-4A80-99F9-EDE907E687AD}" type="presParOf" srcId="{9BBFCCD8-E963-47D6-A895-AFD0C500C517}" destId="{E70E90A7-A344-4254-B8CD-28C4D4BD711A}" srcOrd="0" destOrd="0" presId="urn:microsoft.com/office/officeart/2005/8/layout/bProcess3"/>
    <dgm:cxn modelId="{EBD03D92-C1DA-4BEA-8834-ECC90F370FBA}" type="presParOf" srcId="{9C64150B-0EF7-3441-AAB8-3BA20433681B}" destId="{24CBB35D-39EE-44B4-AC21-D41406D96939}" srcOrd="26" destOrd="0" presId="urn:microsoft.com/office/officeart/2005/8/layout/bProcess3"/>
    <dgm:cxn modelId="{F78270FC-F6CC-43DE-9A55-3C75CEEF5C72}" type="presParOf" srcId="{9C64150B-0EF7-3441-AAB8-3BA20433681B}" destId="{C3239798-2A77-4D21-A98F-5B7650274B2D}" srcOrd="27" destOrd="0" presId="urn:microsoft.com/office/officeart/2005/8/layout/bProcess3"/>
    <dgm:cxn modelId="{090751D8-2A8D-4ED9-A80A-4323B1BF29DD}" type="presParOf" srcId="{C3239798-2A77-4D21-A98F-5B7650274B2D}" destId="{AADF1FDF-CBA6-4ACB-9D1E-CF1256F2E40F}" srcOrd="0" destOrd="0" presId="urn:microsoft.com/office/officeart/2005/8/layout/bProcess3"/>
    <dgm:cxn modelId="{9845A526-CC1B-4837-B765-57747375B2DD}" type="presParOf" srcId="{9C64150B-0EF7-3441-AAB8-3BA20433681B}" destId="{8D5BF7B0-A1A6-4E53-861C-7F218A0454CB}" srcOrd="28" destOrd="0" presId="urn:microsoft.com/office/officeart/2005/8/layout/bProcess3"/>
    <dgm:cxn modelId="{2E4228F4-0733-4EF1-A03F-F130E06F8CF9}" type="presParOf" srcId="{9C64150B-0EF7-3441-AAB8-3BA20433681B}" destId="{53904411-703B-4245-BF18-05F93F279ACF}" srcOrd="29" destOrd="0" presId="urn:microsoft.com/office/officeart/2005/8/layout/bProcess3"/>
    <dgm:cxn modelId="{82256DF9-A0BD-423A-B6ED-3D6D3C4B4A73}" type="presParOf" srcId="{53904411-703B-4245-BF18-05F93F279ACF}" destId="{44F7713F-8CFE-4396-9F64-C0735C054A9D}" srcOrd="0" destOrd="0" presId="urn:microsoft.com/office/officeart/2005/8/layout/bProcess3"/>
    <dgm:cxn modelId="{580FF59F-DB67-4C96-AC74-D172A081D61A}" type="presParOf" srcId="{9C64150B-0EF7-3441-AAB8-3BA20433681B}" destId="{D8C257F7-38FF-4601-9235-466422AF40DE}" srcOrd="30" destOrd="0" presId="urn:microsoft.com/office/officeart/2005/8/layout/bProcess3"/>
    <dgm:cxn modelId="{CB4E99B4-3DFD-439F-8BAA-E4479BE2B34B}" type="presParOf" srcId="{9C64150B-0EF7-3441-AAB8-3BA20433681B}" destId="{65DC8140-1CC6-4C20-915C-9D34A52CD10B}" srcOrd="31" destOrd="0" presId="urn:microsoft.com/office/officeart/2005/8/layout/bProcess3"/>
    <dgm:cxn modelId="{DBCAC7E2-2D60-49F6-998D-3949D92BF9DC}" type="presParOf" srcId="{65DC8140-1CC6-4C20-915C-9D34A52CD10B}" destId="{D4852CA0-06E3-4079-A61E-C248967DD7FB}" srcOrd="0" destOrd="0" presId="urn:microsoft.com/office/officeart/2005/8/layout/bProcess3"/>
    <dgm:cxn modelId="{CB278DB9-97B3-44E5-984F-36BA5F8B48C8}" type="presParOf" srcId="{9C64150B-0EF7-3441-AAB8-3BA20433681B}" destId="{1371BB21-F8A6-4ADB-99C0-9F40373839CD}" srcOrd="32" destOrd="0" presId="urn:microsoft.com/office/officeart/2005/8/layout/bProcess3"/>
    <dgm:cxn modelId="{F7F94B08-1604-4575-BF22-6CCF620B95BD}" type="presParOf" srcId="{9C64150B-0EF7-3441-AAB8-3BA20433681B}" destId="{02631CAF-2729-49A1-A1BD-97ECEF9A6176}" srcOrd="33" destOrd="0" presId="urn:microsoft.com/office/officeart/2005/8/layout/bProcess3"/>
    <dgm:cxn modelId="{89C270BB-D450-4C6D-AF79-CEE11F86117D}" type="presParOf" srcId="{02631CAF-2729-49A1-A1BD-97ECEF9A6176}" destId="{4C4841A0-801E-48DF-8566-041264158543}" srcOrd="0" destOrd="0" presId="urn:microsoft.com/office/officeart/2005/8/layout/bProcess3"/>
    <dgm:cxn modelId="{0105EE4C-0EE5-4373-8F87-980919E2BB03}" type="presParOf" srcId="{9C64150B-0EF7-3441-AAB8-3BA20433681B}" destId="{30B063DD-5D9D-44EF-90B4-C255966CB959}" srcOrd="34" destOrd="0" presId="urn:microsoft.com/office/officeart/2005/8/layout/bProcess3"/>
    <dgm:cxn modelId="{4DCC1441-4185-461C-9433-B927AA2AB585}" type="presParOf" srcId="{9C64150B-0EF7-3441-AAB8-3BA20433681B}" destId="{3A6A2F40-672B-4987-8A8E-D1CBA6549136}" srcOrd="35" destOrd="0" presId="urn:microsoft.com/office/officeart/2005/8/layout/bProcess3"/>
    <dgm:cxn modelId="{0B9C59C4-B4F2-4CBF-992B-52980970E493}" type="presParOf" srcId="{3A6A2F40-672B-4987-8A8E-D1CBA6549136}" destId="{EA29FA0B-F3F3-4B3C-BA95-DB21B87B88B8}" srcOrd="0" destOrd="0" presId="urn:microsoft.com/office/officeart/2005/8/layout/bProcess3"/>
    <dgm:cxn modelId="{87887B7C-4AE5-4469-B197-32264E2B1A6B}" type="presParOf" srcId="{9C64150B-0EF7-3441-AAB8-3BA20433681B}" destId="{83FC7459-9B85-4397-8212-1F7BA9461E5D}" srcOrd="36"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CBFC7-6046-DA49-9752-F269D6C04FBC}">
      <dsp:nvSpPr>
        <dsp:cNvPr id="0" name=""/>
        <dsp:cNvSpPr/>
      </dsp:nvSpPr>
      <dsp:spPr>
        <a:xfrm>
          <a:off x="1471811" y="1131840"/>
          <a:ext cx="308014" cy="91440"/>
        </a:xfrm>
        <a:custGeom>
          <a:avLst/>
          <a:gdLst/>
          <a:ahLst/>
          <a:cxnLst/>
          <a:rect l="0" t="0" r="0" b="0"/>
          <a:pathLst>
            <a:path>
              <a:moveTo>
                <a:pt x="0" y="45720"/>
              </a:moveTo>
              <a:lnTo>
                <a:pt x="308014"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617352" y="1175866"/>
        <a:ext cx="16930" cy="3386"/>
      </dsp:txXfrm>
    </dsp:sp>
    <dsp:sp modelId="{7065D588-1A96-634C-9B4D-1D10DA4C7E4D}">
      <dsp:nvSpPr>
        <dsp:cNvPr id="0" name=""/>
        <dsp:cNvSpPr/>
      </dsp:nvSpPr>
      <dsp:spPr>
        <a:xfrm>
          <a:off x="1374" y="735889"/>
          <a:ext cx="1472236" cy="88334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Collect soil samples and document GPS location</a:t>
          </a:r>
        </a:p>
      </dsp:txBody>
      <dsp:txXfrm>
        <a:off x="1374" y="735889"/>
        <a:ext cx="1472236" cy="883342"/>
      </dsp:txXfrm>
    </dsp:sp>
    <dsp:sp modelId="{5B66454A-42DF-B04C-A22C-837A9AA2A38F}">
      <dsp:nvSpPr>
        <dsp:cNvPr id="0" name=""/>
        <dsp:cNvSpPr/>
      </dsp:nvSpPr>
      <dsp:spPr>
        <a:xfrm>
          <a:off x="3282662" y="1099165"/>
          <a:ext cx="286519" cy="91440"/>
        </a:xfrm>
        <a:custGeom>
          <a:avLst/>
          <a:gdLst/>
          <a:ahLst/>
          <a:cxnLst/>
          <a:rect l="0" t="0" r="0" b="0"/>
          <a:pathLst>
            <a:path>
              <a:moveTo>
                <a:pt x="0" y="78394"/>
              </a:moveTo>
              <a:lnTo>
                <a:pt x="160359" y="78394"/>
              </a:lnTo>
              <a:lnTo>
                <a:pt x="160359" y="45720"/>
              </a:lnTo>
              <a:lnTo>
                <a:pt x="286519" y="45720"/>
              </a:lnTo>
            </a:path>
          </a:pathLst>
        </a:custGeom>
        <a:noFill/>
        <a:ln w="6350" cap="flat" cmpd="sng" algn="ctr">
          <a:solidFill>
            <a:schemeClr val="accent5">
              <a:hueOff val="-432550"/>
              <a:satOff val="-602"/>
              <a:lumOff val="-23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3417952" y="1143192"/>
        <a:ext cx="15939" cy="3386"/>
      </dsp:txXfrm>
    </dsp:sp>
    <dsp:sp modelId="{864046F3-9039-CB45-A845-13BD353E5E83}">
      <dsp:nvSpPr>
        <dsp:cNvPr id="0" name=""/>
        <dsp:cNvSpPr/>
      </dsp:nvSpPr>
      <dsp:spPr>
        <a:xfrm>
          <a:off x="1812225" y="735889"/>
          <a:ext cx="1472236" cy="883342"/>
        </a:xfrm>
        <a:prstGeom prst="rect">
          <a:avLst/>
        </a:prstGeom>
        <a:gradFill rotWithShape="0">
          <a:gsLst>
            <a:gs pos="0">
              <a:schemeClr val="accent5">
                <a:hueOff val="-408519"/>
                <a:satOff val="-568"/>
                <a:lumOff val="-218"/>
                <a:alphaOff val="0"/>
                <a:satMod val="103000"/>
                <a:lumMod val="102000"/>
                <a:tint val="94000"/>
              </a:schemeClr>
            </a:gs>
            <a:gs pos="50000">
              <a:schemeClr val="accent5">
                <a:hueOff val="-408519"/>
                <a:satOff val="-568"/>
                <a:lumOff val="-218"/>
                <a:alphaOff val="0"/>
                <a:satMod val="110000"/>
                <a:lumMod val="100000"/>
                <a:shade val="100000"/>
              </a:schemeClr>
            </a:gs>
            <a:gs pos="100000">
              <a:schemeClr val="accent5">
                <a:hueOff val="-408519"/>
                <a:satOff val="-568"/>
                <a:lumOff val="-2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Sift through soil and collect invertebrate samples</a:t>
          </a:r>
        </a:p>
      </dsp:txBody>
      <dsp:txXfrm>
        <a:off x="1812225" y="735889"/>
        <a:ext cx="1472236" cy="883342"/>
      </dsp:txXfrm>
    </dsp:sp>
    <dsp:sp modelId="{2900300A-5460-044C-9B42-BC078B84246F}">
      <dsp:nvSpPr>
        <dsp:cNvPr id="0" name=""/>
        <dsp:cNvSpPr/>
      </dsp:nvSpPr>
      <dsp:spPr>
        <a:xfrm>
          <a:off x="5072018" y="1099165"/>
          <a:ext cx="329509" cy="91440"/>
        </a:xfrm>
        <a:custGeom>
          <a:avLst/>
          <a:gdLst/>
          <a:ahLst/>
          <a:cxnLst/>
          <a:rect l="0" t="0" r="0" b="0"/>
          <a:pathLst>
            <a:path>
              <a:moveTo>
                <a:pt x="0" y="45720"/>
              </a:moveTo>
              <a:lnTo>
                <a:pt x="181854" y="45720"/>
              </a:lnTo>
              <a:lnTo>
                <a:pt x="181854" y="78394"/>
              </a:lnTo>
              <a:lnTo>
                <a:pt x="329509" y="78394"/>
              </a:lnTo>
            </a:path>
          </a:pathLst>
        </a:custGeom>
        <a:noFill/>
        <a:ln w="6350" cap="flat" cmpd="sng" algn="ctr">
          <a:solidFill>
            <a:schemeClr val="accent5">
              <a:hueOff val="-865099"/>
              <a:satOff val="-1203"/>
              <a:lumOff val="-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5227733" y="1143192"/>
        <a:ext cx="18079" cy="3386"/>
      </dsp:txXfrm>
    </dsp:sp>
    <dsp:sp modelId="{BEF678C3-EA55-6348-9826-2648BA729E71}">
      <dsp:nvSpPr>
        <dsp:cNvPr id="0" name=""/>
        <dsp:cNvSpPr/>
      </dsp:nvSpPr>
      <dsp:spPr>
        <a:xfrm>
          <a:off x="3601582" y="703214"/>
          <a:ext cx="1472236" cy="883342"/>
        </a:xfrm>
        <a:prstGeom prst="rect">
          <a:avLst/>
        </a:prstGeom>
        <a:gradFill rotWithShape="0">
          <a:gsLst>
            <a:gs pos="0">
              <a:schemeClr val="accent5">
                <a:hueOff val="-817038"/>
                <a:satOff val="-1136"/>
                <a:lumOff val="-436"/>
                <a:alphaOff val="0"/>
                <a:satMod val="103000"/>
                <a:lumMod val="102000"/>
                <a:tint val="94000"/>
              </a:schemeClr>
            </a:gs>
            <a:gs pos="50000">
              <a:schemeClr val="accent5">
                <a:hueOff val="-817038"/>
                <a:satOff val="-1136"/>
                <a:lumOff val="-436"/>
                <a:alphaOff val="0"/>
                <a:satMod val="110000"/>
                <a:lumMod val="100000"/>
                <a:shade val="100000"/>
              </a:schemeClr>
            </a:gs>
            <a:gs pos="100000">
              <a:schemeClr val="accent5">
                <a:hueOff val="-817038"/>
                <a:satOff val="-1136"/>
                <a:lumOff val="-4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Photograph each invertebrate sample individually, place in a test tube and label the tube</a:t>
          </a:r>
          <a:endParaRPr lang="en-US" sz="900" kern="1200">
            <a:latin typeface="Arial"/>
            <a:cs typeface="Arial"/>
          </a:endParaRPr>
        </a:p>
      </dsp:txBody>
      <dsp:txXfrm>
        <a:off x="3601582" y="703214"/>
        <a:ext cx="1472236" cy="883342"/>
      </dsp:txXfrm>
    </dsp:sp>
    <dsp:sp modelId="{C9A84FEC-8871-5046-8B31-2303B8A7667F}">
      <dsp:nvSpPr>
        <dsp:cNvPr id="0" name=""/>
        <dsp:cNvSpPr/>
      </dsp:nvSpPr>
      <dsp:spPr>
        <a:xfrm>
          <a:off x="754467" y="1617431"/>
          <a:ext cx="5415578" cy="411639"/>
        </a:xfrm>
        <a:custGeom>
          <a:avLst/>
          <a:gdLst/>
          <a:ahLst/>
          <a:cxnLst/>
          <a:rect l="0" t="0" r="0" b="0"/>
          <a:pathLst>
            <a:path>
              <a:moveTo>
                <a:pt x="5415578" y="0"/>
              </a:moveTo>
              <a:lnTo>
                <a:pt x="5415578" y="222919"/>
              </a:lnTo>
              <a:lnTo>
                <a:pt x="0" y="222919"/>
              </a:lnTo>
              <a:lnTo>
                <a:pt x="0" y="411639"/>
              </a:lnTo>
            </a:path>
          </a:pathLst>
        </a:custGeom>
        <a:noFill/>
        <a:ln w="6350" cap="flat" cmpd="sng" algn="ctr">
          <a:solidFill>
            <a:schemeClr val="accent5">
              <a:hueOff val="-1297649"/>
              <a:satOff val="-1805"/>
              <a:lumOff val="-6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3326416" y="1821557"/>
        <a:ext cx="271680" cy="3386"/>
      </dsp:txXfrm>
    </dsp:sp>
    <dsp:sp modelId="{C0273088-1B97-1C44-9F32-39368F342B16}">
      <dsp:nvSpPr>
        <dsp:cNvPr id="0" name=""/>
        <dsp:cNvSpPr/>
      </dsp:nvSpPr>
      <dsp:spPr>
        <a:xfrm>
          <a:off x="5433927" y="735889"/>
          <a:ext cx="1472236" cy="883342"/>
        </a:xfrm>
        <a:prstGeom prst="rect">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Test each soil sample for nitrogen, phosphorus, pH and potash</a:t>
          </a:r>
          <a:endParaRPr lang="en-US" sz="900" kern="1200">
            <a:latin typeface="Arial"/>
            <a:cs typeface="Arial"/>
          </a:endParaRPr>
        </a:p>
      </dsp:txBody>
      <dsp:txXfrm>
        <a:off x="5433927" y="735889"/>
        <a:ext cx="1472236" cy="883342"/>
      </dsp:txXfrm>
    </dsp:sp>
    <dsp:sp modelId="{326164E1-0D4D-8A48-B0EE-F0EBE05A3421}">
      <dsp:nvSpPr>
        <dsp:cNvPr id="0" name=""/>
        <dsp:cNvSpPr/>
      </dsp:nvSpPr>
      <dsp:spPr>
        <a:xfrm>
          <a:off x="1488786" y="2399516"/>
          <a:ext cx="291039" cy="103624"/>
        </a:xfrm>
        <a:custGeom>
          <a:avLst/>
          <a:gdLst/>
          <a:ahLst/>
          <a:cxnLst/>
          <a:rect l="0" t="0" r="0" b="0"/>
          <a:pathLst>
            <a:path>
              <a:moveTo>
                <a:pt x="0" y="103624"/>
              </a:moveTo>
              <a:lnTo>
                <a:pt x="162619" y="103624"/>
              </a:lnTo>
              <a:lnTo>
                <a:pt x="162619" y="0"/>
              </a:lnTo>
              <a:lnTo>
                <a:pt x="291039" y="0"/>
              </a:lnTo>
            </a:path>
          </a:pathLst>
        </a:custGeom>
        <a:noFill/>
        <a:ln w="6350" cap="flat" cmpd="sng" algn="ctr">
          <a:solidFill>
            <a:schemeClr val="accent5">
              <a:hueOff val="-1730199"/>
              <a:satOff val="-2407"/>
              <a:lumOff val="-92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625857" y="2449635"/>
        <a:ext cx="16896" cy="3386"/>
      </dsp:txXfrm>
    </dsp:sp>
    <dsp:sp modelId="{EFBD5B97-C1F2-524C-A6AD-5614ECBBA08A}">
      <dsp:nvSpPr>
        <dsp:cNvPr id="0" name=""/>
        <dsp:cNvSpPr/>
      </dsp:nvSpPr>
      <dsp:spPr>
        <a:xfrm>
          <a:off x="18349" y="2061470"/>
          <a:ext cx="1472236" cy="883342"/>
        </a:xfrm>
        <a:prstGeom prst="rect">
          <a:avLst/>
        </a:prstGeom>
        <a:gradFill rotWithShape="0">
          <a:gsLst>
            <a:gs pos="0">
              <a:schemeClr val="accent5">
                <a:hueOff val="-1634077"/>
                <a:satOff val="-2273"/>
                <a:lumOff val="-872"/>
                <a:alphaOff val="0"/>
                <a:satMod val="103000"/>
                <a:lumMod val="102000"/>
                <a:tint val="94000"/>
              </a:schemeClr>
            </a:gs>
            <a:gs pos="50000">
              <a:schemeClr val="accent5">
                <a:hueOff val="-1634077"/>
                <a:satOff val="-2273"/>
                <a:lumOff val="-872"/>
                <a:alphaOff val="0"/>
                <a:satMod val="110000"/>
                <a:lumMod val="100000"/>
                <a:shade val="100000"/>
              </a:schemeClr>
            </a:gs>
            <a:gs pos="100000">
              <a:schemeClr val="accent5">
                <a:hueOff val="-1634077"/>
                <a:satOff val="-2273"/>
                <a:lumOff val="-87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Isolate DNA</a:t>
          </a:r>
        </a:p>
      </dsp:txBody>
      <dsp:txXfrm>
        <a:off x="18349" y="2061470"/>
        <a:ext cx="1472236" cy="883342"/>
      </dsp:txXfrm>
    </dsp:sp>
    <dsp:sp modelId="{2216DEBB-E3EC-4A88-A5A6-7A803FC91619}">
      <dsp:nvSpPr>
        <dsp:cNvPr id="0" name=""/>
        <dsp:cNvSpPr/>
      </dsp:nvSpPr>
      <dsp:spPr>
        <a:xfrm>
          <a:off x="3282662" y="2353796"/>
          <a:ext cx="308014" cy="91440"/>
        </a:xfrm>
        <a:custGeom>
          <a:avLst/>
          <a:gdLst/>
          <a:ahLst/>
          <a:cxnLst/>
          <a:rect l="0" t="0" r="0" b="0"/>
          <a:pathLst>
            <a:path>
              <a:moveTo>
                <a:pt x="0" y="45720"/>
              </a:moveTo>
              <a:lnTo>
                <a:pt x="308014" y="45720"/>
              </a:lnTo>
            </a:path>
          </a:pathLst>
        </a:custGeom>
        <a:noFill/>
        <a:ln w="6350" cap="flat" cmpd="sng" algn="ctr">
          <a:solidFill>
            <a:schemeClr val="accent5">
              <a:hueOff val="-2162748"/>
              <a:satOff val="-3008"/>
              <a:lumOff val="-115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3428204" y="2397823"/>
        <a:ext cx="16930" cy="3386"/>
      </dsp:txXfrm>
    </dsp:sp>
    <dsp:sp modelId="{8EFC6025-8FD6-4D15-ADF8-0F5E157FADD1}">
      <dsp:nvSpPr>
        <dsp:cNvPr id="0" name=""/>
        <dsp:cNvSpPr/>
      </dsp:nvSpPr>
      <dsp:spPr>
        <a:xfrm>
          <a:off x="1812225" y="1957845"/>
          <a:ext cx="1472236" cy="883342"/>
        </a:xfrm>
        <a:prstGeom prst="rect">
          <a:avLst/>
        </a:prstGeom>
        <a:gradFill rotWithShape="0">
          <a:gsLst>
            <a:gs pos="0">
              <a:schemeClr val="accent5">
                <a:hueOff val="-2042596"/>
                <a:satOff val="-2841"/>
                <a:lumOff val="-1089"/>
                <a:alphaOff val="0"/>
                <a:satMod val="103000"/>
                <a:lumMod val="102000"/>
                <a:tint val="94000"/>
              </a:schemeClr>
            </a:gs>
            <a:gs pos="50000">
              <a:schemeClr val="accent5">
                <a:hueOff val="-2042596"/>
                <a:satOff val="-2841"/>
                <a:lumOff val="-1089"/>
                <a:alphaOff val="0"/>
                <a:satMod val="110000"/>
                <a:lumMod val="100000"/>
                <a:shade val="100000"/>
              </a:schemeClr>
            </a:gs>
            <a:gs pos="100000">
              <a:schemeClr val="accent5">
                <a:hueOff val="-2042596"/>
                <a:satOff val="-2841"/>
                <a:lumOff val="-108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Add specimen tissue sample and </a:t>
          </a:r>
          <a:r>
            <a:rPr lang="en-US" sz="900" kern="1200" err="1">
              <a:solidFill>
                <a:schemeClr val="tx1"/>
              </a:solidFill>
              <a:latin typeface="Arial"/>
              <a:cs typeface="Arial"/>
            </a:rPr>
            <a:t>lysis</a:t>
          </a:r>
          <a:r>
            <a:rPr lang="en-US" sz="900" kern="1200">
              <a:solidFill>
                <a:schemeClr val="tx1"/>
              </a:solidFill>
              <a:latin typeface="Arial"/>
              <a:cs typeface="Arial"/>
            </a:rPr>
            <a:t> solution into a test tube and grind the sample in the solution</a:t>
          </a:r>
        </a:p>
      </dsp:txBody>
      <dsp:txXfrm>
        <a:off x="1812225" y="1957845"/>
        <a:ext cx="1472236" cy="883342"/>
      </dsp:txXfrm>
    </dsp:sp>
    <dsp:sp modelId="{60929F59-6E83-4EED-BFF8-392A9E77941B}">
      <dsp:nvSpPr>
        <dsp:cNvPr id="0" name=""/>
        <dsp:cNvSpPr/>
      </dsp:nvSpPr>
      <dsp:spPr>
        <a:xfrm>
          <a:off x="5093513" y="2353796"/>
          <a:ext cx="308014" cy="91440"/>
        </a:xfrm>
        <a:custGeom>
          <a:avLst/>
          <a:gdLst/>
          <a:ahLst/>
          <a:cxnLst/>
          <a:rect l="0" t="0" r="0" b="0"/>
          <a:pathLst>
            <a:path>
              <a:moveTo>
                <a:pt x="0" y="45720"/>
              </a:moveTo>
              <a:lnTo>
                <a:pt x="308014" y="45720"/>
              </a:lnTo>
            </a:path>
          </a:pathLst>
        </a:custGeom>
        <a:noFill/>
        <a:ln w="6350" cap="flat" cmpd="sng" algn="ctr">
          <a:solidFill>
            <a:schemeClr val="accent5">
              <a:hueOff val="-2595298"/>
              <a:satOff val="-3610"/>
              <a:lumOff val="-13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5239055" y="2397823"/>
        <a:ext cx="16930" cy="3386"/>
      </dsp:txXfrm>
    </dsp:sp>
    <dsp:sp modelId="{7554AA1D-26BB-4C4C-B0EA-96DAA266B4EA}">
      <dsp:nvSpPr>
        <dsp:cNvPr id="0" name=""/>
        <dsp:cNvSpPr/>
      </dsp:nvSpPr>
      <dsp:spPr>
        <a:xfrm>
          <a:off x="3623076" y="1957845"/>
          <a:ext cx="1472236" cy="883342"/>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Incubate the tube at 65 degrees Celsius for 10 minutes then centrifuge for a minute and transfer supernatant to a fresh tube</a:t>
          </a:r>
        </a:p>
      </dsp:txBody>
      <dsp:txXfrm>
        <a:off x="3623076" y="1957845"/>
        <a:ext cx="1472236" cy="883342"/>
      </dsp:txXfrm>
    </dsp:sp>
    <dsp:sp modelId="{2586255D-0333-45D2-B993-3E279AB0F7B7}">
      <dsp:nvSpPr>
        <dsp:cNvPr id="0" name=""/>
        <dsp:cNvSpPr/>
      </dsp:nvSpPr>
      <dsp:spPr>
        <a:xfrm>
          <a:off x="737492" y="2839387"/>
          <a:ext cx="5432553" cy="308014"/>
        </a:xfrm>
        <a:custGeom>
          <a:avLst/>
          <a:gdLst/>
          <a:ahLst/>
          <a:cxnLst/>
          <a:rect l="0" t="0" r="0" b="0"/>
          <a:pathLst>
            <a:path>
              <a:moveTo>
                <a:pt x="5432553" y="0"/>
              </a:moveTo>
              <a:lnTo>
                <a:pt x="5432553" y="171107"/>
              </a:lnTo>
              <a:lnTo>
                <a:pt x="0" y="171107"/>
              </a:lnTo>
              <a:lnTo>
                <a:pt x="0" y="308014"/>
              </a:lnTo>
            </a:path>
          </a:pathLst>
        </a:custGeom>
        <a:noFill/>
        <a:ln w="6350" cap="flat" cmpd="sng" algn="ctr">
          <a:solidFill>
            <a:schemeClr val="accent5">
              <a:hueOff val="-3027848"/>
              <a:satOff val="-4212"/>
              <a:lumOff val="-16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3317692" y="2991701"/>
        <a:ext cx="272154" cy="3386"/>
      </dsp:txXfrm>
    </dsp:sp>
    <dsp:sp modelId="{B036EC7C-7945-4949-B888-3E4965B7AE49}">
      <dsp:nvSpPr>
        <dsp:cNvPr id="0" name=""/>
        <dsp:cNvSpPr/>
      </dsp:nvSpPr>
      <dsp:spPr>
        <a:xfrm>
          <a:off x="5433927" y="1957845"/>
          <a:ext cx="1472236" cy="883342"/>
        </a:xfrm>
        <a:prstGeom prst="rect">
          <a:avLst/>
        </a:prstGeom>
        <a:gradFill rotWithShape="0">
          <a:gsLst>
            <a:gs pos="0">
              <a:schemeClr val="accent5">
                <a:hueOff val="-2859634"/>
                <a:satOff val="-3978"/>
                <a:lumOff val="-1525"/>
                <a:alphaOff val="0"/>
                <a:satMod val="103000"/>
                <a:lumMod val="102000"/>
                <a:tint val="94000"/>
              </a:schemeClr>
            </a:gs>
            <a:gs pos="50000">
              <a:schemeClr val="accent5">
                <a:hueOff val="-2859634"/>
                <a:satOff val="-3978"/>
                <a:lumOff val="-1525"/>
                <a:alphaOff val="0"/>
                <a:satMod val="110000"/>
                <a:lumMod val="100000"/>
                <a:shade val="100000"/>
              </a:schemeClr>
            </a:gs>
            <a:gs pos="100000">
              <a:schemeClr val="accent5">
                <a:hueOff val="-2859634"/>
                <a:satOff val="-3978"/>
                <a:lumOff val="-152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Add silica resin to tube, mix, then incubate at 57 degrees Celsius for 10 minutes and after, centrifuge for 30 seconds</a:t>
          </a:r>
        </a:p>
      </dsp:txBody>
      <dsp:txXfrm>
        <a:off x="5433927" y="1957845"/>
        <a:ext cx="1472236" cy="883342"/>
      </dsp:txXfrm>
    </dsp:sp>
    <dsp:sp modelId="{21B2DE5F-A23B-430B-9D5D-7EB15D81EFE6}">
      <dsp:nvSpPr>
        <dsp:cNvPr id="0" name=""/>
        <dsp:cNvSpPr/>
      </dsp:nvSpPr>
      <dsp:spPr>
        <a:xfrm>
          <a:off x="1471811" y="3575753"/>
          <a:ext cx="308014" cy="91440"/>
        </a:xfrm>
        <a:custGeom>
          <a:avLst/>
          <a:gdLst/>
          <a:ahLst/>
          <a:cxnLst/>
          <a:rect l="0" t="0" r="0" b="0"/>
          <a:pathLst>
            <a:path>
              <a:moveTo>
                <a:pt x="0" y="45720"/>
              </a:moveTo>
              <a:lnTo>
                <a:pt x="308014" y="45720"/>
              </a:lnTo>
            </a:path>
          </a:pathLst>
        </a:custGeom>
        <a:noFill/>
        <a:ln w="6350" cap="flat" cmpd="sng" algn="ctr">
          <a:solidFill>
            <a:schemeClr val="accent5">
              <a:hueOff val="-3460397"/>
              <a:satOff val="-4813"/>
              <a:lumOff val="-184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617352" y="3619779"/>
        <a:ext cx="16930" cy="3386"/>
      </dsp:txXfrm>
    </dsp:sp>
    <dsp:sp modelId="{A73B7F4B-1592-4E71-8DFF-F6AF7EE01969}">
      <dsp:nvSpPr>
        <dsp:cNvPr id="0" name=""/>
        <dsp:cNvSpPr/>
      </dsp:nvSpPr>
      <dsp:spPr>
        <a:xfrm>
          <a:off x="1374" y="3179801"/>
          <a:ext cx="1472236" cy="883342"/>
        </a:xfrm>
        <a:prstGeom prst="rect">
          <a:avLst/>
        </a:prstGeom>
        <a:gradFill rotWithShape="0">
          <a:gsLst>
            <a:gs pos="0">
              <a:schemeClr val="accent5">
                <a:hueOff val="-3268153"/>
                <a:satOff val="-4546"/>
                <a:lumOff val="-1743"/>
                <a:alphaOff val="0"/>
                <a:satMod val="103000"/>
                <a:lumMod val="102000"/>
                <a:tint val="94000"/>
              </a:schemeClr>
            </a:gs>
            <a:gs pos="50000">
              <a:schemeClr val="accent5">
                <a:hueOff val="-3268153"/>
                <a:satOff val="-4546"/>
                <a:lumOff val="-1743"/>
                <a:alphaOff val="0"/>
                <a:satMod val="110000"/>
                <a:lumMod val="100000"/>
                <a:shade val="100000"/>
              </a:schemeClr>
            </a:gs>
            <a:gs pos="100000">
              <a:schemeClr val="accent5">
                <a:hueOff val="-3268153"/>
                <a:satOff val="-4546"/>
                <a:lumOff val="-17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Remove the supernatant, add wash buffer, mix, then centrifuge for 30 seconds</a:t>
          </a:r>
        </a:p>
      </dsp:txBody>
      <dsp:txXfrm>
        <a:off x="1374" y="3179801"/>
        <a:ext cx="1472236" cy="883342"/>
      </dsp:txXfrm>
    </dsp:sp>
    <dsp:sp modelId="{D7E1B3D3-FFC5-40D9-B4BE-06929DAC7738}">
      <dsp:nvSpPr>
        <dsp:cNvPr id="0" name=""/>
        <dsp:cNvSpPr/>
      </dsp:nvSpPr>
      <dsp:spPr>
        <a:xfrm>
          <a:off x="3282662" y="3575753"/>
          <a:ext cx="308014" cy="91440"/>
        </a:xfrm>
        <a:custGeom>
          <a:avLst/>
          <a:gdLst/>
          <a:ahLst/>
          <a:cxnLst/>
          <a:rect l="0" t="0" r="0" b="0"/>
          <a:pathLst>
            <a:path>
              <a:moveTo>
                <a:pt x="0" y="45720"/>
              </a:moveTo>
              <a:lnTo>
                <a:pt x="308014" y="45720"/>
              </a:lnTo>
            </a:path>
          </a:pathLst>
        </a:custGeom>
        <a:noFill/>
        <a:ln w="6350" cap="flat" cmpd="sng" algn="ctr">
          <a:solidFill>
            <a:schemeClr val="accent5">
              <a:hueOff val="-3892947"/>
              <a:satOff val="-5415"/>
              <a:lumOff val="-20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3428204" y="3619779"/>
        <a:ext cx="16930" cy="3386"/>
      </dsp:txXfrm>
    </dsp:sp>
    <dsp:sp modelId="{25802926-2870-4D3E-9F3F-ED0574A5E401}">
      <dsp:nvSpPr>
        <dsp:cNvPr id="0" name=""/>
        <dsp:cNvSpPr/>
      </dsp:nvSpPr>
      <dsp:spPr>
        <a:xfrm>
          <a:off x="1812225" y="3179801"/>
          <a:ext cx="1472236" cy="883342"/>
        </a:xfrm>
        <a:prstGeom prst="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Again, remove supernatant, add wash buffer, mix, then centrifuge for 30 seconds</a:t>
          </a:r>
        </a:p>
      </dsp:txBody>
      <dsp:txXfrm>
        <a:off x="1812225" y="3179801"/>
        <a:ext cx="1472236" cy="883342"/>
      </dsp:txXfrm>
    </dsp:sp>
    <dsp:sp modelId="{C6E3F61F-2A6A-411A-BBDE-57DEFB367FCD}">
      <dsp:nvSpPr>
        <dsp:cNvPr id="0" name=""/>
        <dsp:cNvSpPr/>
      </dsp:nvSpPr>
      <dsp:spPr>
        <a:xfrm>
          <a:off x="5093513" y="3575753"/>
          <a:ext cx="308014" cy="91440"/>
        </a:xfrm>
        <a:custGeom>
          <a:avLst/>
          <a:gdLst/>
          <a:ahLst/>
          <a:cxnLst/>
          <a:rect l="0" t="0" r="0" b="0"/>
          <a:pathLst>
            <a:path>
              <a:moveTo>
                <a:pt x="0" y="45720"/>
              </a:moveTo>
              <a:lnTo>
                <a:pt x="308014" y="45720"/>
              </a:lnTo>
            </a:path>
          </a:pathLst>
        </a:custGeom>
        <a:noFill/>
        <a:ln w="6350" cap="flat" cmpd="sng" algn="ctr">
          <a:solidFill>
            <a:schemeClr val="accent5">
              <a:hueOff val="-4325497"/>
              <a:satOff val="-6016"/>
              <a:lumOff val="-230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5239055" y="3619779"/>
        <a:ext cx="16930" cy="3386"/>
      </dsp:txXfrm>
    </dsp:sp>
    <dsp:sp modelId="{8DA78E7B-6EBF-4A17-ACED-77A74E86910F}">
      <dsp:nvSpPr>
        <dsp:cNvPr id="0" name=""/>
        <dsp:cNvSpPr/>
      </dsp:nvSpPr>
      <dsp:spPr>
        <a:xfrm>
          <a:off x="3623076" y="3179801"/>
          <a:ext cx="1472236" cy="883342"/>
        </a:xfrm>
        <a:prstGeom prst="rect">
          <a:avLst/>
        </a:prstGeom>
        <a:gradFill rotWithShape="0">
          <a:gsLst>
            <a:gs pos="0">
              <a:schemeClr val="accent5">
                <a:hueOff val="-4085191"/>
                <a:satOff val="-5682"/>
                <a:lumOff val="-2179"/>
                <a:alphaOff val="0"/>
                <a:satMod val="103000"/>
                <a:lumMod val="102000"/>
                <a:tint val="94000"/>
              </a:schemeClr>
            </a:gs>
            <a:gs pos="50000">
              <a:schemeClr val="accent5">
                <a:hueOff val="-4085191"/>
                <a:satOff val="-5682"/>
                <a:lumOff val="-2179"/>
                <a:alphaOff val="0"/>
                <a:satMod val="110000"/>
                <a:lumMod val="100000"/>
                <a:shade val="100000"/>
              </a:schemeClr>
            </a:gs>
            <a:gs pos="100000">
              <a:schemeClr val="accent5">
                <a:hueOff val="-4085191"/>
                <a:satOff val="-5682"/>
                <a:lumOff val="-21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Remove supernatant, centrifuge for 8 seconds, then remove the remaining supernatant</a:t>
          </a:r>
        </a:p>
      </dsp:txBody>
      <dsp:txXfrm>
        <a:off x="3623076" y="3179801"/>
        <a:ext cx="1472236" cy="883342"/>
      </dsp:txXfrm>
    </dsp:sp>
    <dsp:sp modelId="{68CE325B-2FCD-4D01-8417-BE1CAF10AE08}">
      <dsp:nvSpPr>
        <dsp:cNvPr id="0" name=""/>
        <dsp:cNvSpPr/>
      </dsp:nvSpPr>
      <dsp:spPr>
        <a:xfrm>
          <a:off x="737492" y="4061344"/>
          <a:ext cx="5432553" cy="308014"/>
        </a:xfrm>
        <a:custGeom>
          <a:avLst/>
          <a:gdLst/>
          <a:ahLst/>
          <a:cxnLst/>
          <a:rect l="0" t="0" r="0" b="0"/>
          <a:pathLst>
            <a:path>
              <a:moveTo>
                <a:pt x="5432553" y="0"/>
              </a:moveTo>
              <a:lnTo>
                <a:pt x="5432553" y="171107"/>
              </a:lnTo>
              <a:lnTo>
                <a:pt x="0" y="171107"/>
              </a:lnTo>
              <a:lnTo>
                <a:pt x="0" y="308014"/>
              </a:lnTo>
            </a:path>
          </a:pathLst>
        </a:custGeom>
        <a:noFill/>
        <a:ln w="6350" cap="flat" cmpd="sng" algn="ctr">
          <a:solidFill>
            <a:schemeClr val="accent5">
              <a:hueOff val="-4758046"/>
              <a:satOff val="-6618"/>
              <a:lumOff val="-25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3317692" y="4213658"/>
        <a:ext cx="272154" cy="3386"/>
      </dsp:txXfrm>
    </dsp:sp>
    <dsp:sp modelId="{78BDC8DC-5647-4AE2-9550-0D0A5231799D}">
      <dsp:nvSpPr>
        <dsp:cNvPr id="0" name=""/>
        <dsp:cNvSpPr/>
      </dsp:nvSpPr>
      <dsp:spPr>
        <a:xfrm>
          <a:off x="5433927" y="3179801"/>
          <a:ext cx="1472236" cy="883342"/>
        </a:xfrm>
        <a:prstGeom prst="rect">
          <a:avLst/>
        </a:prstGeom>
        <a:gradFill rotWithShape="0">
          <a:gsLst>
            <a:gs pos="0">
              <a:schemeClr val="accent5">
                <a:hueOff val="-4493710"/>
                <a:satOff val="-6250"/>
                <a:lumOff val="-2397"/>
                <a:alphaOff val="0"/>
                <a:satMod val="103000"/>
                <a:lumMod val="102000"/>
                <a:tint val="94000"/>
              </a:schemeClr>
            </a:gs>
            <a:gs pos="50000">
              <a:schemeClr val="accent5">
                <a:hueOff val="-4493710"/>
                <a:satOff val="-6250"/>
                <a:lumOff val="-2397"/>
                <a:alphaOff val="0"/>
                <a:satMod val="110000"/>
                <a:lumMod val="100000"/>
                <a:shade val="100000"/>
              </a:schemeClr>
            </a:gs>
            <a:gs pos="100000">
              <a:schemeClr val="accent5">
                <a:hueOff val="-4493710"/>
                <a:satOff val="-6250"/>
                <a:lumOff val="-23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Add dH20 and mix by pipetting in and out, then incubate at 57 degrees Celsius for 5 minutes</a:t>
          </a:r>
        </a:p>
      </dsp:txBody>
      <dsp:txXfrm>
        <a:off x="5433927" y="3179801"/>
        <a:ext cx="1472236" cy="883342"/>
      </dsp:txXfrm>
    </dsp:sp>
    <dsp:sp modelId="{9BBFCCD8-E963-47D6-A895-AFD0C500C517}">
      <dsp:nvSpPr>
        <dsp:cNvPr id="0" name=""/>
        <dsp:cNvSpPr/>
      </dsp:nvSpPr>
      <dsp:spPr>
        <a:xfrm>
          <a:off x="1471811" y="4797709"/>
          <a:ext cx="308014" cy="91440"/>
        </a:xfrm>
        <a:custGeom>
          <a:avLst/>
          <a:gdLst/>
          <a:ahLst/>
          <a:cxnLst/>
          <a:rect l="0" t="0" r="0" b="0"/>
          <a:pathLst>
            <a:path>
              <a:moveTo>
                <a:pt x="0" y="45720"/>
              </a:moveTo>
              <a:lnTo>
                <a:pt x="308014" y="45720"/>
              </a:lnTo>
            </a:path>
          </a:pathLst>
        </a:custGeom>
        <a:noFill/>
        <a:ln w="6350" cap="flat" cmpd="sng" algn="ctr">
          <a:solidFill>
            <a:schemeClr val="accent5">
              <a:hueOff val="-5190596"/>
              <a:satOff val="-7220"/>
              <a:lumOff val="-27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617352" y="4841736"/>
        <a:ext cx="16930" cy="3386"/>
      </dsp:txXfrm>
    </dsp:sp>
    <dsp:sp modelId="{5A54DE82-5AFF-4732-8F0F-63E5F6537049}">
      <dsp:nvSpPr>
        <dsp:cNvPr id="0" name=""/>
        <dsp:cNvSpPr/>
      </dsp:nvSpPr>
      <dsp:spPr>
        <a:xfrm>
          <a:off x="1374" y="4401758"/>
          <a:ext cx="1472236" cy="883342"/>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Centrifuge for 30 seconds then transfer the supernatant, where the DNA is located, into a fresh tube and chill</a:t>
          </a:r>
        </a:p>
      </dsp:txBody>
      <dsp:txXfrm>
        <a:off x="1374" y="4401758"/>
        <a:ext cx="1472236" cy="883342"/>
      </dsp:txXfrm>
    </dsp:sp>
    <dsp:sp modelId="{C3239798-2A77-4D21-A98F-5B7650274B2D}">
      <dsp:nvSpPr>
        <dsp:cNvPr id="0" name=""/>
        <dsp:cNvSpPr/>
      </dsp:nvSpPr>
      <dsp:spPr>
        <a:xfrm>
          <a:off x="3282662" y="4797709"/>
          <a:ext cx="308014" cy="91440"/>
        </a:xfrm>
        <a:custGeom>
          <a:avLst/>
          <a:gdLst/>
          <a:ahLst/>
          <a:cxnLst/>
          <a:rect l="0" t="0" r="0" b="0"/>
          <a:pathLst>
            <a:path>
              <a:moveTo>
                <a:pt x="0" y="45720"/>
              </a:moveTo>
              <a:lnTo>
                <a:pt x="308014" y="45720"/>
              </a:lnTo>
            </a:path>
          </a:pathLst>
        </a:custGeom>
        <a:noFill/>
        <a:ln w="6350" cap="flat" cmpd="sng" algn="ctr">
          <a:solidFill>
            <a:schemeClr val="accent5">
              <a:hueOff val="-5623146"/>
              <a:satOff val="-7821"/>
              <a:lumOff val="-299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3428204" y="4841736"/>
        <a:ext cx="16930" cy="3386"/>
      </dsp:txXfrm>
    </dsp:sp>
    <dsp:sp modelId="{24CBB35D-39EE-44B4-AC21-D41406D96939}">
      <dsp:nvSpPr>
        <dsp:cNvPr id="0" name=""/>
        <dsp:cNvSpPr/>
      </dsp:nvSpPr>
      <dsp:spPr>
        <a:xfrm>
          <a:off x="1812225" y="4401758"/>
          <a:ext cx="1472236" cy="883342"/>
        </a:xfrm>
        <a:prstGeom prst="rect">
          <a:avLst/>
        </a:prstGeom>
        <a:gradFill rotWithShape="0">
          <a:gsLst>
            <a:gs pos="0">
              <a:schemeClr val="accent5">
                <a:hueOff val="-5310748"/>
                <a:satOff val="-7387"/>
                <a:lumOff val="-2833"/>
                <a:alphaOff val="0"/>
                <a:satMod val="103000"/>
                <a:lumMod val="102000"/>
                <a:tint val="94000"/>
              </a:schemeClr>
            </a:gs>
            <a:gs pos="50000">
              <a:schemeClr val="accent5">
                <a:hueOff val="-5310748"/>
                <a:satOff val="-7387"/>
                <a:lumOff val="-2833"/>
                <a:alphaOff val="0"/>
                <a:satMod val="110000"/>
                <a:lumMod val="100000"/>
                <a:shade val="100000"/>
              </a:schemeClr>
            </a:gs>
            <a:gs pos="100000">
              <a:schemeClr val="accent5">
                <a:hueOff val="-5310748"/>
                <a:satOff val="-7387"/>
                <a:lumOff val="-283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Arial"/>
              <a:cs typeface="Arial"/>
            </a:rPr>
            <a:t>PCR using CO1 primer: Add </a:t>
          </a:r>
          <a:r>
            <a:rPr lang="en-US" sz="900" kern="1200" dirty="0">
              <a:solidFill>
                <a:schemeClr val="tx1"/>
              </a:solidFill>
              <a:latin typeface="Arial"/>
              <a:cs typeface="Arial"/>
            </a:rPr>
            <a:t>PCR reagents to a fresh tube then transfer DNA to the PCR tube</a:t>
          </a:r>
        </a:p>
      </dsp:txBody>
      <dsp:txXfrm>
        <a:off x="1812225" y="4401758"/>
        <a:ext cx="1472236" cy="883342"/>
      </dsp:txXfrm>
    </dsp:sp>
    <dsp:sp modelId="{53904411-703B-4245-BF18-05F93F279ACF}">
      <dsp:nvSpPr>
        <dsp:cNvPr id="0" name=""/>
        <dsp:cNvSpPr/>
      </dsp:nvSpPr>
      <dsp:spPr>
        <a:xfrm>
          <a:off x="5093513" y="4797709"/>
          <a:ext cx="308014" cy="91440"/>
        </a:xfrm>
        <a:custGeom>
          <a:avLst/>
          <a:gdLst/>
          <a:ahLst/>
          <a:cxnLst/>
          <a:rect l="0" t="0" r="0" b="0"/>
          <a:pathLst>
            <a:path>
              <a:moveTo>
                <a:pt x="0" y="45720"/>
              </a:moveTo>
              <a:lnTo>
                <a:pt x="308014" y="45720"/>
              </a:lnTo>
            </a:path>
          </a:pathLst>
        </a:custGeom>
        <a:noFill/>
        <a:ln w="6350" cap="flat" cmpd="sng" algn="ctr">
          <a:solidFill>
            <a:schemeClr val="accent5">
              <a:hueOff val="-6055696"/>
              <a:satOff val="-8423"/>
              <a:lumOff val="-323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5239055" y="4841736"/>
        <a:ext cx="16930" cy="3386"/>
      </dsp:txXfrm>
    </dsp:sp>
    <dsp:sp modelId="{8D5BF7B0-A1A6-4E53-861C-7F218A0454CB}">
      <dsp:nvSpPr>
        <dsp:cNvPr id="0" name=""/>
        <dsp:cNvSpPr/>
      </dsp:nvSpPr>
      <dsp:spPr>
        <a:xfrm>
          <a:off x="3623076" y="4401758"/>
          <a:ext cx="1472236" cy="883342"/>
        </a:xfrm>
        <a:prstGeom prst="rect">
          <a:avLst/>
        </a:prstGeom>
        <a:gradFill rotWithShape="0">
          <a:gsLst>
            <a:gs pos="0">
              <a:schemeClr val="accent5">
                <a:hueOff val="-5719268"/>
                <a:satOff val="-7955"/>
                <a:lumOff val="-3050"/>
                <a:alphaOff val="0"/>
                <a:satMod val="103000"/>
                <a:lumMod val="102000"/>
                <a:tint val="94000"/>
              </a:schemeClr>
            </a:gs>
            <a:gs pos="50000">
              <a:schemeClr val="accent5">
                <a:hueOff val="-5719268"/>
                <a:satOff val="-7955"/>
                <a:lumOff val="-3050"/>
                <a:alphaOff val="0"/>
                <a:satMod val="110000"/>
                <a:lumMod val="100000"/>
                <a:shade val="100000"/>
              </a:schemeClr>
            </a:gs>
            <a:gs pos="100000">
              <a:schemeClr val="accent5">
                <a:hueOff val="-5719268"/>
                <a:satOff val="-7955"/>
                <a:lumOff val="-305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latin typeface="Arial"/>
              <a:cs typeface="Arial"/>
            </a:rPr>
            <a:t>Amplify in thermal cycler then chill on ice</a:t>
          </a:r>
        </a:p>
      </dsp:txBody>
      <dsp:txXfrm>
        <a:off x="3623076" y="4401758"/>
        <a:ext cx="1472236" cy="883342"/>
      </dsp:txXfrm>
    </dsp:sp>
    <dsp:sp modelId="{65DC8140-1CC6-4C20-915C-9D34A52CD10B}">
      <dsp:nvSpPr>
        <dsp:cNvPr id="0" name=""/>
        <dsp:cNvSpPr/>
      </dsp:nvSpPr>
      <dsp:spPr>
        <a:xfrm>
          <a:off x="737492" y="5283300"/>
          <a:ext cx="5432553" cy="308014"/>
        </a:xfrm>
        <a:custGeom>
          <a:avLst/>
          <a:gdLst/>
          <a:ahLst/>
          <a:cxnLst/>
          <a:rect l="0" t="0" r="0" b="0"/>
          <a:pathLst>
            <a:path>
              <a:moveTo>
                <a:pt x="5432553" y="0"/>
              </a:moveTo>
              <a:lnTo>
                <a:pt x="5432553" y="171107"/>
              </a:lnTo>
              <a:lnTo>
                <a:pt x="0" y="171107"/>
              </a:lnTo>
              <a:lnTo>
                <a:pt x="0" y="308014"/>
              </a:lnTo>
            </a:path>
          </a:pathLst>
        </a:custGeom>
        <a:noFill/>
        <a:ln w="6350" cap="flat" cmpd="sng" algn="ctr">
          <a:solidFill>
            <a:schemeClr val="accent5">
              <a:hueOff val="-6488245"/>
              <a:satOff val="-9025"/>
              <a:lumOff val="-34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3317692" y="5435614"/>
        <a:ext cx="272154" cy="3386"/>
      </dsp:txXfrm>
    </dsp:sp>
    <dsp:sp modelId="{D8C257F7-38FF-4601-9235-466422AF40DE}">
      <dsp:nvSpPr>
        <dsp:cNvPr id="0" name=""/>
        <dsp:cNvSpPr/>
      </dsp:nvSpPr>
      <dsp:spPr>
        <a:xfrm>
          <a:off x="5433927" y="4401758"/>
          <a:ext cx="1472236" cy="883342"/>
        </a:xfrm>
        <a:prstGeom prst="rect">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smtClean="0">
              <a:solidFill>
                <a:schemeClr val="tx1"/>
              </a:solidFill>
              <a:latin typeface="Arial"/>
              <a:cs typeface="Arial"/>
            </a:rPr>
            <a:t>Perform  </a:t>
          </a:r>
          <a:r>
            <a:rPr lang="en-US" sz="900" kern="1200" dirty="0">
              <a:solidFill>
                <a:schemeClr val="tx1"/>
              </a:solidFill>
              <a:latin typeface="Arial"/>
              <a:cs typeface="Arial"/>
            </a:rPr>
            <a:t>a </a:t>
          </a:r>
          <a:r>
            <a:rPr lang="en-US" sz="900" kern="1200" dirty="0" smtClean="0">
              <a:solidFill>
                <a:schemeClr val="tx1"/>
              </a:solidFill>
              <a:latin typeface="Arial"/>
              <a:cs typeface="Arial"/>
            </a:rPr>
            <a:t>gel electrophoresis </a:t>
          </a:r>
          <a:r>
            <a:rPr lang="en-US" sz="900" kern="1200" dirty="0">
              <a:solidFill>
                <a:schemeClr val="tx1"/>
              </a:solidFill>
              <a:latin typeface="Arial"/>
              <a:cs typeface="Arial"/>
            </a:rPr>
            <a:t>to ensure DNA is present</a:t>
          </a:r>
        </a:p>
      </dsp:txBody>
      <dsp:txXfrm>
        <a:off x="5433927" y="4401758"/>
        <a:ext cx="1472236" cy="883342"/>
      </dsp:txXfrm>
    </dsp:sp>
    <dsp:sp modelId="{02631CAF-2729-49A1-A1BD-97ECEF9A6176}">
      <dsp:nvSpPr>
        <dsp:cNvPr id="0" name=""/>
        <dsp:cNvSpPr/>
      </dsp:nvSpPr>
      <dsp:spPr>
        <a:xfrm>
          <a:off x="1471811" y="6019665"/>
          <a:ext cx="308014" cy="91440"/>
        </a:xfrm>
        <a:custGeom>
          <a:avLst/>
          <a:gdLst/>
          <a:ahLst/>
          <a:cxnLst/>
          <a:rect l="0" t="0" r="0" b="0"/>
          <a:pathLst>
            <a:path>
              <a:moveTo>
                <a:pt x="0" y="45720"/>
              </a:moveTo>
              <a:lnTo>
                <a:pt x="308014" y="45720"/>
              </a:lnTo>
            </a:path>
          </a:pathLst>
        </a:custGeom>
        <a:noFill/>
        <a:ln w="6350" cap="flat" cmpd="sng" algn="ctr">
          <a:solidFill>
            <a:schemeClr val="accent5">
              <a:hueOff val="-6920795"/>
              <a:satOff val="-9626"/>
              <a:lumOff val="-36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1617352" y="6063692"/>
        <a:ext cx="16930" cy="3386"/>
      </dsp:txXfrm>
    </dsp:sp>
    <dsp:sp modelId="{1371BB21-F8A6-4ADB-99C0-9F40373839CD}">
      <dsp:nvSpPr>
        <dsp:cNvPr id="0" name=""/>
        <dsp:cNvSpPr/>
      </dsp:nvSpPr>
      <dsp:spPr>
        <a:xfrm>
          <a:off x="1374" y="5623714"/>
          <a:ext cx="1472236" cy="883342"/>
        </a:xfrm>
        <a:prstGeom prst="rect">
          <a:avLst/>
        </a:prstGeom>
        <a:gradFill rotWithShape="0">
          <a:gsLst>
            <a:gs pos="0">
              <a:schemeClr val="accent5">
                <a:hueOff val="-6536306"/>
                <a:satOff val="-9092"/>
                <a:lumOff val="-3486"/>
                <a:alphaOff val="0"/>
                <a:satMod val="103000"/>
                <a:lumMod val="102000"/>
                <a:tint val="94000"/>
              </a:schemeClr>
            </a:gs>
            <a:gs pos="50000">
              <a:schemeClr val="accent5">
                <a:hueOff val="-6536306"/>
                <a:satOff val="-9092"/>
                <a:lumOff val="-3486"/>
                <a:alphaOff val="0"/>
                <a:satMod val="110000"/>
                <a:lumMod val="100000"/>
                <a:shade val="100000"/>
              </a:schemeClr>
            </a:gs>
            <a:gs pos="100000">
              <a:schemeClr val="accent5">
                <a:hueOff val="-6536306"/>
                <a:satOff val="-9092"/>
                <a:lumOff val="-348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latin typeface="Arial"/>
              <a:cs typeface="Arial"/>
            </a:rPr>
            <a:t>Send samples that had DNA present out for sequencing</a:t>
          </a:r>
        </a:p>
      </dsp:txBody>
      <dsp:txXfrm>
        <a:off x="1374" y="5623714"/>
        <a:ext cx="1472236" cy="883342"/>
      </dsp:txXfrm>
    </dsp:sp>
    <dsp:sp modelId="{3A6A2F40-672B-4987-8A8E-D1CBA6549136}">
      <dsp:nvSpPr>
        <dsp:cNvPr id="0" name=""/>
        <dsp:cNvSpPr/>
      </dsp:nvSpPr>
      <dsp:spPr>
        <a:xfrm>
          <a:off x="3282662" y="6019665"/>
          <a:ext cx="308014" cy="91440"/>
        </a:xfrm>
        <a:custGeom>
          <a:avLst/>
          <a:gdLst/>
          <a:ahLst/>
          <a:cxnLst/>
          <a:rect l="0" t="0" r="0" b="0"/>
          <a:pathLst>
            <a:path>
              <a:moveTo>
                <a:pt x="0" y="45720"/>
              </a:moveTo>
              <a:lnTo>
                <a:pt x="308014" y="45720"/>
              </a:lnTo>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Times New Roman" panose="02020603050405020304" pitchFamily="18" charset="0"/>
            <a:cs typeface="Times New Roman" panose="02020603050405020304" pitchFamily="18" charset="0"/>
          </a:endParaRPr>
        </a:p>
      </dsp:txBody>
      <dsp:txXfrm>
        <a:off x="3428204" y="6063692"/>
        <a:ext cx="16930" cy="3386"/>
      </dsp:txXfrm>
    </dsp:sp>
    <dsp:sp modelId="{30B063DD-5D9D-44EF-90B4-C255966CB959}">
      <dsp:nvSpPr>
        <dsp:cNvPr id="0" name=""/>
        <dsp:cNvSpPr/>
      </dsp:nvSpPr>
      <dsp:spPr>
        <a:xfrm>
          <a:off x="1812225" y="5623714"/>
          <a:ext cx="1472236" cy="883342"/>
        </a:xfrm>
        <a:prstGeom prst="rect">
          <a:avLst/>
        </a:prstGeom>
        <a:gradFill rotWithShape="0">
          <a:gsLst>
            <a:gs pos="0">
              <a:schemeClr val="accent5">
                <a:hueOff val="-6944825"/>
                <a:satOff val="-9660"/>
                <a:lumOff val="-3704"/>
                <a:alphaOff val="0"/>
                <a:satMod val="103000"/>
                <a:lumMod val="102000"/>
                <a:tint val="94000"/>
              </a:schemeClr>
            </a:gs>
            <a:gs pos="50000">
              <a:schemeClr val="accent5">
                <a:hueOff val="-6944825"/>
                <a:satOff val="-9660"/>
                <a:lumOff val="-3704"/>
                <a:alphaOff val="0"/>
                <a:satMod val="110000"/>
                <a:lumMod val="100000"/>
                <a:shade val="100000"/>
              </a:schemeClr>
            </a:gs>
            <a:gs pos="100000">
              <a:schemeClr val="accent5">
                <a:hueOff val="-6944825"/>
                <a:satOff val="-9660"/>
                <a:lumOff val="-37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dirty="0">
              <a:solidFill>
                <a:schemeClr val="tx1"/>
              </a:solidFill>
              <a:latin typeface="Arial"/>
              <a:cs typeface="Arial"/>
            </a:rPr>
            <a:t>Analyze the results of the </a:t>
          </a:r>
          <a:r>
            <a:rPr lang="en-US" sz="900" kern="1200" dirty="0" smtClean="0">
              <a:solidFill>
                <a:schemeClr val="tx1"/>
              </a:solidFill>
              <a:latin typeface="Arial"/>
              <a:cs typeface="Arial"/>
            </a:rPr>
            <a:t>sequences. </a:t>
          </a:r>
          <a:r>
            <a:rPr lang="en-US" sz="900" kern="1200" smtClean="0">
              <a:solidFill>
                <a:schemeClr val="tx1"/>
              </a:solidFill>
              <a:latin typeface="Arial"/>
              <a:cs typeface="Arial"/>
            </a:rPr>
            <a:t>BLAST </a:t>
          </a:r>
          <a:r>
            <a:rPr lang="en-US" sz="900" kern="1200" dirty="0">
              <a:solidFill>
                <a:schemeClr val="tx1"/>
              </a:solidFill>
              <a:latin typeface="Arial"/>
              <a:cs typeface="Arial"/>
            </a:rPr>
            <a:t>the sequences in order to identify the specimens in DNALC’s DNA Subway</a:t>
          </a:r>
        </a:p>
      </dsp:txBody>
      <dsp:txXfrm>
        <a:off x="1812225" y="5623714"/>
        <a:ext cx="1472236" cy="883342"/>
      </dsp:txXfrm>
    </dsp:sp>
    <dsp:sp modelId="{83FC7459-9B85-4397-8212-1F7BA9461E5D}">
      <dsp:nvSpPr>
        <dsp:cNvPr id="0" name=""/>
        <dsp:cNvSpPr/>
      </dsp:nvSpPr>
      <dsp:spPr>
        <a:xfrm>
          <a:off x="3623076" y="5623714"/>
          <a:ext cx="1472236" cy="883342"/>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en-US" sz="900" kern="1200">
              <a:solidFill>
                <a:schemeClr val="tx1"/>
              </a:solidFill>
              <a:latin typeface="Arial"/>
              <a:cs typeface="Arial"/>
            </a:rPr>
            <a:t>If no matches were found, search GENBANK and BOLD directly</a:t>
          </a:r>
        </a:p>
      </dsp:txBody>
      <dsp:txXfrm>
        <a:off x="3623076" y="5623714"/>
        <a:ext cx="1472236" cy="88334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01549D6-3BBD-C044-B5E8-0B239F928291}" type="datetimeFigureOut">
              <a:rPr lang="en-US" smtClean="0"/>
              <a:t>6/14/17</a:t>
            </a:fld>
            <a:endParaRPr lang="en-US"/>
          </a:p>
        </p:txBody>
      </p:sp>
      <p:sp>
        <p:nvSpPr>
          <p:cNvPr id="4" name="Slide Image Placeholder 3"/>
          <p:cNvSpPr>
            <a:spLocks noGrp="1" noRot="1" noChangeAspect="1"/>
          </p:cNvSpPr>
          <p:nvPr>
            <p:ph type="sldImg" idx="2"/>
          </p:nvPr>
        </p:nvSpPr>
        <p:spPr>
          <a:xfrm>
            <a:off x="2835275" y="857250"/>
            <a:ext cx="34734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9CDA3DF-8EAD-E04A-9DEB-23C816046C0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CDA3DF-8EAD-E04A-9DEB-23C816046C08}" type="slidenum">
              <a:rPr lang="en-US" smtClean="0"/>
              <a:t>1</a:t>
            </a:fld>
            <a:endParaRPr lang="en-US"/>
          </a:p>
        </p:txBody>
      </p:sp>
    </p:spTree>
    <p:extLst>
      <p:ext uri="{BB962C8B-B14F-4D97-AF65-F5344CB8AC3E}">
        <p14:creationId xmlns:p14="http://schemas.microsoft.com/office/powerpoint/2010/main" val="74001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3591562"/>
            <a:ext cx="24688800" cy="7640320"/>
          </a:xfrm>
        </p:spPr>
        <p:txBody>
          <a:bodyPr anchor="b"/>
          <a:lstStyle>
            <a:lvl1pPr algn="ctr">
              <a:defRPr sz="16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75877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147714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0"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0"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152134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98907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5" y="5471163"/>
            <a:ext cx="28392120" cy="9128758"/>
          </a:xfrm>
        </p:spPr>
        <p:txBody>
          <a:bodyPr anchor="b"/>
          <a:lstStyle>
            <a:lvl1pPr>
              <a:defRPr sz="16200"/>
            </a:lvl1pPr>
          </a:lstStyle>
          <a:p>
            <a:r>
              <a:rPr lang="en-US"/>
              <a:t>Click to edit Master title style</a:t>
            </a:r>
          </a:p>
        </p:txBody>
      </p:sp>
      <p:sp>
        <p:nvSpPr>
          <p:cNvPr id="3" name="Text Placeholder 2"/>
          <p:cNvSpPr>
            <a:spLocks noGrp="1"/>
          </p:cNvSpPr>
          <p:nvPr>
            <p:ph type="body" idx="1"/>
          </p:nvPr>
        </p:nvSpPr>
        <p:spPr>
          <a:xfrm>
            <a:off x="2245995" y="14686283"/>
            <a:ext cx="28392120" cy="4800598"/>
          </a:xfrm>
        </p:spPr>
        <p:txBody>
          <a:bodyPr/>
          <a:lstStyle>
            <a:lvl1pPr marL="0" indent="0">
              <a:buNone/>
              <a:defRPr sz="6480">
                <a:solidFill>
                  <a:schemeClr val="tx1">
                    <a:tint val="75000"/>
                  </a:schemeClr>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6/14/17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186999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6/14/17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60872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1"/>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29" y="5379722"/>
            <a:ext cx="13926025" cy="263651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2267429" y="8016240"/>
            <a:ext cx="13926025"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0" y="5379722"/>
            <a:ext cx="13994608" cy="263651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p:cNvSpPr>
            <a:spLocks noGrp="1"/>
          </p:cNvSpPr>
          <p:nvPr>
            <p:ph sz="quarter" idx="4"/>
          </p:nvPr>
        </p:nvSpPr>
        <p:spPr>
          <a:xfrm>
            <a:off x="16664940"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6/14/17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21815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6/14/17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80984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6/14/17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30782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0" cy="5120640"/>
          </a:xfrm>
        </p:spPr>
        <p:txBody>
          <a:bodyPr anchor="b"/>
          <a:lstStyle>
            <a:lvl1pPr>
              <a:defRPr sz="8640"/>
            </a:lvl1pPr>
          </a:lstStyle>
          <a:p>
            <a:r>
              <a:rPr lang="en-US"/>
              <a:t>Click to edit Master title style</a:t>
            </a:r>
          </a:p>
        </p:txBody>
      </p:sp>
      <p:sp>
        <p:nvSpPr>
          <p:cNvPr id="3" name="Content Placeholder 2"/>
          <p:cNvSpPr>
            <a:spLocks noGrp="1"/>
          </p:cNvSpPr>
          <p:nvPr>
            <p:ph idx="1"/>
          </p:nvPr>
        </p:nvSpPr>
        <p:spPr>
          <a:xfrm>
            <a:off x="13994608" y="3159762"/>
            <a:ext cx="16664940" cy="155956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9" y="6583680"/>
            <a:ext cx="10617040" cy="1219708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39603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9" y="1463040"/>
            <a:ext cx="10617040" cy="5120640"/>
          </a:xfrm>
        </p:spPr>
        <p:txBody>
          <a:bodyPr anchor="b"/>
          <a:lstStyle>
            <a:lvl1pPr>
              <a:defRPr sz="8640"/>
            </a:lvl1pPr>
          </a:lstStyle>
          <a:p>
            <a:r>
              <a:rPr lang="en-US"/>
              <a:t>Click to edit Master title style</a:t>
            </a:r>
          </a:p>
        </p:txBody>
      </p:sp>
      <p:sp>
        <p:nvSpPr>
          <p:cNvPr id="3" name="Picture Placeholder 2"/>
          <p:cNvSpPr>
            <a:spLocks noGrp="1"/>
          </p:cNvSpPr>
          <p:nvPr>
            <p:ph type="pic" idx="1"/>
          </p:nvPr>
        </p:nvSpPr>
        <p:spPr>
          <a:xfrm>
            <a:off x="13994608" y="3159762"/>
            <a:ext cx="16664940" cy="155956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endParaRPr lang="en-US"/>
          </a:p>
        </p:txBody>
      </p:sp>
      <p:sp>
        <p:nvSpPr>
          <p:cNvPr id="4" name="Text Placeholder 3"/>
          <p:cNvSpPr>
            <a:spLocks noGrp="1"/>
          </p:cNvSpPr>
          <p:nvPr>
            <p:ph type="body" sz="half" idx="2"/>
          </p:nvPr>
        </p:nvSpPr>
        <p:spPr>
          <a:xfrm>
            <a:off x="2267429" y="6583680"/>
            <a:ext cx="10617040" cy="12197082"/>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6/14/17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extLst>
      <p:ext uri="{BB962C8B-B14F-4D97-AF65-F5344CB8AC3E}">
        <p14:creationId xmlns:p14="http://schemas.microsoft.com/office/powerpoint/2010/main" val="10557498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1"/>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2"/>
            <a:ext cx="7406640" cy="1168400"/>
          </a:xfrm>
          <a:prstGeom prst="rect">
            <a:avLst/>
          </a:prstGeom>
        </p:spPr>
        <p:txBody>
          <a:bodyPr vert="horz" lIns="91440" tIns="45720" rIns="91440" bIns="45720" rtlCol="0" anchor="ctr"/>
          <a:lstStyle>
            <a:lvl1pPr algn="l">
              <a:defRPr sz="3240">
                <a:solidFill>
                  <a:schemeClr val="tx1">
                    <a:tint val="75000"/>
                  </a:schemeClr>
                </a:solidFill>
              </a:defRPr>
            </a:lvl1pPr>
          </a:lstStyle>
          <a:p>
            <a:fld id="{9A8DA9FA-688F-B042-A36A-9CF7AA496E45}" type="datetimeFigureOut">
              <a:rPr lang="en-US" smtClean="0"/>
              <a:pPr/>
              <a:t>6/14/17</a:t>
            </a:fld>
            <a:endParaRPr lang="en-US"/>
          </a:p>
        </p:txBody>
      </p:sp>
      <p:sp>
        <p:nvSpPr>
          <p:cNvPr id="5" name="Footer Placeholder 4"/>
          <p:cNvSpPr>
            <a:spLocks noGrp="1"/>
          </p:cNvSpPr>
          <p:nvPr>
            <p:ph type="ftr" sz="quarter" idx="3"/>
          </p:nvPr>
        </p:nvSpPr>
        <p:spPr>
          <a:xfrm>
            <a:off x="10904220" y="20340322"/>
            <a:ext cx="11109960" cy="11684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2"/>
            <a:ext cx="7406640" cy="1168400"/>
          </a:xfrm>
          <a:prstGeom prst="rect">
            <a:avLst/>
          </a:prstGeom>
        </p:spPr>
        <p:txBody>
          <a:bodyPr vert="horz" lIns="91440" tIns="45720" rIns="91440" bIns="45720" rtlCol="0" anchor="ctr"/>
          <a:lstStyle>
            <a:lvl1pPr algn="r">
              <a:defRPr sz="3240">
                <a:solidFill>
                  <a:schemeClr val="tx1">
                    <a:tint val="75000"/>
                  </a:schemeClr>
                </a:solidFill>
              </a:defRPr>
            </a:lvl1pPr>
          </a:lstStyle>
          <a:p>
            <a:fld id="{872285E6-2BB0-0B48-8A73-14014F79178A}" type="slidenum">
              <a:rPr lang="en-US" smtClean="0"/>
              <a:pPr/>
              <a:t>‹#›</a:t>
            </a:fld>
            <a:endParaRPr lang="en-US"/>
          </a:p>
        </p:txBody>
      </p:sp>
    </p:spTree>
    <p:extLst>
      <p:ext uri="{BB962C8B-B14F-4D97-AF65-F5344CB8AC3E}">
        <p14:creationId xmlns:p14="http://schemas.microsoft.com/office/powerpoint/2010/main" val="459157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diagramColors" Target="../diagrams/colors1.xml"/><Relationship Id="rId20" Type="http://schemas.openxmlformats.org/officeDocument/2006/relationships/image" Target="../media/image13.jpg"/><Relationship Id="rId21" Type="http://schemas.openxmlformats.org/officeDocument/2006/relationships/image" Target="../media/image14.jpg"/><Relationship Id="rId22" Type="http://schemas.openxmlformats.org/officeDocument/2006/relationships/image" Target="../media/image15.jpg"/><Relationship Id="rId23" Type="http://schemas.openxmlformats.org/officeDocument/2006/relationships/image" Target="../media/image16.jpg"/><Relationship Id="rId24" Type="http://schemas.openxmlformats.org/officeDocument/2006/relationships/image" Target="../media/image17.jpg"/><Relationship Id="rId25" Type="http://schemas.openxmlformats.org/officeDocument/2006/relationships/image" Target="../media/image18.jpg"/><Relationship Id="rId26" Type="http://schemas.openxmlformats.org/officeDocument/2006/relationships/image" Target="../media/image19.jpg"/><Relationship Id="rId27" Type="http://schemas.openxmlformats.org/officeDocument/2006/relationships/image" Target="../media/image20.JPG"/><Relationship Id="rId28" Type="http://schemas.openxmlformats.org/officeDocument/2006/relationships/image" Target="../media/image21.png"/><Relationship Id="rId29" Type="http://schemas.openxmlformats.org/officeDocument/2006/relationships/image" Target="../media/image22.png"/><Relationship Id="rId30" Type="http://schemas.openxmlformats.org/officeDocument/2006/relationships/image" Target="../media/image23.png"/><Relationship Id="rId31" Type="http://schemas.openxmlformats.org/officeDocument/2006/relationships/image" Target="../media/image24.jpeg"/><Relationship Id="rId10" Type="http://schemas.microsoft.com/office/2007/relationships/diagramDrawing" Target="../diagrams/drawing1.xml"/><Relationship Id="rId11" Type="http://schemas.openxmlformats.org/officeDocument/2006/relationships/image" Target="../media/image4.jpeg"/><Relationship Id="rId12" Type="http://schemas.openxmlformats.org/officeDocument/2006/relationships/image" Target="../media/image5.jpeg"/><Relationship Id="rId13" Type="http://schemas.openxmlformats.org/officeDocument/2006/relationships/image" Target="../media/image6.jpg"/><Relationship Id="rId14" Type="http://schemas.openxmlformats.org/officeDocument/2006/relationships/image" Target="../media/image7.jpg"/><Relationship Id="rId15" Type="http://schemas.openxmlformats.org/officeDocument/2006/relationships/image" Target="../media/image8.jpg"/><Relationship Id="rId16" Type="http://schemas.openxmlformats.org/officeDocument/2006/relationships/image" Target="../media/image9.jpg"/><Relationship Id="rId17" Type="http://schemas.openxmlformats.org/officeDocument/2006/relationships/image" Target="../media/image10.jpg"/><Relationship Id="rId18" Type="http://schemas.openxmlformats.org/officeDocument/2006/relationships/image" Target="../media/image11.jpg"/><Relationship Id="rId19"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e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7605" r="5333"/>
          <a:stretch/>
        </p:blipFill>
        <p:spPr>
          <a:xfrm>
            <a:off x="8659159" y="10738874"/>
            <a:ext cx="7007657" cy="4930920"/>
          </a:xfrm>
          <a:prstGeom prst="rect">
            <a:avLst/>
          </a:prstGeom>
        </p:spPr>
      </p:pic>
      <p:sp>
        <p:nvSpPr>
          <p:cNvPr id="4" name="TextBox 3"/>
          <p:cNvSpPr txBox="1"/>
          <p:nvPr/>
        </p:nvSpPr>
        <p:spPr>
          <a:xfrm>
            <a:off x="3947827" y="561136"/>
            <a:ext cx="22512854" cy="1734876"/>
          </a:xfrm>
          <a:prstGeom prst="rect">
            <a:avLst/>
          </a:prstGeom>
          <a:noFill/>
        </p:spPr>
        <p:txBody>
          <a:bodyPr wrap="square" lIns="72176" tIns="36089" rIns="72176" bIns="36089" rtlCol="0" anchor="t">
            <a:spAutoFit/>
          </a:bodyPr>
          <a:lstStyle/>
          <a:p>
            <a:pPr algn="ctr"/>
            <a:r>
              <a:rPr lang="en-US" sz="5400" b="1" dirty="0">
                <a:latin typeface="Arial"/>
                <a:cs typeface="Arial"/>
              </a:rPr>
              <a:t>The Effect of Invasive Bird Feces on the Invertebrate Biodiversity of Seaman's Neck Park in Seaford, NY</a:t>
            </a:r>
            <a:endParaRPr lang="en-US" sz="5400" b="1" dirty="0">
              <a:solidFill>
                <a:srgbClr val="000000"/>
              </a:solidFill>
              <a:latin typeface="Arial"/>
              <a:cs typeface="Arial"/>
            </a:endParaRPr>
          </a:p>
        </p:txBody>
      </p:sp>
      <p:sp>
        <p:nvSpPr>
          <p:cNvPr id="5" name="TextBox 4"/>
          <p:cNvSpPr txBox="1"/>
          <p:nvPr/>
        </p:nvSpPr>
        <p:spPr>
          <a:xfrm>
            <a:off x="8278935" y="2334248"/>
            <a:ext cx="13663685" cy="2211930"/>
          </a:xfrm>
          <a:prstGeom prst="rect">
            <a:avLst/>
          </a:prstGeom>
          <a:noFill/>
        </p:spPr>
        <p:txBody>
          <a:bodyPr wrap="none" lIns="72176" tIns="36089" rIns="72176" bIns="36089" rtlCol="0" anchor="t">
            <a:spAutoFit/>
          </a:bodyPr>
          <a:lstStyle/>
          <a:p>
            <a:pPr algn="ctr" fontAlgn="base"/>
            <a:r>
              <a:rPr lang="en-US" sz="3200">
                <a:latin typeface="Arial"/>
                <a:cs typeface="Arial"/>
              </a:rPr>
              <a:t>Authors: Melanie </a:t>
            </a:r>
            <a:r>
              <a:rPr lang="en-US" sz="3200" err="1">
                <a:latin typeface="Arial"/>
                <a:cs typeface="Arial"/>
              </a:rPr>
              <a:t>Cascio</a:t>
            </a:r>
            <a:r>
              <a:rPr lang="en-US" sz="3200">
                <a:latin typeface="Arial"/>
                <a:cs typeface="Arial"/>
              </a:rPr>
              <a:t>, </a:t>
            </a:r>
            <a:r>
              <a:rPr lang="en-US" sz="3200" err="1">
                <a:latin typeface="Arial"/>
                <a:cs typeface="Arial"/>
              </a:rPr>
              <a:t>Darah</a:t>
            </a:r>
            <a:r>
              <a:rPr lang="en-US" sz="3200">
                <a:latin typeface="Arial"/>
                <a:cs typeface="Arial"/>
              </a:rPr>
              <a:t> </a:t>
            </a:r>
            <a:r>
              <a:rPr lang="en-US" sz="3200" err="1">
                <a:latin typeface="Arial"/>
                <a:cs typeface="Arial"/>
              </a:rPr>
              <a:t>Daskalakis</a:t>
            </a:r>
            <a:r>
              <a:rPr lang="en-US" sz="3200">
                <a:latin typeface="Arial"/>
                <a:cs typeface="Arial"/>
              </a:rPr>
              <a:t>, Gabrielle Moro, Lindsay Pfaff ​</a:t>
            </a:r>
          </a:p>
          <a:p>
            <a:pPr algn="ctr" fontAlgn="base"/>
            <a:r>
              <a:rPr lang="en-US" sz="3200">
                <a:latin typeface="Arial"/>
                <a:cs typeface="Arial"/>
              </a:rPr>
              <a:t>  Mentors: Janine </a:t>
            </a:r>
            <a:r>
              <a:rPr lang="en-US" sz="3200" err="1">
                <a:latin typeface="Arial"/>
                <a:cs typeface="Arial"/>
              </a:rPr>
              <a:t>Cupo</a:t>
            </a:r>
            <a:r>
              <a:rPr lang="en-US" sz="3200">
                <a:latin typeface="Arial"/>
                <a:cs typeface="Arial"/>
              </a:rPr>
              <a:t>, Mary Simons​</a:t>
            </a:r>
          </a:p>
          <a:p>
            <a:pPr algn="ctr" fontAlgn="base"/>
            <a:r>
              <a:rPr lang="en-US" sz="3200">
                <a:latin typeface="Arial"/>
                <a:cs typeface="Arial"/>
              </a:rPr>
              <a:t>   Seaford High School, NY</a:t>
            </a:r>
          </a:p>
          <a:p>
            <a:endParaRPr lang="en-US" sz="4300" i="1">
              <a:solidFill>
                <a:prstClr val="black"/>
              </a:solidFill>
            </a:endParaRPr>
          </a:p>
        </p:txBody>
      </p:sp>
      <p:pic>
        <p:nvPicPr>
          <p:cNvPr id="35" name="Shape 243"/>
          <p:cNvPicPr preferRelativeResize="0"/>
          <p:nvPr/>
        </p:nvPicPr>
        <p:blipFill rotWithShape="1">
          <a:blip r:embed="rId4">
            <a:alphaModFix/>
          </a:blip>
          <a:srcRect/>
          <a:stretch/>
        </p:blipFill>
        <p:spPr>
          <a:xfrm>
            <a:off x="27454213" y="788958"/>
            <a:ext cx="4383494" cy="898409"/>
          </a:xfrm>
          <a:prstGeom prst="rect">
            <a:avLst/>
          </a:prstGeom>
          <a:noFill/>
          <a:ln>
            <a:noFill/>
          </a:ln>
        </p:spPr>
      </p:pic>
      <p:sp>
        <p:nvSpPr>
          <p:cNvPr id="37" name="TextBox 36"/>
          <p:cNvSpPr txBox="1"/>
          <p:nvPr/>
        </p:nvSpPr>
        <p:spPr>
          <a:xfrm>
            <a:off x="338674" y="2332315"/>
            <a:ext cx="7789499" cy="13610298"/>
          </a:xfrm>
          <a:prstGeom prst="rect">
            <a:avLst/>
          </a:prstGeom>
          <a:noFill/>
        </p:spPr>
        <p:txBody>
          <a:bodyPr wrap="square" lIns="65306" tIns="32653" rIns="65306" bIns="32653" rtlCol="0" anchor="t">
            <a:spAutoFit/>
          </a:bodyPr>
          <a:lstStyle/>
          <a:p>
            <a:pPr algn="ctr">
              <a:spcAft>
                <a:spcPts val="857"/>
              </a:spcAft>
            </a:pPr>
            <a:r>
              <a:rPr lang="en-US" sz="4000" b="1">
                <a:latin typeface="Arial"/>
                <a:cs typeface="Arial"/>
              </a:rPr>
              <a:t>Abstract</a:t>
            </a:r>
          </a:p>
          <a:p>
            <a:pPr algn="just">
              <a:spcAft>
                <a:spcPts val="857"/>
              </a:spcAft>
            </a:pPr>
            <a:r>
              <a:rPr lang="en-US" sz="2450">
                <a:latin typeface="Arial"/>
                <a:cs typeface="Arial"/>
              </a:rPr>
              <a:t>Our group worked toward using DNA barcoding to identify invertebrates in Seaman's Neck Park in Seaford, Long Island. Studies have found that increases in nitrogen, phosphorus, and potassium increases nutrients in the soil composition. It was observed that the species located within a bog changed due to changes in the soil composition. (4) Our objective was to determine was if invasive bird feces (Monk Parakeet and Goose) had an effect on the ecosystem. We had hypothesized three statements: That nutrient levels in the soil would be increased, that there will be a positive effect on vegetation and therefore more species will be dependent on that vegetation, and that there will be a change in the species composition in the areas with and without invasive birds. We used the </a:t>
            </a:r>
            <a:r>
              <a:rPr lang="en-US" sz="2450" i="1">
                <a:latin typeface="Arial"/>
                <a:cs typeface="Arial"/>
              </a:rPr>
              <a:t>co1 </a:t>
            </a:r>
            <a:r>
              <a:rPr lang="en-US" sz="2450">
                <a:latin typeface="Arial"/>
                <a:cs typeface="Arial"/>
              </a:rPr>
              <a:t>primer during our PCR to amplify the mitochondrial gene cytochrome </a:t>
            </a:r>
            <a:r>
              <a:rPr lang="en-US" sz="2450" i="1">
                <a:latin typeface="Arial"/>
                <a:cs typeface="Arial"/>
              </a:rPr>
              <a:t>c </a:t>
            </a:r>
            <a:r>
              <a:rPr lang="en-US" sz="2450">
                <a:latin typeface="Arial"/>
                <a:cs typeface="Arial"/>
              </a:rPr>
              <a:t>oxidase subunit I.  We then ran a gel electrophoresis to confirm we had enough DNA to send out for DNA sequencing.  We compared out sequences to known sequences in order to identify our samples.  We have come to the conclusion that our hypothesis was partly supported. The presence of bird feces increased the nutrient levels in the soil of both the Goose area and Monk Parakeet area. There did not appear to be a significant difference in the number of different species present in the area without bird feces than the area with bird feces. What does appear significant is that the diversity of species found in the parakeet feces area was not found in the other two areas whereas the other two areas have some species in common. The presence of invasive birds in Seaman’s Neck Park may be contributing towards an increase in the overall biodiversity of invertebrates in the park. </a:t>
            </a:r>
          </a:p>
        </p:txBody>
      </p:sp>
      <p:pic>
        <p:nvPicPr>
          <p:cNvPr id="13" name="Picture 12" descr="BLI-logo-s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4980" y="673926"/>
            <a:ext cx="3627048" cy="146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759652872"/>
              </p:ext>
            </p:extLst>
          </p:nvPr>
        </p:nvGraphicFramePr>
        <p:xfrm>
          <a:off x="24995127" y="3141905"/>
          <a:ext cx="6907539" cy="72429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TextBox 15"/>
          <p:cNvSpPr txBox="1"/>
          <p:nvPr/>
        </p:nvSpPr>
        <p:spPr>
          <a:xfrm>
            <a:off x="13923167" y="3979659"/>
            <a:ext cx="2525454" cy="707886"/>
          </a:xfrm>
          <a:prstGeom prst="rect">
            <a:avLst/>
          </a:prstGeom>
          <a:noFill/>
        </p:spPr>
        <p:txBody>
          <a:bodyPr wrap="square" rtlCol="0" anchor="t">
            <a:spAutoFit/>
          </a:bodyPr>
          <a:lstStyle/>
          <a:p>
            <a:pPr algn="ctr"/>
            <a:r>
              <a:rPr lang="en-US" sz="4000" b="1">
                <a:latin typeface="Arial"/>
                <a:cs typeface="Arial"/>
              </a:rPr>
              <a:t>Results </a:t>
            </a:r>
          </a:p>
        </p:txBody>
      </p:sp>
      <p:sp>
        <p:nvSpPr>
          <p:cNvPr id="12" name="TextBox 11"/>
          <p:cNvSpPr txBox="1"/>
          <p:nvPr/>
        </p:nvSpPr>
        <p:spPr>
          <a:xfrm>
            <a:off x="25587782" y="10018238"/>
            <a:ext cx="6643553" cy="7517443"/>
          </a:xfrm>
          <a:prstGeom prst="rect">
            <a:avLst/>
          </a:prstGeom>
        </p:spPr>
        <p:txBody>
          <a:bodyPr wrap="square" rtlCol="0" anchor="t">
            <a:spAutoFit/>
          </a:bodyPr>
          <a:lstStyle/>
          <a:p>
            <a:pPr algn="ctr"/>
            <a:r>
              <a:rPr lang="en-US" sz="4000" b="1" dirty="0">
                <a:latin typeface="Arial"/>
                <a:cs typeface="Arial"/>
              </a:rPr>
              <a:t>Discussion</a:t>
            </a:r>
            <a:r>
              <a:rPr lang="en-US" sz="3500" b="1" dirty="0">
                <a:latin typeface="Arial"/>
                <a:cs typeface="Arial"/>
              </a:rPr>
              <a:t> </a:t>
            </a:r>
            <a:r>
              <a:rPr lang="en-US" sz="4000" dirty="0">
                <a:latin typeface="Arial"/>
                <a:cs typeface="Arial"/>
              </a:rPr>
              <a:t>​</a:t>
            </a:r>
          </a:p>
          <a:p>
            <a:r>
              <a:rPr lang="en-US" sz="2600" dirty="0">
                <a:latin typeface="Arial"/>
                <a:cs typeface="Arial"/>
              </a:rPr>
              <a:t> </a:t>
            </a:r>
            <a:r>
              <a:rPr lang="en-US" sz="2450" dirty="0">
                <a:latin typeface="Arial"/>
                <a:cs typeface="Arial"/>
              </a:rPr>
              <a:t>Our hypothesis that bird feces  increases the amount of essential nutrients in the soil was </a:t>
            </a:r>
            <a:r>
              <a:rPr lang="en-US" sz="2450" dirty="0" smtClean="0">
                <a:latin typeface="Arial"/>
                <a:cs typeface="Arial"/>
              </a:rPr>
              <a:t>supported (table </a:t>
            </a:r>
            <a:r>
              <a:rPr lang="en-US" sz="2450" dirty="0">
                <a:latin typeface="Arial"/>
                <a:cs typeface="Arial"/>
              </a:rPr>
              <a:t>2) The areas containing bird feces, unlike we had hypothesized, did not definitively contain the most </a:t>
            </a:r>
            <a:r>
              <a:rPr lang="en-US" sz="2450" dirty="0" smtClean="0">
                <a:latin typeface="Arial"/>
                <a:cs typeface="Arial"/>
              </a:rPr>
              <a:t>biodiversity (table 3). We </a:t>
            </a:r>
            <a:r>
              <a:rPr lang="en-US" sz="2450" dirty="0">
                <a:latin typeface="Arial"/>
                <a:cs typeface="Arial"/>
              </a:rPr>
              <a:t>observed that the area richest in nutrients, the monk parakeet area, had different species than the other two areas. Areas one and two both had pill bugs and earwigs present and area three did not.  It had mostly sun beetles.  The nutrients present in the soil had changed the soil composition, potentially changing the vegetation in the area and providing a new food source for different invertebrate species.  This supports our hypothesis that a change in the composition of the soil would change the species present in that area. ​</a:t>
            </a:r>
          </a:p>
        </p:txBody>
      </p:sp>
      <p:sp>
        <p:nvSpPr>
          <p:cNvPr id="15" name="TextBox 14"/>
          <p:cNvSpPr txBox="1"/>
          <p:nvPr/>
        </p:nvSpPr>
        <p:spPr>
          <a:xfrm>
            <a:off x="26012504" y="17474166"/>
            <a:ext cx="6709265" cy="4370428"/>
          </a:xfrm>
          <a:prstGeom prst="rect">
            <a:avLst/>
          </a:prstGeom>
        </p:spPr>
        <p:txBody>
          <a:bodyPr wrap="square" rtlCol="0" anchor="t">
            <a:spAutoFit/>
          </a:bodyPr>
          <a:lstStyle/>
          <a:p>
            <a:pPr algn="ctr"/>
            <a:r>
              <a:rPr lang="en-US" sz="2200" b="1" dirty="0">
                <a:latin typeface="Arial"/>
                <a:cs typeface="Arial"/>
              </a:rPr>
              <a:t>References</a:t>
            </a:r>
            <a:endParaRPr lang="en-US" sz="2200" b="1" dirty="0">
              <a:solidFill>
                <a:srgbClr val="000000"/>
              </a:solidFill>
              <a:latin typeface="Arial"/>
              <a:cs typeface="Arial"/>
            </a:endParaRPr>
          </a:p>
          <a:p>
            <a:r>
              <a:rPr lang="en-US" sz="1600" dirty="0">
                <a:latin typeface="Arial"/>
                <a:cs typeface="Arial"/>
              </a:rPr>
              <a:t>1.All About Birds (2016). All About Birds. Retrieved from The Cornell Lab of Ornithology All About Birds: https://</a:t>
            </a:r>
            <a:r>
              <a:rPr lang="en-US" sz="1600" dirty="0" err="1">
                <a:latin typeface="Arial"/>
                <a:cs typeface="Arial"/>
              </a:rPr>
              <a:t>www.allaboutbirds.org</a:t>
            </a:r>
            <a:r>
              <a:rPr lang="en-US" sz="1600" dirty="0">
                <a:latin typeface="Arial"/>
                <a:cs typeface="Arial"/>
              </a:rPr>
              <a:t>/guide/</a:t>
            </a:r>
            <a:r>
              <a:rPr lang="en-US" sz="1600" dirty="0" err="1">
                <a:latin typeface="Arial"/>
                <a:cs typeface="Arial"/>
              </a:rPr>
              <a:t>Canada_Goose</a:t>
            </a:r>
            <a:r>
              <a:rPr lang="en-US" sz="1600" dirty="0">
                <a:latin typeface="Arial"/>
                <a:cs typeface="Arial"/>
              </a:rPr>
              <a:t>/id </a:t>
            </a:r>
          </a:p>
          <a:p>
            <a:r>
              <a:rPr lang="en-US" sz="1600" dirty="0">
                <a:latin typeface="Arial"/>
                <a:cs typeface="Arial"/>
              </a:rPr>
              <a:t>2. All About Birds. (2016). The Cornell Lab of Ornithology All About Birds. Retrieved from The Cornell Lab of Ornithology All About Birds: https://</a:t>
            </a:r>
            <a:r>
              <a:rPr lang="en-US" sz="1600" dirty="0" err="1">
                <a:latin typeface="Arial"/>
                <a:cs typeface="Arial"/>
              </a:rPr>
              <a:t>www.allaboutbirds.org</a:t>
            </a:r>
            <a:r>
              <a:rPr lang="en-US" sz="1600" dirty="0">
                <a:latin typeface="Arial"/>
                <a:cs typeface="Arial"/>
              </a:rPr>
              <a:t>/guide/</a:t>
            </a:r>
            <a:r>
              <a:rPr lang="en-US" sz="1600" dirty="0" err="1">
                <a:latin typeface="Arial"/>
                <a:cs typeface="Arial"/>
              </a:rPr>
              <a:t>Monk_Parakeet</a:t>
            </a:r>
            <a:r>
              <a:rPr lang="en-US" sz="1600" dirty="0">
                <a:latin typeface="Arial"/>
                <a:cs typeface="Arial"/>
              </a:rPr>
              <a:t>/id  </a:t>
            </a:r>
          </a:p>
          <a:p>
            <a:r>
              <a:rPr lang="en-US" sz="1600" dirty="0">
                <a:latin typeface="Arial"/>
                <a:cs typeface="Arial"/>
              </a:rPr>
              <a:t>3.Barcode Long Island. (2016). Suggested Sampling Techniques. Retrieved from Barcode Long Island: https://www.dnabarcoding101.org/programs/</a:t>
            </a:r>
            <a:r>
              <a:rPr lang="en-US" sz="1600" dirty="0" err="1">
                <a:latin typeface="Arial"/>
                <a:cs typeface="Arial"/>
              </a:rPr>
              <a:t>bli</a:t>
            </a:r>
            <a:r>
              <a:rPr lang="en-US" sz="1600" dirty="0">
                <a:latin typeface="Arial"/>
                <a:cs typeface="Arial"/>
              </a:rPr>
              <a:t>/ </a:t>
            </a:r>
          </a:p>
          <a:p>
            <a:r>
              <a:rPr lang="en-US" sz="1600" dirty="0">
                <a:latin typeface="Arial"/>
                <a:cs typeface="Arial"/>
              </a:rPr>
              <a:t>4. Hilde B.M </a:t>
            </a:r>
            <a:r>
              <a:rPr lang="en-US" sz="1600" dirty="0" err="1">
                <a:latin typeface="Arial"/>
                <a:cs typeface="Arial"/>
              </a:rPr>
              <a:t>Tomassen</a:t>
            </a:r>
            <a:r>
              <a:rPr lang="en-US" sz="1600" dirty="0">
                <a:latin typeface="Arial"/>
                <a:cs typeface="Arial"/>
              </a:rPr>
              <a:t>, A.J. (2004, March). High-Level Diversity of Dinoflagellates in the Natural Environment, Revealed by Assessment of Mitochondrial cox1 and cob Genes for Dinoflagellate DNA Barcoding. 1279-1290.  </a:t>
            </a:r>
          </a:p>
          <a:p>
            <a:r>
              <a:rPr lang="en-US" sz="1600" dirty="0">
                <a:latin typeface="Arial"/>
                <a:cs typeface="Arial"/>
              </a:rPr>
              <a:t>5. </a:t>
            </a:r>
            <a:r>
              <a:rPr lang="en-US" sz="1600" dirty="0" err="1">
                <a:latin typeface="Arial"/>
                <a:cs typeface="Arial"/>
              </a:rPr>
              <a:t>Senjie</a:t>
            </a:r>
            <a:r>
              <a:rPr lang="en-US" sz="1600" dirty="0">
                <a:latin typeface="Arial"/>
                <a:cs typeface="Arial"/>
              </a:rPr>
              <a:t> Lin, H.Z. (2009, March). High-Level Diversity of Dinoflagellates in the Natural Environment, Revealed by Assessment of Mitochondrial cox1 and cob Genes for Dinoflagellate DNA Barcoding. 1279-1290.  </a:t>
            </a:r>
          </a:p>
        </p:txBody>
      </p:sp>
      <p:pic>
        <p:nvPicPr>
          <p:cNvPr id="2" name="Picture 5" descr="Monk Parakeet Photo"/>
          <p:cNvPicPr>
            <a:picLocks noChangeAspect="1"/>
          </p:cNvPicPr>
          <p:nvPr/>
        </p:nvPicPr>
        <p:blipFill rotWithShape="1">
          <a:blip r:embed="rId11"/>
          <a:srcRect l="23422"/>
          <a:stretch/>
        </p:blipFill>
        <p:spPr>
          <a:xfrm>
            <a:off x="3896439" y="19138485"/>
            <a:ext cx="2082942" cy="1983561"/>
          </a:xfrm>
          <a:prstGeom prst="rect">
            <a:avLst/>
          </a:prstGeom>
        </p:spPr>
      </p:pic>
      <p:sp>
        <p:nvSpPr>
          <p:cNvPr id="7" name="TextBox 6"/>
          <p:cNvSpPr txBox="1"/>
          <p:nvPr/>
        </p:nvSpPr>
        <p:spPr>
          <a:xfrm>
            <a:off x="3820026" y="21273603"/>
            <a:ext cx="2099136" cy="4308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Arial"/>
                <a:cs typeface="Arial"/>
              </a:rPr>
              <a:t>https://</a:t>
            </a:r>
            <a:r>
              <a:rPr lang="en-US" sz="1100" err="1">
                <a:latin typeface="Arial"/>
                <a:cs typeface="Arial"/>
              </a:rPr>
              <a:t>www.allaboutbirds.org</a:t>
            </a:r>
            <a:r>
              <a:rPr lang="en-US" sz="1100">
                <a:latin typeface="Arial"/>
                <a:cs typeface="Arial"/>
              </a:rPr>
              <a:t>/guide/</a:t>
            </a:r>
            <a:r>
              <a:rPr lang="en-US" sz="1100" err="1">
                <a:latin typeface="Arial"/>
                <a:cs typeface="Arial"/>
              </a:rPr>
              <a:t>Monk_Parakeet</a:t>
            </a:r>
            <a:r>
              <a:rPr lang="en-US" sz="1100">
                <a:latin typeface="Arial"/>
                <a:cs typeface="Arial"/>
              </a:rPr>
              <a:t>/id</a:t>
            </a:r>
            <a:endParaRPr lang="en-US" sz="1100">
              <a:solidFill>
                <a:srgbClr val="000000"/>
              </a:solidFill>
              <a:latin typeface="Arial"/>
              <a:cs typeface="Arial"/>
            </a:endParaRPr>
          </a:p>
        </p:txBody>
      </p:sp>
      <p:pic>
        <p:nvPicPr>
          <p:cNvPr id="9" name="Picture 9" descr="Canada Goose Photo"/>
          <p:cNvPicPr>
            <a:picLocks noChangeAspect="1"/>
          </p:cNvPicPr>
          <p:nvPr/>
        </p:nvPicPr>
        <p:blipFill rotWithShape="1">
          <a:blip r:embed="rId12"/>
          <a:srcRect l="28891"/>
          <a:stretch/>
        </p:blipFill>
        <p:spPr>
          <a:xfrm>
            <a:off x="3873521" y="16597803"/>
            <a:ext cx="2002136" cy="2053238"/>
          </a:xfrm>
          <a:prstGeom prst="rect">
            <a:avLst/>
          </a:prstGeom>
        </p:spPr>
      </p:pic>
      <p:sp>
        <p:nvSpPr>
          <p:cNvPr id="11" name="TextBox 10"/>
          <p:cNvSpPr txBox="1"/>
          <p:nvPr/>
        </p:nvSpPr>
        <p:spPr>
          <a:xfrm>
            <a:off x="3856430" y="18647249"/>
            <a:ext cx="2004676" cy="4308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Arial"/>
                <a:cs typeface="Arial"/>
              </a:rPr>
              <a:t>https://</a:t>
            </a:r>
            <a:r>
              <a:rPr lang="en-US" sz="1100" err="1">
                <a:latin typeface="Arial"/>
                <a:cs typeface="Arial"/>
              </a:rPr>
              <a:t>www.allaboutbirds.org</a:t>
            </a:r>
            <a:r>
              <a:rPr lang="en-US" sz="1100">
                <a:latin typeface="Arial"/>
                <a:cs typeface="Arial"/>
              </a:rPr>
              <a:t>/guide/</a:t>
            </a:r>
            <a:r>
              <a:rPr lang="en-US" sz="1100" err="1">
                <a:latin typeface="Arial"/>
                <a:cs typeface="Arial"/>
              </a:rPr>
              <a:t>Canada_Goose</a:t>
            </a:r>
            <a:r>
              <a:rPr lang="en-US" sz="1100">
                <a:latin typeface="Arial"/>
                <a:cs typeface="Arial"/>
              </a:rPr>
              <a:t>/id</a:t>
            </a:r>
          </a:p>
        </p:txBody>
      </p:sp>
      <p:graphicFrame>
        <p:nvGraphicFramePr>
          <p:cNvPr id="33" name="Table 32"/>
          <p:cNvGraphicFramePr>
            <a:graphicFrameLocks noGrp="1"/>
          </p:cNvGraphicFramePr>
          <p:nvPr>
            <p:extLst>
              <p:ext uri="{D42A27DB-BD31-4B8C-83A1-F6EECF244321}">
                <p14:modId xmlns:p14="http://schemas.microsoft.com/office/powerpoint/2010/main" val="3221284312"/>
              </p:ext>
            </p:extLst>
          </p:nvPr>
        </p:nvGraphicFramePr>
        <p:xfrm>
          <a:off x="8599290" y="5268383"/>
          <a:ext cx="7056791" cy="5094578"/>
        </p:xfrm>
        <a:graphic>
          <a:graphicData uri="http://schemas.openxmlformats.org/drawingml/2006/table">
            <a:tbl>
              <a:tblPr firstRow="1" bandRow="1">
                <a:tableStyleId>{E8B1032C-EA38-4F05-BA0D-38AFFFC7BED3}</a:tableStyleId>
              </a:tblPr>
              <a:tblGrid>
                <a:gridCol w="564571">
                  <a:extLst>
                    <a:ext uri="{9D8B030D-6E8A-4147-A177-3AD203B41FA5}">
                      <a16:colId xmlns:a16="http://schemas.microsoft.com/office/drawing/2014/main" xmlns="" val="1737300151"/>
                    </a:ext>
                  </a:extLst>
                </a:gridCol>
                <a:gridCol w="573014">
                  <a:extLst>
                    <a:ext uri="{9D8B030D-6E8A-4147-A177-3AD203B41FA5}">
                      <a16:colId xmlns:a16="http://schemas.microsoft.com/office/drawing/2014/main" xmlns="" val="3862011415"/>
                    </a:ext>
                  </a:extLst>
                </a:gridCol>
                <a:gridCol w="867595">
                  <a:extLst>
                    <a:ext uri="{9D8B030D-6E8A-4147-A177-3AD203B41FA5}">
                      <a16:colId xmlns:a16="http://schemas.microsoft.com/office/drawing/2014/main" xmlns="" val="1233978031"/>
                    </a:ext>
                  </a:extLst>
                </a:gridCol>
                <a:gridCol w="856997">
                  <a:extLst>
                    <a:ext uri="{9D8B030D-6E8A-4147-A177-3AD203B41FA5}">
                      <a16:colId xmlns:a16="http://schemas.microsoft.com/office/drawing/2014/main" xmlns="" val="169995631"/>
                    </a:ext>
                  </a:extLst>
                </a:gridCol>
                <a:gridCol w="799637">
                  <a:extLst>
                    <a:ext uri="{9D8B030D-6E8A-4147-A177-3AD203B41FA5}">
                      <a16:colId xmlns:a16="http://schemas.microsoft.com/office/drawing/2014/main" xmlns="" val="1798580960"/>
                    </a:ext>
                  </a:extLst>
                </a:gridCol>
                <a:gridCol w="956429">
                  <a:extLst>
                    <a:ext uri="{9D8B030D-6E8A-4147-A177-3AD203B41FA5}">
                      <a16:colId xmlns:a16="http://schemas.microsoft.com/office/drawing/2014/main" xmlns="" val="2483986069"/>
                    </a:ext>
                  </a:extLst>
                </a:gridCol>
                <a:gridCol w="1140104">
                  <a:extLst>
                    <a:ext uri="{9D8B030D-6E8A-4147-A177-3AD203B41FA5}">
                      <a16:colId xmlns:a16="http://schemas.microsoft.com/office/drawing/2014/main" xmlns="" val="4146328099"/>
                    </a:ext>
                  </a:extLst>
                </a:gridCol>
                <a:gridCol w="1298444">
                  <a:extLst>
                    <a:ext uri="{9D8B030D-6E8A-4147-A177-3AD203B41FA5}">
                      <a16:colId xmlns:a16="http://schemas.microsoft.com/office/drawing/2014/main" xmlns="" val="3871371334"/>
                    </a:ext>
                  </a:extLst>
                </a:gridCol>
              </a:tblGrid>
              <a:tr h="596208">
                <a:tc>
                  <a:txBody>
                    <a:bodyPr/>
                    <a:lstStyle/>
                    <a:p>
                      <a:pPr algn="ctr" rtl="0" fontAlgn="base"/>
                      <a:r>
                        <a:rPr lang="en-US" sz="1200">
                          <a:effectLst/>
                          <a:latin typeface="Arial"/>
                          <a:cs typeface="Arial"/>
                        </a:rPr>
                        <a:t>Core #  </a:t>
                      </a:r>
                      <a:endParaRPr lang="en-US" sz="1200" b="1" i="0">
                        <a:effectLst/>
                        <a:latin typeface="Arial"/>
                        <a:cs typeface="Arial"/>
                      </a:endParaRPr>
                    </a:p>
                  </a:txBody>
                  <a:tcPr marL="104000" marR="104000" marT="52000" marB="52000"/>
                </a:tc>
                <a:tc>
                  <a:txBody>
                    <a:bodyPr/>
                    <a:lstStyle/>
                    <a:p>
                      <a:pPr algn="ctr" rtl="0" fontAlgn="base"/>
                      <a:r>
                        <a:rPr lang="en-US" sz="1200">
                          <a:effectLst/>
                          <a:latin typeface="Arial"/>
                          <a:cs typeface="Arial"/>
                        </a:rPr>
                        <a:t>Area  </a:t>
                      </a:r>
                      <a:endParaRPr lang="en-US" sz="1200" b="1" i="0">
                        <a:effectLst/>
                        <a:latin typeface="Arial"/>
                        <a:cs typeface="Arial"/>
                      </a:endParaRPr>
                    </a:p>
                  </a:txBody>
                  <a:tcPr marL="104000" marR="104000" marT="52000" marB="52000"/>
                </a:tc>
                <a:tc>
                  <a:txBody>
                    <a:bodyPr/>
                    <a:lstStyle/>
                    <a:p>
                      <a:pPr algn="ctr" rtl="0" fontAlgn="base"/>
                      <a:r>
                        <a:rPr lang="en-US" sz="1200">
                          <a:effectLst/>
                          <a:latin typeface="Arial"/>
                          <a:cs typeface="Arial"/>
                        </a:rPr>
                        <a:t>Collector name   </a:t>
                      </a:r>
                      <a:endParaRPr lang="en-US" sz="1200" b="1" i="0">
                        <a:effectLst/>
                        <a:latin typeface="Arial"/>
                        <a:cs typeface="Arial"/>
                      </a:endParaRPr>
                    </a:p>
                  </a:txBody>
                  <a:tcPr marL="104000" marR="104000" marT="52000" marB="52000"/>
                </a:tc>
                <a:tc>
                  <a:txBody>
                    <a:bodyPr/>
                    <a:lstStyle/>
                    <a:p>
                      <a:pPr algn="ctr" rtl="0" fontAlgn="base"/>
                      <a:r>
                        <a:rPr lang="en-US" sz="1200">
                          <a:effectLst/>
                          <a:latin typeface="Arial"/>
                          <a:cs typeface="Arial"/>
                        </a:rPr>
                        <a:t>Time  </a:t>
                      </a:r>
                      <a:endParaRPr lang="en-US" sz="1200" b="1" i="0">
                        <a:effectLst/>
                        <a:latin typeface="Arial"/>
                        <a:cs typeface="Arial"/>
                      </a:endParaRPr>
                    </a:p>
                  </a:txBody>
                  <a:tcPr marL="104000" marR="104000" marT="52000" marB="52000"/>
                </a:tc>
                <a:tc>
                  <a:txBody>
                    <a:bodyPr/>
                    <a:lstStyle/>
                    <a:p>
                      <a:pPr algn="l" rtl="0" fontAlgn="base"/>
                      <a:r>
                        <a:rPr lang="en-US" sz="1200">
                          <a:effectLst/>
                          <a:latin typeface="Arial"/>
                          <a:cs typeface="Arial"/>
                        </a:rPr>
                        <a:t>Latitude  </a:t>
                      </a:r>
                      <a:endParaRPr lang="en-US" sz="1200" b="1" i="0">
                        <a:effectLst/>
                        <a:latin typeface="Arial"/>
                        <a:cs typeface="Arial"/>
                      </a:endParaRPr>
                    </a:p>
                  </a:txBody>
                  <a:tcPr marL="104000" marR="104000" marT="52000" marB="52000"/>
                </a:tc>
                <a:tc>
                  <a:txBody>
                    <a:bodyPr/>
                    <a:lstStyle/>
                    <a:p>
                      <a:pPr algn="ctr" rtl="0" fontAlgn="base"/>
                      <a:r>
                        <a:rPr lang="en-US" sz="1200">
                          <a:effectLst/>
                          <a:latin typeface="Arial"/>
                          <a:cs typeface="Arial"/>
                        </a:rPr>
                        <a:t>Longitude  </a:t>
                      </a:r>
                      <a:endParaRPr lang="en-US" sz="1200" b="1" i="0">
                        <a:effectLst/>
                        <a:latin typeface="Arial"/>
                        <a:cs typeface="Arial"/>
                      </a:endParaRPr>
                    </a:p>
                  </a:txBody>
                  <a:tcPr marL="104000" marR="104000" marT="52000" marB="52000"/>
                </a:tc>
                <a:tc>
                  <a:txBody>
                    <a:bodyPr/>
                    <a:lstStyle/>
                    <a:p>
                      <a:pPr algn="l" rtl="0" fontAlgn="base"/>
                      <a:r>
                        <a:rPr lang="en-US" sz="1200">
                          <a:effectLst/>
                          <a:latin typeface="Arial"/>
                          <a:cs typeface="Arial"/>
                        </a:rPr>
                        <a:t>Habitat        </a:t>
                      </a:r>
                      <a:endParaRPr lang="en-US" sz="1200" b="1" i="0">
                        <a:effectLst/>
                        <a:latin typeface="Arial"/>
                        <a:cs typeface="Arial"/>
                      </a:endParaRPr>
                    </a:p>
                  </a:txBody>
                  <a:tcPr marL="104000" marR="104000" marT="52000" marB="52000"/>
                </a:tc>
                <a:tc>
                  <a:txBody>
                    <a:bodyPr/>
                    <a:lstStyle/>
                    <a:p>
                      <a:pPr algn="ctr" rtl="0" fontAlgn="base"/>
                      <a:r>
                        <a:rPr lang="en-US" sz="1200">
                          <a:effectLst/>
                          <a:latin typeface="Arial"/>
                          <a:cs typeface="Arial"/>
                        </a:rPr>
                        <a:t>Nutrient  </a:t>
                      </a:r>
                    </a:p>
                    <a:p>
                      <a:pPr algn="ctr" rtl="0" fontAlgn="base"/>
                      <a:r>
                        <a:rPr lang="en-US" sz="1200">
                          <a:effectLst/>
                          <a:latin typeface="Arial"/>
                          <a:cs typeface="Arial"/>
                        </a:rPr>
                        <a:t>Analysis  </a:t>
                      </a:r>
                      <a:endParaRPr lang="en-US" sz="1200" b="1" i="0">
                        <a:effectLst/>
                        <a:latin typeface="Arial"/>
                        <a:cs typeface="Arial"/>
                      </a:endParaRPr>
                    </a:p>
                  </a:txBody>
                  <a:tcPr marL="104000" marR="104000" marT="52000" marB="52000"/>
                </a:tc>
                <a:extLst>
                  <a:ext uri="{0D108BD9-81ED-4DB2-BD59-A6C34878D82A}">
                    <a16:rowId xmlns:a16="http://schemas.microsoft.com/office/drawing/2014/main" xmlns="" val="305699970"/>
                  </a:ext>
                </a:extLst>
              </a:tr>
              <a:tr h="1334643">
                <a:tc>
                  <a:txBody>
                    <a:bodyPr/>
                    <a:lstStyle/>
                    <a:p>
                      <a:pPr algn="ctr" rtl="0" fontAlgn="base"/>
                      <a:r>
                        <a:rPr lang="en-US" sz="1200">
                          <a:effectLst/>
                          <a:latin typeface="Arial"/>
                          <a:cs typeface="Arial"/>
                        </a:rPr>
                        <a:t>1  </a:t>
                      </a:r>
                      <a:endParaRPr lang="en-US" sz="1200" b="1" i="0">
                        <a:effectLst/>
                        <a:latin typeface="Arial"/>
                        <a:cs typeface="Arial"/>
                      </a:endParaRPr>
                    </a:p>
                  </a:txBody>
                  <a:tcPr marL="104000" marR="104000" marT="52000" marB="52000"/>
                </a:tc>
                <a:tc>
                  <a:txBody>
                    <a:bodyPr/>
                    <a:lstStyle/>
                    <a:p>
                      <a:pPr algn="ctr" rtl="0" fontAlgn="base"/>
                      <a:r>
                        <a:rPr lang="en-US" sz="1200">
                          <a:effectLst/>
                          <a:latin typeface="Arial"/>
                          <a:cs typeface="Arial"/>
                        </a:rPr>
                        <a:t>1  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Gabby  </a:t>
                      </a:r>
                    </a:p>
                    <a:p>
                      <a:pPr algn="ctr" rtl="0" fontAlgn="base"/>
                      <a:r>
                        <a:rPr lang="en-US" sz="1200">
                          <a:effectLst/>
                          <a:latin typeface="Arial"/>
                          <a:cs typeface="Arial"/>
                        </a:rPr>
                        <a:t>  </a:t>
                      </a:r>
                    </a:p>
                    <a:p>
                      <a:pPr algn="ctr" rtl="0" fontAlgn="base"/>
                      <a:r>
                        <a:rPr lang="en-US" sz="1200">
                          <a:effectLst/>
                          <a:latin typeface="Arial"/>
                          <a:cs typeface="Arial"/>
                        </a:rPr>
                        <a:t>Lindsay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April 5  </a:t>
                      </a:r>
                    </a:p>
                    <a:p>
                      <a:pPr algn="ctr" rtl="0" fontAlgn="base"/>
                      <a:r>
                        <a:rPr lang="en-US" sz="1200">
                          <a:effectLst/>
                          <a:latin typeface="Arial"/>
                          <a:cs typeface="Arial"/>
                        </a:rPr>
                        <a:t>7:20pm  </a:t>
                      </a:r>
                    </a:p>
                    <a:p>
                      <a:pPr algn="ctr" rtl="0" fontAlgn="base"/>
                      <a:r>
                        <a:rPr lang="en-US" sz="1200">
                          <a:effectLst/>
                          <a:latin typeface="Arial"/>
                          <a:cs typeface="Arial"/>
                        </a:rPr>
                        <a:t>April 17  </a:t>
                      </a:r>
                      <a:r>
                        <a:rPr lang="en-US" sz="1200" baseline="0">
                          <a:effectLst/>
                          <a:latin typeface="Arial"/>
                          <a:cs typeface="Arial"/>
                        </a:rPr>
                        <a:t> </a:t>
                      </a:r>
                      <a:r>
                        <a:rPr lang="en-US" sz="1200">
                          <a:effectLst/>
                          <a:latin typeface="Arial"/>
                          <a:cs typeface="Arial"/>
                        </a:rPr>
                        <a:t>10:09am  </a:t>
                      </a:r>
                      <a:endParaRPr lang="en-US" sz="1200" b="0" i="0">
                        <a:effectLst/>
                        <a:latin typeface="Arial"/>
                        <a:cs typeface="Arial"/>
                      </a:endParaRPr>
                    </a:p>
                  </a:txBody>
                  <a:tcPr marL="104000" marR="104000" marT="52000" marB="52000"/>
                </a:tc>
                <a:tc>
                  <a:txBody>
                    <a:bodyPr/>
                    <a:lstStyle/>
                    <a:p>
                      <a:pPr algn="l" rtl="0" fontAlgn="base"/>
                      <a:r>
                        <a:rPr lang="en-US" sz="1200">
                          <a:effectLst/>
                          <a:latin typeface="Arial"/>
                          <a:cs typeface="Arial"/>
                        </a:rPr>
                        <a:t>40.6510  </a:t>
                      </a:r>
                      <a:endParaRPr lang="en-US" sz="1200" b="0" i="0">
                        <a:effectLst/>
                        <a:latin typeface="Arial"/>
                        <a:cs typeface="Arial"/>
                      </a:endParaRPr>
                    </a:p>
                  </a:txBody>
                  <a:tcPr marL="104000" marR="104000" marT="52000" marB="52000"/>
                </a:tc>
                <a:tc>
                  <a:txBody>
                    <a:bodyPr/>
                    <a:lstStyle/>
                    <a:p>
                      <a:pPr algn="l" rtl="0" fontAlgn="base"/>
                      <a:r>
                        <a:rPr lang="en-US" sz="1200">
                          <a:effectLst/>
                          <a:latin typeface="Arial"/>
                          <a:cs typeface="Arial"/>
                        </a:rPr>
                        <a:t>-73.4923  </a:t>
                      </a:r>
                      <a:endParaRPr lang="en-US" sz="1200" b="0" i="0">
                        <a:effectLst/>
                        <a:latin typeface="Arial"/>
                        <a:cs typeface="Arial"/>
                      </a:endParaRPr>
                    </a:p>
                  </a:txBody>
                  <a:tcPr marL="104000" marR="104000" marT="52000" marB="52000"/>
                </a:tc>
                <a:tc>
                  <a:txBody>
                    <a:bodyPr/>
                    <a:lstStyle/>
                    <a:p>
                      <a:pPr algn="l" rtl="0" fontAlgn="base"/>
                      <a:r>
                        <a:rPr lang="en-US" sz="1200">
                          <a:effectLst/>
                          <a:latin typeface="Arial"/>
                          <a:cs typeface="Arial"/>
                        </a:rPr>
                        <a:t>No feces, grassy area, well maintained, ants present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Potash level: 1  </a:t>
                      </a:r>
                    </a:p>
                    <a:p>
                      <a:pPr algn="ctr" rtl="0" fontAlgn="base"/>
                      <a:r>
                        <a:rPr lang="en-US" sz="1200">
                          <a:effectLst/>
                          <a:latin typeface="Arial"/>
                          <a:cs typeface="Arial"/>
                        </a:rPr>
                        <a:t>Phosphate level: 0  </a:t>
                      </a:r>
                    </a:p>
                    <a:p>
                      <a:pPr algn="ctr" rtl="0" fontAlgn="base"/>
                      <a:r>
                        <a:rPr lang="en-US" sz="1200">
                          <a:effectLst/>
                          <a:latin typeface="Arial"/>
                          <a:cs typeface="Arial"/>
                        </a:rPr>
                        <a:t>Nitrogen level: 0  </a:t>
                      </a:r>
                    </a:p>
                    <a:p>
                      <a:pPr algn="ctr" rtl="0" fontAlgn="base"/>
                      <a:r>
                        <a:rPr lang="en-US" sz="1200">
                          <a:effectLst/>
                          <a:latin typeface="Arial"/>
                          <a:cs typeface="Arial"/>
                        </a:rPr>
                        <a:t>PH level: 6  </a:t>
                      </a:r>
                      <a:endParaRPr lang="en-US" sz="1200" b="0" i="0">
                        <a:effectLst/>
                        <a:latin typeface="Arial"/>
                        <a:cs typeface="Arial"/>
                      </a:endParaRPr>
                    </a:p>
                  </a:txBody>
                  <a:tcPr marL="104000" marR="104000" marT="52000" marB="52000"/>
                </a:tc>
                <a:extLst>
                  <a:ext uri="{0D108BD9-81ED-4DB2-BD59-A6C34878D82A}">
                    <a16:rowId xmlns:a16="http://schemas.microsoft.com/office/drawing/2014/main" xmlns="" val="2897888710"/>
                  </a:ext>
                </a:extLst>
              </a:tr>
              <a:tr h="1416214">
                <a:tc>
                  <a:txBody>
                    <a:bodyPr/>
                    <a:lstStyle/>
                    <a:p>
                      <a:pPr algn="ctr" rtl="0" fontAlgn="base"/>
                      <a:r>
                        <a:rPr lang="en-US" sz="1200">
                          <a:effectLst/>
                          <a:latin typeface="Arial"/>
                          <a:cs typeface="Arial"/>
                        </a:rPr>
                        <a:t>2  </a:t>
                      </a:r>
                      <a:endParaRPr lang="en-US" sz="1200" b="1" i="0">
                        <a:effectLst/>
                        <a:latin typeface="Arial"/>
                        <a:cs typeface="Arial"/>
                      </a:endParaRPr>
                    </a:p>
                  </a:txBody>
                  <a:tcPr marL="104000" marR="104000" marT="52000" marB="52000"/>
                </a:tc>
                <a:tc>
                  <a:txBody>
                    <a:bodyPr/>
                    <a:lstStyle/>
                    <a:p>
                      <a:pPr algn="ctr" rtl="0" fontAlgn="base"/>
                      <a:r>
                        <a:rPr lang="en-US" sz="1200">
                          <a:effectLst/>
                          <a:latin typeface="Arial"/>
                          <a:cs typeface="Arial"/>
                        </a:rPr>
                        <a:t>2  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Lindsay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April 17  </a:t>
                      </a:r>
                    </a:p>
                    <a:p>
                      <a:pPr algn="ctr" rtl="0" fontAlgn="base"/>
                      <a:r>
                        <a:rPr lang="en-US" sz="1200">
                          <a:effectLst/>
                          <a:latin typeface="Arial"/>
                          <a:cs typeface="Arial"/>
                        </a:rPr>
                        <a:t>10:22am  </a:t>
                      </a:r>
                      <a:endParaRPr lang="en-US" sz="1200" b="0" i="0">
                        <a:effectLst/>
                        <a:latin typeface="Arial"/>
                        <a:cs typeface="Arial"/>
                      </a:endParaRPr>
                    </a:p>
                  </a:txBody>
                  <a:tcPr marL="104000" marR="104000" marT="52000" marB="52000"/>
                </a:tc>
                <a:tc>
                  <a:txBody>
                    <a:bodyPr/>
                    <a:lstStyle/>
                    <a:p>
                      <a:pPr algn="l" rtl="0" fontAlgn="base"/>
                      <a:r>
                        <a:rPr lang="en-US" sz="1200">
                          <a:effectLst/>
                          <a:latin typeface="Arial"/>
                          <a:cs typeface="Arial"/>
                        </a:rPr>
                        <a:t>40.6497  </a:t>
                      </a:r>
                      <a:endParaRPr lang="en-US" sz="1200" b="0" i="0">
                        <a:effectLst/>
                        <a:latin typeface="Arial"/>
                        <a:cs typeface="Arial"/>
                      </a:endParaRPr>
                    </a:p>
                  </a:txBody>
                  <a:tcPr marL="104000" marR="104000" marT="52000" marB="52000"/>
                </a:tc>
                <a:tc>
                  <a:txBody>
                    <a:bodyPr/>
                    <a:lstStyle/>
                    <a:p>
                      <a:pPr algn="l" rtl="0" fontAlgn="base"/>
                      <a:r>
                        <a:rPr lang="en-US" sz="1200">
                          <a:effectLst/>
                          <a:latin typeface="Arial"/>
                          <a:cs typeface="Arial"/>
                        </a:rPr>
                        <a:t>-73.4921  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Grassy area, well maintained with geese feces present, long skinny larva present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Potash level: 2  </a:t>
                      </a:r>
                    </a:p>
                    <a:p>
                      <a:pPr algn="ctr" rtl="0" fontAlgn="base"/>
                      <a:r>
                        <a:rPr lang="en-US" sz="1200">
                          <a:effectLst/>
                          <a:latin typeface="Arial"/>
                          <a:cs typeface="Arial"/>
                        </a:rPr>
                        <a:t>Phosphate level: 2  </a:t>
                      </a:r>
                    </a:p>
                    <a:p>
                      <a:pPr algn="ctr" rtl="0" fontAlgn="base"/>
                      <a:r>
                        <a:rPr lang="en-US" sz="1200">
                          <a:effectLst/>
                          <a:latin typeface="Arial"/>
                          <a:cs typeface="Arial"/>
                        </a:rPr>
                        <a:t>Nitrogen level: 1  </a:t>
                      </a:r>
                    </a:p>
                    <a:p>
                      <a:pPr algn="ctr" rtl="0" fontAlgn="base"/>
                      <a:r>
                        <a:rPr lang="en-US" sz="1200">
                          <a:effectLst/>
                          <a:latin typeface="Arial"/>
                          <a:cs typeface="Arial"/>
                        </a:rPr>
                        <a:t>PH level: 5.5  </a:t>
                      </a:r>
                      <a:endParaRPr lang="en-US" sz="1200" b="0" i="0">
                        <a:effectLst/>
                        <a:latin typeface="Arial"/>
                        <a:cs typeface="Arial"/>
                      </a:endParaRPr>
                    </a:p>
                  </a:txBody>
                  <a:tcPr marL="104000" marR="104000" marT="52000" marB="52000"/>
                </a:tc>
                <a:extLst>
                  <a:ext uri="{0D108BD9-81ED-4DB2-BD59-A6C34878D82A}">
                    <a16:rowId xmlns:a16="http://schemas.microsoft.com/office/drawing/2014/main" xmlns="" val="2769428727"/>
                  </a:ext>
                </a:extLst>
              </a:tr>
              <a:tr h="1596687">
                <a:tc>
                  <a:txBody>
                    <a:bodyPr/>
                    <a:lstStyle/>
                    <a:p>
                      <a:pPr algn="ctr" rtl="0" fontAlgn="base"/>
                      <a:r>
                        <a:rPr lang="en-US" sz="1200">
                          <a:effectLst/>
                          <a:latin typeface="Arial"/>
                          <a:cs typeface="Arial"/>
                        </a:rPr>
                        <a:t>3  </a:t>
                      </a:r>
                      <a:endParaRPr lang="en-US" sz="1200" b="1" i="0">
                        <a:effectLst/>
                        <a:latin typeface="Arial"/>
                        <a:cs typeface="Arial"/>
                      </a:endParaRPr>
                    </a:p>
                  </a:txBody>
                  <a:tcPr marL="104000" marR="104000" marT="52000" marB="52000"/>
                </a:tc>
                <a:tc>
                  <a:txBody>
                    <a:bodyPr/>
                    <a:lstStyle/>
                    <a:p>
                      <a:pPr algn="ctr" rtl="0" fontAlgn="base"/>
                      <a:r>
                        <a:rPr lang="en-US" sz="1200">
                          <a:effectLst/>
                          <a:latin typeface="Arial"/>
                          <a:cs typeface="Arial"/>
                        </a:rPr>
                        <a:t>3  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Lindsay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April 17  </a:t>
                      </a:r>
                    </a:p>
                    <a:p>
                      <a:pPr algn="ctr" rtl="0" fontAlgn="base"/>
                      <a:r>
                        <a:rPr lang="en-US" sz="1200">
                          <a:effectLst/>
                          <a:latin typeface="Arial"/>
                          <a:cs typeface="Arial"/>
                        </a:rPr>
                        <a:t>10:28am  </a:t>
                      </a:r>
                      <a:endParaRPr lang="en-US" sz="1200" b="0" i="0">
                        <a:effectLst/>
                        <a:latin typeface="Arial"/>
                        <a:cs typeface="Arial"/>
                      </a:endParaRPr>
                    </a:p>
                  </a:txBody>
                  <a:tcPr marL="104000" marR="104000" marT="52000" marB="52000"/>
                </a:tc>
                <a:tc>
                  <a:txBody>
                    <a:bodyPr/>
                    <a:lstStyle/>
                    <a:p>
                      <a:pPr algn="l" rtl="0" fontAlgn="base"/>
                      <a:r>
                        <a:rPr lang="en-US" sz="1200">
                          <a:effectLst/>
                          <a:latin typeface="Arial"/>
                          <a:cs typeface="Arial"/>
                        </a:rPr>
                        <a:t>40.6495  </a:t>
                      </a:r>
                      <a:endParaRPr lang="en-US" sz="1200" b="0" i="0">
                        <a:effectLst/>
                        <a:latin typeface="Arial"/>
                        <a:cs typeface="Arial"/>
                      </a:endParaRPr>
                    </a:p>
                  </a:txBody>
                  <a:tcPr marL="104000" marR="104000" marT="52000" marB="52000"/>
                </a:tc>
                <a:tc>
                  <a:txBody>
                    <a:bodyPr/>
                    <a:lstStyle/>
                    <a:p>
                      <a:pPr algn="l" rtl="0" fontAlgn="base"/>
                      <a:r>
                        <a:rPr lang="en-US" sz="1200">
                          <a:effectLst/>
                          <a:latin typeface="Arial"/>
                          <a:cs typeface="Arial"/>
                        </a:rPr>
                        <a:t>-73.4904  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Grassy area, well maintained with monk parakeet feces present  </a:t>
                      </a:r>
                      <a:endParaRPr lang="en-US" sz="1200" b="0" i="0">
                        <a:effectLst/>
                        <a:latin typeface="Arial"/>
                        <a:cs typeface="Arial"/>
                      </a:endParaRPr>
                    </a:p>
                  </a:txBody>
                  <a:tcPr marL="104000" marR="104000" marT="52000" marB="52000"/>
                </a:tc>
                <a:tc>
                  <a:txBody>
                    <a:bodyPr/>
                    <a:lstStyle/>
                    <a:p>
                      <a:pPr algn="ctr" rtl="0" fontAlgn="base"/>
                      <a:r>
                        <a:rPr lang="en-US" sz="1200">
                          <a:effectLst/>
                          <a:latin typeface="Arial"/>
                          <a:cs typeface="Arial"/>
                        </a:rPr>
                        <a:t>Potash level: 3  </a:t>
                      </a:r>
                    </a:p>
                    <a:p>
                      <a:pPr algn="ctr" rtl="0" fontAlgn="base"/>
                      <a:r>
                        <a:rPr lang="en-US" sz="1200">
                          <a:effectLst/>
                          <a:latin typeface="Arial"/>
                          <a:cs typeface="Arial"/>
                        </a:rPr>
                        <a:t>Phosphate level: 2  </a:t>
                      </a:r>
                    </a:p>
                    <a:p>
                      <a:pPr algn="ctr" rtl="0" fontAlgn="base"/>
                      <a:r>
                        <a:rPr lang="en-US" sz="1200">
                          <a:effectLst/>
                          <a:latin typeface="Arial"/>
                          <a:cs typeface="Arial"/>
                        </a:rPr>
                        <a:t>Nitrogen level: 2  </a:t>
                      </a:r>
                    </a:p>
                    <a:p>
                      <a:pPr algn="ctr" rtl="0" fontAlgn="base"/>
                      <a:r>
                        <a:rPr lang="en-US" sz="1200">
                          <a:effectLst/>
                          <a:latin typeface="Arial"/>
                          <a:cs typeface="Arial"/>
                        </a:rPr>
                        <a:t>PH level: 6.5 - 7  </a:t>
                      </a:r>
                      <a:endParaRPr lang="en-US" sz="1200" b="0" i="0">
                        <a:effectLst/>
                        <a:latin typeface="Arial"/>
                        <a:cs typeface="Arial"/>
                      </a:endParaRPr>
                    </a:p>
                  </a:txBody>
                  <a:tcPr marL="104000" marR="104000" marT="52000" marB="52000"/>
                </a:tc>
                <a:extLst>
                  <a:ext uri="{0D108BD9-81ED-4DB2-BD59-A6C34878D82A}">
                    <a16:rowId xmlns:a16="http://schemas.microsoft.com/office/drawing/2014/main" xmlns="" val="2088442636"/>
                  </a:ext>
                </a:extLst>
              </a:tr>
            </a:tbl>
          </a:graphicData>
        </a:graphic>
      </p:graphicFrame>
      <p:sp>
        <p:nvSpPr>
          <p:cNvPr id="8" name="AutoShape 2" descr="data:image/jpeg;base64,/9j/4AAQSkZJRgABAQEASABIAAD/2wBDAAMCAgMCAgMDAwMEAwMEBQgFBQQEBQoHBwYIDAoMDAsKCwsNDhIQDQ4RDgsLEBYQERMUFRUVDA8XGBYUGBIUFRT/2wBDAQMEBAUEBQkFBQkUDQsNFBQUFBQUFBQUFBQUFBQUFBQUFBQUFBQUFBQUFBQUFBQUFBQUFBQUFBQUFBQUFBQUFBT/wAARCAGcAp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4DWvjV4Y8PfEnTvA1/PNBrl/GssG6L90QxYKC+cAkqeK27rx1pdl45sPCcrTf2ve2kl9EoTKGNGw2Wzwc9qAOkoorI1DxTpOlaxYaVd38NvqN/u+y20hw8uOu0UAa9FFc5pviDUb3xdq+kTaHc2thZJE8GrM4MV2WUFlUYyCpODknOKAOjooooAKKx/EHijSvCttDcaxfw6fDNKsEckxwGkYgKo9yTitdSDyKAFormvC/jrTPGGpa5ZaeZTPo12bK7EibQJBnO09xxXS0AFFFFABRRXE/DL4lRfEqz1a4hsZLEaffSWJV5A5cpjLDA4Bz05+tAHbUUVyfjT4jaP4FazhvnmudQvWKWun2cfm3E5HXamRkDPJJAoA6yiuG8P8Axa0bXfEH9hTW9/omtNH5sVjq9v8AZ5J05y0YyQwGOcHIyOOaq6f8TrvXviFq/hzR9B+22ujvFFqGpS3ixCKSRWYKkZUl8BQSQR19qAPQ6K5bxt8QtJ8Aw2R1EzTXV9KYbSztI/MnnYDJCLkZwOetTeE/Glr4wjuvJtb7T7i1kEc1pqEBimQkAgkZIwQeCCehoA6OiivOte+KV/4b03xlqOoeFru2sdAVXguJJlC6gpAJMZx8oBODnPNAHotFZOg60mueHdO1fb9nivLSO62uc7A6B8E98A9fauNs/jl4f1C+ZLS11W605Lo2baxDZlrISA4I8zPQHIJxwQRQB6RRRRQAUUUUAFFFcX8P/iLF49vPEtvHYtZnQ9Um0tmaQP5rRsQWGAMA4zjnHrQB2lFFFABRRRQAUUUUAFFFFABRRRQAUUUUAFFFFABRRRQAUUUUAFFFFABRRRQAUUUUAFFFFABRRRQAUUUUAFFFFABRRRQAUUUUAFFFFABRRRQAUUUUAFFFFABRRRQAUUUUAFFFFABRRRQB8qfFzwD/AMLE/aC1jToWMWow+HILqxmUkGOdJpShGPfII6HPNM8D/EN/iF8b/Cd5dAwa5ZeG76x1KHG0xXUchDjAxjJAbgAYIxXvsfw3so/idL41F1cG/ksF08252+UFVmYMOM5JY98cDisOw+BGgaX8YLv4i2r3EGqXVs1vNaJtFuxKqC5GM7iFGcEA9SM5NAHm3hPxJqs37KvirU5dVvX1GGTUQl5JcMZk23LhQHJyMAADBGAABxXPa/4TtPE3jr4I3OoXOpzXGp6RC1zKup3MbMwgT5gVkypJ5JXBJJJJJJr1LU/2a9Ov9N17RYvEes2XhvWLmS7n0e2aNY0kkOWKvt3hS2WKFipJIxjit3XPg3Z6ppvhCG11e+0u+8LxpHY6hbrE8hVUVCHV1KtkICQRgHOMUAedX+g3fiL9o+fwxJrus23hqz0W3kaxttSmjMrKCFJkVg4ORksDlu5NJqXjXUvAvj/4wT213eXNroOg2s9naXM7zIjLApyAzHJJ5JPJOSSSSa9X0z4Z2un/ABAl8XyahdXeqS2EdhIJAio4QffIVRhjySBgegA4pP8AhU+kyeLvFGu3DzXbeIbWO0u7SXb5QjRAgxgZyQOck+2KAPB9FvvEUfh/wz4k0Gz8c6n4vnlgur+W/WZtPu45SDMoiLGNEAY7TGqkDGCMV0Gg+H7r4h/Gz4jWGqeIdcj0nT5I/s9jZ6lNbqjMgG4GMhgB12ggE8kHmvRfDvwfuPDtvZadF4x12Xw9ZSK1vpTNEoRVOUjMyoJmQcDBc5Awcjitrw38NbHwz4x8SeIoLm4ludcZXmik2+XGVUAbcDPQdyaAPljxgLjxr8BPCF/rd/fX9/ZeIBpf2n7XKhkjjuvLDOFYBnIH3iCQeQQa+wPDXh+18M6RBp9k109vHlg13dy3MmScnMkjMxGexOAOBxXBt8AdFk+Gs3g37ffC1a9bUI7wFRPFKZjKCpC4wG7EHI65r0DQdNu9K0uK2vdUm1i4TObu4ijjdxngERqqjHsBQB5V8AP+R1+Lf/Yxyf8As1cfqfiSTx98TvGlnrEPi+503RZBp9lb+F2miSJiMtK7QupZyRwGJAGcCvSLL4MXuh6/4g1PQ/G+r6N/bV419c28VraTKJDnoZIWIAz0zVu6+E0sfiCfW9F8T6j4f1O8hWLUJbSGB0vGX7sjxyRsgcdNygEgnPWgDyXS/EHjLwrH8OfE/iebVLZF1OTQ7+zvi0YkhlBSCeRAdu4OV+YjJJ681S8e/ErX7G2+IHizTNQvBZzX9t4d0swuXjQeaqzTRxn5S5BIDAZyRzXu2ufC+x8RfD2fwnfX9/cwzBWa9mmMlwJFYOsgLZAIZQwAGARwKp2fwV8PwfC9fAswuLvTQgDXEshE7SBgwm3DBDhgDkY5FAHmXhca5ofjzwifDWmeM20y4Dwa4fERnlhdShZZVMrsEYOAAEABBIIIrmfBtn4lvfhX4xXwytzNOvil5Lu3sZjFcT2wZTJHG45ViABkEHGQCM1754Z+HuoaNqVncah4w1nXYbNClvbXPlQxqSNuXEKIZSBkAOWAJBxkAjM0f4JweHNGvLLSPEGq6bc3Gptqi3kLpuSRgQVKFdjoVJG1wRnBxkAgAb8Edb0PU7DWLbRbzWN1ncql1peuTPLc2MhXJBaQs5DY4yxHynAHOea0VTcftba617y8Hh2L7EJAPlUzfOU47nbkjnoDXoHgH4cW3ge61q+OoXWsavrE6z3t/d7VaUqCEUIgVVADHAAHXnNR+NvhbY+L9Y0zXLe+u9C8RaaGW31TTyok8tsbkdWBWRSQDhwQCMjB5oA8/wD2kIUfxV8LzBlNVbW2jjliJWQQtCwlAIIIBG3JyOg5FZXwJ8D6ZZ/Gb4p3EcmpF9P1O3SEPqVy6kNCSd4MhEhyeC4JA4BAr0/w/wDCuGx8WR+Jdb1i+8U65bwNbWlzqAjVLSNiC/lRRqqKzEAF9u4gYzjIOh4T+Hln4S8TeKdatrm4luPEFxHczxy42xsibAEwAcEcnJ60AYXxe+Guo+NLrw9reg6mul+I/D88k9m88XmQyB1AdHXrghQMggjkivNfEn7Q3iO18GeLdJ1HTYdC8caO9rbzyW0nmWxW4ZgJoi2TgBSCCTg17T4u8HXfiG+sb3T/ABJqnh68tFdA1iUeOVX25DxSKyMQVGGIyOQDgkHntP8AgPoC6X4jg1aW61+/8QBRqGpXzgTSBc+WF2gKgUkkBQBnqKAOA8daDcfCDQPCfinR9e1m51Nr63tb5L/U5rmC9SYEvmORiqkEZGwDAz2rB8ZavqF7N+0VZ3F7c3FpaR2gt7eWZnjhDW8ZIRc4UEkkgAZJya9a0/4Jp9q0Q674l1TxNp+inzLHTr9YVhSQABHfy0UylQMDeSBknrzUmofA3SdRuPHsz314jeMBELsKVxCI0VB5eVPUKDznnOMUAdF8P7dbv4Y+GoH+5Lo9sjY4ODCoP868ZX/hLf2WdMdAtv4m+HS3kkoJzHe6eJXJ2DBIdAxZskZ+bGcCve9I0OLR/Dtlo8UkjwWtpHaJIx2uVVAgYkYwcDORjn0rz+8+Br63YwaVrnjDW9b8PwzLMNLuvJAcKxKo8yoJXUZwQzkkAZJoA5r4ja14c8Sa5qMKX3i3VdRhsI51tfDk00aaeHQsjSCFkyWBBIkLcEAYGAOCi8VeJPGnw/8Agj53iHULC71TVJLO8u7STy5JY0coNwAwSQo5IPJJ6nNey6t8Dba48Sa1quj+INT8NDWoY4dQtdNEQSYRoEBUshMZ2gD5COmepJpNJ+AOj6PpPgvT4dQvmh8K3sl7as5UtKzOWKyHbyATjIwcdc0Aef2vg2dfjtqfgyDxH4gh8KyadFfvY/2pM8hk5XAndzKo+XOFYAknPFcfr/i7xJp/wU8aafb+Ib9LrQvFv9l2epNMxuBAJyFDuTlyFIBJznHOa+lYvh3ZR/EifxkLmc30tktkbc7fLCqSQw4znn1xXkfxo+B72/ww8UWGgxX+s3eveII9Vnt0ALIXlBcJtAIUDnJJIHegC54q0W7+E/j74eT6Zrms351jUBp2px6lfSXCXIYDMojYlY2BJOECgDgAAAV57deOtR8C+EfitNpMk0F/e+Np7JLi3jDyRCScqzKpGCwBOM98V7vpPwbitvEmk6tq/iHVfEh0dCmm2+pMhS2JGN+VUGRwMDfIWJxknPNRn4D6BNovivS7qa6urbxFqUmqTFnCPBMzFwY2UAjaTkE5PHU0AcH4TXWdA+IfhpfDel+M/wCxrhGt9YPiQzSxkYJWUGV22MGxwmAR1BFV/hzfzeHvHFlZeObrxFpfjG61CZYrqW7lfTNRDFiEjjJMSgjgBUBBxgg16z4d+HuoaXfQT6p4w1nxBHbxGKCG5MUCoSpUsfJRDI2DjLk4PIwQDWTb/BZZta0O81fxPq2vW2hzC4sLG8MQSKQDCszqgeQjrl2OTyc0AenUUUUAFFFFABRRRQAUUUUAFFFFABRRRQAUUUUAFFFFABRRRQAUUUUAFFFFABRRRQAUUUUAFFFFABRRRQAUVm69rdr4b0i51K9Z1trdC7+WpdiPQAck+wrL8H+OtN8bQ3z2Md5by2M3kXNtfW7280T7QwDIwyMqQfoaAOmorjPDHxN0zxdqs9lp9jqzJDLLA19Lp8qWpeJirqJSNpIKkDB5PSuzoAKKKKACiiigAooooAKKKKACiiigAooooAKKKKACiiigAooooAKKKKACiiigAooooAKKKKACiiigAooooAKKKKACiiigAooooAKKKKACiiigAooooAKKKKACiiigAooooAKKKKACiiigAooooAKKKKACiiigAooooAKKKKACiiigAooooAKKKKACiiigAooooAKKKKACiiigAooooAKKKKAMHxhePY+G7+YWl/fKsZ3Q6YWFyV7mPb8xYDoBznpXnHwoWfwze+IpV0zXv7Cv72I2kup2kz30kjIodpS48wqGyAz5AAGCABXstFAHhvh/SX0/4iaePCVt4q0/T2vLqfVotVS6SwYOSxMay/JkuSQUGec9K9yoooAr3P2n5fs/le/m5/pU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Q/4mXra/k3+NH/Ey9bX8m/xq/RQBUt/te8+f5OzHHlbs5/GrdFFABRRRQAUUUUAFFFFABRRRQAUViWfjDQdQ1mfR7XWtPutWgJEtjDdo88eOu5A24Y9xW3QAUUUUAFFFFABRRRQAUUUUAFFFFABRRRQAUUUUAFFFFABRRRQAUUUUAFFFFABRRRQAUUUUAFFFFABRRRQAUUUUAFFFFABRRRQAUUUUAFFFFABRRRQAUUUUAFFFFABRRRQAUUUUAFFFFABRRRQAUUUUAFFFFABRRRQAUUUUAFFFFABRRRQAUUUUAFFFFABRRRQAUUUUAFFFFABRRRQByPxB+J2gfDPTVvNb1C3ti5AjgknRJJMnBKqxGQO+OlQ6X8WfDXiLxVb6Houq2utXEsDztNp1xHcRxBTjDlGO0nsD1rN+KMNtq93p+iXF9pltJfI4t4dTs/NSWRcEYYjAI67cgntmqHg271HSfHn9iajrmk6hdm3aWS103TxG0QHQyOAQuf7pIJ6gYoA9VprMApzyO9OooA+fNPv9Jb4zaDcaNq1nrQNzewtpdnbrDcaYzBvMaYD5jliRmQA5zjJ4r6DqrHY21vM80dvFHM5JaRUAYk8nJxk1aoArXE8kOPLt5J89dhUY/Miovt1z/wBA6b/vuP8A+Kq9RQBR+3XP/QOm/wC+4/8A4qj7dc/9A6b/AL7j/wDiqvUUAUft1z/0Dpv++4//AIqj7dc/9A6b/vuP/wCKq9RQBR+3XP8A0Dpv++4//iqPt1z/ANA6b/vuP/4qr1FAFH7dc/8AQOm/77j/APiqPt1z/wBA6b/vuP8A+Kq9RQBR+3XP/QOm/wC+4/8A4qq95q01laT3MmnTbIkaRsSR9AMn+L0Fa1ZviT/kX9T/AOvWX/0A1nUlyxbQHl//AA0pon/QMv8A8k/+Ko/4aU0T/oGX/wCSf/FV87UV+ZvPsbe119xw+2kfRP8Aw0pon/QNv/yT/wCKr0qw1mXULKC6i06fy541kXLRg4YAjPzehr4sr7U8K/8AIsaT/wBekX/oAr6TJcwrY6U1VexvSm53uWft1z/0Dpv++4//AIqj7dc/9A6b/vuP/wCKq9RX1huUft1z/wBA6b/vuP8A+Ko+3XP/AEDpv++4/wD4qr1FAFH7dc/9A6b/AL7j/wDiqPt1z/0Dpv8AvuP/AOKq9RQBR+3XP/QOm/77j/8AiqPt1z/0Dpv++4//AIqr1FAFH7dc/wDQOm/77j/+Ko+3XP8A0Dpv++4//iqvUUAUft1z/wBA6b/vuP8A+Ko+3XP/AEDpv++4/wD4qr1FAFH7dc/9A6b/AL7j/wDiqPt1z/0Dpv8AvuP/AOKq9RQBR+3XP/QOm/77j/8AiqPt1z/0Dpv++4//AIqr1FAFH7dc/wDQOm/77j/+Ko+3XP8A0Dpv++4//iqvUUAUft1z/wBA6b/vuP8A+Ko+3XP/AEDpv++4/wD4qr1FAFH7dc/9A6b/AL7j/wDiqPt1z/0Dpv8AvuP/AOKq9RQBR+3XP/QOm/77j/8AiqPt1z/0Dpv++4//AIqr1FAFH7dc/wDQOm/77j/+Ko+3XP8A0Dpv++4//iqvUUAUft1z/wBA6b/vuP8A+Ko+3XP/AEDpv++4/wD4qr1FAFH7dc/9A6b/AL7j/wDiqPt1z/0Dpv8AvuP/AOKq9RQBR+3XP/QOm/77j/8AiqPt1z/0Dpv++4//AIqr1FAFH7dc/wDQOm/77j/+Ko+3XP8A0Dpv++4//iqvUUAUft1z/wBA6b/vuP8A+Ko+3XP/AEDpv++4/wD4qr1FAFH7dc/9A6b/AL7j/wDiqPt1z/0Dpv8AvuP/AOKq9RQBR+3XP/QOm/77j/8AiqPt1z/0Dpv++4//AIqr1FAFH7dc/wDQOm/77j/+Ko+3XP8A0Dpv++4//iqvUUAUft1z/wBA6b/vuP8A+Ko+3XP/AEDpv++4/wD4qr1FAFH7dc/9A6b/AL7j/wDiqPt1z/0Dpv8AvuP/AOKq9RQBR+3XP/QOm/77j/8AiqPt1z/0Dpv++4//AIqr1FAFH7dc/wDQOm/77j/+Ko+3XP8A0Dpv++4//iqvUUAUft1z/wBA6b/vuP8A+Ko+3XP/AEDpv++4/wD4qr1FAFH7dc/9A6b/AL7j/wDiqPt1z/0Dpv8AvuP/AOKq9RQBR+3XP/QOm/77j/8AiqPt1z/0Dpv++4//AIqr1FAFS3uppmw9pJAMZ3MykfkCat0UUAFFFFABRRRQB558XvAOt/EDSYtP0vVLDT4Tnzftln5zZ4wyMCCpHqKyPg38K/Enw1keK/1zT9TspAXlaKxKXM0h/ieQtk49MflW98aIdam+HOq/2A9wmpKoeNrXBlwDk7QTgnHavn2+8d+P77UNKsoH8ROlreyNbXMmnSxvcqQpjE5AIAzuHJAAHJHSgD6+ooooAKKKKACiiigAooooAKKKKACiiigAooooAaO1ZviT/kXtT/69pf8A0A1pDtWb4k/5F7U/+vaX/wBANZVPgkB8UUUUV+IS3Z5QV9qeFf8AkWdJ/wCvWL/0AV8V19qeFf8AkWdJ/wCvWL/0AV9rwz8dT5HXR6mvRRRX351BRRRQAUUUUAFFFFABRRRQAUUUUAFFFFABRRRQAUUUUAFFFFABRRRQAUUUUAFFFFABRRRQAUUUUAFFFFABRRRQAUUUUAFFFFABRRRQAUUUUAFFFFABRRRQAUUUUAFFFFABRRRQAUUUUAFFFFABRRRQAUUUUAFFFFAHEfGK41W2+HesPorXK6j5YEf2RA0p55C56HHfnHpXGfCG10hPEnn2cHjGK7eBiw10gwjIBIOOMg8DHFaHx88VWPhHR4ru6GsSTsjRRx6YzIuGIBYsEYAjtkVl/DO+tX8eQwaSfFN9ZG1kae61pysUTdFUIYwST6gjHcUAereKbGz1Lw9fW2o3L2lg8TCeaOXyyqY5O7sMd64L4I6SbWLxHe2EU9n4cvb3fpNrPIzERKiqZRuyVV2BcA84YZAPA9B8Q+HNN8VaRcaXq1qt7YXC7ZYWLAOPQkEH9awtH+FPhbQLcQ2Gl/Z4VkWUILiUgMn3SMucAY6dPagDzXwdoN78M/iJZx65o1jdTa5qF6LTWbPUp5Zwru0irJAyKoAVguVJxjOAOa97rlNH+GvhvQdYbVrLTFi1Bix855ZJCC33iAzELn2Arq6AK9xeRWuPMLDPTajN/IVB/bVr6y/9+X/+Jq/RQBQ/tq19Zf8Avy//AMTR/bVr6y/9+X/+Jq/RQBQ/tq19Zf8Avy//AMTR/bVr6y/9+X/+Jq/RQBQ/tq19Zf8Avy//AMTR/bVr6y/9+X/+Jq/RQBQ/tq19Zf8Avy//AMTR/bVr6y/9+X/+Jq/RQBQ/tm14+aT/AL8v/hWd4i1a2fQdSAaTP2aTGYXH8J7kVvDtWd4l/wCRf1P/AK9pf/QDWNX4JCex8T0UUV+Iy3Z5YV9j+F9Wto/DelAtJn7JFnELn+AdwK+OK+1PCv8AyLOk/wDXrF/6CK+14Z+OodVHdlj+2rX1l/78v/8AE0f21a+sv/fl/wD4mr9FffnW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UP7atfWX/vy//wATR/bVr6y/9+X/APiav0UAVbfUILltkZYkDPMbKPzIq1RRQAUUUUAFFFFAHIfFG11a58E6j/YjxJqMYEkfnFQrYOSpLAgZHGSOK4r4exeMJ/GNprepah5thq8VxJPp8dwksNoFciFYyACTtA3EZ5yOBXU/FexPirwvf+FrK/jtda1C2Z7eKRivmKpBIJHIB6EjmuE+C/gHxbo+q6S2t6dbaRYaPFdRxRQ3ZmMxmmdxxsXAVWAGSSSCeOlAHu1FFFABRRRQAUUUUAFFFFABRRRQAUUUUAFFFFADR2rN8Sf8i9qf/XtL/wCgGtL0rN8Sf8i9qf8A17S/+gGsqnwSA+KKKKK/EJbs8oK+1PCv/Is6T/16xf8AoAr4rr7U8K/8izpP/XrF/wCgCvteGfjqfI66PU16KKK+/OoKKKKACiiigAooooAKKKKACiiigAooooAKKKKACiiigAooooAKKKKACiiigAooooAKKKKACiiigAooooAKKKKACiiigAooooAKKKKACiiigAooooAKKKKACiiigAooooAKKKKACiiigAooooAKKKKACiiigAooooA8q+I/wzv/ABz8QPD93HqepaPYWlpOkt3pcqJKGYjC5ZGGD9Pxrc8HfC9vB+pm9PivxFrWUKfZ9UuIpIxnuAsSnI+uPap/iv4ovPBvgLVdY04Q/a7ePKG4BZFOQCxAILYHYEZ9a5P4X65qOreIM3PxDsfE0EkJcWFtp5gYZAIYHcTgeh596APXqSlppHB5wfWgDyeOTxFpPxc0vT08S3OsQ3YuLi/0+SGNbezg5MOwqNynOF+ZjnGcAHA9arzvw18Iz4X8UXutQeLdfuWvbhrm5tbo2zxyknIUkQhwoHAUMABgDpXolAEUkyR/fdV+pApv2yH/AJ7xf99D/Glmt4p8eZEsmOm5QcfnUf8AZ9p/z6w/9+1oAf8AbIf+e8X/AH0P8aPtkP8Az3i/76H+NM/s+0/59Yf+/a0f2faf8+sP/ftaAH/bIf8AnvF/30P8aPtkP/PeL/vof40z+z7T/n1h/wC/a0f2faf8+sP/AH7WgB32yD/nvF/30P8AGmSX1tDGzvcRKigkkuMD1yaP7Ptf+fWH/v2P8K5r4lWNsnw98TEW8QP9mXPIjAP+qb2qXtcuEeaSj3NX/hMNE/6C9j/4EJ/jR/wmGif9Bex/8CE/xr8n6K8b+0v7v4n6WuDotX9t+B+r/wDwmGh/9Bexx/18J/jTvEF7byeHdRKTxsGtZCNrA5+Q1+T1fqNptjb/APCsoG8iPd/ZQOdgz/qvXFdFPE/WIT0tZHzOdZKspUGp83NfpbY+SaKKK/Hpbs+CCvs7wpdQr4Z0oGaMH7JFwWH9we9fGNfZnhWxtm8N6UzW0JP2SLJMYP8AAPavteGfjqfI6qPU2PtkP/PeL/vof40fbIf+e8X/AH0P8aZ/Z9p/z6w/9+1o/s+0/wCfWH/v2tffnWP+2Q/894v++h/jR9sh/wCe8X/fQ/xpn9n2n/PrD/37Wj+z7T/n1h/79rQA/wC2Q/8APeL/AL6H+NH2yH/nvF/30P8AGmf2faf8+sP/AH7Wj+z7T/n1h/79rQA/7ZD/AM94v++h/jR9sh/57xf99D/Gmf2faf8APrD/AN+1o/s+0/59Yf8Av2tAD/tkHXzo/wDvoVFNqNrbxvJJcwpGoyzM4AA7kkngUf2fa/8APrD/AN+1/wAK4r412NvH8I/GLJbxKw0i6wQgB/1Le1TJ2TZpSj7ScYd3Y6b/AITDRP8AoL2P/gQn+NH/AAmGif8AQXsf/AhP8a/J+ivF/tL+7+J+lLg6Nv434H6wf8Jhon/QXsf/AAIT/GtH7db7d3nxbcZ3bxjH1zX5HV+pWr2Nsvw7vmEEYYaY5BCjP+qPfFdVHGOtGUrWsfL51k39k8j5+bmv5bHQf25p3/QQtv8Av6v+NH9uad/0ELb/AL+r/jXxLRXyj4la/wCXf4nx/wBY8j7a/t7Tf+f+2/7+r/jVhbyBhkTxkeu8f418O19qaLp9q2j2RNtCcwJnMa/3R7V7mV5o8wcrxtY1pz5zQ+2Q/wDPeL/vof40fbIf+e8X/fQ/xpn9n2n/AD6w/wDftaP7PtP+fWH/AL9rX0JqP+2Q/wDPeL/vof40fbIf+e8X/fQ/xpn9n2n/AD6w/wDftaP7PtP+fWH/AL9rQA/7ZD/z3i/76H+NH2yH/nvF/wB9D/Gmf2faf8+sP/ftaP7PtP8An1h/79rQA/7ZD/z3i/76H+NH2yH/AJ7xf99D/Gmf2faf8+sP/ftaP7PtP+fWH/v2tAD/ALZD/wA94v8Avof40fbIf+e8X/fQ/wAaZ/Z9p/z6w/8AftaP7PtP+fWH/v2tAD/tkP8Az3i/76H+NH2yH/nvF/30P8aZ/Z9p/wA+sP8A37Wj+z7T/n1h/wC/a0AP+2Q/894v++h/jR9sg/5+Iv8Avof40z+z7T/n1h/79rSPp1rsb/RYeh/5Zj/Ck9FcCH+3NO/5/wC2/wC/y/40f25p3/P/AG3/AH9X/GvieT/WN/vf1ptfCS4llF29n+Jye38j7b/t3Tv+f+3/AO/q/wCNSpfW8ihluI2VhwVkGPwr4fr66+GtjbN4D0JmgiZms4ySUBJ+Uc9K9jLM2eYTcHC1jWnU5+h1X2yH/nvF/wB9D/Gj7ZD/AM94v++h/jTP7PtP+fWH/v2tH9n2n/PrD/37WvpDYf8AbIf+e8X/AH0P8aPtkP8Az3i/76H+NM/s+0/59Yf+/a0f2faf8+sP/ftaAH/bIf8AnvF/30P8aPtkP/PeL/vof40z+z7T/n1h/wC/a0f2faf8+sP/AH7WgB/2yH/nvF/30P8AGj7ZD/z3i/76H+NM/s+0/wCfWH/v2tH9n2n/AD6w/wDftaAH/bIf+e8X/fQ/xo+2Q/8APeL/AL6H+NM/s+0/59Yf+/a0f2faf8+sP/ftaAH/AGyH/nvF/wB9D/Gj7ZD/AM94v++h/jTP7PtP+fWH/v2tH9n2n/PrD/37WgB/2yH/AJ7xf99D/Gj7ZD/z3i/76H+NM/s+0/59Yf8Av2tH9n2n/PrD/wB+1oAf9sh/57xf99D/ABo+2Q/894v++h/jTP7PtP8An1h/79rR/Z9p/wA+sP8A37WgB/2yH/nvF/30P8aPtkP/AD3i/wC+h/jTP7PtP+fWH/v2tH9n2n/PrD/37WgB/wBsh/57xf8AfQ/xo+2Q/wDPeL/vof40z+z7T/n1h/79rR/Z9p/z6w/9+1oAkjuIpDhJFY+ikE1NUEdrDCcxwxxt6qoB/QVPQAUUUUAFFFFAHmHxU1PWdS1zQ/CGi3NrpsuqJLNNe3Vus4SOMD5URvlLEk5znAA45rM8D2eqeA/iBbeHNXudP1o39o9zb38FhHazxlSQysEABBAGCADnrnFdj498IaF4xitItUvHsbu0cy2t1b3RgngYgAlWB6EAZBBBxVPwT8P9C8N6vPqEGp3Ot6vJGIvtV9efaJEjHO1RnCjJJ4HOeTQB3tFFFABRRRQAUUUUAFFFFABRRRQAlcv8Tv8AknPib/sG3P8A6Kauorl/ib/yTnxP/wBg25/9FNUy2ZtR/iR9UflbRRRXxT3P6Qj8KCv1M0z/AJJfb/8AYJH/AKJFflnX6maZ/wAkvt/+wSP/AESK9bA/BP0PzbjP4aPz/Q+Q6KKK/LJbs/HQr7U8K/8AIs6T/wBesX/oAr4rr7U8K/8AIs6T/wBesX/oAr7Xhn46nyOuj1NeiiivvzqCiiigAooooAKKKKAG+n0rh/jd/wAkg8Z/9gm6/wDRTV3Hp9K4f43f8kf8Z/8AYJuv/RTVE/hZ04b+ND1X5n5fUUUV8W9z+jo7IK/VLV/+Sb33/YMf/wBFGvytr9UtX/5Jvf8A/YMf/wBFGvUwn8Kp6H5rxntR+f6Hx7RRRX5c9z8dCvtzQ/8AkD2P/XBP/QRXxHX25of/ACB7H/rgn/oIr7fhnep8jrodS/RRRX3p1BRRRQAUUUUAFFFFABRRRQAUUUUAFMf7jfQ0+mP9xvoamWzA+GpP9Y/1P86ZT5P9Y/1P86ZX4fLdnlBX2F8Mf+RB0D/rzj/9BFfHtfYXwx/5EHQP+vOP/wBBFfX8N/xp+h1Ud2dTRRRX6GdYUUUUAFFFFABRRRQAUUUUAFFFFABRRRQAUUUUAFFFFABRRRQAUUUUAFFFFABRRRQB5T8bvg9pnj7w/qN7Fp0U/iBYAsE0krISAc7QcgAkZGSDiuZ+E/gaOw+IVvrGk+ED4T0pLBoJhNdGZp3JONuSTx3Ydeh6V6V8WNB1DxP4A1jTdMuBb3txCUQmTYG55Xd2yOM5ry34H6B4hs9f0yy1KxXSLfQYLpGtvtYkZzPM7oNoxhVVlGTnJBxigD3bVJrq2064lsrdby6RC0VuzhA7Y4BYjjnvXMfCvxdqHjTwf/aWqQ20F+t3dWsi2oYR5ineMEAknkID1NdNqy3r6bcrpzwJfmMiBrpWeMNjgsFIJH0IPvXB/Djwb4v8FaDJptxqOi3Ra/lu98dtMuFmmaWRcGQ8guQp6YxkE5oAyvhr8WNR8YeLb3T9Q1TQbbybu6t00iKCZb7bFIyK5ZpCpBChjheh4xXsFedS+C/EXiDxfo+q6/e6UbLR55J7SLTreRJSzLtG9nZhgDB+UDPfjivRaACiq11ZJdgb2lG3p5crJ+eCM1D/AGPB/fuf/AmT/wCKoAv0VQ/seD+/c/8AgTJ/8VR/Y8H9+5/8CZP/AIqgC/RVD+x4P79z/wCBMn/xVH9jwf37n/wJk/8AiqAL3c1zHxO/5Jz4m/7Btx/6Katj+xYP+elz/wCBMn+Ncz8StKhT4eeJWD3GRptyebiQj/VN2LYP41MvhZtR/iR9Ufl1RRRXxT3P6Qj8KCv1M0z/AJJfb/8AYJH/AKJFflnX6gadpcP/AArO3bfcZ/soH/j4fH+pHbOPwr1sF8E/Q/NuMvho/P8AQ+T6KKK/LJbs/HQr7U8Kf8izpP8A16xf+giviuvsfwvpMEnhvS2L3GfssXS4kA+4OwbA/CvteGfjqfI6qO7Okoqh/Y8H9+5/8CZP/iqP7Hg/v3P/AIEyf/FV9+dZfoqh/Y8H9+5/8CZP/iqP7Hg/v3P/AIEyf/FUAX6Kof2PB/fuf/AmT/4qj+x4P79z/wCBMn/xVAF+iqH9jwf37n/wJk/+Ko/seD+/c/8AgTJ/8VQBdWuH+N3/ACR7xl/2Cbr/ANFNXVDRoD/y0uf/AAJk/wDiq4n40abDF8I/GLh7gldJuj81w7D/AFTdicfnUVPhZ04X+ND1X5n5lUUUV8W9z+jo7IK/VLV/+Sb3/wD2DH/9FGvytr9RdV0uFfh7euHuMjTXOGuHI/1R6jOPwxivUwn8Kp6H5rxntR+Z8lUUUV+XPc/HQr7c0P8A5A9j/wBcE/8AQRXxHX2do2kwNpNkS9zkwJ0uJAPujsGxX2/DO9T5HXQ6m7RVD+x4P79z/wCBMn/xVH9jwf37n/wJk/8Aiq+9Oov0VQ/seD+/c/8AgTJ/8VR/Y8H9+5/8CZP/AIqgC/RVD+x4P79z/wCBMn/xVH9jwf37n/wJk/8AiqAL9FUP7Hg/v3P/AIEyf/FUf2PB/fuf/AmT/wCKoAv0VQ/seD+/c/8AgTJ/8VR/Y8H9+5/8CZP/AIqgC/RVD+x4P79z/wCBMn/xVH9jwf37n/wJk/8AiqAL9Mf7jfQ1T/seD+/c/wDgTJ/8VTZNHt9jfvLnof8Al5k9P96plswPiiT/AFj/AFP86ZSyffYe5/nSV+Hy+JnlBX2F8MP+RB0D/rzj/wDQRXx7X1t8ONLhl8B6E5efJtIyds7qOVHQBsCvr+G/40/Q6qO7O1oqh/Y8H9+5/wDAmT/4qj+x4P79z/4Eyf8AxVfoZ1l+iqH9jwf37n/wJk/+Ko/seD+/c/8AgTJ/8VQBfoqh/Y8H9+5/8CZP/iqP7Hg/v3P/AIEyf/FUAX6Kof2PB/fuf/AmT/4qj+x4P79z/wCBMn/xVAF+iqH9jwf37n/wJk/+Ko/seD+/c/8AgTJ/8VQBfoqh/Y8H9+5/8CZP/iqP7Hg/v3P/AIEyf/FUAX6Kof2PB/fuf/AmT/4qj+x4P79z/wCBMn/xVAF+iqH9jwf37n/wJk/+Ko/seD+/c/8AgTJ/8VQBfoqh/Y8H9+5/8CZP/iqP7Hg/v3P/AIEyf/FUAX6Kof2PB/fuf/AmT/4qj+x4P79z/wCBMn/xVAF+iqdvp8Vq29GmJxjEkzuPyJIq5QAUUUUAFFFFAHDfGay0+++HOrpqeo/2VarGJDd4DeWwIIOCOee1eUfBe48Nap8Q7G+0/U7q71+aC7lv7m4sGgN6xkYZzgDEZBQKegXA6V6D8bvEnh+x0SPRtcivrlb0NOYdPhaSRY48FnIHIUZHOPWuG+DMOlH4hJdiLW7FLu2nvtGtdR2+R5MztJI0eBnBLFtpPAIwBQB9EUUUUAFFFFABRRRQAUUUUAFFFFACVy/xN/5Jz4n/AOwbc/8Aopq6iuX+Jv8AyTnxP/2Dbn/0U1TLZm1H+JH1R+VtFFFfFPc/pCPwoK/UzTP+SX2//YJH/okV+WdfqZpn/JL7f/sEj/0SK9bA/DP0PzbjP4aPz/Q+Q6KKK/LJbs/HQr7U8K/8izpP/XrF/wCgCviuvtTwr/yLOk/9esX/AKAK+14Z+Op8jro9TXooor786gooooAKKKKACiiigBvp9K4f43f8kf8AGf8A2Cbr/wBFNXcf4Vw/xu/5JB4z/wCwTdf+imqJ/Azpw38aHqvzPy+ooor4t7n9HR2QV+qWr/8AJN7/AP7Bj/8Aoo1+Vtfqlq//ACTe/wD+wY//AKKNephP4VT0PzXjPaj8/wBD49ooor8ue5+OhX25of8AyB7H/rgn/oIr4jr7c0P/AJA9j/1wT/0EV9vwzvU+R10Opfooor706gooooAKKKKACiiigAooooAKKKKACmP9xvoadTX+430NTLZgfDUn+sf6n+dMp8n+sf6n+dMr8Pl8TPKCvsL4Y/8AIg6B/wBecf8A6CK+Pa+wvhj/AMiDoH/XnH/6CK+v4b/jT9Dqo7s6miiiv0M6wooooAKKKKACiiigAooooAKKKKACiiigAooooAKKKKACiiigAooooAKKKKACiiigDz74l/CWH4iXlndf21faLcW8MluZLIgF43xuU57cVQ8C/BUeDNc0/UZ/Euqa2dPtDZ2sN6VKQxlQMAD0AAo+NPjbQdP8P3uiS+M9H8N6+8aywJf6gluxwcjIJBAOCMgVx3wl1K11j4hw6nbeOdJ1/U76G4l1Sx03VFnRfmJhVIw2cIuFyB1BJ60AfQNFFFAHHaJ8QE1nx1q3hr+zLy1ksYBOLq5XYk6lyhKA8kZBwcYIwQcEV2NeW6Zb+Jh8aNQ1abwxLBo01kunpfG9gbOyQsJSgbdtIIwMZHcCvUqACiq9zDNNjyrgwY9FDZ/OoPst5/z/ALf9+VoAumnVn/ZLv/n/AG/79L/hWD46vdS8P+Cte1O1v8XVlYT3MTNCpG5I2YZGOmR0pqLk0kTJ8qbZ1m6jdXwJ/wANdfEn/oJWn/gFH/hR/wANdfEn/oJWn/gFH/hX0X9g4vy+/wD4B4/9rUPM++fvVzXxO/5J34n/AOwbcf8Aopq+Kv8Ahrr4lf8AQStP/AKP/Cvr/wAaC8uvhTrVxLeF2k0iZ2HlqASYWJ6V5eNwFbBRXtba7WPSwGLp4qqlDo0fmHRRRX5yz+no7IK/UzTP+SX2/wD2CR/6JFflnX6g6bbXP/CtLdvtbbf7JHy+Wv8AzxHfFetgvhn6H5vxl8NH5nydRRRX5ZLdn44FfanhX/kWdJ/69Yv/AEEV8V19keFrW6bw3pRW+ZR9ki48pTj5F719rwz8dQ6qO7Ojoqh9lvP+f9v+/K0fZbz/AJ/2/wC/K19+dZfoqh9lvP8An/b/AL8rR9lvP+f9v+/K0AX6KofZbz/n/b/vytH2W8/5/wBv+/K0AX6KofZbz/n/AG/78rR9lvP+f9v+/K0AXf8ACuH+N3/JIPGf/YJuv/RTV1X2S8/5/wBv+/K1xXxqtbmP4SeMS12zr/ZF1lfLUZ/ct3AqJ/C/Q6cN/Hh6r8z8yaKKK+KP6Ojsgr9UtX/5Jvf/APYMf/0Ua/K2v1H1a1uf+Fe3pN4Sv9mPkeWoz+6PfFerhP4VT0PzXjPaj8/0Pkiiiivy57n46Ffbmh/8gex/64J/6CK+I6+z9Fs7o6PZEXzAeQmB5S8fKPavt+Gd6nyOuh1NyiqH2W8/5/2/78rR9lvP+f8Ab/vytfenUX6KofZbz/n/AG/78rR9lvP+f9v+/K0AX6KofZbz/n/b/vytH2W8/wCf9v8AvytAF+iqH2W8/wCf9v8AvytH2W8/5/2/78rQBfpOlUPst3/z/t/36Wq+ow3tvY3Eq37b0jZhmJcZAyO3rQNLmdjX/Kk4r88v+GxPiZ/0FLb/AMA4/wDCj/hsT4mf9BS2/wDANP8ACvN+v0j7JcKY9q+n3/8AAP0MHNJJ9xvoa/PT/hsX4mf9BS1/8Ao/8K+1vhtquqeK/h34f1e9v/8ATL7T4biZliUDe6BjgY4GT0raniYV01HoeRmGT4nLYqde1ntY+UJP9Y/1P86ZTpf9Y31P86bX4zL4mfHBX2F8Mf8AkQdA/wCvOP8A9BFfHtfW/wAN7W5bwHoRS8aNTaR4XylOPl9xX1/Df8afodVHdnaUVQ+y3n/P+3/flaPst5/z/t/35Wv0M6y/RVD7Lef8/wC3/flaPst5/wA/7f8AflaAL9FUPst5/wA/7f8AflaPst5/z/t/35WgC/RVD7Lef8/7f9+Vo+y3n/P+3/flaAL9FUPst5/z/t/35Wj7Lef8/wC3/flaAL9FUPst5/z/ALf9+Vo+y3n/AD/t/wB+VoAv0VQ+y3n/AD/t/wB+Vo+y3n/P+3/flaAL9FUPst5/z/t/35Wj7Lef8/7f9+VoAv0VQ+y3n/P+3/flaPst5/z/ALf9+VoAv0VQ+y3n/P8At/35Wj7Lef8AP+3/AH5WgC/RVS3gnicmW6My4+7sVfxyKt0AFFFFABRRRQBxnxY1m98M+AtY1bTLaOfULaEtGXQOE55YjHIA5xXm/wAE/i/c+PdT0Wxiv7HWJEgu21S4s4kAQrMyQEleFLKoO3jIIPQivVviBc2tp4R1CS7vbzToVTm4sEd5lPbaqglj7Ac1wHwd1bxteaxPDqWlynwyEIg1PUbVbO7dhyAYQd2MEDLAHj1oA9kooooAKKKKACiiigBlcr8Wf+SX+Lv+wTdf+iWrqq5X4s/8kv8AF3/YJuv/AES9XT+OPqZVP4cvQ/Maiiiv2RbH5u9wr9LvF3/JHdV/7Akv/og1+aNfpd4u/wCSO6r/ANgSX/0Qa+K4k+GHzPq8g/iv1X5n5eUUUV+LPc/riOyCv1M0z/kl9v8A9gkf+iRX5Z1+pmmf8kvt/wDsEj/0SK9bA/DP0PzbjP4aPz/Q+Q6KKK/LJbs/HQr7U8K/8izpP/XrF/6AK+K6+1PCv/Is6T/16xf+gCvteGfjqfI66PU16KKK+/OoKKKKACiiigAooooAb/hXD/G7/kkHjP8A7BN1/wCimruP8K4f43f8kg8Z/wDYJuv/AEU1RP4GdOG/jQ9V+Z+X1FFFfFvc/o6OyCv1S1f/AJJvf/8AYMf/ANFGvytr9UtX/wCSb3//AGDH/wDRRr1MJ/Cqeh+a8Z7Ufn+h8e0UUV+XPc/HQr7c0P8A5A9j/wBcE/8AQRXxHX25of8AyB7H/rgn/oIr7fhnep8jrodS/RRRX3p1BRRRQAUUUUAFFFFADf4qqax/yC7v/rk/8jVv+Kqmsf8AIKu/+uT/AMjSexpT+NH5I0UUV8S9z+ko/Cgr9Pfgf/yRrwf/ANgi2/8ARS1+YVfp78D/APkjXg//ALBFt/6KWvXy/eZ+e8Y/waXq/wAj5Vk/1j/U/wA6ZT5P9Y/1P86ZX5bL4mfiwV9hfDH/AJEHQP8Arzj/APQRXx7X2F8Mf+RB0D/rzj/9BFfX8N/xp+h1Ud2dTRRRX6GdYUUUUAFFFFABRRRQAUUUUAFFFFABRRRQAUUUUAFFFFABRRRQAUUUUAFFFFABRRRQBx3xYg1q4+H+sp4f8war5J8ryeJDzyEPZsdDXmHwO1fxTqGqaLp97b6zZWGmwXYuTqyNEbgtO5hwHALlUK8gEDoTmvU/G6+NG+zf8IkdGGM+f/a0kqfTbsRs/jXMeG/CXj278fafr3iq50MW1lbTQJDpUszM7Pjkh41GBj1JoA9B17XrHwzpF1qmp3K2tjbIZJZXBIVR14HJ+gBJrM8I+PdH8bR3Z0uW4ElqwSe3vLSW1njJAYZjlVWAIIIOMEEYNYPx20u81X4c3y2NnJfywyR3DW0S7nkVGyVAHJJHYVi+EdehvPH3iLxOLLU7fRr8W1jbyTabcRyTSBVBYxlA6gH5dzADjOcYNAHV+HPinoPizXJ9L0z+0p5oZJYnmbS7mO23xsVcCdoxGSGBHDHJHFdnXhHhmFNN+Itha+DbnxK2nve3U2rWuqWtzFZRq5Zy0ZmjUElySNhbOew5r3egAoqvcG4GPIWJvXzGI/LANQ79R/55Wv8A38b/AOJoAuDvXKfFj/kl/i7/ALBN1/6Jet7fqH/PK1/7+N/8TXK/FRr4/DHxbvjtwn9lXWSsjE48ls9q0p/GvUyqfw5eh+aVFFFfsa2Pzd7hX6XeLv8Akjuq/wDYEl/9EGvzRr9I/FbXv/CodVDR2+z+xZeRI2f9Qe2P618VxJ8MPmfV8P8A8V+q/M/MeiiivxZ7n9cR2QV+pmmf8kvt/wDsEj/0SK/LOv1C01r3/hWcA8uDZ/ZQ53tn/Ujttr1sF8M/Q/N+Mvho/P8AQ+TaKKK/LJbs/HAr7U8K/wDIs6T/ANesX/oAr4rr7I8Ltfjw3pW2K3K/ZIsbpGB+4Ovy19rwz8dQ66PU6OiqO/Uf+eVr/wB/G/8AiaN+o/8APK1/7+N/8TX351F6iqO/Uf8Anla/9/G/+Jo36j/zytf+/jf/ABNAF6iqO/Uf+eVr/wB/G/8AiaN+o/8APK1/7+N/8TQBeoqjv1H/AJ5Wv/fxv/iaN+o/88rX/v43/wATQBcrh/jd/wAkf8Z/9gm6/wDRTV1W/UO8Vr/38b/4muK+NTXv/Co/GPmRwBP7IuslJCT/AKps8Faifwv0OnC/x4eq/M/Mmiiivij+jo7IK/VLV/8Akm9//wBgx/8A0Ua/K2v1H1Zr3/hXd6Gjtwn9mvkh2J/1R7Y/rXq4T+FU9D814z2o/P8AQ+SKKKK/LnufjoV9uaH/AMgex/64J/6CK+I6+z9Ga/GkWWIrcjyExmRs/dH+zX2/DO9T5HXQ6m5RVHfqP/PK1/7+N/8AE0b9R/55Wv8A38b/AOJr706i9RVHfqP/ADytf+/jf/E0b9R/55Wv/fxv/iaAL1FUd+o/88rX/v43/wATRv1H/nla/wDfxv8A4mgC9RVHfqP/ADytf+/jf/E0b9R/55Wv/fxv/iaALn8VVNY/5BV3/wBcn/kabv1HP+qtf+/jf/E1U1htQ/su7zFa48p/+Wjeh/2aT2NKfxo/J6iiiviXuf0lH4UFfp78D/8Akjfg/wD7BFt/6KWvzCr9Mvgq19/wp/wgI47cp/ZFtgtIQf8AVL2C16+X7zPz3jH+DT9f0PmCT/WP9T/OmU6T/WNn1P8AOm1+Wy+Jn4sFfYXwx/5EHQP+vOP/ANBFfHtfW/w3a+/4QPQgkcBT7JHgtIwONvcAH+dfX8N/xp+h1Ud2dpRVHfqP/PK1/wC/jf8AxNG/Uf8Anla/9/G/+Jr9DOsvUVR36j/zytf+/jf/ABNG/Uf+eVr/AN/G/wDiaAL1FUd+o/8APK1/7+N/8TRv1H/nla/9/G/+JoAvUVR36j/zytf+/jf/ABNG/Uf+eVr/AN/G/wDiaAL1FUd+o/8APK1/7+N/8TRv1H/nla/9/G/+JoAvUVR36j/zytf+/jf/ABNG/Uf+eVr/AN/G/wDiaAL1FUd+o/8APK1/7+N/8TRv1H/nla/9/G/+JoAvUVR36j/zytf+/jf/ABNG/Uf+eVr/AN/G/wDiaAL1FUd+o/8APK1/7+N/8TRv1H/nla/9/G/+JoAvUVR36j/zytf+/jf/ABNG/Uf+eVr/AN/G/wDiaAL1FVbdrst++SFUx/yzZic/iBVqgAooooAKKKKACiiigAooooAKKKKACiiigBlcr8Wf+SX+Lv8AsE3X/ol66quV+LP/ACS/xd/2Cbr/ANEvV0/jj6mVT+HL0PzGooor9kWx+bvcK/S7xd/yR3Vf+wJL/wCiDX5o1+l3i7/kjuq/9gSX/wBEGviuJfhh8z6vIP4r9V+Z+XlFFFfiz3P64jsgr9TNM/5Jfb/9gkf+iRX5Z1+pmmf8kvt/+wSP/RIr1sD8E/Q/NuMvho/P9D5Dooor8sluz8dCvtTwr/yLOk/9esX/AKAK+K6+1PCv/Is6T/16xf8AoAr7Xhn46nyOuj1NeiiivvzqCiiigAooooAKKKKAG/4Vw/xu/wCSQeM/+wTdf+imruPT6Vw/xu/5JB4z/wCwTdf+imqJ/Azpw38aHqvzPy+ooor4t7n9HR2QV+qWr/8AJN7/AP7Bj/8Aoo1+VtfqlrH/ACTe+/7Bj/8Aoo16mE/hVPQ/NeM9qPz/AEPj2iiivy57n46Ffbmh/wDIHsf+uCf+giviOvtzQ/8AkD2P/XBP/QRX2/DO9T5HXQ6l+iiivvTqCiiigAooooAKKKKAG/xVU1j/AJBV3/1yf+Rq3/FVTWP+QVd/9cn/AJGk9jSn8cT8kaKKK+Je5/SUfhQV+nvwP/5I14P/AOwRbf8Aopa/MKv09+B//JGvB3/YItv/AEUtevl+8z894x/g0vV/kfKsn+sf6n+dMp8n+sf6n+dMr8tl8TPxYK+wvhj/AMiDoH/XnH/6CK+Pa+wvhj/yIOgf9ecf/oIr6/hv+NP0OqjuzqaKKK/QzrCiiigAooooAKKKKACiiigAooooAKKKKACiiigAooooAKKKKACiiigAooooAKKKKACiiigAooqKfPkybfvbTjHXOOKAKEHiLSbrUpNNg1Szm1GPO+zjnRpUx1ygOR+IrUr5h8DSWMx8DrbGNvFS6/dnUAuPtIHnP5xlA+YAjOM8EdOMV9PUAFFVrm4e3A228s+f+ee3j8yKi/tGT/oH3X5J/wDFUAXGFcn8WePhh4tH/UIuv/RLVvf2hJj/AI8Lr8k/+KrC8cWt34j8Ga7pVrZTLc31hPbRNKVChnjZQSQTgZPoT7Grp6Ti33M6ibg0j8xqK9z/AOGOPiD6ab/4EN/8TR/wxx8QfTTf/Ahv/ia/UVmWEt/ER8L9SxF/hZ4ZX6W+Lf8Akj+q/wDYEl/9ENXyL/wxz8QPTTf/AAJb/wCJr7A1zT7zUvAN9osdnKLufTntFLFQgdoygJIOQM98dO3avlM9xNHEKHsZXte59Fk1GpQqN1VbY/Leivev+GLfiH/1C/8AwIf/AOIo/wCGLfiH/wBQv/wIf/4ivyr6rW/lZ/S8c7wFl+9R4LX6l6X/AMkvg/7BI/8ARIr4t/4Yt+In/UL/APAh/wD4ivtWztLu38GxaS1nN9pWxFuWG3bu8vb1znGfavRwlGdOM1Jbo+D4px2HxkafsJqTV72PkGivRv8AhQXiz/nhb/8Af7/61H/CgvFn/PC3/wC/3/1q/PHleLv/AA2fl/JLsec19p+FP+RZ0n/r1i/9AFfOf/Cg/Fn/ADytv+/3/wBavoXRJJ9N0extZLK4MkECRsV2EEhQDj5vWvqsgwlbDSm6sbXOijFxvdG/RVH+0ZP+gfdfkn/xVH9oyf8AQPuvyT/4qvtDpL1FUf7Rk/6B91+Sf/FUf2jJ/wBA+6/JP/iqAL1FUf7Rk/6B91+Sf/FUf2jJ/wBA+6/JP/iqAL1FUf7Rk/6B91+Sf/FUf2jJ/wBA+6/JP/iqALnbNcP8cP8AkkHjL/sE3X/opq6o6jJ/z4XX5J/8VXN/EbT73xZ4C8Q6NaWcyXWoWE9tE0xUIGdGVSSGJAyR0BPtUS1i0b4eSjWjJ7Jr8z8uKK96/wCGLfiH/wBQv/wIf/4ij/hi34h/9Qv/AMCH/wDiK+W+q1v5WfuizvAWX71HgtfqjrB/4txff9gyT/0Ua+J2/Yt+Ii9RpX/gS/8A8RX2xfwXV14TutMSzmFxLZtbgnbt3FNoOc9M+1ehhqE4QmmrNrQ+D4px2HxipewmpWvsfH1Fejf8KC8Wf88Lf/v9/wDWo/4UF4s/54W//f7/AOtX568rxd/4bPy/kl2POa+29F/5A9h/1wT/ANBFfNf/AAoPxZ/zytv+/wB/9avovTbmazsLeB7G4LxxqjbdmMgAHHzV9ZkOErYZz9rG17HTRi43ujZoqj/aMn/QPuvyT/4qj+0ZP+gfdfkn/wAVX2R0F6iqP9oyf9A+6/JP/iqP7Rk/6B91+Sf/ABVAF6iqP9oyf9A+6/JP/iqP7Rk/6B91+Sf/ABVAF6iqP9oyf9A+6/JP/iqP7Rk/6B91+Sf/ABVAFzsKqax/yC7z/ri/8jTW1KT/AKB91+Sf/FVXvrqW5s7iJLC4DyRsozsxkggZ+b3pFQ+JH5N0V71/wxb8Q/8AqF/+BD//ABFH/DFvxD/6hf8A4EP/APEV8p9VrX+Fn7zHOsBZfvUeC1+nvwQ/5I34OP8A1B7X/wBErXx3/wAMW/ETGf8AiV4/6+H/APiK+zPhzpt94T8AeH9EvLSV7qwsIbaVoSpQsqBTgkgkZHoDjtXpYKjOnzOStc+I4ox+GxlKmqE1Jp62Pk2T/WP9T/OmV6Q/wD8WMxIgtsEn/lt/9am/8KC8Wf8APC3/AO/3/wBavzuWV4u7/ds/KuSXY85r7C+GP/IgaB/15x/+givBP+FB+LP+eNt/3+/+tXvXg6G70HwvpmnXNlO09tbpE7R7SpIGDjJHH4V9NkWEr4arJ1YtXR0UYuLd0dVRVH+0ZP8AoH3X5J/8VR/aMn/QPuvyT/4qvuDpL1FUf7Rk/wCgfdfkn/xVH9oyf9A+6/JP/iqAL1FUf7Rk/wCgfdfkn/xVH9oyf9A+6/JP/iqAL1FUf7Rk/wCgfdfkn/xVH9oyf9A+6/JP/iqAL1FUf7Rk/wCgfdfkn/xVH9oyf9A+6/JP/iqAL1FUf7Rk/wCgfdfkn/xVH9oyf9A+6/JP/iqAL1FUf7Rk/wCgfdfkn/xVH9oyf9A+6/JP/iqAL1FUf7Rk/wCgfdfkn/xVH9oyf9A+6/JP/iqAL1FUf7Rk/wCgfdfkn/xVH9oyf9A+6/JP/iqAL1FUf7Rk/wCgfdfkn/xVH9oyf9A+6/JP/iqAL1FVYLp5m2m1mhGM7pNuPpwSf0q1QAUUUUAFFFFABRRRQAUUUUAZ8Gh6dbX0l9Dp9rDeyZ33EcKrI2euWAyc+5rQoooAKKKKACiiigAoory7xt8WtV8Na9rGn6Z4aXWI9JsBqV3NJqH2ciHBLBF8ttzgDIBIBHcdwD1GivILn47TuZ9RsfDwvfC9pdQWV3qRvdkqSSOqHZCY8Mqs6gkuDgkgcYLLL4teJodT8btqGj6PDpOiCMwXDak6Fix4V8Qt1GTkAkHAAOcgA9horwjRf2lrjX7i0s7Tw5areSXUkE01xqMkVnGFCkETNbg7mBOAyKDjAJJAqaH4teI9D8XeJ/tOlLqfh601K1tXuvtgRrQTEIoRBGfMG9hkkggEEZycAHuVFeb/ABA8YXfhnx34Xj+1SRaVJa31xeQqAfMWJUYHkZyATgAjrzXI6L+022spezR+Gy8EMK3cckVxKQYPNRGLloFCuBIrBQWBAbkYBIB7tRXifir9pK20G9mtrLSFvi1wYLWeS4dYp9saPIcxxSMComiAAUgljyCMHS8DfEe+8afEC02+dZ6VdaEt39glXBSXz5EZskBiDs4JAyMHAzQB61RRRQAUUUUAFFFFABRRUcknlxu2M7QT9cDNAElFeDal8fNXuvDJvz4fGj2WoxXUVhfrfCaVZ4lb70ZjAUEjg7jkckDpWt4F+M2oDRV/4SzSf7OeHQk1lbqO6E73MOMMWQIoSTIJKgkDoCaAPY6SvFdR+PmraDZCTVfB3k3NzZC+sYbW/acSIWAxIRCDGQDk4D4GcZPFbE3xX1yS40Cw0/w7p2o6tq0Mk6rFrJ+zRhMkgzCAk5AOMJ14OOtAHqVFfOtv+0Br1xqeq63YaGb/AES00ZdRvLCa8WE2gUAybCI2MjgA4BwCOcjpXU3Px+S18fWPh8adZ3EF9KsEVxb3sjSrIykoHQwBACcA4kJAJOCRggHsVFeC2P7QGuaR4Qu9X8R6FYRzvqr6bYx2t7IUlYMciQiFioCgnIDE46DrXb+H/iLN4y+G2s65DbNpl7aw3CbQWdRIiEhkLxoWXOCCUGfSgD0Oivnjwt+0s8jaZpz6adUlUw213db5VmMzsFJEaQMhUEgklwcZOCRg9ppnxyt9QOnK2lvHK0V3PqMSzbzYpbrlyflG4klABx97PbkA9Tor56n/AGirnxR4d1sWFg2l3EdoLq0vIHllG0TRoVfzIEVWIfIALAgHkEDPvGlTPcaXZyyNukeFGY+pKgk0AXaKKKACiiigAooooAKK53x94qPgjwfqeuC0N+bGLzBbK+wyEkAANg46+hrzi6+MWpzXK6fqOiy6LqceoWQSKz1FZVlhnDFC7GHgZUhlAzkcN6gHtNFeGaT8bvFkOi6rfap4YsJ3i1z+x7SKz1BlMjF2X5i0eBgAHIznJ4GOdXVvjTrOkyapK/hWGbTtDaKPWbmLU8m3kZFciJTEPNCh15JTJyAOM0Aeu0V454u+Plx4f8W3ekWmiWd3Fa30FhLJcaoYJy8iK+9YRE5MYDDLEjoeKytJ/agi1bS9W1BNAZra3059StDFPKTMqruCSFoFWNiMcAuMnAJHNAHvNFcF4D+I194o1y+0nVdEGiXkNvHeRKt354khkAwSdi7WBOCoyAehNcLN8crjwna6kt6q6tqE3iDULKyiuZGijSKGV8BmjicgBVwPlJJAyR1oA93orxq3/aItjos+oXmiy2W3S21CCKSZg1xIhIMChowclgQGIGRg4GcUzw/+0VHrnjO30X+xGS2ku2sXuIppZZIpgdpyghCbN3G7zM45IB4oA9oorh/gxr1/4k+Gehalqdy15fXEAaWZgAWPqQAB+QruKACiiigAooooAKKKKACiiigAooooAKKKKACiiigAooooAKKKKACiiigAooooAKKKKACiiigAooooAKKKKACiiigAooooAKKKKACvJ/FHwbuPGHj7V9SutWvtN0e90+Oykj06ZFe4UH545A8bYUjjKkH0I5z6xRQB5tN8DdEl1U3EV/qdtp0k8N1Po0MsYs55YiGR2Bj3Z3KpIDgEgZGMg2dc+D2l69fa3LJqGpWsOrpCLi0t5IxEJInDxzLujJDgqO5XHBBr0CigDyZv2fNPks720l8VeI5rfUJhNfxySWrC7YFSA/7jgDbxtwRyc5wR0Mnwn0aSx1az827WHUrm2uptsi5VoHR0CkqeCUAOckjPIPNdxRQBzPiHwPpvijWNO1C+ErvZRTwLCrARukyhXDDGTwoHBGOaytA+FsOhafd6Y2v6zqejz272q6dfSQNFAjHohWJXyAcAljgdc4Fd3RQB5pb/AAK0XTdB0XTtM1LVdKudIkkkttUtZYzdfvMB1YvGysCFQcrn5F5GDnodH8B22leIItbl1G+1LU1shYtPdtGTIgdnBYIijdliMgAYA4zknqqKACiiigAooooAKKKKACoplMkLqOrKR+YqWigDxXwb+z7Fb+H7e28Rapf3Lx/aPLsYp0NtbNKWDPGfLDFiDn5iQD0AHFdsPhXojSQecJ7mKLSf7G8mVxseDOTuwAdx9QR9K7SigDzXTfgrb6SgaLxT4ge9jt1s7W+llt2mtYQwJSP9ztIOMEsCccAisJvgK2na14dXRda1DTbHTY7gyX8MsQuzJKWLEAxGPBJIwEAAJwBgV7PRQB51p/wN8O6Zo+p6bbveJb6hpZ0mY+apbyiu0sCV++Rzk5Ge1VYPgHotrr9rqUWq6wkVveLfrYCaL7OZ1GN5Hl7iT6bsegFen0UAebXXwR0q4gu4Y9V1e1STUP7TtTDLEDYT7sloSYzweQQ+8YJAx1rqrHwu0Hhu50e91fUNYW4SSKS7vjF55V1IIHlxqvAPHy/XNb9FAHnGg/BWy8J6glxofiDW9Kg3RvPZwywtDcsmeXDxMQSDg7SAR0APNaOk/CnQdL8ReIdYjSaWXXozFdQyuDEFYYcIAAV3YGeT0GMYrtqKAPOrL4O21rod3os3iPXb3Rp4hCljdSQFIFDq4KMIQ2QVwMkjBIxnBHe2tutnawwITsjQIpPXAGB+NWKKACiiigAooooAKKKKAMbxV4btfGHh+80e9eVLW7UJI0JCuACCMEggHI9K57UvhLo2qa4NVlnvBc77V9qyKFzb7tnBUnnec888Yx37qigDz5fg3pSXd3J/aOpG3uNTj1YWbSR+VFcKSSV+TdhiSSCT7YpuufBrSte8QXuoy6jqkFtqEkcuoaVbzItpetGqqpkBQtyFUHawyAO+SfQ6KAPAtc+EPiy5+Kmo61Ytaw2V7dxSNdtNCQIRGqOpha3aQnCkfLMoPUAA4Haaf8E7Ox8OXvh4+JNeuNAuLVrJNOmmgaO3iIwFjPkhhtHAyx4AzmvSaKAOe0/wbY6Z4jm1qF7g3c1pHZsGYFRGhyCBjOc++Paud1D4M6VdfvbbUtU0u/XUrjVIr+0ljE0UszMZFG6NlKHcRggkDvnmvQ6KAOD1b4S6Z4iPh2TWL/UNUu9DuVuorq4aIPOynIWULGFZc9gB9al0v4ZRaD4iudT03X9ZsrW5umu5tJjkhNo8jElzhoi4BJzgOPbFdvRQBh+EPCtp4J8OWWiWDzSWlnGI42uCGcj3IABP0ArcoooAKKKKACiiigAooooAKKKKACiiigAooooAKKKKACiiigAooooAKKKKACiiigAooooAKKKKACiiigAooooAKKKKACiiigAooooAKKKKACiiigAooooAKKKKACiiigAooooAKKKKACiiigAooooAKKKKACiiigAooooAK4X41a5qPhv4Y65qGk3bWGoQxp5VwqK5Ql1BIDAg8E9Riu6rA8aeE7Xxx4bvNFvJZYLa6Ch5ISA4wwYYJBHUelAHjXhv4xa/d6x4N03UZ/K1KFrqLWrRUUGcx2zyI44yAxUEYIyQc5HFd5p3xfGqWPg+a30ljN4kE3kxNcACJkjkcBjjkEx4yBxnPOMGa++C+g33xA0nxfuuYtRsLZ7VooyoiuVZCgMgIJJVWYAgjqc5rP8ADXwIsvDOt6LfjxBrF9Boskr6fYXDQ+TAJFdWUbYwzDDk5JJGAAcZBAOY8I/GbxRY+AbXU9b0EalfXmrDTrRYr1QZSxkILYjARV2AE4JIJPbB3tW+LR8G3Hii915Li3fTbTT3OnfaI5IFluHlQKjrEG6oCzEkY5AGCDo6b8FbLT7eK1bWtTuLG31RdUtbWXydtvIA4KqwjDFTvzgkkEDBHOdPxJ8K9K8Tza/LdT3KSaxDaRM0RUGBrdneJ4yRwwaQk5yDgDGMggHGWH7RqXvhnVdRTw+015YXVtbfZbW6LxymdmCFZGjXJBU5G3gYOeaj8ZfF7xJ/whPiB7DQ10rxJpN/ZwT25vVdFhmlQBw5jwS3KEFcjJIJIxXYf8Kvn1DRDput+KtX16NbmC6jluo7aN42jbIUGOJQQT1yCeBgjnL9c+E+m65H4nWW7vYW177OZmiKgwtC29Gjypwd2DzkcfWgDOb4papF40s/DU/h63tr1rWO6uGn1MIiBnddsZ8vEpG0EjII3DjvWd8efF154buPCNvH4jufC9hqF88V5fWkMUkgQJkACSNwOfQE1qax8HpfEk2k/wBs+LdY1O00+SOYWs0FoElkQkq5ZYQ6nnB2sAQMY5Oen8QeDrTxJrGg6lcTTRzaPcNcQLEV2uzLtIbIJIxzxg0AeYeFPi14is9B0G2uNKm8Sajql/dW1jdTyLaNPBEVKzSYTAyGIyFAO0HAzUl5+0tY2Xix9H/soSR29zHZXckdyzSxysqkhIxHh1BYDduGTngY59N1rwla65r2i6tNLMk+lNK0SRkBX3hQd2RnjaOhHf8ADn4fhW+neJr7VdG8UatokN/cC6u9Ntlt5LeWQKqlv3kTOuQqghWA4yACSSAZ2m/GoXWo+JBc6THZaXohlEtxJeg3DlMciAoCFJPBDEYwe+Bg+G/2mLXXodSlOjlRb2Jv4BbXLSiVB1VyY1EbYIOMkZOM8ZPUXfwatdY8TT6xrmtahrjPbz2sNvcRW8aQRSkFkVoo0dgMDAdmAxnqSS7TfhTcWmh3OiXfi7WtU0iS1FnFaXMdqBBGAAu1khVmIAAyxJPU5OaAOevvjNrtzo+oxL4bGlarJo41bTt1+sgkibdgsTGAjjGdpBHbNdt8Ldb1nxF4D0S/120jtb+4s4ZGMc4l84FFPmHCqFLE52gEDOMmmTfDDS7i8t7iWa5k8nShpAjLAK0QzhjgZ3c9QQPatDwP4Uk8E+HbTR21e81eG1RYoJb5Yg6RqoVUzGiggAAZIJPcmgDo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Z0WgV5P+0J8YL/4PeH9N1DT7K3vpLq6+zslyWAA2lsjBHPGK5v8AZ/8A2gtT+MviDU9M1LSrOzht7Tzg0BZi53KpUgnGMMa61g60qDxCXurqcrxNNVfY31PdlvrZ2CrcRMx4ChwSfwzVmvA9J+HfhbQfif48vNM8MaPbXmm2FvdWLxWMQMEvlOxZBt4JYAkjkmsvxN8a/ENp4d0GbT9Utjf3WhS302YUcearoqsRjgYYggY+ma5DqPotpo42VWdUZugJAJ+g707zF8zbkbsZ255/KvBLXwbqOufG7w22v69/bwsdFk1CJbrTrXCSebCDtIjypywO4cgDAIBIMPxS8Vah4Z+M9tHptwtjcanYxWP25o1cWwedCWAYEEkLt5BGSOKAPoSivBLz4keJtL0zVNJbWYri7h16DSYtee3jBRJAWZigAQsNu0DGMsMjpVX4p+OPFfgaaO00rxJe6vd2NqL2+lkt7KKLyzKiANmMFickYQgjqecUAfQTMEUliAO5JwKcpB6HNfOOp6p4gl1D4hXl14hlvbC30vT7mLR7q2hktgZfMJAVlOACucjqSM52jE3hj4leJrzR9E8QjWYRa3Grx6SfD8dpEsaxmLJIYDeGBG7GcAdsUAfRNFeB2XjzxguqR6vca3HLpZ8SnRf7KFrEFMXlM+8yAbwwOBwcY6jNeq/ETWrvQPA+sanp8ipd28BkiZgGUNkAZB6igDp6K+b9Q+KHjLwrOmm3uuxX82pafp93FfSWkUYsmneUOAFADKBGoG4E5JyTXonw/wDEGt3WreMNC1HVhq7aTIi2+qeRHG53wq+1lQBMqTngcgjNAHo0c0cpYI6uV4IBBIPocdKmr5T8LXGveB/BekyaHMt1r/irWb1Li/W2tLeb91cSAAuybXJwSN+SBwMAADvdN8SeOdU1rw/4a1bVV8M6k9nPeXF1ClvcNcBZmWNRlSgIRVLYA5JxgYoA9vorwLQfHXxF8ReNr7+zY1udG07Ujp88UktqiMiKAzkECQOThgAcYPAxiup+GXiPxBNqWvab4o1GaTXbeP7SLHyIRbxQs7CNopIwC4IXBBJIIIPOaAPVKK+Zrf4teMLfw9pmvt4ihvzqU99a/wBmraQhIDC7IrggBiRtywJIzwBiug1rxr4z0T4e+EZYdUfVdd8SSQH7QsNtALbeisUj3LsIyxALgn1NAHvNFeB6x4r+Inh3w5pmp+IbuTR9NtDM+pXlnHa3U5jDN5bMgUrjbtLFAMHJ4HSh4V+JXxF8QQXviIRKugmO7PltLalbcoGCFVAEhIYAEOT0NAH0XRXgnhfxV4yv0tLTUfEnmy634dbU4pobOFDYynOBHhRuAHTfk5712/wHk1S6+Ffh281bWrjXLu6s4pmnuQu9cqDtJABYjPU5J7nNAHolFFFABRRRQAUUUlACeoNJ7dqPSvKv2iPi1ffB3wbaaxp9nBezzXqWpjuCwUKUdiRg5yCg/WolJRTk+htRozr1FSpq7eiPVsUYr5t/Z7/ab1j4u+N7jRdQ0qzsoI7F7oSW7uXLB0UA5OMEOT+VWPCnj/x34k164vhqF8mkwRahLPDLpkUdspiO2BY5imZMkMxwSQVAPGRSp1I1I80XdGuKwtXBVfZVlaR9GUV846t488aWfgnw/dxeIru713WILi9WG2trOOKOOELuBaSMjA3KcdSScHA4v3XxE8X3Gl+Gten1L+ytDvdOjBktIIpjLfMzgLIGBKxnavzLgAkgnkVoch7/AEV4Bb/EjxJ4f0G7vNY1qa51PRLuCTXLGWzhEcVtJuA8qSNAHBO07gSRggnINddZeNtTX4T6v4p1G8ki8ySaazNtCheKDzNkQAIIYkANkg8Nz0oA9Ror5n034r+OW0XXbC5v/I1e01a0to7q4itpJEjmiVypEY2EjOc4yM4PSti/8YfEeb4gajoWhzf2jFob28U8kxtIBd70WRnkVhuAw+B5ZA+X1zQB9AUV4Do/xS8RXHxas7SO6ubnwzfahd6eq3aWyAPEwVtgVRJhSCAWJBAzzXe/GfxZqXhTwfFc6RLJHd3F7DaCW3txcSIrsQSkZBDMAOBg5PagD0GivAdL8W+OP7K0Ow1LXZtOu9c1W5ih1O9sYI5oLWM/uwYSgUM4wSGGQScYGKpaH8SPFvijUjoLeJodJeyW9f8AtpbSFhfiGeSIYDAqMCMFtoHJOMDFAH0XRXgU3xK8Vy+E/B/iq/v20bQLnT47jUbixt4pnaVuQdjqxEbAg7lxgHJOKs/Bnxt4/wDHGqWWs6jCg8NagkkjRtNbYtuCUVAgEhOcKd5JAznnmgD29po45FQuqu3RSwBP0Hepa+e/GUNxpfxf8UeKriRdWfw5oDXtjY3FpEwRgCQqSEbl55JBBJ4JI4qta/EH4j6T4Lv9V1aaFbW8jto7LUppLaQ20k0qxlwsIAKqGLDeDnGDkZFAH0bRXg3jjxF470PWNF8M6Jrk2s395by3jagUsoGIU4EYDJsIGdxwM4HXGa018UeMNL8U+HG8U3zaNpt7Hb2/2ewihuI5bx+GjkbaWQE8BgQM4GckUAezUV4d8SvG3iWx8VeK7bTfEsOi22iaN/akUL28UhnZVyUYsMhSeCQQQSMGpb/x14nn8QarcQ3xstP0nw+urtpoto2e4lCFjGzEZUE+hB6YI5oA9sor5/8ACfiH4r674b1O9TyZPtVkk9hNNNZkpIZUyqhABgxlyDIDggAnrnEt/ip468Ua3JpHhO+udTn0y3WW4ku47S1eeUsAUkWRBhVxjMYBO4HPSgD6borwLUvHHjaHUNf1P+2Yrax0bVbGzbS0tI3WVZ5UjkDORuBUyZBBGcHOeK6X4ef27J8VvG8d94lvL7TrVoBDp00cYjTeGOVIGRjbjAIBzk5wMAHrFFFFABRRRQAUUUUAFFFFABRRRQAUUUUAFFFFABRRRQAUUUUAFFFFABRRRQAUUUUAFFFFABRRRQByHxA+GXh/4n6fbWWv2sl1b28vnRiOZ4yG2kZJUgng9DWd8P8A4JeE/hjqVzfeH7GW0ubiLyZGkuHkBXcDjDE45A6V3vFGPStlWqKHs1J8vboY+yg5c9te5Vh0uzt9QuL2K1ijvLgKs1wkYDyBRhQxxkgDoD0rnrX4U+C9PluZbfwro8ElyCJ2jso1MgJydxC85PPNddRWJsUF0mxj1BL5LSFb1ITbrcLGA4jJBKA4ztyoOOmQKp6x4R0TxB9oGp6RZ3/2mIW832mBZPMj3BgjZHIBUHB7gGtuigDnY/AXhqHw3J4dj0HTk0GT7+mLbILduQeYwMHkA9OwrMm+DfgSa3tIJPB2iPBZ7vs8bWEZWHJBO0Y4yQOnoPSu1ooA53UPAPhrU9QS+u9B065vEgFqtxLbI7iLIIQEjIXIHHSmW3w78L2evDXLfw9psOshQgv47RBOFwBjeBnGAB16V0tFAGBfeDNIvNNuLIadawpJK1wGWBDsnZSvnAYxvAPXr26U3QvB2m6H4Ut/D6wLc6fHGUeO4AYSbmLMWBznLEnHTnFdDRQBh3ng7QtRWWO70exuEltls3WWBWDwKSVjORyoJJx0Gal8PeF9H8J6b/Z+i6XaaVY7i32ezhWKPJ4JwoAzxWvRQBz+oeB/Duq6H/Yt7oen3ekeYZfsE1srQ7yzMW2EEZJZjn1JPeqN18K/Bt7o9hpNx4W0ifTNPZmtLOSyjMVuWbJKKRhSTycdTzXXUUAcpL8MfCFxrUOsSeGNJfVYAqxXr2aGZAq7VCsRkYUADHQcCrHh/wAA+G/CaXaaFoen6MbvPnmxtkiMhxjJ2gZPPeujooA4Hwb8GfCvg2GXy9Js7zUJxIs+oTWqefMjsSUZgMkAHGCegArpNU8I6LrWhrot/pNne6Qqqi2M8KvCAowoCEYAHGOOK2qKAON/4VD4I8mwh/4RHRRFYFjaJ9ijxCWYsSgx8uWJbjuc9asR/DPwlHrlzrK+GtKXVrkOJ74WiCaQOCH3NjJ3A4OTzk5rqqKAMy18PaXZy201vp1tDLaw/ZoGjiUGKL+4pxwvsOKj8P8AhfR/CtrJbaNpdppUEjmR4rSFY1Zj1YgDk+9a9FABRRRQAUUUUAFFFFADcmuT+Inw10L4oaPFpniC2e6tIpluFVJWjIcBgDlSD0Y8Z711m2k/lSaTVmXCcqclODs11PNvAPwA8G/DTWpdU0HT5rS8kga3aRrmR/kLKSMMxAOVHPWsjwr+zhovhnxeuum6W6dWmPl/2fBG0nmZyJJVUPIACRhiQeMjgV7B+lL6VMYqCslZF1a1TES56rbfdnO6z8PfDHiDTLXTdT8PabqFhakm3tbm1R44j6qpGB+AqrdfCnwZfXdpcXPhTR57i0h+z28sllGzRRDdhFJHA+ZuBxyfWuuoqzE4mf4TeGofCOq+HtG0uz8PWWpLtnXTbVIwScZJUDBOBjkdK6C38PWEPh+DRJLaO402K2S18iVQyNGqhQpB4IwBwa1qKAOW0n4Z+EtBs2tNN8NaVYWzSLM0NvZoiGRc4YgDkjJ560/Xfh54X8Vatb6nrHh7TdU1C2QJDdXdqkkkYDFgFYgkAEk8Hgk+tdNRQBycnwx8LHVrnWINA0211y4B3apFaRi4yRjdvxknHvWHrnwW0vVvhzYeEFuGhtLR0lEskKTiV1YsxeNwVYMxJIIwCeK9IooA828I/A7w54d8H3Hhy/s7XXdOuLk3clvdWUS2+/OV2wqoRQPYDJ56k10GofDHwjrGk2Gl33hnSrvTdP8A+PS1mtEaODjHyKRheOOK6migDm9U+HvhjXb6wvtR8P6bfXlgoS0uLi1R3gVTkBCR8oB54pNP+HfhjSfEU+vWXh7TLTWp2Z5dQhtUWd2YksWcDJJycknnNdLRQBRXS7OPUJL9bWFb2VBHJcBBvdR0UnGSB6Vz2m/CfwXo1rf21j4V0ezt7+Mw3cUNlGqzoequAMMD6GuvooA4yT4QeBptHi0l/CGivpcMpnjs2sIjEkhBBcLtwCQcZxmrVv8ADPwlaavaapD4a0qLU7SNYre7SzQSRIowqqwGQAOAAeBXU0UAcNqnwh8OeIPGU3iHWNPttXnaONIob63SRIGQ5DpkcN7iuri0myt7+S+js4Y7yRFie4WMB2ReikgZIHp2q9RQBxcHwe8DW8F/DF4P0WOHUFC3ca2MQW4AcOA4A+YblDc55APUUt38IfA9/aWFpceEdFntbAMLSGSwjZIAxBIQEfLkgHjGcCuzooAxv+EV0ZobiD+yrMQ3Ekcs0fkLtkdGDIxGOSpUEE9CARTv+EX0f/hIjr39l2n9tmEW39oeSvn+XnOzfjO3POM4rXooAKKKKACiiigAooooAKKKKACiiigAooooAKKKKACiiigAooooAKKKKACiiigAooooAKKKKACiiigDkvH3j61+H+n293d201yk8vlBYduQdpOTkjsKz/APxYsfH2oXFpa2dxbPDF5pM23BG4DAwTzk0vxY8A3fj7SbO1tLiG3eGbzCZt2CNpGBjvzWN8KfhPf+AdWvLu8vLe5SeDygIQ2QdwOTkdMCvCnPG/XVGK/dmfvc3kRWfx6i1DXUs4fDt8dPlS5lg1EzwqkqQKWZhGW3gHGMEZ5zjFQan+0EukeD7XxNeeG5bHS7xsWz6hqlnbGZdrHIEkgOSFOFxk+lch8L/hP4q8PeJriK60aLTrC+guLfUL9orUs6ujbfLeNzITv2n5wAQDnBwD3uu/BFdT0TQbKy1yXT7jSbWSzW5Nqk3mRyIVbKk4VsHII5HavdNA/4XtYXOoadbabpNzqIutOOqSMk0UZigHJYKzBpCBnhATx7jMuj/GqHUtH0jWJtDuLTTNTv0sYLkXMMyDerEO2xjgFlVdpwcsOOtVdR+CNxfaPoOlJ4kaKx0jynhB0+J5TLG24OJCcqCeCo4IJB4Jqprnwev4fBfjKGC/bWNd1swSxtFDHaKk0TAxuADtBBwxbgnaBzwKAO00v4gQax4X1bXLOzke3sZJUAlmSMTLGAWcOxCqvXkkYwc4ri9L/aR0nVvDd7qltpc13Pa30Onm1sruC5DyS5EZEkblCCRg88dTgc11Ufw3gm+FsXhCWd4ENqsTzIAWEgIctjOD8wzg8EcVz2k/AcWdvdC98QTX1xcX1rfNKLVIQDAGCoFU4AIbr14oAq61+0povh/wARRaNqdoLG8Voo7uKbULVZLaSRtoUR+ZulwSCTGCADkkAGtWw+OWm3PxKTwbNbJDfSFljeK/tp2JVQwDRxuXTIOcsAMD3Gb1x8MrqHxje65pGunTY794pLy0lso7hZWTIyrMcpkHBx6A1hW/wPl0TxImuWetS3KWM1xe2elm2jXMsiYKtLnLDIGM4A9hQB2vxA8bQ+ANBGqTWdxfhpkt0gtQDIzsSFAyQOTx7ZyeAa4zTfj19o1D7PfeFNW0yGHUF0y8uJmiZLW4ZA6odrEt8pUkrkDcM4yK6O78Hah4w8G6XY+IrsRanHPHdzyWyLt3KxYIB04BAJGQcH1qG++FNtqEeqo19Kgv8AW01pvkB2OsMcQQc8giIHJ55IoAzr7442tjeXEh0O+k0CG9OnNrKunl+eFyVEed+M8bsYzxmo/D3xuTxJdW0X9g3+l2+oRXT6dfXRQpO0BAcbQSy/Me4AOCQSKS6+By3V1cWx1+5Hh6e+bUTpPkKcTFcEiUndtySduMZNadj8I7Wxt/DcI1CZxoi3SRsY1Bl89gSTzxjGOOvegCn8G/ijP8QtLjV4JLuW3Ei3moxKqW6SiVwIhyMsECk4BAyM4zUUnxxiTVbqH/hH9QOmWmpDSrjVC8YjjnIBA2ltxGCPmAIBOCcg1f8Ah78IbT4b6g9xpuoSmO4iZbuBo1C3Em9mWU4PDANtJHUKuelcppPwT1bVdS8QrrWqS2uhXetNqC6ZGqP542KA3mAkqpwRtwORkjmgDR079ojSrrW9c0qay8u80uGWd47a+trpmEbFWVhE7GNgR0cA9sZBpmuftBL4b8L6Zr2q+G5dOstRUS2wvNUs4XkjKqwZVeQFiQwO0DcO4FN0n9ntdOuJGl8QzXNstnPY28P2REMUcjs5JYHLsCxG48nvV/xZ8EV8SWekw22uS6bJY6aNKeX7KkxliCgZAY4VuvI55x2oApp8aj/wsCbSoIZdTt7uwtbuws7dFWXbIoZnYnhVCkEkkAdOtRaP+1B4S1XXrix86GG3jWdkuvtsDs4iBLExI5kTIHG9RntV24+AdjJqdnqUOqXEGp2Nra21tciJSYxCgQkjPzBgoypOKs6H8GW0Wzu9GbXGuvDM6TxrpslnGJEWQkgCcHcducDI5AANAHH3X7V1je+GdZvtD0mLUdQsbVbxbVdTtpA0RONzGOQlSOpQ4YDtXc/Erx3rXhT4R6v4it9HltdZhtWdbKSWFzA2MBmIbawXqQCSQMAE1Ut/g7dyeDdR8M6n4jbUNPuLIWUDLYRQyQADAYspy5wBnPU8muj8ReCZ/Fnw/vfDeq6s1xNeW7QS6hHAqMcjBYIDgH2zigDzrVv2hLX4Z2tnpvistPrcdsLq+8+7tLaSJTzgIJMSkD+GPJPpmuwj+LkN1qmpLY6RcXuh6X/x/a2s0Sww4UsxClt7gAHJUH2zTvEPwxub7xTLr+j65/Y15cW629wsllHdJKFxtIDn5SAAOOtRP8J5V1jWmg12WHQtaZmv9Ja2RxIWUq+2QnKA5JwBwelAHKaf+1X4Z1DT9WuhEmbK0+2JFDqFtM0qbgoBKOREckEiQggcnABI7u++JA0X4dzeLNU0m4tIoY/NaziljuJCpIAIMZKtkHOAT6dazvD/AMNdc8O6LLpsHixZYlgWC1eXSoS0IUjknP7wlQRz6561la/8I7uw+DOs+FNKnfUb28d5QwC243O4ZgozhAOcAHAoAS9+P66TI1pf+FtTtdZaa3hg03zYZHmE5AjYOrFQuSASTxnJwASF8dftDaR8O7q1s9XtFtr9rX7Xc2s1/bQvbp3A3yASN6LGST0AJp9v8DnvNQtdV1rX5tR1aGe1nEwtkjVVhIIjCg4wSBlupxW14n+Glzq3ir/hINI1xtFv5Lf7NPus0uUlUMCCFc/KRjGR1BoAx7j4/wClR3msMllLJpGkW6z3eo/aYVRNy5QeWWDkE4XcBgE5JwDjM0/9p7RNT0m6urWwkvbyC4t7cWNheQXTOZtwjIeN2TquCCQRkE4FaXjb4Gj4g6tFc6xrjPbW6v8AZ4LaySJ0YoVBMgOWAJDbSMZA9K0F+FN5eaba2er+IjqAtb23u4JIrCK3K+USdp2n5geOTyMcdaAMfxB8cdQsfCs2o2PhW6l1O01aLS7zTbi5iVoGdlAbcG2sDuABBIB5OACa9Vsbia4s4Zbi2azndQXt2ZXKH0JUkH6g1w2rfCO31Sw8Q266nNbzarqMOpLMI1b7PJG6OoAJ+YZQcH1rurGGe3s4Yrm4+1TqoDzbAm89zgcDPoKALNLRRQAUUUUAFFFFABRRRQAUUUUAFFFFABRRRQAUUUUAFFFFABRRRQAUUUUAFFFFABRRRQAUUUUAFFFFABRRRQAUUUUAFFFFABRRRQAUUUUAFFFFABRRRQAUUUUAFFFFABRRRQAUUUUAFFFFABRRRQAUUUUAFFFFABRRRQAUUUUAFFFFABRRRQAUUUUAFFFFABRRRQAUUUUAFFFFABRRRQAUUUUAFFef/GTxlqPgnwimo6Y0a3LXKRZlTcApDZ4/AV5h8O/jh4o8ReONJ0q+ltpLS6crIFgCt0PQg8UAfR9FFFABRRRQAUUUUAFFFFABRRRQAUUUUAFFFFABRRRQAUUUUAFFFFABRRRQAUUUUAFFFFABRRRQAUUUUAFFFFABRRRQAUUUUAFFFFABRRRQAUV4N4s1bVdU8UarjV7yzjt5zbxxWrKqhVAOeVPPJooA/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3" descr="data:image/png;base64,iVBORw0KGgoAAAANSUhEUgAAALcAAAC4CAYAAAChOH1KAAAAAXNSR0IArs4c6QAAAARnQU1BAACxjwv8YQUAAAAJcEhZcwAADsMAAA7DAcdvqGQAANrxSURBVHhepP1ZsGbJdZiH5pnnserUPHZ39YyZIAECaFAECXASRUqiHCHZkv2gB735xc/qiBuernStUIRlORy6Cku2BpqkJJqixEGkRBIAQRAg0Gg0eqqu6prnM8/j/b6Ve52z68cpELzOqjz737kzV65cU64cdu6uv/bX/pu9D7z8kfJbv/l7ZWlluRw/fqT8yI99qhw9MVpWVlbKytJ2+be/9lvl7p258rnP/Vg5PnOs/OEf/lFZXlovW1s7pa+7q4yNj5SB/q6ytr5Qert3yqkzR8onP/GRMn1krKwsz5f+gd6yu7tdurq6ytDQSOnu7i6bG9uk7Zat7VIGBvvKxsZKGRzqK2V3j2t/efhgjvw9pbtnoAwNjpbevoFSSnfZ7dqlPD+79srOzkbp7QGHvp7IOzAwUCZGxnm4V/p6esrExEjp6t4rY2OjUf/g4GDp7e0vPX39ZX11tTx48KBcfe9KmZ+fL0tLK+AAvL6huArLsEd58d7Z3is9Pb1lZ7fUdvcOlZ7u3bK7tUqbd8s26Ts7O2VnD9TMz9X7XXDZ3t4G565o7/rqWlx7eut99x4Fadc2AAYHhriWsrm5WYYHh8re3h74dpf+/v7S3dtX1tfXgdsV7RgcGIFUO1SySxt3gqYrKwvQapD6gUj9lt/eJg+hv2+wbO9s0oYeYPaUlfUV6NZXdqlwdWW99FDH2vpm8HwPXG2nNO3rHQBP8eB3f0/gsrGxVjbXd8pAXxc02CpjIwPU3w+9J8rGFviAgPV5tY3ywHr39mgc/Oul7eK2ub5a9rbJQzuQhFJgv3Rf29ygzECZfbREO+BZz3CZnpgKvmzvbcGj3dI/2IvsrJauHmQC3vZ29wXMLuBJ972d7tL1X//X/++9wYHR8uv/9ndAfrCsbCyW51+4WH7sC69ERY8eLpZ/869/vVx7/0756Ec/VsZHR8sXv/jFaPDg4HAQUQb08KO3b69MjPeVCxdPk/fFMjU1DnEgdA94Q0gJAzmCeRsbW7C9m3QYB2PWEe7+/t6ytroMQzbLwsJSGRudKlPTM2V1db0sLa8Hofph3tCwxESwaGgfwj0xOV66YYRC1E89I0PDpR9m9PSgTMN9IVgKxuLifMBVmNfWvF+MvJOT0+XIkSNlZHS8nDhxKoSnIERz5F9eXg7h2NraKlsKK7KyjhB0dyPoW1z3FJiuaEMK9BaSsUd5ib0uQ8ALVYz7PYUR4QvBQ9iqgJeysQ7joYd0sa5+hNnrygoMpi2G9c1qEDQQ0t66hoeHC7ISArS1tUH7MQi0F3UP4eqG+MF0UiyrcO1iGPYQqGgnaYu0sVchBudtlC0UBZpLs7VVhI5gmgo5MjLUKIXGZasszT/gnjrAZerIDDKD4gFX2YkyCHW0EZysM2lBxYH/QDdKB1G7+1Dw3S0Ee53npYyPTyF7C2VpYaWcOH6m9Pf0Vxka6C6PqPPI0UmM8SI4ozjgtbWxGc9pXBlEptT7rn/4D39t78p718pv/MbvY526yvD4YFlYfFj+ws/9RHn55RfLG995t/zmb/xOefRgtrzyyivlYx99qbz11pvlzp075fr161jgnTI+MVqOzUyXc+dOlZmj42Xm2GRc+wd6ggASvVqMfn7TQLSbqhGU7nL//iOYLCZ75fTp43B9pzx69JD0BxByrBw/drrMzs6VufnFYFL/0CAMlYADWHyY3rWFcI+U0aHRUBqFZ3hoAFbuldW1FdoEg7hubFRm9fcPBPGfeeZZhHqSspMh2IPUFdIJg5fXVsFhDhzuUnZNmQumWF7rLeMV7i1gDkBYZDusHPpOe7FIOwghTdJqmx4CDw0qk226wq81owcD515geR8Kg9BEO3t7w1IpOFswPQRtbSPw6eGZcqqSyUSFSMExbz+GRgHUgitgwhN3FcX7XoRoC55o7cSrG7rbi8ob8U/h3qYd0Rb4Zd2r9HTiD9fieR896QBCZK9lS1dQkG54HFZ7oK+MYgSN1mla1A3e4lHb1xe03KAH2NyizdFbQBdoKTwFdW72YdnACA2PDJax4RGS9wLmwtJ84NClAQNvSEw7t6iHtkJn6xgCh65/+k9/d++1b36n/Ktf+a0yjZXc2t3E2iyjGaPlr/yVv1Lm55YR/N8sd+/eKZ/45A+UL3z+FZg7HwAePnxYXvvmt7F2J8qZ0ycR7tNYDlwCuqud7Q1YWwlaG4T1XNuESGvkGY77Bw/nys0bd4Noo2PD5cMffpnutr+8//6VcvPmbYRwqJw/dzGs7fLKWjSom66AS7g6g7gzo2P9EAXr2fQIq1g6mTwxMhyNncBlUrPHx0fpNsdhfCX48eMnoydRUPBTQqgXF5fCPXkEXrOzswjBdgiYllnLuEk7VNJ5FK2fXq4P4aSnjrCrMMB6uBQ6srGuQG6EANUuWUGnl1O4QtC3G9rgyqjcaFAvVjasKyEt3iaWzDL+lvni049iK4xa45WltRDClaVFcCxh6Xsay2ydE2OTpQ+aKhiD0eMhuLgHo8NDUa8060GphKdSbm3qIlSr36UC4zeqHFEv9FLQtZLyNPBGGTQWXWizcAu80M2Q9ubXgCiow8Oj9OLgQTtVYkQTBVJOuKfXoN/HzaBnxnhJH2VnB5dvZ2eFOjBguJZaDHsYXSYN8QAGrXT1IeyL1aDBi35kb3bufhmEMT1/8S/9V6/evHmnvPvONQThCI2DgVBpiS575uhMmZ48Wq5eeS8s36VnzpeLF0/SwHmEYgvER8v01GS5cP5cOTozSSOxKPjBKCQBRPvRHogk8bW8776L0N66D4IQlu7j6rVbCLsNQdsh0MyxY5K13L33IFyRIbR1ELdBiyWBJZJuxEDAVWB2aNgSvuJGEKwLAd2E8PquZ0+foic4jb/Wg2szUWamp+neToTbMob2DwPH7q8bIV1fX0OY51HW2VDmh4/myw1osri4TJuGaQ+uDXDCWiOM9x48DEEbHR0JJu9B9LDUtGlvrwd49D4P58vtuw/KjRu3gb0QimMPpTKp2JsKDXTRx5+fXylzc4so8TK/l6Jn2ENJ+hF+YXbjT67jtmzC/C17PZRxAxelq6sXWtTxiAI6js+rWzCKeyXtxHkNWKsI5qIGwt/QUgutO7iKVdzZ0drqjyNseCCbm3u4YuZfw3Iuh2uwglHa3NIlmYRm0KILix1jDl2n6oLVnsv2YJHpPXaoZB3FVPAcy61h1Mzb24NbyRhqk98PH8yXN966Wl57/Z3y2rcul/eu3EZo+zBE09GOpeUFjNV8jJ3sgUdGh8EPY4BClL2B8t7V++XKe/fL66+/X+7dmUVOoC++uuXpF0vPz//833h1HsK+9eZ7FNorLzz/IsjuAniOzKvRDdy9dwcib5azZ48zWJyG6IgjA4lurFn6WPAfAWQgQJdr1BXQKmjdN1GY2UcK91WuC2UchenrGy73ERKZjDzzfw+kxkMYlyCIlmtoaIi0icBHy6iA66d63eK6ycCDysI6HGOgq81bWlgIxZoYG4+B6vQ0LtLMkTKD6+GAp7oW+uO94ettoBgq3u3bt8vtO/exfHU8cOP6bXqWWXAYDX9eC7bJ4Oze/Yfl2rVrCMAaCjIYPq44dGFBHFysrW2VO3fNc6PcQkEe0V6F+xGwVujadYscI2i1HUQ+uL9AXXfLndv3cfXulfv3HoaQa0F78DMHB0fK4tJquXLlOkKywT09Dz3aAwTjEUq4vLQR+RcWFsO/l54K7uTkFDzpp56qnFpmB6U+X0fA5+YXwO8eNNQg7IZSPcAVu3vnUblx6x64PCz3aMdd3Ma7KOkKY56xkSnK3C9vv30FGm1D8xPAHayKZs8JfXaw/uHhQ+M+jUK4ZXsxWFXRLCesK1eulT/55uvlS1/8annznatlfna1XL16o7z1joZ0C9hHkT3GgCtz4X5294STF/iurOyWb6EMv/2bXy5vINjvXr5R3nnrvZiEuAOuU5NHqH+w9Pz4F/7iq1qsL3/5j8NKPf/spXLq1DEqfwsGYnEQlqGhfqzgiXLu7AzdC90B4xD0PLqknh6sC8jbO29vrfN3D0LNYbGul3v3INJdLHVYln4atYZAKYzTlO9FeB4huHRhjogQSH2rPgaVG2g8LhgKhfAxMjc64NymV3DQOTU1gTWeDGUYxv04Sg8zDO6LSwtlYW4ulELLffzEDHnHsDjDEGoolGgZS7+F0g0iXPYSc/iKWn8ZqP+/wRhiF+vr761NrfNEGVHBaKHW6QHpDx/Nglt31DuIb7cLQ+1utbJa7CtX3g+h3caijTIo7sIVWMFyLdATOLqfRtG6UIT7jGMuv3sLQV2gS0Yw0E4Hlisr61jypYhTUzPlPtbzO2++i4Bs0+YjUKq3vPnmZepRge6ilPfKrVu3Qzkezc0jvIwFYJK94htvvF3mEf4x3JMp6h2ATr0Inb2WyrO6rK/aB69XiKuUccYEK4sF30D5hLXDdZje4PTpC+X9azcZh72FwBboe4oe7jZu5M1QRmdyNJBrWPptB5zELqy8be3GolYaISc01F5DYe+nlx2fmGLccyzSl1dWY+DvRMTMzAS4quS7WO0xaKhB6y5vvX29fPEPvlmuX2MwOzAWPJJ+9vYaKPk2NX2s9PzlX/gvX33zzXfCYugXPfvshfLU02cYQT8AsW0YMVGeunCuXLigsEwjIAxi9kB+qw6Eehnt6g+vreKrPnoE0qsI9V0stoKyCZGHQPxoKI6+s7MeWq0uLKdWdAjtnJycCGEbwDe0i19cXIiB4Q5+6dj4GI3eDrhaBV2BI0em6Zm7YTY9CxZa324Xai8vLzEAwaIy4DyO5k9OYeVwYbD5WFmIrMIAw+mxEeDsUJeDR5k5i9USv3Usi4Pk+/dnQwEHoYm9R3U5CgJ0P/KVvd5y7JjCjVVHWezqzXMf66Gbt4Nb4Sj/qaeeBt+ZsNgb5OvHmh49ivuHe/P+1etYyococl85efIkY5fjZZK6+uCs/voybRkYHIOOu9B2CR9zDKYdDcW6Ss+gEOke9OGmdEPPXYyNYwf+Y2VHw626Sh03btwKiz0yPBZCbg9z69bdENSjR48jSL08ZywErSampsiHq4O7pp8/jkswhes5zIB7dGQ8eqMVlOAovaHtuIfcvPv2e/S2q9BnDxy6w5Lv4ebohqists8eRDdJRTGfvB7Fjz59+gzu7jPlJGO20bGR8J3v3LkGHxbLBz/4HIbnIcZpMIzLFq4RHk751f/7d/AmUPzp4+Wll55DNk8Hr5UXB7537t7FQJ8tPT/90z//qv7117/2JzCqvzz/3EUeTCFwdOlTw7gpl8rxY1OY+vEQ9h3cAQcLvXbrGKylpc1yHc29cf0G2olfNjxcxhE4rdoMrsKxGRjbNxjEV4j0j+0i9euHGdVPTU+FL61wKrzr0XVt0E3NQsxRBqlnww3RzdE9UUAV/ocIo0Rex6pbrwxYoJdZX12O2ZvTp04AfwBmDjNuGAd+VchxlMXpPRm5wf0CCrGCtbAO/VzdAGcP5uaApfCA246WBstrl/oAa+ssRS891onjM/QS4A5RsYPk2wsmX8elUQCH8XunEWy701HqtUeZQJGnUfYF3IJr167HHPOZM6cwKs+gLEfwlelOe+nimwGbXaxW8hG9RRc+rsKo9b158xb4bDFwGi4vvvRymcL6XXzqYjmJgkyMT2KITkav+RAlHUSwlrHiuimBDzrw9tuXsejz0fsePea02iN85BUEyHq3saj9GADxHaROXLtjKtUubbtJvWvl6PHpcuz4sbCUD6jDMchzz78Av54Kl5Ohcwi0Pfat23fhUS9tG4YPu8iCMyO6T/T39txQaHS0H3mZKkMjrld0lUuXzoLrGLReAYcp6salwmp/583r5Z3L4LDZW17+0Mvllc9+uMwcHyinToPfHmOzneo9OLnR85nPfu5VFzOcnTg+M10uPn2qHJkZwdxvQ9gR/FRGpHSEMtAYPm9YPwY3mP/Ll6+Vt956N6zweQaWxxBqR+RO++ivdyHEaqmLAVsKECZuAB9dRrswsCCBkdgH9+/HlF83+XewrA78TsAglcMBnwLo3LoWMObGURbrGBiEYQwW7Q02scK7O1u4KP3lLAIzNoZVY+yhgK+uLIZFtDfR9dGC2BusOYAGj24GZ+vrW5R37OCgajWs4OoK3TW90iz+7dLSciiUVlc8jlDv8DD4UmelB8qJAui/btJWlUSlUOm2tjdps4JyNHC9d1f/+gHKNIB1v4Cg4G7sOquEhcVSjU+MI6Tj4cLp0tgT2r3PIFAq4p07zjLthTGp7pE93wD3Q9HbOb89jwLNM1C2PU7dLS8hKCiB7oKu2CrGpo/B3zPPnAvLN8qAzfn/W8iCRsjFr/7+HgRJ+q8FzaganBm0TgxRZiIGhavk1aDpFthb7NGDbWAAxukl7N1v3lQhNkMe9lACJy2crtRYOWW7sU4Z2t3Tq+BvY8WPlqcvnUfBesISO3Du6R5GIfrKlcu3ytvvXAfWkfKZz34SmQPvMQeyBZoNx4zYxYsXYoKie5WB49Bgd3nphafKyy8/BTGdi16gISsA1d2YQ7hxRRhQriwvlmVG/RtYNAcFD+7PwXB8YVos4uNj+kh1UUZrbPfTh+Co8SurSzF1NoY16NrbwsIuYY3u0+gNhBFrhT+7RHe/yWBni65slJH5zMzxEJpthEm/3qmksdFJhOpEmTl6GsFHgOkq7cp2scKxyAB8ffch0owL+G9Op7kQMkC3Z69j0CqKp4sPKwit86mDKMWkgz2sugs0dtX2FHu0b2drI5gcU3qA6IHgBi0dcoRfWBdyBvDBnXZUobVwN29dZ2yhT3wL3xRfHENiz5GLNVsuXvWBS9mgjSu00bb3YGjGy4mTR2Cwdq0O3lUi8VcQXOXb2Filh5nDCr9JL+DA6m0G7e828Ot8r7TXCPTguqwwIH3vvWsIDG7UNmJF76IfLM9cZT5ydArcJ0N5l1DQbnqyM2fOxDqA/HTWqg9ffhplsjcOwYMeLhhZn7jo97/77nvlzbfeoe136LGmELTRMr+IgZhfRmm2ypX3r8U4QdfLMZeKtYeMLS49wAjgd+ytlMX5+4wH5mOBC3EBRwbgW3vR00nn6AVxmZbpcbrKOoq/Ce/7y/FT0+Usbsqj2Qel+wR+9EX86Y9+9KXyzKVzZXBIv8iuHl8JR35zaxXL8wikb6GB18OvVpglWM57SkBHx3JdBli5roLCsI5frD++hrMUI14aM4tQ3793C6tyH8Gkq8U10d90gJjB0f7YmN2Sy/x1lUz/3TzTU0fDWunLOseuMLlkPwADnCq0nHO++pI+q8vrS2UNIR7WesAQo+6FgiAznbLUVdJ1cZ6/+ul9ZRICnjw1U86eO1FOnzxWhgZ6Q5gVOBdMdhR8/QaCro7KceLkDL7kSbrKiptK5qqrM0d263NYU2drQhlQKC6hSLp8u4xnrH9jcxWxo+vuAVcs+g5xEPi9GAiV2IWgGqHn3CPaOAuf5vBFsbr0SDH3TJtikQg62LspEA6I52YXsOK1B7JH1Z3SBbPXGhmpq5+OH+x17SUH+odoNwN2rPLduw8RZOebGYwiaLp5586fwr0cgx9TlO2FpvPRZmexrF/F2KRXczpUJXNW4/q1O9Q9FMv14mAQT1e7dTXvKh/wbRveG3cZM+wQaT69rIPWBSz+SkzrClOcXXvQjbPHdZqye2cbIuJLj4+5hg+RsQau+e9sbsS1FyF1es2KFOYJfNs+rgqzVrIyzwFNXTiI5V0YsYW1dAVPGD0wYAxr6oKKo2D3m1jPKGlHpsbL6HA/1zF847Fg3pBTeKRb9xDM15LWudPNsgrM5bXlsBqu1q0suUS7ENbUoKKJZ6wsEpzzVRldVHFxZnFhpcxhQZxn1XL19gCfPm2Drv/GjRsMJO9HvSPgpDXRck5jWWaOTjCIAr/+amX38O26urWKWn+7a3q3AtPxg2TsEfLr950+UwV8jF5DwVldXsHfng+FsFfqd88MgrSHgCG2sXJn1BdVAaWz1yok9oLb0VaNiL2EAvX8s0+V8+dOlacunqNLPkfP5ZiGMQy9TSzF06ucP3M2Vvlc+bxDL6Kb4Px0UQgQLoXVezxOhLyuHit8rpQ7AK+Ws6vcvvUgpgvNY++jMk5OjaDIMzHh4NaLH/j4h8qHP/wihmcaJZVXdUuF7ko/Y5p+BskLS05HruFXnyxrWOStbXq+nrq3pr8PuaLn3sSyu2C0OD9XZh/cQ8DXyxR0HOjdK4uz98rs/Xv0uN1leQEc13oh2SCKu17ew3Xpcirwx37s068qEC4U2AFCkbCwzlVvu6S5p7VAMLGkWkoHPNGdQ3DniXVHnJabdmDYr6+1GhZb31dm63Jo0WS4fuEWMFcRPP3fozAmVjVhko13Zcp6XXQ5ceIYBHVFzw1ZzrI4xbUWAy2J5cDNaxdM1JJNYSW08Kv0EoP41Jv46XbharkWTB/U6EyHU1AxLUVcxZefnZuPWYCHDx5iKbEe4DuHJVxeWowp0AmY556GHgRlGWXaBM9eBO3YzCTtd2UMAQrBc7Fqodygh9uGpvqsY+MTYTEdX2zQCzmvPj11BP9wrMwzSFyg+3cldgyftQv44mg7nGd3oN7VNQADtxmPLIYATuI2DOMb371zGwu5UM6cPFFefPE58BgO63n8xNFotzM49hRLDJiFffbsBRQC95Ae1HGAA0DbMAEeZ1EM7EEozjLu5t07D8I6nz59il5oOsYdTo+uLm9CJwQK2CdOHoWG2+XqlcvwYj7WE/TP3cvjvo89fAlIGTy9etW5a8rQy07R6zqeWVpyunMRF/MIykjPi9A7w7QRC3bVUmkrwy2Brpu4jagiskkeeDs3+wi5YGALvMkJZKVnuMw+XCz/8T9+qbz++psx9un5ic+/8uomGri9gQsCAnbLTsc5iKyWZASHfRKkx6h0G4BYeix8LwKkkGtBxmNRwgGZ/rfWQouDGwHx7HZ1EXrsewkDUFHXwb0PEwxIZo5NhRAr1L0IiVbbfSpadXsDraNd9taOgg8cYNpDhCuAYK/hu2vZpyYmw8/to55jx4+GpXSDFVyJbk6BsavWejhyXw2XxOkrccN9YbzgCumpUyf5TdeMwp05q+U9jlJPQEC6vz6nsBiM4j6M66OSPkId9hSDCLD0cL743r374N1DG8awfvQ6/A4l0qXDNDrz4LTcIwaJWqmhfld68a+x4g64lhZWGai/H6uDY2MI0V5/TKE6A3Hs2HGE0hmIW3Tzi0Ere7mtbZgPDbukDQbEelcR5If3H9KeMfIdx80aisHpFjzepoun0ynHj00jdJNY7+oSqUgPHzxCFrZIP1LGJlwdXYGGbm1Yj6lODdfFZ85A317GEe/FDNWpUycQ8HEET3/faVsGpNDIOet5fHEH2GfPXUC4j4XgOa23iB9+j55ycIgevZ9eDddIpXIO3MWfQeiqLDpuc9zDDTLSQ3uc5MCQ4F7dvjEbc/W3bz8sb3z77fIn33gNJS30IBdLz2d/5IdfdRm4H79KK+t0jcKLk8GVoQIa6+rSOu6AiyrIQXSPSD6NRPBglgKyyXMt9AyDkljYgHh93CtUMt2pJa29I3pH81ryaYRbgvYxKtZ/da9IpGO5VRB7Ardzuq/DlcAxuvcJ3SAGNQOUGRociMGkWwCc/7abVt2HETi1fAkrq5WToU5d9utL0tbZ+cXwt6trsI0CMvKfmMLNGmEQqz9/JGYs7FmOnZgJ3/HozBQEZ0AM7g4U9TXtrfrBWTuj+zAE/KHhIXiwh2DjhgDPPRzOSOgiiO9xBLtOIQ5As42yhB/6kEGmq60umM3NzZaHKIEbx4Zh+jOXnkWBsVT0CE7Vnj1zOgTm1q1rQZMdejxnnBaX5mgTvioWXZpb/wN6ogcPH4TynTt/FmNQ6TiL1VMRNjZXGDDOlKPHJqAPxgL+uNDm4puwjiPcR1xIwdVy7trZIqckHY88feks8tJHz/NIQaDnHCvPPH0ROo6hzE4Vd5WHjKkcJ7jQpqzYEzjDpO/ujInyYK/wgPa6/eH2nTuxRmIPc/KkSuxMDS4g0up+FXvVbZTYKWRlZHBoMGA5Z3/5vcsMYK9hdLvKU0+dLZ/5zCdLz49+7nOvOm+q5XG/7h6Nti9wD4SxG3O5i4UMS+7+XboF3RgrderLrkOrPIo/Nzaqz6xFx2JDUIXaDTJhtZEAtU6hs5AWXSWRECY6RpIgrkAq2CqYddowB4ZaeqfNxqnDho3GxijcIpRxxGdYVGHJNOdQt+hBXO1yIKlwx2AIi+oizF0E5zZCIDEfPnoYU33Ly4v46VgoeqZ5BmbLdt8MzB7i692H4C6GOKU3h7/sINc2KtASXQXRJdH1kA7H6QHciqqFk7kOCKdxGT70oRfLpUvncQWGYvXNxYfnnrtUnnv+EhZyCB64pZPxApbP3k5FOYFyuRHo+vXLZZAu/6mnzyK8FS+FPahE3fqm+vPzuFjOzTvXLZ/WGJ8I4wgGoBvajIzQO+AyzOKzjo7SO50+Rs88BAuA4awUAuc6AoYT1+NYrB84PUiDeb5RHs3exccewp08gbB14Qo8iLGVU6+uAtfBrHtPpA/jNXoXXUMX6sw/MQ7fMFgba0vR2/QiX67gbqFM23oB8PX0qePh6irEMbsFLrpR9t7Oetmjd6OMI2MaypEyDj5dPW4o28FFe6q88srHy8nTR0rX3/2f/s5ezBcjVF71TyWKgyQ1SyvgvXt9cxDkPRgjjBK3MrluYVSIHQgxAAFhB1tukRSmzxR2g3At762WPKfR2sGpfeupddQy3jt6j9E3Xa+DRgx/3FeCOuis8/GZ398GR9S1fS620A4ZyXP+hlKLo2Ua9as4EmJXG0rl3LCBlocwO8KP6U6NAQwINQaGuwIDLj2E9TgQFE95NDMzgwDXHsyyDnK3Gbg5xaZ7Jx136HotY/DeurSkrmaK+/jkdAx6L1++HH6saebDLNFTuLTOWOaom8RmopwzKAqo6wWGXrTGHY/64zHwPXaE8RQuJwNs65IPbgxzwH7yVJ1qXcRvd1C5Rk9z796D4Nm5c+dwZTdxC26iDIvlPD2Ds1SWi4UocHL/z/X3b9B7PEShJ3k+EW3up6ccHR6NvTvzjxjcA1v2O0aZPjJeZ11QdGmiAuzBQ3vLNYzVFlfpLP0cg2zv4Q7jyihpowi6Y6/Y/ch919/7e/+fPRtUp2GICJrEt6EyRytVg/71DpVVoRewFbjcakPsMuSt3aQi4LScAqfghnAjeG3hNs3bYExLuENACMqSONR8DGDxlQ3mF8/Y9CRzkd0Kw3TqAFYKtL2AyineCpuwFAbh6WdbppgfwdC6VKF0L0OtwyDTZaYbp9wC6x6KUCrQEZ51CS/xdsbB+/6YgbAbdSUOi0xP5sDStgvfKUPTVDqF2WfeKxyWUflNF6egF+LrvQNi55Nd1FFIl/Bbze/imq5S+P/Q3RVl8XR/s/VrAa1Xd1E48tW8ts1rzHxQl+OSuvtwqwxhRe2Z7dmkg1tnpY/tcxDs2oBUcibNnorkeO4smrDWqacLvsWbNXYFBKdBYQVkd8l/BxdzBJnaDhxUMhe6hONKY2yMI+jWKVO+PWVP7CyKNHHsBDvghfTG/aFety+MoCRuH+76b//b/9eejEnhFpD3VSBql5tC4VUbJeCYRiLoj4uYfrC+8S5aKMOdsZDIEtag0EncFIIQMNIMEr7WUQXDfGm502fXIta8NY/CLW7rS3VONwQSN0dXp868bEV7FJpargp1Kqm+t/oiARVaieHsjosRBuEJX6Wyzh3abDupNrZwCst6Y+9x0CNjpV19U6Uqiun+9iqsoDN4eq8lp3EhLDLWnkkhnZxy96WD0d4QHGelHCdojV0JVHAdUEkjcV5j0CdO7ufWJ9ctDNdA/0b/mjzyY8cVWXCqQV5WvkgP8clngSsCs6fFhkap5OIe7bMLI/SjhL6aZjk3hWlg5Hldn3Cj22BYdFc40Rng4fZAvwd37zNA90UGXDna5kKR45d1FMmtsrqywpKP0srXBm2rgq0BWMX/X8W49TFW7KWt4uSGO7c7H6PXEmbX3/7bfzsst3wXQYHKAFnt1coDcQjlfad7EhvMAZ7uRTj/CLcDFwd4fSE0TjU2lttIiHvoGC73ocKdbkUltL+9BtEDjypI9BdRt4JoN6bAWa8wdDckcjADoRSW0XsDWk19EM2eBhgyJZ/Fgg4w5aF1ushhvRtYPi2VaT3A9x1ScbNnSHxliNbRq0QOeiFUXoPGto/fum/OBkk3/d06FaoS4j7QMyqMI2PjoaAuXk0y6HX5fmoKfxJcFHDfiFK4FnE/xJdkcHB7BF25U7IIp8qucAtnJ4Ql99lT/65v9cif2pNVOlbr7BYH+elWWvMkn81jVIFcDOrC5/flkV4su3CdQhaGefXXTVOifMnC1W0d+vXVDYS4rmrKf/k2SE/h1gmXznsoI87Wa3ndDIN1CVs4a/j6i26TgAfirnWX/iF/4Nb1d/7O3wln0gQB2RiDTLOBCpBIirgMrVsbzdNY+KycvFpu8CQ4CKSroALfZUyBFIEuY5Pf+z0EUmZ6b/CZwdedbITdtleJKRxD5GlgOOAd6neQ5PhA4ajpdtMKVwzsbBOWv9ZZfTXb1AOTnY82nzNB5kvBVBj9vYIA2Q59Rf18QTmtZT1BL/C3veljK6TZXuvTyvhbZfG5v31udPfi8soijK34G63LtoqDvyF/MzjdC2aLv4tBJ0+ejqVx55fdAuxg3dVjX9FT6LXgduEuglkuexhfCA66N/UN9A6HARAvhd42GRV20wyu4tqWNACWE7+AE25qlRnfkjIt61JgpYv1uwXXsosLvq9ZFwFVSmnqYD7pZNsc5wTNKSfNgm/NdgeNoaHLsQ0GcGnVlzDquwPmMwadNZr/4B/8g70QHhCSmXZDZrArsAuS0FbkxhutaQ6s1BaRUfvMk4xzdc9FFbt5B5FDECQIRtdog9ygZL5ExFeivJomQTKY33vTLW+I8uQ1yPSA07gvBh+Jqy8lSCTzJgyZZVD4JFq+fa+guigR/im/KRCEMvpchghT98vnKrsKoYXd2QMGwm0dtt8y2w1c6xRfrzLO5+bzvUOfi4NW3R7O3+YJJQO+z8Xdui1ncPnaNLeeCse6fO4Y3jl9F0hc+DrJ1YGrxkrhfv/9q1VwKOO9vZtwbIv89bf17uMLC4RvumkGrWvtESsvzSdeRrdEZNvtgcRJoavtNVa4CnRud7XXT5oZzCdchX12ofaKyUPbHVYduomPYwCfg2nc99JjKNzi6MDWZ+Lgs66///f//r5we7WQD+0SZWoSWmYGIs1VP1UCOTUTTPU3hHbWxdVHLZUVOLAM+L5fZ0DjRMDgc4Xbq8G6DCHEfS0t5Lk42a3KEPPpcwvHfcvieRw/S6aazzLVerlNts74KNTiqCUxzVkYVyJ9S0X8JYwWzJ7Aq9EgnCA8fq54bFFeuIhvMDOEQbXPNuGj+9syWbf4iJf35hcP26jlnTlydH8zlXUu4EtaxufmU/A1CNFm7n0DX3i2OV5zw+90U5r+qbRBO0IwLj51vly4cKEcO3YsfHC7czdv2VZXWN0RWFeGK9/sEeyBEu/w1TFUwptD4HyzyQGlR1NIN42XPbj+v0IfLhb0SV5W3qk0tZfQONquXupJZao9RlVu77X8VdHrxjJxE3/h215lU/ykITUQwRUjaDlciDK/tFgWZp3vr5uruv6H/+6/xxMhEwySoEMgrqY4t2yGKtgwTHiCs9FeJTZEVsjNIzH0oeOq9Y6G1lkXGSsCbWanm+CKWjCd/DJHHKK+pmfIHsT0DOI3PjkRA5Xjx4/HfT/wXf1TSI0plA5oJJiWWhgSSngKeSglRKmKW90g8TXdpX7L+SKGxNLaBO57XeFzSzFnY6KHqtSOYJ0ZbZfwrC9evgC+bRIHrWjgP3Mi8moBtbBO86UwhBLxzP4pB9DOtVte2unbkpnf1VDU+mvPwZ+AE7QaHw06OWizrG5DfetmOQaL1a1QWQ9mzeSfg2jdmFAo2h7HalA+ei74ZlkVT1wM1mdQDvxtzOfiV2lSn/lbNPUEfC5tpWl1Ix3XLIa7YnqOOdzea3AHaO0RMDbQZUfFEi4kcHOVdJP/Xf/jf/8/UFV1RWyUwq0w6sMZErED9uHrqNCBXB1suIIVZZxgh0iYiX3fKJnrgDQb5dVdW5XpdcefQeETjldEPvLmFJZMsRvXKtlQp6nMqwAqfAqLizDipxXTEkU9lPXqrIdXQxWE2i4GClwdideeSGJ2CrdXlcHntCyEW6sVwk17xdGQ7VOIo06iZWNhCruT6eJkjF1zDf6278j0TLl7927ca7kM2WM6trG87VQApJ07Bd2am3h7TV46kN9vOxGORRnLWu/U1FTQ0zeRFIR0izRMYSUpKxzxt7ywTTfN3wb9ZfOlYtV6mp4Xunjvs4xVZhrBICigdTaKXqrpiYOm4Cls8VmcX+Dqlg6PrKhv6kRZB8ryAA9DfIRtvUZ/O6vS9Xf/zv8YtTm5r1DUKSS1rSJkyKuapRUxKHwS28brhsicAE5euyiDTBcp81FfDVgH4dkokfB8iSAG+ZI4/s7ZmbRSWiCZ4VV4izDZrtzn+4I/ORZbHn0x2H0QCqHCEPAgoPCt02CdtlNamy5MiemGI9tUBWwjynvF8FYiNsKtPU3hljLRJvFveqJsi4pSydfQkmRxcAuqSjqGkt67dyd8Ro+b0HUQli8AaLFygGoZcbTN4Z6h2Lu4eu5HN0Yv1DA560482lGeSC+F3G2iR2bo9t0uiu9qWa2edQivTSvLBr1Isx4Ni0HauMKYMqJbJ73bIZ8lbt4HvbSS0DOEnHSfxxv01GNUea3LOurOwu0YIDtVmmMXjYywQvYanqYsdf29/+nvBiVc/jZRdyR85kbgBJDIWSD8MJBRuJ1hUCBsqNHuSN/OYPuEIZG8Klwyx6jL4R7hEFwEQ6RNzxCIIdwiat0yQqshLs7WWNfUkemwPk6NKWTpM9aB4y5CuRKrcw5IhBcwgVUFvbbH4BEEPrN+cf1ewm1bD9ySrlhadyU2hTuu/PV3jVUhUvCkg+87el/dqYGytrIQQmqa7yj6Fn64KBvO9Vb/1OB+C+nt/g7nw3v0M1EkxC7owv9oh7+ty3JeExdDfd64LYTosYDgxiV3YkpLe0aDllxBV+lSWDQsIXTQSpjWoWDbLmNsryA98TC26W261sT5cFKpG9rDdmlrPuFKa2Us2r7tK4lVoVyhFKe6KNUbYy3lItqYBhP4XpWPwOmnv/Djr8qgRDCXyc1Uu1sLBGo18js0lTujU4cUoWE1TeRjcOFzK2waGZuuFOqBwdid1tdfLbI72LQUIi5yB3UrsE1EYEeGR8sJLNszz1wqly5dKidOnkSDJ+K5L926i8yNTWKlIORhMr7pLTzT3Xxff4MmOAVhqM8gnhLX9we9+qxOD1bhhwpRxqsMcKefRJahdXxRBcb2q/9aMB5F++K4AyxMuG2Uc1eeG6qk2+07N+huq6sgfd2Saj1ur6VQ+JOICs9QTOC5DB5zysBSmYLq5qEM1I5yPuvv7Q+6iJ+48Ig88rIKgFRQ1jRmCqm7FpdRHDdp+QKGtLS8m57Mr7JLkxSgOMyIq2Md6wujGLxCfkiP9jdyIg5BJ+5djAlFMB+x7i1xXl9aml8ZqPg5E+U9iBe3S/vaneXFdQ3Fc2XTcYu8MIpzXi3f85Nf+PyrVqJl9N1CH6ZQG4IQxP0Q9/EjGuoCgeUzyuQQBqJMSj9NbQqXB4IpPAuLvmb2CERrF2jjtAzpZkxNH4k3wi9evFjOn3fkf7EcO34itDU2dDX1qeEGuzb3lThQDUKG5a9WMojZlBH3bJPptZVV2Ktw56xK/W16CDUZvUp2xxkK6dAA7ZERAbSBBCPCXeAqDfRnDWk8nK9WmGS+QnHs2NGwxMK3R3CxyPodUIqvU4MqpcFrpVVaSODWJ9Fun6vkcY1Fmcej9BAHXUsNgNtedQNCIPnnlOjyQj1Ex7ZX+kLPEGBhHMzgUEnQ2aar0CLT5rvXoEvQjMB95on7MBr0ZqKu+bacSirdMCpu41CRzasMKdzW77bmkcEh8pfYb29Pq4Eawx8fcWoVPC0TyqVwi7h7Zqtg+wjt4a8dR7VCpLSseGRp8tnYELSwCCQ1weO1nFv1DZNBrLSrU+Z166Z7Ity0b3Z7CrtCp3wczfsCq3uWz5w9W9/fO+pZKR6J5jJ1VBwNk55aVY/8Mri/QIHL+9hFFtZbJmkxqxCG9RZfCBWnP4GnAKtwV2sfcZNuHSH05QqFUaI7G2Nws7wwYkYJdKLt8Q9Itjksrb9RDspqbbRUWiHf8lcB3FKaAu8uPBc3nJ5zPri+OKIgYcHFN9or/WuvEe2EQyYBgTYJpwqwv80XA2jQcOpNN9L8xuAVNKoLWYOBjzRwS6p0iFkS2qng3H/gIUUIOvTQivtK1wB8NNhOFU1h0rW0x1CGtL7SxPugDXmrNQ+siPWZRoFmcKVOfOJ4TkMtb08UePGvH/q4tbUPnOWHLxyPjeBzI1PC8hQBldTWhfyCly+YS5yen/7JnwjL7QODPlnVrgN/yYg+xXODhBdyMFLCiRhXiVMtCA3QTQCmFtsReRxm4/l7IOi+6lG6EzXNIwiOMqjxuAP3U3h/6vRphNpTqdysrubTYIEarJOLDBJ+DSlakk9B1YeugqgFEk/vFWBDvd9BcLHqtNHgsyrYpEMs3/hRsGWg6Zap5auAId0wvC8YH8IsDQIHs1RaibJH66rAddAUyUFXfXnp6hv/Dn61pGlxI0RexzwYkKjbBDdT6Yc60yTcmKtBMGobhC+ewc+w1Pqr4iFcFaAKuPfiaP1VwZo0ylreVsT+d3tZ7n330YNBpY3bcB28O6hVkHxRQbqohPaWXsPFI28ocuBV4UrzQIjfhhBE+BJl+BdtQcptqzzQ+rrnxi0EFIotvirBBi6snPYljBHwcPv1Er3eJu6eq9WeruAESc9P/vgXEG7AAkgkrSZ8plaaBOiOqTUxghDBgMa3ZcBWB5N1CkY3wW7EgZr7qbXUvllh9zrgy7v4yWNY6jFnCsYmy/iEp6zOhIB7jIGvRGmpE75vtMjkID5p1h/xkOAhOwbxDksbwuqcaBXqCMFUIMJQmS9RtfIe+VaF2g04CHVYfdwTYJoniW8eU6I3oM3CEh/9cy17tRpaVAWJ4KwQ7RA1fV5R0TXxPdRwDaCfgqS7psCmEinQ/rN+YftMd8h5eReepIvlFJAuF5Pkl9sfII2b1KxcOIGetxE1S1o4jQ/5FWpv+O2bO+G6qYTcW9YXFDY3FVSEDcGURu4E9HU526gr4GkGCugm7pf7sbsoZyMVQi25ZzJqACyjsIuBbZF+6frIWzkUvU3g62LZblmjTExuhNKIk8pRXRlzxklf1OXWXSXCoyvET3l0zNHz53/qp151wBZEoSK7BYUZWEHoFHCF1aBgh/BEG2qaQq/2i7TMraelLpcNrJ+C3Ys2eUjj5PRUvIvp4MkjtDybQz9aAfc9Oqe38mUHGyzcKtS1wYZa40FIoTOYJ6wYt0FwrG5acNsSoWblXoteXRd7kyrcVcB1B6qlR7hgjCc5VetTypaCtyUrqjUMqNIuYHLHf3GuBgLFjHqbSpsgnpEHCai+N21WyJoQdTW/s90Ks/gpEGFsgmeUj2fCqwodeaMM0UurflrDL+9FkrxmsedCoOV94ENiLMSFDHjnWIZ2S4cQLo0IeEiv7Y1wu8ZGhxGwYQajLgythnCFZQcPt+bmOEq8Pe/FumyjMiMuFfem/eBkL2d9Yb35Z7vqxAS9JNeQO6J8ifEhsJxc8HVDt9SuLNcdkj0/9YUvvFoZVxmYDZYI3ltxRIgrE3wWWm3lCEActEMZmaSlW1peZrDoS7R1itA9D7of+ncKr6NbXQ79aqfytNJaemFHDMapzbXeDO3fnUEGHFxtR93wb9xv136o7VJwTU6B0W87EG7SuKqoWmMtb1hdCsRqHcJvbdGlR9u9qxZXaxJCFnVoOZO2TYQZ/jPYJpXZlTYIG2mJaztPXMkjXroGVbgrfbRo0WxC1EswXaFokgnAalwlMsXF8mTkiblqbx0zKfwL2MGD6t7Ye3gWn8Lt85h/llZOJlDanX/yOrc/OFHgm0+6lU55OqUojWuPrrGgDb1VjgIPeRZoiFNFMc5OpIer7fCvrnDTLnCLgXP87ipD9CC+nS+u/ciZPZxvTPV8/nOfezU0MSyVxKkCHXUSJGQV6up22IWHcCTzyKtQe8CkA0UbYgNjgQJB7qasK0ueQeeA0ZdwnU/1nGxhVyGrfqLloqsFpiGvhvbvziDBM0g88dEvbgt3W2jyvhK3ElnhtpzCbTnf8fNeeDLGPPwnzUG0dILACkHQS8D8si4z+ZREhcVrO9SBoe1ReBRu85GnyZftNF/SxatMrIrYuImkxzVyhwqRr/4OcA1Nomz9Gdd9fELJpId5cA8swzMhVeGu46qgD5nq7k/feqrWloZGfXFEBEIv353tUVac5dJXVsgdW8R6RkPnmO0Cb2nr1goF23qDatCQigWNcNcesrpLVS4s5zqBs0XZw9vDxNF4vrgCHA2mchQDb/20aAwPkuFG70U0NqXQfYiMc50S2GcGf7uPw/0OfnrCwccgyI8i2F7d3mrDFGan9Iz6147UN7BC6wwARDiZZUzY4vJnDXZTCmbiaWjD8beECyISww606tRShMUmWt426ycaU8ADBrEKn/409TbpwgkGQFwXlrRUhqAxfDRqpTO6IpzwYjosWJwxcc9YhU93IuF5rXkItslLwJKXul01Cs+iNJXxPvkpq19tMC1pDzoxi2EbYiMWwhf8cZcn92F8lAnyWo80kdbzWOmVNYwJAjm3sFSuexwbwnXm3Lmo596DB7F12JcK1jbXyubOZukb7Ivl86pktc22zxhtiokJF5m6Y+GMFpNHw4esdDnmqziIi7Bx1ynSVZZWV+IA+wtPP1W6nWN1flkfKXcC2ogUumyEDFS9BeY2UQXafRAxN0sDbbSjaIXZ4NVu6qWXXqKRZ+OZbFBoFGrhBUEpZ7QuQ2VOw7A/Y4h37oCvgIuzIQXXkMRrB/PXMgcCbRS/tjAfRAQ6hAd2BA+EJ6FJk8KNxZRcQbeY8/7uNiUuWUeGdl6fP6lcRsN+HnBIIc9wkLcqX5bJkPeKTgbz1oUp+Y1IwZ9UWK2tvEpYWX4bmjmnb1QeNHqutuYqsmnKixZVOpuvWu4apF/9AU203s19VVTpVHuP3Ocv3Vx6F5b4KEuVl3V2K3C3gmpl6iKK0RUwmRafkYgCdIcAsoDI+Xq/L5j64ugAyhGfsaBrUPi9OnA8d+F8efb55+J0Uyu3QhGSUAq+L9g6s2KaQeQMMqpNtD8tqNNqvYMlYVVhSWt1IBgJL4XHasXJ9qQLYzsTTzKFmCYuWozHYfhbnGGEMyIUqcX8XQ2C8MJ9M7+LW80qZi1frSosiii+0Y54Bt7kDeu8X3+U9M8+Hl7NW+9rD6Tbwa94bkgLbxSmaNcI7j5sytXQFvEaAibJtbepLmoVdA1h3V3p4NZ2u/3V03F9z9OBpTR1r8w2NJ055rmHveGqeK8xle777W2FTKsLWBU3B5N1rwl82uO6WycLTBNrj87Y5Zln5Thjs4zx7U5AAhF5X81S0GRwMMfrZmWUb2k/nJ2L/cce/6tP7XPL2VhnQVwa/8hHPhKrigknYEMU86g0wrK8A1Kfm08YsXTaCPmfJdCCgGOsQp0CcWAZMxpMk8CxjRWL7Zvw3u/3UIQ2jH1YQUZj/W136bFidhJ+BmVvF8LCaN0uF0/c72KMnglFtm3CMYhLZ11tPDOtHTrvI2/0HAkjLWrt0g/SzdNSHNsA7sZ4Ubq7Hxey9tZ1/YBuH1zFV5oY2zg5y6FR1EjZI1vO5+a3rebX13YMZqhvCD2KvI673K+i0Md+IHBAP7iCE/yP9vA70Aul54oRSMGuX9bA2HLvmTfWGafoIlMqnT2CeXw3tVuBE6FgAEjqxLuo4GtVNCMEW010f62fvthW64b9lEYtYwN9Jd/VxGeffbb4HRphms8GO2J2msiGhE/LgGxtVevv18LqEQLmrQx4PMj8JGhlyuHBZ8KwgV6jXMjgwU42r8JRnmLlD3zMr3VJq73PxAo2gvdamBR82+Z2VAXAHXtlzzl+xxcMmnpcdIKGCjxQPLLAkGWlp8xIITce4FWFz9/ywauhnTefZ5plDGB98Cz80SrUCccebC+EpbZH297T777sbnxjN6JhReObO+RzHtoXOVBQ4ctffx/ws26SC0PFvXXEgI92iJfBdHktfRRw4ShPfuBAWuYLCJ5IuwGNRoY93P9ghst3P93LHUKNW2fcRpD3fN+0Dzp4TnxRmJ0r34rTxnxB3SlMt0S4oc2twD0/+zM/+aoViawVJIONMtxN7b7G43dU3Bgen0aDYD53znL6SD2hVaF2hqQ2rL4c6rI6tzVQsQRyT4kNdgox3CAQMa8RNkiZgJ8hf7fTHg/UB17CVrOT4bKp+RHB8hIu8XHWwaPPajldL66bWwhn7QFSIMOQkF/BdVHD07m2cTs82OfGtdvl8rtX43B1u2VPpo1ZJ8q6KOOmIttZKxX/pnKC+KSQtoNW1wC4eq3NieJVAaui7pfN9sWP5n7fHePKb9snPYTlp0I8Nszv4DiyHOgfjkWrXKb3BRTntS3rEcO+AR++Lu2IffvUHS4Tddf669Wf2aYMyoJ1K9A+E2+PtpMPzpq4f/369RvFN+PH6fXjLR3qkVzOPFlW7yB6CeREeC7dOyXpJIg00r3lEkodh9qDvM+CRqmBOvwiYSNkbPpPrjA6r6v2emKqnxbx7ZbR8YkyffRIHM6iEEdDCfpS2VXZRZgufGNqp2nmURn8nXkMmdeQMDPEs+ZfOwhXn8wgcdtnpDinWp/LsTpQ0aLEi84yson1SIoDoZbDXsV3P40gfRx83rxxq1x9/3q592C+XLl6p7zx5uVyn9+b2/iea9v8fgSW4oBrhhDpxuzR7VbX4SA6f2s8SGvabDfdLGxUepj+OD0MZj8gU8XRkHRNJdAa29uIi5888Ytgfsns4aOlcu3avbKJFe/yEyTxdbQhcKdXHh6J2SDxkp8JS3y81rNqrKP2Elp0hSp7DIMbwJQX5cvpQscnK8tr5eGDuhXj7NnzYVjuYCDMU3v9zeKnG/1CRlhtXRD++UJDzJxAx/6BEYwHPSbtcVXZlge9wdU+Uhen5+d+9qdfTaEWea+OdF1ldO4QLAPB6PpAzJU087k35PjxE1hcX0urm9+1vm0iGOSLgmFnqJB4VahdlYz9CBAmew7YEQUse1D+cUtulnqpP1xIEGe1vNZThTIVxOBCjEQI5SC5vq+oq1HLRWz87lgBM5NTIUTbG2dVCwFr7GegFxZXwooPD42Vk6cukK0nDl33SLoj00fLo9mH5Z1334mZAmmT2Nf22aYWfvuX5gfB9kqn/B1XaKow2La2ANWttvu5ax1Y6/rMJ9WSuWTvKqAHTSq4Cvaj2cXy2mtvxDd83PbgSavi4RK/R8/1wRfnkYXiq2XW6UYpYbp3w0Gq+OScfcZ2kK+6niZbXmMh/qbr7lrWFzf00Z15c1uGWwIUdGEPD9cXkG2XSqDC+8pgQRn95k64ly74yD9IqDyJq9LeLVCZaoUGuwj96zxvQosdAwyd/D1fHPDI4qN0E56lXH1lNdadf6HJMg/ieI2DbmBiFT7zqt0qQB+Wsm4H1TWx7mAKoZM4bSHNZ5nXILHSX5YYXmt0Jx9EoYxETTy8qqT63RLJGaEsk0qR0VAHWHVgpRXWAgrHhYozZ8+VkbFphBpF7Rni8WDZpXucRfhv37rP2MWdj3T3bYtMkI7CMh7Ud5Bm3G9rCM6B8KRFtw2Jo5xsw/e3kyNCsk2GaDs/Y2sBvYsftbr87rVy4/aDcv/RYplb8FhjrWBBeVfLm2+9G59VjC3F4J91BWzoYTDNF8R5zJV0oi9ROGPmy8TOovm6mO+7+oGvRdzA2DOC0ZzHeOrzORj0syJOGztlePPmDXjqeSW6dtUV0X+3txnoH6PIIPKFC73Ds91+3BwUjHHPOoK+4T4YDI2noK3TM3crWCKrdnmakTMhak0SUtooHAqlh6AoSAqkAqqfoxUWRgqZv3VNhJm+VggOwiwciV57hsXIo5KkYmWIupvQ/m1D24IdG5Vagmlo5xe+6V4tK452sypjCrw4u6DkVQFIWBmlRdRrd8d91IdFF+dHuGxvfOedcv3G7dJDN+knMhiJFD+N4ceZHLSJlYJbozePt03Yxv//w4Fge23/zitoV6EWO1wE7z2K+NadBwzmphDIkRDsLv3xLgfau/ENIMvUc2agVUuZ7AUNT8JbektfaaR8SFcttf6zPMhJhJzlcAbFT63TlYeQhwwi4OIeOEj7HS32Xrl981G5jht15fKd8v6VO8UPwfr5xx587256VgV8jzY4LqLX6Ylu+u7d+zF7ocWO7ZI0VODVXfDkps1y9cq1cuW998O6q4l2uzJc98J8whLpECKAa3Fc7ZMIpqfftYLWmsdlecuF8DX/2sFyyaTO4CBSGOZJocv8Gb1P4fe3UcJKPKejTBcvY+ZLoTavIWGlP2lelVeLJuFXEWRIg1tTsNQuRWNlsdZ+n9MpthCKJmpLA+7eQZtkXI0HeBsVIWPivQ+nwUtYGeyhoh9uhcwnbW2XvNECOvXnx7Pef/9aGKzpo8ephYHvJjyiDTGbRYMQKSxg1lnhpZIaEs99/JpY8ai4+Fx6STfHbe6G9Bx0jzzzg1C1J9nG578Wh3jG2glGz0+uyCfTbefggAuAPWV2bqm89q03y7e+9U55/duXy1vvXIP+GhvoikBrVK5eu8mYB9eHgXL37NxiefBoNhZk9HUG41NxuAn89jROR9b6MvFhTF9BogFDoyOxNCu/nDrcJyvdTAgq6fqV/tN622gFcWFuPrQ1raEEJ3sE7xWqGpJAj8cgYKMAKZh1yknLW+/zzDvTq9bTc3A1TaHz3cr3UFA/k+d3HLXkViszJaQMNXg+i4NAlTwGoMDQL4+9EjG9OVROHD9VPvDiS+Xc+TOBj18Yk/l+onkNl0e/vH5Z2EZClxCURiCo05jbTqVbCozBHs5QFS2nCi1rj1MHhUanHoUdZakmFmwA4bHT8so6neFR0RRg3db5hZX4QsLkxJFy7NgJLJw42p3rr3bF9CBmEJci6xQZ6uASuHulDo2e9Vbc61hLNy5/+yyMAvDt7X1Wz0XX3fWcxXoeuNHtqp5xo1B7vMWpEyfBuTtWOWOHKThtrHt+zFYZGp4sp88+U55/8aNlYGgc1HFPaNu9e3Pl22++Q/uWyiCGs/vW/bmySiWbEG8LavcOYnWII5OjZd3uGgb04jps0ugt3JQdKOiKm4d8d/fSSgTahQs3SMmkHN16fK3RdwB9fUk/zEUbJ/P1tbupyyNwZaUuS/roihmiGVdYGlcn7B3EuMIX1pWyGwiaW2o9SdSJf/fA2O06Xenqmz1LveKfYZlW1lxlBXcE/Nr1e1iBNeDgP2/pf8qsnhDgGHnDOeeoHZXry23DRD9MpIWQFirIG2+8UbY31xkMjZazJ4+W2IJDY9xP7IsaI34GAybGF8NCEBVKhVfG0xuSFkqD0XCexz0YCkMIkr0ebUF0Iq26bbQPWP39o+XRg+Xy1ptXy942vQNuUNnWZYIVCEPpdlZhA4Pki7YoOPToGxgG/y7GBuPwYq+8gQBosPSH33nnnSh3++6d8mCW3gxXs59xlYNOMdC4qSD25tyEQJs/2kKaMz0edVY/uIvs0L54UcUnXHehac1DDw3t+3tGoM1E2VyDE91DyI6fo+7D6Hm2OAaW9m9hGB49eFSOTs8EzJu4fS62vYtR6hscL/2McbZ2kSfibhcDzjJQlp2hmvVoNdwZek0VtHsbzdcp7+odpg58RARgDaFZXFpDuOmiyLSEYOx6YCII9uFbruvrhiChxeHfMHKlETJKkeQngqRY0kSEy+dO4uvse5yAU0wyWYtrqFpeTXhYIP7VG/msgNcQL4Bi7RHlsMx+Z916ZDpVB5FoWQin91osP6kcH+1HXxwoPcSXXIEATgTZjTm4qW/dIBTUpXJs0D4V3TZ6Nne8HIDi+szZmfsP78X52H/0R18qr7/2tfLWd15jkLOOm8aAp8ezXNbw4z3XjwEaCh7TlMo47XHL7JbKym9POY19FKCulTUafBYRpa2zAVDSMQ54LNF73rv/KD5saju2trsr/WmwsEM5kEnrdpOUbbCstBDOyvpaXVMgz9KqL2YvAmchDM765ppEJu9ObEbCdGpSoofOGZ44Qg5N2o88d2tGfWYaxoF/lJCZFQ/Ky9d+6nW3oArnCbVZTuuuDKTb6kFAuyie5x16oJBL9zdu34o3bFbWV8rc4kK58/B++aOvfx035Dr8mI3FINdi5LsGT4+iG3gwWZfAN0MYdW5aSTfC7eqdQuQbIFjtHU90stthtLrnFsbhet8zCMCusAwKzOaWFrALgm3TPayXO3QVj9CoxeUNnuGf9/l9dwacMKrPV4gqDSLaUC1CSEJIg7TW6nnvSqObtvBtN3xbe4167HplLsKM4kSEs9ukbZHmdY/yrrytM9DQVVBZzYfRxCpDRCDvYu3cr2DPINPrVANWj659YXUeZV4vuwjtFtawd7C7jE2OlOmZidI31I21uF0291bK6QvHypGZUYR5mbqXgQWOmwsYbZhN2Z1uBXwHIwLRe1Ff11LcNGhvh4BHjwgRdlV0raTWmmcqnD0o+gmu8AHGr9BjLK6t0JvSWk/SdXWObt62aFicmvTqibQS1sUXd/b50So/xfjUM+fK8y88Xc6eO15OnjoGX9ZI9+vEk2THvdvZiLNf3DsCOgioPSO8dkYk8CPRB0R7HJXIfeqe7yjdvA86Rs8OTijEJsoO5bmul9mFuXLl2ntlfmmh9IKTdNiDNtvwQKOwvrUeuwc9ytjjOZzu9KNUwyN9ZXJqGP+c8d60H11dLe+8+2Z5cO9eeAG+2xpfltvEGEOn7hW6BwXS69Kyh7JoefTxHHl2l+WVHeIWlbjI042zzvNVBx17DES36QawfFoP4uoaVh4hXlj0g5mbCLfnf9C4Ld+sRrPJ002XobBqaeAb5eyCM+QvKIJwpj9p1CAZLOMU23p8Uxw/Ev6FICOsulAqkNNAW8C1V1oj3/zSauC1YU+EtVY5loFRhR1hwQI6dz2/vB691BJd3BLP/aSfCzJOj6nIttWDoAZHxsu5p54uFy5eQlAulkvPPROf/xjzCwUgGHveaYqzKvYs6/QMq8Bd0Q8HX+MayrbMYGhzR0WzF1NxNSaOcfiNNAdd9+iNENwdezpg9XqAjosrLlL0+okRLBY4aVC2tjyMXVoAR3/cKbJon0va4r6FcenGEk6XZ565UM4zVpg57osjx4pnLTq49+0ajYz5tMy2JzZZ2SPCh3AWaZw9POSmHtrID3u68NnjOb0EuJre5cwUeO6hsCqFz+0ZlhHE+ORjs4rrXiNh2bsseuaM22jppeax0s5m2Y/6XU+/1vb0M2fL+QunytkzJ0t8CpLewXGQPVJMS2PhY81lcPjsq/o7fsjf2ZKFheXycHYBwd0od+7Ollms7sLcKlffhayHpMgwK1+H66sMBnzzwcHZ7PxC8QOaDlgW5v3eo34UkftHlJ9jMFnfT9yKrsnttgM0ztf1q+VGjP1hCF++/tYN4VFZozdQEB1gSIBNiKR1Eh+lSTfJN1XiywAb1S/XwvvlMr8+q99td3777gPA98XUnf6+irkVvRQR/1Vl3MOfU9D2dp2rdVpTxbGewRDwvv4xrNsoPvcJCDrEiH44GK6S+SFS53QvnHsaZe6v8+konb2FX/Gy/CZ1qHwbjnfyGbjop1vPJsZAfz96ItIso6J1MU64d2+WdsyXM2cvYE1rz+YCDTICDOtASIzA1FUzvVpzRVNXCT/cWTAsr37/iROnsNpHgLFbBvoHqd/dfHew6qfj3BKKgYNErn62dTmW2EOBAEWy/GlFhT+eSzdd2koXXUkHhg4qb92+V86cOV9Gx/Tv5TO9RPj1zuqALwbLsZKfBFGx/H6oC02Oia5eucpAsp/x20P42F2eunARxcRvRxGW5hfLs5eeiUXFrpNnfyROebXLciXL7siZDYngdJ7foHQhR5/Yz/P5uYvRiWGI0x0fEuUCc+ucpqG6FRBDIYOpzlj43FQ/5OTJRn50yK+Dvfzis+X08ePlxPEj4Yu5Yui0okQPUlJISy3Ihfm1cv3WbUbVqwibe148aZXgpnqUw/q1OAavMX+NSZMxEnOZMYSLU37S+95dD5vsinlXtd4edlsJIHRpgSikBQh4WBt9OexXbD/QT3ZEr1ulH+kg0i7Q+mOzGWlOYc3PPSrPP/9s8eOysZhE28lJ3jrdKE1d6IiunHQfO4g8mJGoPmwdiCPkFkdYPJf6jTfoimnDpz/9aZQKvlmoUiNo6B5yzWYcGy3ldbfAC3sSA2/x10pDRoQOd490LZ3jeXHza9Gvv/Gt8tJLL5RzZ89EWZfErSfOYRQW+bhQH0AM0Y4a2nww6Fr6W1lwqnl+zpXR16O3O3P2JLSBJii2Pn9MHQdNteL1/BZ5NDNzLGRSV/Ibf/JabP24e/tuOXvqfHnx+ReC3++/f6XcuPl++fEf/1yZ8CNWL3/wL+/NL8yWCxfOIXT4wnDL+Ubj0SMzpPk5PfeeICCrK9F9TSHUfo2sB59qAII4heNeEQlUP+S/FARzuswG2TA/+ezutBPHplAk9wZ0l2eevlBeeu7Z+Prt2OgE/GgOVkTaFEr9Oy2RS+V30PSr129gifHHMKN+C6agNAqICw3RhTZCJuNUUDd9aTm03n481A+aagGcp3f7rsTSLRJXB1T6pv1YD2EpLDFlaQ+C5bC3cQHEQSWYkZfBIIztp/1OWQ0NMtAmv3md7vR78+6PcHuCAuepqAqJZTUmvgMYnznBmKRwh1BiUOJF3CYo3PZOdukxRsGa3751t/gx0gvnzsJ8YAI7umbo7ytYIVRExxAaCwVS2ii80id+q9EoSk/vEMK2HJbO73bOg7vfTXdW6/jxY+Xs2dORV5pU4XY1uRqAFHqDVj9Co0gZDc6dV5TogTAAvl/pgNwPU52/cBo6kBdLrdsUZx9SzkPtfalFIyO+7l/S3VCevLpW4bTs8aPHY0eqA1GFew6j8spnP1NG8Aq6PvOZ/2rvxu0b5VOf/KFy5NhRgG7h7L9f3nvnvfLciy+Ul55/EY3ajv23b7/7Tnn66YvlWSySo9j7D26Xu7duhC90CR/U80iuXXm/XL76fhnHL33mmWdi19bs3MM47HFgsLc8++xTEHSX0fJ9mD9UPv2Jj5enLp6PPQXSR8E2pHB7yqpfmr334FG4Qm5auv/wEco3Wwb9lN3J08FMvwmjcMlgLbKjZYXMrbX1hd7emE+933z73O54ZGQMd6SgtAg+RJFoKqmM2/AzfbOPYqFpCithWdcCZIz3rrxpAdeXnbdfLZNjkwgigzrqfTQ/h8IjvAMoGsriIY6eia0AxodUYbIMU8jjtS+CfZVWvW4bwIKTHsKDyXaLgDMeVWkZXCIsTr+5NXQII6EiCUH8/fCRsFXuEEhoaG+8srTYGI4q4M7gOO+sm+QMlsF2RBkUxJkKBd590ZbL4BYLxJR84l1xF1/6mYo3CmCdlvFqXfLF8VFdsKsLghqrkdGB+EisuNjWWo+uUu1xLW8QJwe3Gku/RiEcPQB7hEW/QnzkSPDi6vvvUXajfByZiuPqTp189lW/S3geK+D3HT1r+jbCPof2vvzyi/HavudPrK4s4oPfKmcQ5HPnzmC11Kqecu/2zfjw6elTJwMJD065ffsWROgul55+Jg6ucTPL/PwjNHWiPPXUeYjZW2aOePDiBF33pfi8mh/+jK2KThjbPdNYCbiIf/0gBNsD1p0ycuqyvg00QTnP2XNzjccK+JHSUydPllGPiQBnhfrunXshiKdPnooPj0J2fOI7dHNHaN9L5YifdR7owl25Ay7PxGDlGL2L37VUec+fP12eBmc/hb2z69hiiTznUNzz9GzjmCV6gdXF8tKLz8fHPcdR2OXlOdrdXT7wgeeh1akyNTWKW+RHmHrKRz7yIeg8Hh+G1WNw/8TTTz8dX0RwvLGE3yizXqCrHR3FbUI47J4vnvcDppPAH0dxN8PCnT5Zv9o7fWQSw+A5g6t082cwGuNxDowDNz8FPj5ez4fRrfKEJj8Ge+SIx7jVk179pLg09AO7KrPngCgs0m2MMn24UCrVIj2y58748Vw7Fw2M7qc8WaFHdQv0A8ZtoapYYpVQ19Rv7juWswdeZ9zjpjzz+JViP977CN77+W/h2fPNk1cjoht5/96DmOP2a8uuKrtM//DhA9rv0BSFQNBXGZyK++zcLLgNlBPIogqEkuLnEvviC7K+smOXycAC5gz061OqVa7zb/Lbo8HQ0l3MHV0o6EdXZbeo9pm+ubVetpuNLzv87gLm+qqD0odlFeuxQ2OEfQzhuogr5OewtUB2P/fv34NxWzQmuzothC+dMhBFoP3tvK2+pP5ozI/aSULgLZi46vcSneuMURVpWLRdcFH//eqW3+np67Z7pX1YCYVtfNwPKzlu2InrxPgAQuSXlFGD7i3wc7OYVrGU4UF3xe2U4aHuiONjuERlI36PjTpK70aAfNvfMcguXekQQowgHfWEJuCM9KEQGIIzx8rJk0eov8I8f/ZUuYASnT1zogwyiDnOeOTs6ePlOXq56akx6izlzKlj5amnz+GKnMYwoNSjg+XSsxfKyy+hVE+fxZKNIsBD5ey5k+XSJV/GPk937YdPh1G6C+XFF18kn5+n9tyYcX5fjPjcc0+D7wD49ZUXX7jE/UXKDIVynr9wpjwjrKfOxfZTZ1kuPfs0iv00dTwdnynxm5Evv/xyvH1lTy18oy+ufPCDH6Tup0JJdG98n/b5F56NF8V1gS9c1Eg8jVF5fv8lF3sL3Qzf5PLNLu+tIz4pnh9dhX+6Q/Yuuk+Ocd57773o1Z2o0BVdcO/S9tYqsukJQggUlml3h+iHLfdI2/XFX0bWCL5C3uOVuEMZ31nThbESJ9yNqvM2wru9uco4D7+MLtav+gpzewsB7qULjM9ae+7ccJmk0XafrlY6D3v7zs0Q8OjmiGqqX+sScbdDmtdoN5cnwzoh5QH2mx5xi3Bv2LWKk2kMXlYhQBxwbx12o+Bo+3rAr9e5Z9q4u0N7tpfJs4bg+waSsysrwFqEyR7j5f4G/GqEWEMwQJplBwfE0yN19xDwHmD6iUI/nYI2AXdkWP/UDzdxu81gaWeFAfpOI9T6+XPQdzsUTEXq4/f21nIo1+iIJ9tWpdrZXkFghlAmFch5Zw3AUqSNjvotdF/q9lSqrVCm6WktMG6Bb6zQs7iKeuzYJHCHg4+2SQU6guIMo3TW2wvMqSPuoR6M2NfvJ779EvFgxD1kQ9ynJj1lqp9nKjZjDpRghh7Y9GFcGDte6TQzMw4OvSg4vm/BZx53u4LfqfdVs7HAy7TjxyfLcXAbx6j0YjjHcFVOnTxajp+YppfQyPTG73MovjiPo9ST4yPU7zk4de7eT/wZ/Q6lrujbb78dPj2GD6uNRXMw4ceH4h1KtIMeEqT0n7pikOkn5ZztcIDkgEIN0nXQP9J31M/Tenuklqt49TwO95Ssh2XewvL6Fgeizm+/OVPPfx7A1dAiW/7llz5YTp06BcIMbOiS1ERfmHCvgfs0nOpzpsR9Llpu64+ozCK0nqbv4M0uW5habhVBQdcX88AcFyg8QdSVRHsfxvChiH5Lvh+r2d1FWfIAEWFxOkvFxsdF+fB0oh4tv20MhSafn7EIixJWg7LgJ1xnXlR+vwwXcFQu8u/h0un77m5vIOj2ENAOZu9iZLrAaRA3qaBkW5soQzdCS70D9Ao+30YRi72ovS2CtLW9Gtc+F4cUXBWLsgWl00Dt0JYehKYL5bGdXru5jmKtFaZwLynjIB/WksfTmwbBoTeEx8WdoWGPMu4jX10EUqAdN8G6EC595yGN1nAPAzmEDFmaRHD9hDUiRb69eI7HED35AL2hV8vbixdo7omv5htHAYXTT93ivbO7Rl2eDd4LDq4WO7MjLOnm3qX6Fr1fTNbV9MsLjluO4trxmAYjiJ7JpkBDFSqqAxGjjoCM05J676DFSXmnaOrAxAEINUpT/CWZGQKlFXdvyW4V/nQr9J+4AM9BVZ0ViCVmRtG+ACHX9cWczfBdS1+YsJuxfmc0YmUSl0Nc3C9suiGOLkPtDNZn/b7mb0NVAHEJ1ylcKHsgnZWqINbf10ObiG6UMg70+f2X+u6n7SIXgkAJFMx7SERgwNRTNwDFvC9p+nq2Tz/V9sYgTgUkt8fwuu9dVype1PBZCJzKpfDAB2J8JgPcNDTiqGJJV3H3xFjjxOhICIYfsx2GDo5x4rOHIoHgDFJ2ZIgBrb0MQoYGchWvqqT9XDVWHuchKTyvRF9bQXEc58zNEAKlq7lFT6z13VhnYLyxwkMV2z00KC+GC2sRCq8g76Cwm+QThx6EVsXVtbPHH9TNRVkZMoKD+R2jIaiIj1GXdwTrr1KJm3iKlwrn996dGdLwii9Jwc81xoLzuLziYs9x4pgC3o8bdxy3RAsEE0IAYgSPOCMcse2VgYOMRHqxlC4KQCTu6048vximpawvAcdCC3nqng+6dIS5bjqvU4ExM8C1zoN30/2WmDLUQnsvo+cYODoHHfsOGIx4KqzTd27BjDpRhjpXWhdm4nRU8om3sK3LkD2JvYpRoYgeplE0Bd4lZcuYT1yFqctjPeIoLGPMbgBWoVbRajvAOJQf2tByn4uX7bC85RwPZBC+UTycbnQmpM6KVOWuswMKZZ1dsA6DPMmZFcsbhGt+g0WcNfGY6F0Gbo494rjgwM/n4iT9MVAgmfWp6PaodEwBxEGfdTq3LE2wZ8QqE/rBkRZZsdYoZfrGupfxYi4C6KxQHD7fCJ/3g+GPQXtw112tSgQ96LX9hnuMjVRi8iq0jtekC3qH4jpV6rcvUXrabJ0a1vq7Xv3uj97G8uJsKCCdDW4NxgblWltZ1nJDbK0BFsUNQs7feu0fcNUNB57nMlHmSmTp5cqfq5OLblXEksYuOogRO9zIsIal1bG3c17BL3bp180sri4pqJ7+evv23fL6t95AeNU83/hwH4Mvrrpz0DfjH8T0mwqgNfQVI62oU31O88X8NbDFyZ7CqAConHliq1GhrcJerbgCLnMdlDh9pRBEz+Q9Ucmov5E1onPRulKGFDBDFTyVHBfMuWz+OdDVlQlBgQ4+TytI06KH1FYY7RF95sqmU1p1PUDLpN/q4epaTa0+mUPoB/gtkBqRQ57Dux14s8l1D+b3jhKBVxxo+wa43EVIuuEnvZGLL1p9f7u9QSGxR3KOWdqrmCpL7ZX7IQVwecZoIgS+DzguIm1vMm6gZ3PaUwHze/JxMhe8cG+HaTQm5qo9bdUVqPhIqjDsGf0NXHcA+rls040ql/mipwRX/gZOGg3bYTSf+PfRY5ruOfDr7rNZW+Up7g8GeWx4iOe0KSxay1IYZIoxhEKzRFAUqnFSCO26QBDgbv9U0LR6WnOK1YiGxxvVTXA6y2OB9aPX1xDg2bly7frtcvf+fFlYQoiJl69cj5Wre/cfxiS9gwN3sSmg8REifWoIoCBvY0UTd4UuhVthz+iztIrVitW2+VvLa3u9ai1VGq2Dgm53Z4sVvnQrzGfI+xBs6hBWvLzQpGtptJCOPYSRtBW2MGIFEYaoYOY3OsUZmkSovUfteYQd+JPuekEs40O/oL2CR1mDSspN3FvGstGz0K97H7wklyeF2Shdj9gkRv5YaPM5Qilfnc5z45F4WM7g8WRaSq21vbnwtazZ60ce/ArrtEy4bXHV3a07/rzaFtPDtUX4DKZLc43C6JDntjvorYtGlje//DGfxi17t7hHEYSl6yL/lRNxM83xFvU6fTUaAySjSPrGuDuz/OiSTNP9cGVJ4BZ2XtG92hvkCWWCkasA9jzlGPihBdAqlkrd0rm8hmXFwvkRo/q97qXi9tNvvvbt8vq33y537j4qb79ztbx7+Wr5yh99rVy9di32jijYCqxISxgbZfDN/BW/+e1caqPZ6SYlUxQQLXtVOsv2x3P9eOdgbU8Ki/msR4PjB4UcMGOCIkKeCFVoTIdRCJp0sR7pZ9n08XukH8xy2so8Pq9v7TibIYNVHBdOBiuuwoRYkAkYDnAdcNGTMnDb2dtE8BwkMujmGh95ArfoaRRX8Nvrwc/Gr17bWirb3bSfgWQ/5eWNC0RugHJ/vdehkcGysrYcO+98Jo+3geXCWT2AXuWqNKzjLOCTz15ma9ejPaANPrSD2+WVhRgrODDvH+4NeYgFKWKcBYgyx6YreOMo0IkAtw+Li/X34UOEkuHLewQGZjzuFehcqa50r4ZGGVOZdOl0e1UOcZT3Mk45m1+ybW5Gg1fIRbfABCSxZYQraQqDh5s4UyJTFSpdg7CYCHfVNj+sv1rW3ONBnmAicBQA89rF2jAFwOeWDUtK9PV8P9C5QNlr12+WW7fvl7v3HpXL710t71+7EftH6jJ39UdXQFoctN5Li/jouEhehS0+kWelHpNrWmqxsS3s4mzwXnhGceN/PKvPxbe6MeYTtlEiJsGtU3jh3xIt59U0LbJKUuFWuhg9SsImmVe4Rp+rGJbT74xTksgrQx1UGrw3mDfLGIXjN4xyL4lbTgN9LDK6GzHKcVXI3FnnNeonzasCkjRLmIbY4kq9SSOFyNkphda2a/UVRGVGgQ5fnjaHQiAz0sl6vVqv1/wOqY63vWQPChvKQIgXi5Ud6gg+NTRLfLwaTZMcgRvKqsLWfA1sgkZLA+YebykZfpgCawY/t6xAeO8zGxMVc7WCyBOzEA7Mqm8pk+PoXp7ZpTlQUKliwIAW0bS4Ou0XfhbldCs8wNwuVgYrkO5KnJ31YM1NlAarDZIKhXXafVa3oTY0maIAu2K5uLyAdSA/zF5B6exdfMnUGZVYTsY6hxuB8Mpco3lsWxCGCJmCWMGMhpjWKS1ksr/378ljPvHQl3Xw5B4b/cFh/WhhEV2UcgrU/PGBJKrSvcrBn4wOptAGaSw9rctg/Sl0/o6BF1fzJe3zJY+6h6Q+l94O/JQd/Vvv4xOK9hBNXvPZm8FklPFAeBTUbL/BejQmhoDNM3mWg27TEud9PEOW/F3bYRt9nvmT5slDhVMX1uc1j0dX4M6InzCIblSLN+2JKkgeW2dZxwb67o4NHLxuIksP3PlpQ2O93kEkBRUiiej+WJGUQGqk89Z+XF5fy+9/O3DwtbDBGM1WZEUsLVe/w2IsUGVYVQw3Wxm0SjIz0mi4roHWUaWy8VoECaAgbTeKptLJJOH5LqZnjaxi+bWwWqu00BWPOlUof8wfhG+sRJ1fr8dZWL8415mLSuy01D7XgkkX87lgZR0OnHQJLBezAKTZFssIRzzzq77iZRuEbR7pEN9s0XLRlkhDGWtbqyA4bxsKw3NpG992IRoCD/EUdwQujtCwkQRhyA8HfAd0qNbeZ+azXAgramfwmWVipx95aldfowKd5blEUHjiOaQMXgMvBpT8TjxSeLOs95UXB88NB4Ld9GRY/MhjRHjdPJXK2o4G8xsCl6a89Zk/n9nLdzsto+Dqa7q4oZ8Zn0nj3vV76ozRMInVHwUYuooC0A1zL8NAhUaSTreyhTX0GjvIgOt1HUu6hRWV6fbNe5RZW10OQdCCqSy+e6j74Uqjiy7iQeZgugJCQnS/4XupQMB1/tfpI78M5le33CNh1Poo4AqyPuRGLBo5qwOuKJ4bidJn07+W7P20h6Rgu3ppmwwS64Ahjd/HoyoMVQErLRBqnjnFZVSx4xPVQFcxpIkCGR+IgpakRp3RlYNrfO2M537OcAhjozVV+K1bmitItlvaWUaDEj5qA9fy9sBhocFZHOtbKRshwCqIPaW8DP7YPPHgh7R0dsFpPK+RFm5GdRei+eKOQDprxhPkz94I4xflSBEmbfJ33OuDAd9pPdvvQpe/g87mI9qTp0U31LqS1hgoXRnLE52JEp+DoIVv6pIGRPmgYdYgSaduV3s8r88NQc59rq/r3zqKdeMR1hIAezj4bp5y4h8yx2R/rN4BQGtvRS4OuNQu00ZH/OKvjO+J1SrzOv8o0VxVql/exWojuBJWJEMDY5CklXPUWxXM5fPV5fkQlrXVpVAo90FYxhU3F59UMBUpmA1+Cq+rb9bnIoErXM6HDuHT+pGiqanJ4p4W95ZUv9NpSt0Cewn3kjjNxDgBRXGxwgUJvxXkixUSUBrbbH1k6xmBHi5YDJDo6l9VLtwjcIfWodgaCQgGfVE+mG4eYdrDOYi0PTu7rjwCvxEUowsnezsaGnsjezrcHlwtcY9ttDIWXEOoGkEMIQKuAqohUlnFz2fSyAGcc9NGBVClFe+gI5kVvBBC8iOV3FGHZUmIqUTaGW4Z5QNX85Enr8Izf5RxgA2ewnBaVWWg0P5zjUPgDKy6Gq4sVEMmrGp8iBDd9KrstTcSXq4bhA9Ow22fPA18zp4+weCRwdriXKz2uMlpenKsHJkaLUvLs+Xhoztc5yhcypEjE1jX+TI3d6/cu3sDBDZiY4+74u7fuxVxZ3u1TE4MIZhr5cH92+UR5Xd318vR6QkYtVIe3LtdZh/ew7qtxpbX2dn75dbN94F3k0bshNC5M+7B/Xuxz2QRvGS6OMzNPYh7l6/FWUFZXporKwg/PTiM7wr8l5q2CM8l7q1N3Sh3pPFswQ+7LsTVlbRNYMSSsG9dcDWvS9IKrUq0S5r1bG75OpPbD2S9hzuu0AbLulyOCIVVdV9KXS5X2VcYB7iM7KqeSl2jc9tOadVBq/Btj6tq1ikOttUZg+FheixX+VAQN/RbfgB4bhNwJVO6yFgFTLg+t36jK4au2oUScB+9gwoJ3cxr76iC7ZW6p8gVRPkUe4e4uiIobgq8VjisLUKjAFUh5jnPxDMMCUalXuktMBT+znS3M3gVP9vnbxXXdPMEXGIINFZcI6qXZn49AlcuI5KOTPO7GheVzOPdHPM43oneyzxhZKHBJz75A+XiU2fLpBtapsfLsZmp8qEPvlg++IEXEPLRMgqBj0yPlReef7r88Cd/sMwcndyv7NLT58snP/HxcvLETDDAvQfnzp8uH/rwi/HiqXsFXKo9cWy6fPBDL8ZVwTBOHxkvLz7/TOxwi6VVyl68eDZ2qY1i5bexmDvEUydnyrOXLgZTbJSblGSsu9/cXqpwDWCZfZvnlAecu0QLwb0eB/ZLLz5bJkeHELBVmLRVjpPnuacvopTuH3fL5XKZoJ0XLp4uR2cm6Pqdzlwp4xMj5fnnn0LoHAQrgOsIu5uUhlEsWINArm+4BXSA8iO0AcuHsrtXZ2S0P9o3ynX20f0Q0NNnTsTbR2so1Nz8Qwa362Vycjja4Bvo8wv3afNG4DA5MRq4WdY3SlwG79qzd1mLyJC0YbAuDQKoEIojv6WZbXAPigbGXsutulvblAM3y7jfZHNzlSvPFQSEyOXuXcr7Mm5VVF3G9VB6YXgWtquAO/RCKoZ7cJzBM6+8l4de3ddiO2L5HEHbgO6bGgxgu38kvhosH+Eh3UYIoTi4LK+sSGt55/6VPtIVVuMAwh9yJ64qPFdjbx/3PXoQKIM9dOBAHeTp+if/6H/RiQKhqjWafT0g3YPqoFM9fpYLSe4tdibDeWpX1sbGR/b9Ksunv2Q3FKNfrvyJLiV9R+Eaw3+iX2rcrSZdPzuSI7+DCrsfVztdZHBPi6ujDhb8+P8wA9Q6Lqgw822QfTyaQYYhZxViirLBweCqaXRxEM9itayMRgW3pUcv7XcQvBPTWu5p9iNQ7nsW39VFaIGbZfeqFfPz1log58KHsNAONHNwlT6lvx2c+hKI3+Y03U1YbjCL5W2suHiuuzhGvc7buoJscAbK+s3nzsoBzLAvQ+ifO702MlxfnXPu3jeRrNsz+AwujG2tb2DIxmNQ6wyVL+rag/h1YN92kba3bt+Gbv2xL1qKegqUB30K58jkFPTuomd0Z+Yirll99dB2ejS1MD1PUljWnefUOCngVliDOzydBXNRaObIVLxR44ln1nXy5OmYz3fbhXz3oCO3yI6NjIL//TI/N1fiuIfpI/BnI/B1j/elp58tbrhbdwoYHK68917p+mf/5H9BhhA0CJgMMDhPqWDEXgtuXHHsAUHfgVtYcivoIBZqKLoCfboYAIRgHMCxcc4uVH+pxgzxm5G9wkMJylTBtrwhBdRreGwkx9veMGeRwaPCPTo0yGBFLa2CGl0ocFOArP8g1LSDaxNw8mKOmCR9/gO/ruIfh+mI6i735JCYztW7i3KPwbBdtvliNyJwM4aKcBUfn2edFXZVsKAPHT6lQd680AU61PzV21SxnAZDzeJNcAiKNR8LH9UckQGlFrdoO3hLL/lhtB3J05hRcnALDr5E4gmu67gQti8GndxvQ0/zaQziHU/wdE3CF0amJyYZXwzbMOBYx1bsGvSNI4XaKO7KjfIhHAXb+5wO9F7Fc0FrYmw0pkXluTNmfkHNt6N888i1DtvkuklMvYZ/Lw11zfDTaZL1ia91irvt9zPjKrplun75n/+veykMwRR+G8hfiSLzSXf/iAcNullJ4fa7kr4FI4G13Foty8K6poFVOKywhirceoCZBukDtiH8v+a3IbLQoBidB37UD8yV1fVY8nffiwPXLgihD2ewvLCNeYiMG8C8ZgRY5BUTmVoXFxAuhESLa73RDtrtZrE4Do1Ev8fuVebYruGRerSug0g3BdWpvtrzWb/PtGY5FRhTiPs4CMrK8cdFXf8YjGRc+OIIsIpvP6+aeJC91lvL60yHh0U6GHVmydkRtyxbr4Ios63bsinU4mb7guFUL17mdw3AQ24iH8+rUNOLxYZ0e7Wt4L/5/aqGLx04m6Mixjw6vZ1vcYm/q70pYMl3y4mL9Vpfxe2AR7Z3N9Y6pDlt1aBAB7cJ2FObJ+nqzEooCO3WACR9fe5rhQq69buYZ7rHVXT9q3/5v+6ZmIT3t8D4H8B929t0rZUbfFbQNK3X4NAIPiVdKsRWi7RcIRQgZ3lHr9nIgI31D3jRKHgnH01HgPm1X38EiFUbT4DJvhzrI90Uz+BYwnL7epSzBrJfBUuXZL8cMLJeQ8LerwJC+tP8Mc0UynDQyxhUqHBnIHzN3x3Ec4VORusOWU5iSexKt4qHQTj77VJJCQd41HR4GG+kyzCnLRW+OoPgeSauBureISj0Egu4AdJvfHQEfxO8eK5gJzyD1q5ea7ANMXvR0D+oTd74DQynUsP9S1wbevncny6WuGVCxZocn8LVci+HAmau3RifdIND8NwpOGCoJMpCtA+6CMtrCDrumu0zzwrtsS0KYwTb7HYEDRA8j52hDx/Guoe9lfU5g+eOQ+lpu9x9oVulctjr2gOYLhu6fuVf/MO99EsNocUEHwaCMhUk88yL1Q1f78FyItyxf8JRsIg4f2qjY2BSuwmvpnnVwgRBged1X7hDMKtL4n0NlTUSN1bRKKMmA6webkP9HtKpr+ugpgpmhZ9lM0jQGqoQkHu/nixTyylsKvBB72WV8dnmRrh9J1H/0HJ+sU3Bcn47ukxg2M4UcttvtNvN+oRrWua1V0L2Ko0QXhemFDK7eWmtBUNkol6ZaHeuUDlVCcmp15mDugSf7dQQHMCX/tZnOxr6NkoWeaLNCAnRep0Lr/c2HOBWQtu0igr3BMI9gp8cvQxw7OkcKPqVMutXMbxqoW1nmxaJkyjkb/MND/Y1VhfrjnKEQgNH3rshz7exVIZJ3x1FiF0Jdw+6LqGb01wRXlxagBf9ce97s9oj9/3HEcZW1g42MKNIGGSASmC0TAqA4bH80Lg2opb1amjX0U5LAhzE6kMZVQgJoOLElUGIy9l2bVUYKlPzWmFVgc60DNb1pAhGUV8tL861nNbRxyFECEl8ujvyE8jTVkrLGaSNNBKuaTLGe+nVrrPmcy2gui2C1ULFR/ohj/hXGlcYLkwYrFOlcrVYGOJuPn8ba3va/KppziG7AStckyaPMM3j3LXCap3t9NBu0oVlOetVsFUwrXfu2a54ikkdnOs+iLPp6WtHPcDwmvB0ayMdAXcQ3ccAPNrEf9MVYlfMa1sqLBf1An+QkF5OWtiLDkI3n7sKbrrfakK461ZCzTokgXgypQpoZbSEhzE2C6CVUJVRBl0V/VrfxolT9bnG2ywiTQMM5nVA5IYpNcuYdQgrYzIoo2m1/lqn4UCQTKsW1cGu/Youjhofh0sijEb9+ogwJLowigYeRK1TtBEmqixahaok1lHxy6XvA1oc4GKa94mTV0PSJp5j/Rwr2J6gA2m1jqpIBtON6RokrITjNWhkm5vfnc9i/hmhsGvO2KC5H9r4ZxuCX/IOGbCX1BJ6bfMhlugZc5geQt6KsVIZ+1cQalwOhT332XgdRtCci+6G3n3kdfvBMK6Nymm6/n0qgDil3KgcHt3R60Kb04IuXHGf3zzNr1Ob11kXZ68U6lQq2+qsYQheRt0Qv0nophX9bWdI9LskSg4AKRYAJIg7uRSY6Ep2FGKYalRJiHG8ccBDeSjjgY9byIC7/pxerKeT6tPX6Imlpse1OYZLeApjpJNHF0XY9j8aF7vREAqe26N69Zxur7Ay8uXsQ+AfcqEC8CPcDgWw4unZ2r4woDLTWQcRrTs+OItlizYpWNBJGAaVy+7fK+DJbyp5SHOLq+5HfKGAaF36uF4DNkJehcttoZ6ZR4OhmfuqUxBTEVx9cyupwa2wwUCeG/xtqHw5MAyWy/sDONWCphJtU6/KoFV0McWVantIywXfKZeDw8DJGQSoub8SSVoqgvD0p9OPtowhhde82a74LW24GkgCh6o0wo/2BQfrc/MKZ8T9T+SxfnF2RbvCqG2rK8zA2wK7DRkCs3Yhqud0G+2gNhEUBdf5iBBKgDtq9yRSRqFx1K9n0AXD6coUfs++iyOLt1UGfKhdp5vc243wkq5gbwqba6znofXb+pXt6NnVnsTqNFx3f5T1WzNxvjZ1b4LHHhZR4QxBbay3gh4CDDnEC7lCGRyMNUoRgl+fRxnzIYDb5K2nxDqnrW+tUgGPtA3K7mG1dhG+LQi4zKBvh7ariIgljNaK1JF+CLdCD8xqKBoFbaL+815hgE7c3evfp8cafru0pEpgUS9XRBfacI/V109RoJxFicG16XGtaSGkGJeIyFJ4S/zWifDc7LD5FPJqUOBCcOQjVwXCGDNMYKmAZfdvHmnlx6wcgLpN1T0unshKV0M1CLmchyb67pA4DEUqsLQI+sirpmfNq/Cjfuir2xcf28ItpRZcJay4xgem+RJDzP+r3NTj6Qa+cBwby7DqboPQndX3131xLBDjwT//F37mVS2hm+m30IR4T5HGxwmlQbhKDC2sRIyDJ7m3q90lzcriXED94gZO/CYvIMLaGeMZUQURtkSgXWFpvWrdIj1+k6aQ+pwo4ez+gjA03SkvjxaTGF09DRAZCAG0oBHtLSQYT8KtgtAx8+Fvoun+tk7r4oZ/lDePdTd5ZZIW1fYoM55Gam/WT7ca32Q0RM9RYWTcxz8Eqp1efyY+9ao1M1/zkFy2yDbJfA0HiJVlBtKOA/xCmvW7CctxQMDzD3liFoWr7ou4x1bkuM/0evVfiLLPCdLUvHElmho9EIJtmzeaqbZ+fFrAEuSXC2hVkAPr+EOhpn755mFBoYwWaeoPV008mnIVnhD9TZp5uErDDQbkMeborztFwZRUcwYlI0Qvbr3C5CI+Uf//9o/+Pr/50eS1YQJQY429dI+mIZdx76qawu08t+mDMNidhdsQOiwBpX0uTK2BI2HvJaTPTc8QedBqEav11hD4EDNFRdLfSyFzbnNweDQ2UQ062sNUZfn9slqxBm7GGshPMI9Bn87f+tamOJgzVPdM4aaXoV7xt0t0psZ25SBPe1xNZQ3tehWcyhCbeNC+Slu7aXtG8+6bW+BV/OtYojLO32Z25iD8WLpdV1R1H6SfsF3gUCBtXczPxz13Mo520JowDrZPyxmDVpSy8qTBrRF00/ylGLlCKs/XnCFDsJ1Tjhkl6BEr0Lp/5LW+g3o16tABvK0n621fdTGCJsCQFUEz0y0HftorafPwfj3mzhXxYLX9veW66uC3FxdSmRD3EGrSYmZPXH7pl/5JCHcNWiASzRQMoJGU06d1zlFmx/uSMFvhhr4g6czEZuSrAxm7JxwZXIjoSre02E7hwCR4FG9r05U1LazXIIdoWb/MrHDySlO44l5o+VEUD0zMM/1ifRML0hYeA2jtpwXhWr+tq7bZnqYqZc6CSHSDaTSASL203/wOmGMaEgGL8jDG5W/DPnzaI16h0Fwfr7eGujuyzlr4bUufxXw59AglU3ioWxGy/b6ipfujUruYEeJjA8nvbILKEYNiKRWWEpy4eq+y2Abv5aP3MQ6ibjEKQwQ+VAm+VWBsuzBULEt4rx+tckfbqS+2K4hJ00Zju72Vf9UXz+f5zFB7OidGSFMOCL6e5wqrcgYoevzdsrJUT6R18Cht3OOCXwIAxwm4tbqc0qKRL9XYPtaXjbv+zb/6p1GjGXMhxBAMj2hmGw488HGF0MGC+we0YFvrMBuVsnvS1wnmgqxvR2ztuvHfmYFmUp3KHXXHy6kO5IAco3R+QobaSNOba8CBEc59ip/EdpJ+ebWeY2f9ZWcDMNVym8dokHidRD0gbiOQRBmSzA0YCIEwQrixitFNg6DPFBaF29G5hJYOQ7EAE+AiRD5gbmvtuR7UWUPU0QivQqf4Ba62UVFqsufnRKSPZ5q7Ouz+9BTuVAaDh927AuoVYEGnaI+kCGGvV4Xb9PotG2urg1keqgKBryHaDv0t55hL98K2KqhOAerzar0NWcZrxmxz8EPx5b62u/JH+HElOmsSymkeGh9jGOsArINrXwiJGRnwlFqxZ94tAxhMg+esOzmhvClCzto4BvB/16/96j/TmkdlERpiJAL60F6r0JY4ysHXt8bGJnDq+8uaS/GDdX5yu2GoZb264uaZJlv6ZgJF23uR8NBQ7q1SX9s52PpBIYmiUEqwSggbrbWWyQqX78gtLC3XpWDnRWU18NvdYZTm3m7SaSpIF0LrVeGxHRJD5RFmMIPnIdiWFTHrBq940RS3SALqe7qIE/OquGtu/I+l7wbXKEew7Wm50y2pbYHiTcj8fu4j6jeCTQq3AcqT0RaKS0+ZnX0Ywu1n7RxsubqogivUWR8tq4WbYHryMgRIPhD8nWsK0UM2aYbIy9X6FU7p7zkxbgRzpsLDf+wtLVth1uh9RmHsw4LgbdiJjzl8gUK6BI9Mw2q75wUQ9FjCV8Hx9VVICijcumNhvSnjh7jMa0i4iVfXryvcWi4SDTJY5sdv0xoN5i6EZmllNfzo0ZHx2Dy0tea5gI0lbBppkKi6I3a/6aZoueM1KC0yRIt6ucI3EEe4SZcQXk23NcILoaSwboldswqm76fP6wGXkYNn4qlQB74KM0rS1yiF93mtz81MpJqYSqS8rahugW2tyiEmWhKF267Z00edU3UEb77qf1ZBlbgADpyTyUkPnwstf9eyWJndSjtrdAOYsMQvYHCHegYdHNy5Sqhwj0/YdgZ6m/kOKO1v6lG4o67m3mvFq/6Wn/k7cKSG6EmiDOJsMerT+ivc8sN3TT1B1h7Llz0ULIXbHjOV15Aw28G6U6HawbxGZ0EM8ljaWbduk2UE5S5MrfZAf52+hFEYUY+dqwrk9HO0i5DtTLpzW62FAw5jEJ17YyIQgkGBEByEIAQXK+1rYvpD5jHNYGODeQAQGadq3IHm0WCxwhcyW58HMk3Xetg1BSde17Ih+J71xdq67Gyw3hBscJAxwqzvBdbXjSgGjBp8nu3xGsvHCgZMsm2PBfJI3RBcbsXBtgo3yvJMRfB5BtM7YwZKNL9qEE/5quWPt4j0YWGsOa3X1+R05yRRbaNjA+mGL0q37Lkc4Y6Rbk930HbhpJLCA/AOy8zzwIf2SltnVVz4UakiCsO6zavAh1zg02PAhgeHsNoD0LM3FFDruS/YClKUr2Xlkzh6dWNVpWtVXOfQdWGdrvNqm5WPkBHue3wm76RHk0/e+J5pKI24BywNgwpJ+8gbb+BEeX5TNyDqmCCJm42MQmaQUEEgiaX2iVzVUgUs/F1CWjxH8Z44tINv5tvHjtK1Mhura817e8C0/QiNVztbcIlrxtgIT9c/MjgQb8eHgKDTWkzxcPBksOeIZzRYgauHAflZj9HY1GVwl2Ls8qOy2Gftu50wXkGJrhzBEab3EjGWp2HeJvkUlhg48VzBkCnuBlT5xdkoDULAocnG2kpZX10ufpdSWsS7jNKL8lpY959YNvxlFNTynoykgdiLGe0qoNJefBW+qFe8evzt7BQumM+JdQ56D4OBRXNqLoQLIQslxfhQh7h4Vnr0BoGvLzggAN43tPbqiwCgSDpt4T7b5xHPvmq2vrwUZdZWlsry4rzyG1tO68pjFW7z227LuzLp2zOZLk1VQGnha3r1VKrt6O1NgwilW8Hlai+scirMobj2DvESRnX/hOdGPWGKm9FzBIUVSg0OXqW/dfX89b/2l15VGNoBGK2/CIBMbCyW8+AKlytoiwvzILulSYBAWue6GGCox5k1R0QQZKSCpMCY5lym1slRcFt5FBjzxpI+ea0X3uFf1nrcz93Ls36nIskrIXRRhKUS6DJYXuuhlXUgZJ25Y82YQgmAKsSm61uDh62O9wNxGaJOGGZ5D7r3CAk32gt/ZHgkhPGNb71evvilPyh//Md/HEfn6jrok09PT0fdCq1KKW62f9KP/ANPJVQQwkpSf1yBx6NaJ9H2x5fRgCHOC9DbBZaRYf30nYC/TJr57LYtal8Sp+lSl/PgKqH1OUZQwaWlG7SGMCA0l3bKYw0b9FdAuJeWttE65ZWu4BquoC8liLMvQCuk+ux9AgG+Zg+5D+XyAwJ1TOAOPheABuJ+o+ltfOtKwxlv/luWZ/JSegpDJbVnsX7fY5UrKmpYafCLq0KNctm2MMjk0QiofF693xduMxkzuKLF8xAyF3X8AoAMWl1zP7UvE2+VK+9dKf/ht36rzD16VA+1nPN9xhWrqcJJw/R5FUaF3+gzG9JjN983APOq0FcLaj5tnG+o+37lbJmdWwhC22gJ7RcWKA6TBxGisbKFoo2QN96uJ58kduZgeGgQXJaDSDbUF5zri7rdsbQ8QN0OEG2XzFSwuhEyhVqBEudYLEJoFGpp4FseTolOTkwFrvfv3S2/8e/+fVwVKBcc/NLWrZu3Qkj8YoTtcbFL10yY69DPz2y7CBMNNYQLJg+qVfVfXeBByVRKsoBKCJlwgk0kuEdjzE+Vw2xx98QwkK/lFRYtG5lND8uOEOtiiLtCoh9trxR0oxzZAw8pFudFohAu9/vBK08XcEegu/EUxnj7CDi6b+4r11BYNr76oABDb6MnH8gP032ukPqqmS6tvaUC6jXmzO2xaKd4amgMnorgHm4XrlQQtTOEmSgdTImrRLJ83FfD0PUffv2fmfxdIQZ2BLN7iKXz2k7JzTOgksgOON59551y5/rNMs8o/ubN2wi8rxgNxytGEtD57zOnTpeTp06Uc2fPlyNHp8PKaq21Oh6L5UYYa0mrLdMUZmhd3nzzzfIbv/UfgDlSjswcLUemZ8oiDFHJ+hDuUdJPHD1STp04FhP9ns/stkets7QRjkHFMXjvIY/eq1hr4BvWHKL0I0j+dqrS9g0PjcQyeHySgt7AlVlxvHvnfrg//l5eWiiLs4/i3ugiy7vvvhsHn2sljx8/Xj72sY/FZ0HsUdyyajlpkzjpdtWp0YYppoEHLORZd2x3UMilt69sDdMLVBcFhiNgCpYvSwjT6UWvGgHbGu0JPtiLbkXbcxFKQ+bV6drgsmMM8FBYrUtWODnpm0gu9nhuo6+J6TXZc3hkRBwbAXzbkIbRdlmvwWvWlWm6g+JiOWnip7AVZA9UinyAQTdiVVa8/fSjNJuaGK91IYP1bHVwDgHXeIAzCIf8EIQT8UnCnaNqR+ku2oQlQYM8psoTYPVzr79/DZdom+uVcuP6LYhST1W16zbYdS7OLyDsY3Rp09GtnT17Nj4T4XtxE9x7dp1I2XXnamZ0t8ur8UWF77z1dhBWRruA5HuM4uYS+AZ16adNjtcvqfkpiw9/5EPFb8rE+30IvEGYRokTiwvAitefEBIJKMdiFhUGeHqpePimj7ZujR5q4sh0uXX7btTh+4QyYzIUGDwgsr6nbVDpZIQ9zte+9rX4rrrfn/nQhz5UPvCBD4S7Ih5J/G3oEz62oswlhMSrDAZHhczNYrpgnsHoVyYU7rExv+2D0aHL9ntEWtM6HqmfmBYPe1d/GxQw3a8peGAQfxVNi+6XgW2HboLtr4N9XQLGNsIdHI0XVG7f1nhtlpvX3i+PHt6PMdHx+GzIkXL+/NkQ/KRz1mG9wpTGMV0LbHmQ6ZsYkf3X21Ayn8vnUAR6OeXg9q17UcZ3N/vhlz2QLwKncNdZlSrYxqRtxN/5d/+cnApiXA5CI9xO+Oeytyt2vig6gpXy3bb52bmyRbdx7/YdfM2HYa1snI3Rkj14eC/yaNFF0EbEwIyu8CMf+Vj54R/+RDl5xg9FHVhYG+7Vj//ITIVbF+Tc+YuB4wpdpEHh9uSpVYRt7tEDFGo2LOcP/MBHy6c+/cNBcC1wEtuGi4MfHPK31lWGHDt5PEbXMkuB8cB58dfrtacaHhsv79+8Ub7yla8WPyr0wgsvRO8zgaBqMd2845fPFB7bJ/4qlVbWF1f/8MtfCT9chX7llVeCLuKkoniVzAq4llNjwB9NDxjjPoGDPaYbxeJo57nZEIbhEdyRkdEYJMqlR8CXmcK7cuVK+c53vhO0M9gWF0G0ko4D/C6N359RKN1u6rgoFIwewp42asZ9dOk81gn6h0Owv/ylr0RPai+tkdK120C5DGfOno72vfDCcxiv88Ff+Sy/6oC/LgC5q1GlkjbSyZ4tjptreK6G49DGtGCszNLmu3cfF27NusKt6xMmgLbJz6BlI8PSwtDzN57gc5MSf82+P6AkzQPYZcwAlkL3Y2J0HIswFfPet27fgqE3Atkf/dHPlY98+CNlYmwCP301ztt2g5YfUxWZuUfz5crVq+XsuTMImZ9rs6Y68LOXqF9XwJKTrEC88MKL0b0PDg1H/vPnn4ovxV4i7cL5c+XChfNhrd599x2s9lLci0dqs5YkLAgAtUB//MdfRyHmyqkzfmgIZkpb6rXBISiUkwR+1fZPvvmN8o1vfDM+ImQPND19BH/SWYo6uHF2QgZIXBXKevwS7/Fjx+NdPtNUJvE7ffosyjGOIbBL192wHiqlrL5/hhhwU4M+vmeaC9ONZ7pTgwi8fqq+/u/9p98rv/0ffqf8wRe/VL7xzW+Wt+ktPP98hnovPftsfH1seGQsvt1589btcv3GzThF1/cyn3rqIrTAAFCv4yN5Kt7SCokPnttj/MZv/na5Si/9gQ9+oPzIj/xo+TA9kR9qeurpp8BloNxDAN9993K5d+8e447NUH55ZBvydFt/25N8+9tvlF/7tX+LG3sreFr9+8Zah6pCCggbZeGBm+48m1y+O4aoMqohkG7KrGURc/94H7gHgAPh/u4gEP6SWUb3geAWXfSaPp4IQ4xBCBF8geh+6k3meZCOR5rZDR8/MRMf6lSr/bKWVqIOYpyM3ytzWFsHHE8/88y+cIQGExzMGKzzDky0LVNYnlXK22CF0NOXHG1P4o85C3Hy5Mmoe47ewi9hWbc9TB0wYgmApWBYz1e/+se4GAvlwsUL8c1C26twCxvScdeFpRig/V3l7bfeKXfBIV6KJq/jB4O/Pfg8XlQGD5VG98C2eAKuMBXunDnRzbKHs8cwTUMhI0Oh+FcZXF0DhSuW5YkOrg0qlwNxP+H3Pobhn/+f/4xu+zY91nzQ1DdbLl26VD7/+c8jhD8Sv/2q2IsvvoSyX4ivjVnHzZs347uiljl16mRVZOrRXZt9NFveeOM75Y+/9vU4K/0G+a5hsF588YXymc98ppw8cbJMTk+WC+fOQe8T5Tng654MI3y36cEdc/gJwFOMtbZQehVFeqjgNs+j7exZtN5+/+jokaPRs4SSE6Sj7qDt1xhKUxe7BugN4zQu8tgzqNzxeiN5NGAZrM8onO8SbhNTO5Rcye2AJghP8vrqOprmWxBuQ3Qaje6e555h4vzr/ft3sDDrMG8iPvXmAS6ek3HixIkgkA1aWlqM87xVCAeAl7ACvlVtdHrI474UNGcy1PQvfvlLWNkF4J2HgZ6EtRxvgMe8KfljPhSSCM/uWJ/3CNb1DP69PYCEccTvDIW9jl3jt7/9ermKgMwwUL148SmbHtqvdTA6S+KRBtLhHgq7DM7H6Ea3sEzHj83AFBQNOA6QVHLfY1SAXWCRfI7upZ00GxwaDEtm13z16vt0tXfLuXMXsHCjxe3B1qEv7RSdZaV1MBsGaly0qn7kf9UZC9qv+/V//eIvgdMSbtRQmUFAPvlDnyyf/tSnyocwKkeoS6MRb6oDywWYUVwqBenCufNleHAkhPgdrO30FO2/gMtHD3Efy/srv/Kvype+9OVy5f2r0HEuLP0a7uYR2vs0ltqDdnxvUvfAFVKnIM/i5ghD+H4L9PK7V+LzLwq+s0jOMmkAdCVmjh4vdxi/OKM0OTGFm/RiCHAILO3cxrjUJXgX6brKAm3UoI84zoAeCm58+0faQmC31NpGVVPF9xr7bJzV6RTuaj3awewSm588cyrQ6TVf9XEOU63zeC+7dht9+fK75SE+sB+s1+9VoByEOffpJiyt6enTZ8JNuYkv65FhH/noh0LbDSKvEIiGMLWcN7AcS8se5zCIgJ2I+pUC/bXBwTpjoKWWSF/96lfDR3zuueeC2LYn/FaeqeEKpAJuL/P+++/DrL7y7HPPBlG1MEaFNPYiU1b/WSFyOhD9YSxQLY4WWb9yHIVyGkvL5CyGvq1tqEHfsU6nTiMcR4/OhBJcuXIVy/UwehoVT6G290OfKUIBykkDE+x2tYC++iYdvXdO/bIWEos+jSD/2Od+tHz84x8PRdXV8dxD2+EWVfObFnPlMH0SF/I8bpw9410MwVtvvx0Ko8L+m3/zq+WbuGB+A/JHcCt/6BOfKBdx+/TPdfH09RXWWNmEP7oTg/B1fmEO3gxDk5lwT53v18h4JqMWXEWVDhpN9xrZDntD6WLv4nmPWmAJrIGJyUwETrV36lRht61230qjuxI1fs6tuyNQPh0Y5VqPsSoADzN+r5DPE4jBGRIFQ39KSx6LKFs7EO5eDAr9gq2jdH1FFy5qF7WGYF/nd3dYdH1qmanwpWDonvjbj3R++MMfDuLanWlts36FtE5Z1pkUpyP9gJQH9hw5MlP8cq7TX3btfj3XzV6m+fvixaejTgX8+rUbgZ94J2Fsq891HWSQe2Q8ZsBewfb6lYZoK79VHK8Z6gDZAayuRT1tNj43PTJUPskg+uMf/xiw7uPHfyPy27aszzYbEweDdIlxDlG6vPXWW5Gmb/vhD38wBnLS1I1VLnm739s3UeKz3AzmfaZlRB7K4tIcuG6iWMdxWZ6Jur7+9a+Hy6RQKsg/8zM/Ey6IruUP/MAPMPD/4f3pTN0u8RQP8dZIyD+NgGl+IPVzn/tcjMd+93d/N6YexVv62CbzxAlS4K4CGNOouL8ofxu8WlfSwjZ3yqD3+duQ9DP2/PW/+hef4HPXoOYHcM09wGWqlXoaUewV8VkwszJH5t+6dQfrt41rcLSc8ngsNNRPIh89eiR8vV/+5V/G97wfU2OfeeXTdNFnaXzVQGFbnwNM7013scbFHP00HgYBJ7FYWhEXB7Q6DmYk5o0bN+LYL4mnBTc6JaefqT8oDPNoafVVq7/aHV/BNQ0RCLdLCyIeEklYD+nGX3/99WiHsw0nT56KNhfarjsUc8+0X2FOxTRIM3sgLZOzSfrFMt5POYvbEaz5hHO4lkUhtEhUG+UAQo9Blx1M7gtBcSCmUrz04ovllc98iry75Qx+s7go2FarUNsmhWoIl8gxh/cKoz2HsMXX6cxHs/Pl+vWbWNyR6E3053/0R/9cDF5FxJmyuktPt0/XU0XcKX5kQDfBjVR1+nexCv9gbZ8zRX4mvdLqBHykd4Km8lVluHfvfhiLAXqQs/jvWnRxU850g30PAJsUlltx1nJTXfTadagdxA0rL5+SV+3rocvv7WBFZtQteUy4sdKxKScY4pRVMwB0/hti5cDx0jPP0iitU3/5T//pP5Vf//V/Gz6jDXzp5RfLRz/6kegi1WyJb10GmUHt0TCFa2l5NYTS5XddkNNn9Keri+Sg6nd+53exPO9EPbohdv0OjJxK0s+9du16PH+fUf8777wb6TJdQVxYWGTAhc+I8umShICFoCIwMdW0VybofZwR8Fgx7z/y4Y+CHgNglEs/1CBR64pbtRyWN1SLrPWpAu69CjELHR48fBBTYk7taWHDYJBXvJzulIYQJWZM7CEuX34vDMRLLz1ffhBXhOqI1lUFNsZBFR0EdDOWvFWaPNtE2NWA6Pb1I9wLwLsdghOfgUFQP/7xH4TfXVWxevrx91eDRpaxvHta3JSmQsU+EeB5fJrt9XtFCreux1tvvRl1vPDC84GfQb46HlGW3nvvSvTmF85fQNEmw6BIMf1tYTkl6AQCzIjBuyujrvLqlpAhxlu6LMpMOxq8PibcnZmM1RFEsKlV4sTeDhqjzx3LvmRxFkS09JOc6tMv9cw2XZKnn7qEEG6W3/qt38RX/GpYbPca/NRP/WT57Gc/E92ZDVUYstsNxoZwYfUgBJhEfbfpEZwxcFFnBAvz4N6D8o0/+Xr5g9///ehSJaqKYNfpgPOjH/1ozErYDerferXb1V9WUGK2gjq0iBLzpZde3hd493Cblj2K7VL5tDgOCMeoX4vjUcpQB6F187wrclW4gnYE26XACNO0qsS9oUha7ncvXwl8dBOclvNMc4PL/b5o65jA9zzdKuCYRaVUuB2gXXrmqegJQDB4onXUahvIGjS0PeItHqLkFohqRbXEDE7nl2IGZxiL614Qp0edWdF42INp3NYxItLLupxIkH/ukoxZKNpsm4YYpAbdEMTk5/sMSp0w0HVKeRIXn+sRvPbat2Kx7jjjqOr6oaQYDHsKyytzPneAH4cBUWfMJIVw00jraYxJ0jvrMfT8jf/8L7/aTmgH06BbXCWwjWgLt4Kt1aqfo7Z70IIURsP3g2DOU9+8cat85St/GLMeEtz5589+9pXyQz/08WikjZUJdaWuRgdoqE3gUD/vt1WmcTWWl1bKHQRL1+IR7s9NBpqXL78TK2bOPFy8eKF88IMfKJ/85CfKxz720XB3nmOw6Hyuz55//rlI05I4qNJSebqoeDuFqJBNYEEUIpU6BmNYLnuCVXos57cDhzt3w82xiz6K8tj1O+9dFVJZq7TQFfEKsIDhvc+9OoD2W5zOH2vdLiJQskDr5AyM9fsWSbyFo7WCgQ7mnQW5evVK7Ad5gUGzAqeAyWCtoj2H/LFXkV8OFnURFU6D6Cjc4qCrs0n3b88WblEo+nIYhPP0ZL6QrHviPLiw7G1ikB89Fu4NfLLXMIBBDHwd7zi16ILL+9feLzvkefkDL4eA1h2P7nXxTfUBnl8r9+4/iJkprbdKv42bF4oND5znXl315CiFeyTaGVJKHoVc+ZMuKbvS3ZD3FbNW8EHGDBZ6UrQbj+VbogTQqsh4rdvS4koMVvS/9IN/8Ad/sPzCL/xC+dSnPkkDsVJYPWFUC6P1a96wjq61+k7+dnOVgyDf+NHK+uzq1Wso0IPA7xks2M/+7M+Wn/u5nwX2p2Bo3YVH8cBvaWkh8sU+aO7t/t0GIHytjXWY/tprr8V99iAG63KGxbzm0frr8xt++7d/u/ze7/1eucVAVvdFq+WgVLL6QnN1aRRmaaWh0N8cD1j+dr7bdkuv2q7KHOuWDvYI4mLXa5r0cRbI+h2IffnLX651hTV2L4k0q7M9yCOK4kH+9WtzWlYNiat+LosKVzz8rr493YWL52Jw75jJsYXugmMiy6gs0tP6gy+002vgxtXy1p/3tVeUv9VN8plt8ZntsF7b7kyJZfy+f+UX7hywUyas1zIG02yH0d+mmyefHxZQgO8W5AyZbqX+9pkx7w3JECu1+5VR+lve61e7kUr34K/+1b9afvqnfzoGGDLS58IxpFVJIsoc92CrAAq1rouC/MUvfjGIkzhK/B/8oR8of/5nfwZL/ZEyOjZC3fNoehdl+sPfVKCdpVCg1/z+j9NXdKvOVty9exsCdYXAOpPy1lvvlH//7/89XfN8MEz8ZJK4GmSUA1dnCFxmnpyYKl/96tfKL/3Sr5TvfOctcHdzlZ8jGcYl87B2F9CpD2u2tLiMoAzECp7gFETHDtYj3BQ26RqWl5A0TkXzufELX/hC+Okqo+OYeIZQVCWsg8+6aIWFdMWxyxeb3bmnAZLuzlg5tuiJXlCYumuf/OQPhdJL61/91V8NeOIgTxQkB4ziJj4pZEafm64Qyzt5nq5QvG8ailoNjXxxNsm9Px/56IejXuVF3koH4RgTrtesKwU+hdo0g9f8bdjPr1vSfpAhCWtHIJL6P2E98FNFwtkSu1AHlO4ZdlCoVdIVecioWyK6kd5Rri7BK5/9FBXWAZXCpVbHnmZXOa2rURJDG1kPXffnPAOa5eUVBFT/b6sMxci9p/zsn//pcuL4MXzHuchvt1wbX+E4vy7R0/e0i/X5V/7oK+WtN9/CFTlefvInfyqEzGnGd955OyzU0WMzkc95fNtvf+51ETy+9a1vYUGfL5/4xA/FbIsLF5Z10Oqyul2qUf9/i25fBoer04Q6Z1ti5uPajevVTcJ/z5kW6RT+A42wTmnpfe5l1+qJ243r18rVK1diIcXVR7dBuOqqiyg/pJsuifWrTNI53AZcDQDGTMTXvv6NcEU+/KEPxLhEhXOrwBtvvgG9+stzz78QNKvTuAyEcadytsS9IrbDQabKJO6evqsxcqbkO29+J3psXVHdGYM4yA8HyjHXjlt4DfdlC0F2nnxy2u0aKCJB11d5kg7SLNyvYKy+PZabqJSkrHptxxDueNIRsoDC7W+FW6ScLUnh1t9yEOCoVYLZPeqXukgzM3Mspnoe0O25JP/U0xdjykuIDjKqdfUzxnVqKl73CqHWSolyoB0MlRAudpxhkOMUoP6r+7ofPXxQjkxPlpMnjjcEqytcqRgBl2iaDNYSaHV/8zd/MwR0G8Z/5jOvhKBOA0fBkIn2Plfffz8sevjZMhbF0MI4M+NA8PTpU+UjH/kIOJ0u47TLrxF85803yxXcpXed0bjtt4QYVGOpZZZjBzdiSUen195HEf7km38SsF2A8csG6lAoJELkDIe0t+2W1Y91D4vKJt1OYLl9A0Vc3/j269Eu0x34hgBSkQLhgDj2XezhXoGHe2tifz0DVa3lm2+/hX99rnyAwbSug8vx0v42vdo7775b7kNjV1cV+pgJQhbqllvkQv0zN8KvG+QikesFrkh+/Wtfw127idJgnfHhq3DrmlimCml8eQwFeuvNtwN/xz0f/NAHA99wdWizs25WMoxBDIGmzXURxz6xSolBGdUQpGAb9geU7ZAZjAptXCGWQuKsQAg3MQc/8ZYExPLNFSvQskxOTcJgXJR5XJS9bbqfKQTiZBAkNJ1rdPnhjxpr1y+6B/j4skB9R9NBhhZJhrvS9+Dho7ICQR48uFvOnT1TJsYnwQXhAZ4DEMF5H/u2GYSZ7tTUb/3mb5e3sc76xj//8z/PIPOFsLbW7445XR2tsNN0dtmW18e1Xttt7yEdtJTuU3dX4NPPXCynT52JgZiDOldfXRx6/fVvx3jjm998rbyNEL3z9rvlzbe+Ez6tyuUms0uXnoklaJkm84Np0hXGWqdtVup1I+zWpbP0UFnPnDpVTp08Hkr+1ltvYwGvhQJLV31neWF7hGF+LbHdus9V0D/4gz+IrQGvvPKZMo3wrqwuw5euco7B9gms+K07t8obuFt3790PeA62XXWUP35/M6Yp4YtjIt0f6SNdnbJ1pdO8LgL1+p2iaF91aY3KlTxyse299y6HpXdl9fkXXsCNrGd2e2rCGq6RwuLskMZUxdRyI0FaLx5VeCmv7dDzX/4Xv7Av3O0M+VvaelW47XYksv6hlhs68EyroAJYiW+7yAQ/Lu/c9VZs8HGFTitu9+vMQhyyTltjAIL+BXLc1zoBp6Vpgi6I0QzWYTfl1JGzCJffeQcfdr2cw3peuPCUBaPb1YJUn7ILQt8KYf3VX/218pWvuP30EYJ4qnz+8z8BPggV1t7pLS28v/VlHSvMLczHqt2Nm9ejLW7amp19FELv6N4utc64aDH7Q4jsfp2ZOUsP48KFcFUsdyk6znAK04US3R4V4YMf/GD58Ifdfz4duOqL1rY7YyThnYHAnYJOuiaOaRQo65KmLmK5V/4HP/6x2Pdy65afGr9FPfOMDe6Wt1Cob37jmzFNqjC7vuAbU9/61usMRv8w6vnUZz6Fcl4IQxWzFfAsZoHoeY8zwHSWaB54rg2oPNdxIdz85MsDTr36upn0cdldH/3KFZX6ddyNO+UDH3g5VjY1gFWoq0z5O5SW3kSaKxMPUVD9cJfqP4CLpFFRvbXc9vJ1KlBPQVdI4UbnjZQXZjtIQ/nZ9R9/41/y+0CYMmQBJ/P97RkSavwCo299SY+TdaXIF0zd1wssGqn/bOXVyjkS/5f//BeDEXY7P/fzf4HGXoxnvvUhMZz8j+BbIBHqYGA/AC98TrpjdDHmhU+cOMV9X/nf/7//CL/zavnwB19mQPlx6lgI4XYQ6QDKpWeX5G/dugGB64u1P/RDn4ToLyF8p+O5xFXonBePlyKo24HTa3T1f/iHfwizrgQTT585F12lPZfC/yOf/XMI/CT474UAazGd3pOoURftsn3SQKHUEtmDGaSTAylnJ8RVgYozskszxQXX4pQv6IitixcWGB4Ffnb/Dsp9C8i3x/0Un2tIDh6tw57Cwa30NmgdxcFBcg44bYc8/PSnf7i8BO0GBuu5IBqvtOzWOTQ8hmtQype+/BUs8bdCKONTJRi0MdrqmOciveboGL1Cb920duP67ajnxIlj5Qs/8XnqQjF33CZdp3zt9apsVaMmnazPmR9nnzze7vM/+RO4ii+UPXByIA4ZYjMYza0Lh7v0Gii+zlscvdbIi9d27Prdf/8v4klmMKRge5W4PlO4w2ddrmeGeF6y842+3CqRs7wrlCJtkNG/+9u/W/7wK1+OBrgN88d//HMBx0ZquSVoBF+1inpTyIVnjyFuaDiavA3Fr12/SRc7WmaOnyq/+q9+pXztj7+KIm+V8TE/+VfwXSewrCpYN93sEv7fJj7lWQZbR2KDls89FRSIQXR9fAeaCoZtcBpRXNe3NqO3cd+3m7F8+0jmuJ/705/+dPnYR38AYdUHdh2tDlL9JIY9i5Y5z7jOWQNp4dW0fNVKGphuW30fMb5xGfcoOKSQ5r20exmY3T39Idy2y0Gaxyt4SI7f9vSzdO6xUWkMnq2iL69Aq+y6V57/4ZhBejsj4uDx3PmzwHYWh4EzFFnfWK0Giju/oFG6erEt0AY87PG0/LcxFBorX1JZWpovV999BxzpVUt1l8bHpgK+s1fPPncp8soXZ6lsv/WbzxkdwwrypBxY75e+/Afl937/98t1eqBf+IX/rHzuCz9Bz38taDHNYNl3KBVuTxlL4W7ehgyY7auh6z/8u38Zd48ltoQblkhqmFHPjrZ7VbjDv4I5cZwY2VPr7W4sJ4O1gN+iW/zFX/zFSNMX/y/++n9expruzAGDR0JYt0L22BWBkZGetOSpT1rFWfx3jByw8MHGJsrld98u//qXf6UszM8Fw/WZxUHLkfuo7cK1vOKiQOl7ircK5jSgwrYKg32uQCiMCpd1aqFjwYj47Tffiudnz5yPAaDM0BL7rUYXsjxsKI4YlhNaE3VW+kEXj//1KoXdh+OJXYpDZOU6OjqCv7keRz/4Xqn8c/rOM8ELCmMPrtG4e48BNBYsZmG26zFyfqtRt2gbYVQhPQ7Ydx59s8fDQmFIvAPqVl238FpHnI1Ofj/t57hkAGV3X7oWfc0XvBk4Dg6MlhV6nD6UYwFl0Z3RGtvu+blH5S7jKV/zW2zegPJMPwf7T198qhxjgH/qxMkyuzAbr+B5ZqTtt1PXi1WePDPSnZZ9KK09mwbH+t+9fLk8nJuPVdIpXCMHzLpnR31BJHxu6IarFp/fVjpRGOkokZKeee36jX/3f4VUa2tTqA0iAIlAiO4KY6JrYFenpdG6KQT1hFYsNRCqYFZfJ37DYINfHvulX/ql8sYbb4Sw/K2/9bfw52YsABLkFbg1cW/9Xg2BMEEcAg+6U08bVbkcVPlJNw+N+Xe//ut0Z78VvvLf/Jt/M4gvbjlvXC1jxS/gN7EGXQgHRGgMwXI+izR6CX8LI9IhrJZQRtiOcK0gaH0Lm3wyDbB5YlfQBBpoEVfxUX1TXaGzt4vz68BLzDySTqUbQkBVSrt8YTtA09/tom57T4VrCffPk65UWOv1WA3301smBqQBF/yjHumrkvEc3LVzsXfDernq/kR+nlleWLZbPJQb2+mbOR6jJov86JM0VQDlSLWiwq/8sr2qr+0/uHriF8YJIxBn4LiajWD6PN7ZVEYAXnlULbvGSRfUtE1kK3YNQoOjuHHS0vcDhO3ZNhoo5dR2ACnapVzVly+gyc/9/J9/Nc7TpnHuLXBp1GXUsNQgkkfYxmxJWNXAoxKNf+4bcdDj9JZnymmNzasF9yqT3J+g5XW/wvnzFyhPQzVPBOdQBRn4AM9BRxCd39LN00Y3ySMs6zG6S84BnS3yi2rOZR+dOYr7caGMY6WHGA/YwA1fNiCP8ANmEyVCLClDKL8fnoJf69UN4yc4urdC2A5yxLK+pePcO24NQqHVd7DrtJv4WY6/1tbA8jDHepaKqVEP7Qtm8tx7hUbmOfsgY11O97n71/tQVDIGLdd47uqi343xxQbpJL9iWdtG+lcBgq6x5N/Al5dec55bARJv6/IravZQFveZR1DEIfXkqUfJOegfjo1TS/RaKp0+tL1r7MFRiQyUqaoaP2sAXtIUUBUvcK6yodjbLmULw6I80A7zOqslneOIO4o7S6abqFKJp6cSSOMllN3FuXq2zEEIBSaqqF3/+B//z8GNehJRDQIVIV0Sai0MhVBwuzCFG41AA9XUAQZofq1LTTLdIGHSyU+ierXrsnvW6sk8823bCKxmzG0Do55CRJ0KOEFFsedQpPRhbbAMljGeO6LF81Nvq8tL8VvLYvC3dXivdkvkdhQfn0eewbqRxxDMIHjvb4VA4grPOi1nDybumSe6SU0bwfsUnphFIljGsomf7poWOnxb8ju/H24ebfbeFVbzyQ1PeoUs0Agl0eKBiwM/nysLMV5AAaOnIRqsXzghcOCY6abVKG61nREaWmuFVTB7TuFLe4+K7u52pdevHdf96843OwiusyvQDuOXx4DY1gj746ealjRwmlScxFs8vErPVDbL2BOEe+dvoq8YKvj2zHHiK1XoMSirNLVa76Y5lrH9Buvs+te//H/UgzC9UWIz4EPukDk0TGkH3CoDDpHzKDA32liJ3YxpRkMbuN1wCoajeZ8p0Fpep7E8INPs0QtYP/XFaNiGcR/CLHe578FS2+jNtXyTGj8zfFd6hwGsK26Ex0QM9g/BCEb04O+HgkzX7qavQGpc80BO6/bqAEf8ol4EwmsKipYkGEkbnQkxPYQG5mg347dwYLjdbVQBDbR+ntDky7lx5BeWbwElp+oyjlvlabfBBI2Dg3PqcgCmAfBryXOLS7H70YUgv0hhu6EOZdywVIUrDsEBRhWayj/haAHFS4HMZ1FXCNWBcivc0tFX0aJ9jRIqWJ5Xs7W1F/POQKAsbRc2Bkn+GzytV+Fu12FMAZdWPlMGkr4Qjt91V2E7VHpX+QkPAP4bhWNbbO8gdPG0AQ8XWsdIiGeMfWwLwXpSUbp+/Vfr0Q78DuudIaahSPTbLw4wLKvPKRDPyghktagiLGMD6UpYQxAKxLRQdivOJISWke5ARj2yq5dRip8MtvqAJ8Lkk6Ce16xu8ausrK+V9ZXq++lzW6cHATg/7EBqc2cTn3QUK4eG809fbxtLHx9RlQEKMf88B9preH8KsvKInyfuwgxhJXivQNkOeyAHlLahLohUZRigXPQ+0EB8a88jAWwVCq7bAv4aAl0Ue7qRsWF6G33aut3X7t6DLR3gjg2PhG/t8Qr9uHK6JxoXD+cRL79YbH59boPbjcVFPA3iL8xtFDINS9BS+tKex/ijwICX45j6EaXaE1uGxoWAwRGMXne4T1zwyXWVoBzwPQcy+AN+Wa9XYwZxNT3rtc5QEumGW5hlJJltcCBtXqVCujuPHd0UoZdLP+XivBoHxuDkvnuNnu01WDZp0fUb//YXwUSmiBDAsvEgrFuyATLx6RCE49HcQ667ZWpqIogCZsFMV/dsj0VT87KxViZhJjzOAAth/kBmEwFSyEA8uiktadPI/fJc0/cDUvh+zl+rMHbloQxddsnb4dOHH4gQuIxb91+7KKGgylitgpBlRGW2+YORTdC4q2TWJd5B5GCGZbrK7PxcuBUO6MTBkVcfcIVj+4Wb5Qy2QcHzXuJrYSznYM1NT85XH505Xv1YFNQ8fsrOOvzmj+197fXvlAtPPc04YjS+ee8hk2HZIZT5bWNYPOrThRIRBSK2RfA7rxKRJlR+cQ1lhD/CWF5ZioGqRsNjzgJ/ywFzYGCkLC4txSfRnUjwvJZdp1CbAWg/PaX5qoBLBzExpXLS9ltPBn+HEANf4bat3sfhodaLHHiNwSbxwcOH5Y++9sfxquHF82fL6mI9Y3EYt9QVzSofjyuUv6sswRhdAhtLyn6jDzIQyCNjRFuBiryBsD4oDr1dKoz1al7fzvAKGUG6O7o831ixy3NUrrXUtdFakLFOfRHVTMuYpnbrJsUeZb9iRdTHd7nb6Kmfqp/PtWL6YwqIRBpjkOkUo123eJov3J5DrjHbwRWkEGwivy0mHjETYQQv52md1qpn5CE85JEJ8sN5ftuZx/Jm9N59EB6e4+GRCqan2C76itmN6wj4NwKucKR59Gb0Ai6K+M7l7//+78cMlbTQqmMuwU+yVz6F72lZhQTBX1yYKyuLC3WhhbaoAOEuySv5QoxZEWLlA24h7XR6MN+qkubVPahKKl4pD95nUGjr+AmFkm60U1gaSVGtV5VK2fCZptJZlqSXLmilaT19tt7LV2VBRVH4aUj55p98rVx+5y3K51z+Xgi2coJ9Dx7aVvmd0XtoYyPU9mSWAk1skFNYpBHS7V9/hMbaKCszj+XAK4ji8xprUDNlshZiEOFUS6PRRBkeQsWtE/KBLES0rppmg/nLvd277o1ugbCqgtWrhJYIpue0nvPG5o83tcFPIoTCcvU+znRurEoyLpZ3xS+aUd0T0z2C2Xrt5qOOaL/M0vpX5mebhZUwjeaXLM5FC1vXzt7Cuff33nk33mLfhlEKtoNbg1tOv/nNb8aLwG44s5fKtltWQRe2Si/dpJNCHmeI06b6FQKVQRxpV/AJI0Fs31d+VcV1Iaa2A7onzRr8/W3wtAGVIqb1uFeJDgQqhateFdYU2IzKklfTrVkD4+f3VCr5Zv0UjWcaQ4+y8FSxVz796Xgxw9cKNTbKZigmV9sMurVtGljaHIptG//GX/1LrwbqNozKPC00xIw//CQvjAchpwuXl5aDoTEVReHQGq7xm3yxUMFVwvqUm/jtAMSU2DshPAQxKhHJWnnc+zPKmc7FKbjAw3Rw0M/zTRTrlwhabctWi6v2UosFrZcnj0Xyew2LTYzflDHmb2mwy+g95knBoW5gsnaf49/iVjkVqYAFw4Vle6wTPKIO/ohH/CZqBFQaBcWvvjm7ofuiK2Ud165fjyV+d845teX2YRcyLr93pfzYj/14OXrsGO3Ur6/7m+29rN8zSWK8AHxhy0ynKHVrnML0HiRpG/iJk+iCI7JX77nK6ThGGPwMGja/8hstRlgsL9WE7+m9TlO6Sc522waP9rCNQUdpkHQnTb4HP3i2n6eJ5ou8yIGLea7OmtceJnhBfs8xXImzwbtx3abL6VMnQza7aLPCrILYU4cShzwJW5jS3t/gIOIZ26HqppoEEJFRMAVgYZGOdMpA9M6yj91bMUFFiNC+Fx6WO/ITvSZMAzgG0WpaY9WbEHiAo0z0dwhbExJOO/+T7rNcPtOaCdN7rZbXtiXOkHXaffq8M2Z+f2vxVWzzK6BGV1A9MuHH/tyPxhzuN1/7k3jx4A/+4PeDwT/8iR8snqaa1hZgj9WvoMZYBVpp9RWCoAW/TYuejaiyeDU9YWkMfK7fXEOF1Q5hBMC37aIYw+oCzB4j0iibMYXKWH9X6+q15jm4gkDE+ryWDVuFfHhvW1RgLbvujFsszF97BQWXMrTJK0XJo5Gy/a37Tma0Q7tx9RkFbVBzb7kMCmvGEOAGeStSWL3m73pv2VZ58u7X76AiBhaQUFAkJ37GxCtDEtRo5s77TMvfT0oLrQdsgo72NbgfZDuofz82Ll0bx4xuGEp4mSfdHf1Hr+658W0ll65ffPHF2DstXIXeq4Jcez39V+AYpSOwAj+ep3D4O2nfGS3fmVaFVMFQKORBiw+EbEennEQUXkOfjFXITBMPYYpbTaf1cd++arErk8nXpNtW2+K4LL4iYTNjYoA8tlF6NhX6O3rxpo78Xe87Qhv5luwGEww1vTby+wmd+YSTsA4NzssdEp5Ur/fteFh40jPTDoOZOOoj5+/E2WtbsHURqh+MK9DkN2SdWu28tycwr3PPXpcXm517ujpoSMxWNH69eergqeL3mGBFWiOEGJKwWOLIbaQp+IR2epTHWscgLZ4rKOTQ/DUh4T8eDuq1XP7ujJ1hP83Km2vgkuxt0tv0Ms2ruBocE0lTgwJvMH/CDvyb8oaA34pPFG4rMGplol50PHSjeW4Q+H5QKA8RzMxfuz2R1vrbrVl5G7HaCIOIVV/88XAAq8Y2w9uh3cD2s8zbLpPXzCtdXagxBPEwIRF5XoO/FWLxrWk+S0InTSos8XPgOlDnpnlmevjMCLLC62/3T7hq6RhC/9cNX1pv3ZeEk23dF5YM4g0anVFzKd4uUNl/x4JVxFaeWlyuAtZIOteMBnHONtm+dluN2t+MbpWIj7MCL+owHTBGoWWMSpsY2zCU+CYGDAoLe1+wA94BXTX0VuDahNesN2PiU0s0od2wJOg2ViRnB/IZWOw3+iDtILTvn/S8MxpskCHTbJQh09vB5+KVIWH8WYJl2nXaRmFm3Beo5nnGDJk/aZQw2nm1PplHesmwhK1gW/+Ro1MxWIsBI0Kvr7nKAM5ZD7Grg9ZKhyfRIqOhs01eTUue+ds08Xg8ZNuq5Ux4Xh+DFdJ6UF/s59h18N20PcRKQWvKBjpVCaPupgl5n3TRYASO/HYVOxYPyWQeYwgt95aLLR5E1yY6Q+ZnQFkbmoga8j7TvGbDDBaM50DOfJ1Mbec3ZHoQxoEOz1Mg2jHzxvNtYVCHLYheoeqi9Rsy/36v0cT9/H9KtDfar6sRuIzuCtzaNE0hQMlJM/rMMq6euVFMK2/eFOA2HPM5FerKpquAPpOJlZGVqW71NK/3sePOXo3nroJm+zKvg8Zsu2GfDkQFLISs+e3Whi0XW8gCJq0r+fzF1UjmxzqDfZhN3V7jd3OtC1Y1RjsB7FyVgucVUsW1evHQGYFtDC1Rga95vdpBmr966TWaP/Z6u0gYwu5qaS/5seLwzP027hBVEaieIMzDI9AOC40AeLXbINCcaEyGaDTMysZnTKbm74NAhZFWy3qNvAiiS+MZYMtj5RGfSA95Ja0zyIyM7ZAwnhQyvwLXjkF64TXMM81r/k686jy7eQ+EIPPF86Z+hVKXxOi91lklyOf+Tj9bN0VLr0J4H/iAS1izJnIXswQOuLPejIZsV+IbbSEmXvHuYuStcL1mqLsJEcl4TNtQ4ChPgu1MWO6xz98ZcgxQY/2dISYmyVsxDqmK57pCLg62yznIzbbGaieulQIewsxtwAmBr20yy5MCqgBAtbeJJrURt1KzeJVYdqXJcAru5zEawjdvLKP7BGKvQHjYKknV5tBwsBJ5J7DqXLgCsw0OVCaBe3ZDeaN+V0ebPO4hcW5UnCVACIELABIpVBDc+J0x04zC7cyjdQB44F6tUTMrATOrXpM7hDrEfp/wDsycEo12A9eQNMuQdKlRmlarVDdpVYZJl/S9rcdn6coIz7LpvqgYscoLHYJe1k2oc8oKPmQRV575MoDf9/GqVDRyE79lW8xGyQM4oBUlRVByP4TZWRRnYIpv+bhgEpJZ22moW2WdzeKZMx3kdf7Za3DZe8ogm0AEXwbNnlJl1DAI2p7IVVafi5xXsAHmZshirMCSzx5cKZY2tlnayytxUgGrDD8e6+or4YABj0dDMsxrMtYk5zvzWebNkPdekwkR00JLWOFJ+CbY2MwHds0VYjkwIq9wZHgVtOaZwgcRstz3EzuDsNttC+aCTINp4MWDpt2ZKhMqI7P8d8EhpvvxpOck1CuC7kJN5jHkVZwrDb0PdhESD4XnAK82fH9btpNmhgrL/KG9wY+4BI0UvKQXAmSxjnbyZ79spZUWviqDzamrn2J7gKe/M5Jt/4pQ8MuytoW0pokh8BqjfVxqTFwjBIAnh1jEyVABdBKC341laoeal9hhESMvcVeN7z5Ibz+Lbq6JCStDyr/B9CBm87szPqY432dshzbDjG3ByNCZJ4O/zXtYHe3YztuOmZY+eE2vytAOCadtqTOYtz5vepzgXY1aN6MnduWzajTq1RiCKQ/kSytknRk7g/Umnvk77zMcVvZJeQ9Lz3th2HZjO3Tm7ww++64Vynq14RK/3ifwzJf37bQM7fv83Y5PCk96lnVUfOq8slfTtEjtcFgdnURo5/Ga8DtDlmvnNxzW9nbsDN/rWTschmeGWv6grZ0wO+8N/pY+4mk4DHY7LUMbljHLGzqfGQ1tOOa33m3cRWPm6Qzt8oZsf4X1eJnOurK+x8vU0L7fF25DuzKDmUzrZGb7vvOZ0dD+3Q7tfIc9N7TT2/kScYXbYL3txuTV0E5PGImrMbvrvG/nyd+GvM8ymT9jtbiPW+R2SFiHRcsflm7M0G4D2HTcH7TzSTFxasfvN7TxMWab2/ft58Ysl9d2+vcb2jh24nsY/tmuznKx/N6uvI1QpnemZex8luGwtCeFw8rlb4NdtkE8Fa5MF/n0afO+M5iWDMmYQt2OnXmMnbh0pmdahnZaO0+Gdlr7Wfu3ofPeNnSmkYsH1v3deLbvLXuYwuV95ntSaJczr23rpFdnfcZ0tYz5PPN0BvP7LOFlyDJt/BN+O2RaxrYyH+qWZEU2JO+f1Khazvvq6/k7Y+f9d8caKozvDu30zrpFvjMcBse0jN+N98HzNvzMZ8h68r4dTOtUkIRn9D4J/b3gtJ+3Q7tMljMp8xvbuGadRoPPk9ltGBk67zO04RsNbdgJK6Mh8z4mXK3fxnZop3XCzuB9J4x2GUPns3Y8ZED53YzujMnQ9AMPg5FpnfftEEvDXo2HPDdknfk8Ee+E+6TyBvPnNWObaBkSXtZnbD/P0E5LGIdF6+isp301usp2OAOr67U/w9QR2nmzfBuOv9s9W7bnTwuZP6+G9u9OOO1nhnyW+TqfG9p15O82zdsh22TohNWG34aV1xDutvXJCrx3ccG5VYnkM4Ob5nOgYDTd2IZhECljwszK20gY8r7dCPNnyDSvbdj+9mpIXDK2g7hnEEZ2l4aEl0Lg1cWWrCsXX0y3Lttn8Orc9D7O30d0P3qca2cZ8TadkFNqbdwDJiHpabo4ePWZOBkSf68OtJ0fzzziJq+yvGntmCHrNGS6adYtn30lThg+y/l2n4lP3rfLta+GLNuZxyAccfSaecR7n66EzJ8y59Xn/s48Bu+N1mc0dGeGbIzR35nBAt4bDVm56Z6ClMA6YxuGoV2x0ftYXPBK9JqxM7QbkaGd/0nlTGvjYOjMa1uyfaZ7nwIuY10691mme/VZ5Ke8vzNmyDo66+oMB2WE2Qg56BozWD550r63XeLiWzQKmkYoDZF5NEwK+58ldOIqfsLz6rPkWzt2hsPSMuSzdnkVpF2H7bQe75PW7Zghf2d+y3biF6YvH7SF2zSDFfg7gXjfTquVipzMEZzPtHxqbUB4LC32YhDr8wNk/N2JXDu0G5bPvLYbneWEk/gmzAydaVnGNpmuJfFey9zeuafgZJm0nNaRoQ0vg7/bsR0SZ+tsh8PyJ76W8ZrL9flMUL7Z4/usddXUcx3r14/jRZPq+O3fP552eEg+qyBpoa3b+oy2PXH4XqHNmwz+znufZ13tvMb2s3ye0dCZvzPsDyiTgIY2EBsm4HZh001LjTNmSFjZ+CRG1pMh79vP2jHDYWntkHV7NU+7boUg6zcknKyzHbJ8G2cFPduX6QbbnjAyb8JuR0M+zzwZDstbDUF9ZrBe65IHKWAVVuJYr/LBTVfpKnmvUJrf8HgdNRyWZjAty+W1jX/ilM8ytGEl7IxZtjMIQ175zN/iLWxDljusrnZIfDpjpAtcIJ2ZsiLTjd5nbOfJBiQyKVgZE342wNgO7fKd90bLZvkMCUccMv2wMu26D8tnEIZ5xFWY6XrojvjxKg/BzO5eAbOcSmM0LevK2Bna9WWevG8/b4dsX0YFte1iJA+EJd7Zq6iM4qs7ZR6ftcNhdWVop+dvr20eGpLvGb9XyPoOa3e2rZ3WfnbYNUM7v/hkTJgZYp7bYGIi7jWDjTOPadlFtZ8nwHbMYOVPalhe2+nt8L3Ktutp58nQmcfQhtEOlrU92Sbz2GajaWkxTVeI2m1PmBkzrTN05mvnwWxU+Dn+MK0D72xLxipY9bfPVTRfdvDNer+AoHCb3km7DIeldYbMk/JgXZmewm5shyyT8XulGYSZ9Ex4+axdZ4Y2DEP7eRt2xn1OmTGjwYftRmRD2s8jzY0sboSSSU3M3YCxMYpnMs7NWu1rlsuQcNvw2zHT2iHzZvC+Mxo64bTTbUMy0N8p2CqyB9J7rIK/fZYW3Lxe2/ASZl4z5LMnpbeZ2JkvaZ58yHrb+e1pEj/xcR94uidta99uf4ZM+9PSsz7rEJfEp7NcZ8jnbVgZDitrPeJtzNCmh6Hz/jDYmQdIdC0MQiBdbFqKjYfQ1FOhvO6R5o7DZHrsPgSWZBeom/Yz0tzIf1j0WebJfLvKdxfC39QtLrnRPDbcR76KmyHKmA+lCBjeuJ3MwWwrCu/7jbXd3XFakxvve/qc+vPY4Eokz/lzABwflW2EK+gCfjGI9lUu8W5iHF7Ziu7bPSzdGPuiKa9BsB3WaduDDsCPbbI8396thiaYxn0Vslp/bPYn3RcnQLCMjo+XfoTbQyxN81ln9AzIvEb7kx6A38/X1L/BILWeAlwFW1zcrusJsSpWljO0r1GeqzgbI42Y/N+XARpNS8ioKALXaPuBs4284TBXoAREv8KRbsC0jMG0vEY6tPTaHe+wEQUiodyn60ln69s7ZVVfrgtXxBNVaZzRBvvReY8pc0+2B1UatxR4kQK5HSo1+nsbgu8gEMYtKtyg0X510usGFa7AhHXq9UjLTWAIB++X8sCB6d4rIGubEnkHVPvKDm0KhYPJ7trdAo92NC3T18m4Sd4dBGEXprTjHrDwO8oWSrLbjUCDv+2POrv9tImb4usxvyqSQiiTZRyZcQXWyjZX8dxNfMlnmvelp3//95770Ll6H/SFhqsbvi0DXYEXbSaqYNYv/aRnMJfr2sZmWfXDVFiELuB6UCYyR7mesgIBt3YZdA6MUY/ngPdB94GyBqE2Sx+07o3o762ufug3AD8Gaf9g1KFBUNk8F9IPDGw2cMW5p9ejohmgxlHU/cUzGuMzgLTT8wu1L359QXx8W0b8wxj5m6v3/o57nxHTsCg3wWfqsc3Be3BYgzbiYxkVaNM338FTpfJo7ej9C+Xgq/SpddZ6PBXYa7yJI3KVgMYq6LVrqO5FnXYCzV4HNfULsXWGF6bCFN/e8B6cIKqvXqHhzb2w1XTT8174rsqZvqFFANNNRv2es7zOvcfl+tvT/9NahTBRn0RU4339K2ZCJBC4yZSMCr1KF9aIRvq5kW4Ib9l8XSleWeK3Ubz2g8/ALdrfK6HqrIP12y4tpc9UcC34yPBYpCXdDovR/iYGDWRGK0a6FpY6ZLiWWdgKS5yfTYO2sWAq9eCA37OE3k1+f4uXMBKedRghOfBI8zfX/O3hPhqFLQ2DvJJm4tXUb3vC6gE7aW975b+9iHS3V4BYIR/2YmHRrYe80SNxVVHzPuSBe6/eh8xxld6V5vWav63X315dS4lBvnWJIVfxUNClTShPwztDKE+25R//b3+P37YOdSC4pC7CIaRcRdqVNT90ZGWevO8+YKqASHXGQGJJAFlH7oDh1Xx5rUSTIQgV+azDvcYVURoKN8TDN3G8N5/MEg8ZKxxnAzxXzuceQeaZFtEQ8Sfk77w/LOQz2xJEbIK2xBAi0hBX7ddFsccwh4M2z6eOsuIJPauCH8BJ+CkcCoOhnceQ+RRcn2W7PHQm8lK/QtCDtQwXERSEZf3SzfO0zS8chUtXxXLhk8epVgiSRCaYbrTGzjRfdojDeoJXB8H3FG2gPPBM9PyygqfMyr9BhN05ddMd3CZfUw5C6ZtrnbK0zZWOVBn5E18H7Z532B68q9y2a3m1HiNnz+GRb90oY/8AZcArvrfT0Dnry3oC/j/4+//dni99+vaFwQcC34ay+sg9fUOh1X76zsrjbDcI0UcbJHYgoZ5QXGZ41fqRK66+LhTWkPTMp3XK+/1Rv4TQtHCtCItsV1lZ2wi3yHtPiY1DKHshOF10ljXkACevGfJ5hs5neZ/Cvf92DS2QC/YAdpUKue82qtxhAOhltEfSQB8VfpEXmMDzPk7qMip4pHufVxUi8ydzqrBKmnoP0SjPPWMALbH3nn+oEsh06WDIRafOELQQDFfhpSJIH/npq2mRTlH5ab0ZAh70Vrml+4ZfStupH6rtp37bP4BQiofHMgvb2A6Jk3VYZypg4pM4KVPRO6IACnrC6dWlU6l1jyijS6zi5wGaXqW9PU+GrNMgnK7/83//n0mrxA7LCltpOQSVsXv4eXUgubLqh416g7kKVQq3XzyIfRMi3HEFYJzvl/f5rRLTg5hctzxHkGsIF8Idb+hwLzNlvm6G1n1jfSu+xjWI9fBTIR5ko+V0VS7yE9qNSwJmWubJYLpR2vjM+jVe1hpKSvcHhcLtiXzg4dfEPKfQI4e1dr6DmWClm8IoDK95Hy8Sq+RNel5tq1ddCusP4eahRgGHLCBGF2v3TRBPp/g8ZVZh8Cr94xsxrbZlu+J3c5/C5+8QNJ5YT6ZF+wMGuNpji3tQwrRuDMxqCLinug4P1J67j/xaVGlk+YDBb0MbB0MoVBOzvoNYD99J4UaUw2XxSx4qlJ9ktNw2chSrxhhXDYbCLY3t2XXBzGNIPAL2v/g//iH1gQjAve4zhT8uAdgdOpjzi1YK9fjYSJza6ntyLvn6hYPsYjpDNkbkRdzfjzfQHkK/ujLdPcrVkoCD9ZO3G4XSN15FufzAqYef+2FRz44TTrzzR+F2t+TVe2ndvs98tXeyjsqAwIWf4RlG78Fv84eVsjS+JkLu6at+7HOsoYHWKCrw1TktvbscUcr2fQxEbVSTHhZZ8VKDDAo+9WePESeVEsI3pfIeLJiW3m/HuLDkZ1JkshY8hTuZacg2GUwLpnPVmMQTngs3cltfU9b6g54YDctYf0gDA7RlBs5Ly9UlmxjzM95YTsrYft/9pJUhN9JLOnof9Gz46r3KnOm22fz8ibrqN+QP2h9tAK4K5UdWHeTqd0t33aEdXyCGH6EU0gnNz3aLmzF+e461p2z6pnEcFywjmmABM7o5J1Bs7g02LI6jDTaSLlMQdg9XjIPJcSGM8Ta7GtiKphmDOCAXDSUoWNH4qEsBrEiHEBE8nlefzzrzaIWwdqBk9HcICeXDCQCGbpSxHq9bo2dAG/Ns7IzCtf6oWwGk7iB40KB2n5bxvuKFtcFF8txtSeTb33H2dOs+zuzmPtPzGgaCDMLPELRq2mw0yHzbr/sRLhDpXrXiXsVF+lvXYTFwsd38lkaBQ4NTCDTw4/xu6akV7KjfEH489EzDZPS3+Mc+FX7Xt9A1A/JQYTcqv/Vqz+QRxvU87nomt/Im7+MTNPwWJ5XQNiVdtrHYGxtrj6XJhwzyyxeL/XS2J+h69d7YbdfiB3wklIBEWqGwASJlCF9IwKYBTGJ7TnMQHotvjKN0IQAwaXQ3AoV/PtAXVz9vHAefA5dfcW/lNpCf4YfGOd/SM6yeRFG7fcZfiC5uKfB5BrcDHHEInBVo4chIBDHOnNbqk14Z0lgkcM2r7ZTAxujmJCxGRALrdlh3tJH2Rv2NwAvLuuLrEuDWCTevlqsv6tZr+7n3KroCZ0yLbYj2QwuvlexVmMTPNoew8cDjjLNcxetA8DKa17YEbaQpMEKJm/sYTFq/bfeZ+RtFNgoj730WsgAlpIXp8k0Hxi7eq89qGgoHXIU+7/NqvjgTBTqmxyBNDeKlrAWu5PfeYF3m06AknzTE0rHyQ+FJuktr8nnIt1bQggqW3UcSKWN0fzQyGyuzrMDPS2+uY0EYMSvsNtDzIvyAkLHChplac64+z3MmvI9nDROsNxoDGoELQUKqfNkIu2VxMc36Pb9EItQDyGGglp8YDAOEgz6FzzTvjXa74a/zW8JZVxU+rWYVWmF7DbwI3DKo3Iw81m8ZhV0CU0vgnTF7jDgBVYYJU2a24n7ehnGGqJeYTEpljHpAQOZ6H/QgX0yPkR4Cp3A2MFNZMi1xyJh4BS4QwbYFrWibLk5E6rGt1m3QAB3QolEU6o1eGDjZG0abmvZ5ta6sL/HLGPUTlSn5Za9crXble9ZnXVp6vwsfbSWKm+nSKmZQ9Go0PETblDF2BQooHvJ7/x7Ek+FpnSR6FGoq1bKJoJ9q9tPKnrSvVQ3krYBn1RLX62HpVYObPBkaBVP7fCaRQ1AJfvpagmgBnBKrsQ56xTdjtqWdZrQdxsiDkOcnLYLxTdtr+8WL/DK4ua/PGoVMnJp62rEzdD7fzwP8dNGqmLdoQB7TpZnCZXsrQ7khrdKoljsUNsG8T3pmEAyJ9Ya6958nXg1/DsqTxv0+DYiBF2mWr3mRF8pGW4Qhz1vPMz3vVcKq0LUdwvRZCrkuswplqOXNd8DfgPeEGKWCaOSrdfigg2Ah+CJU8+bVKAK17tqw2nBnEWAKXElLdHg8qCeDRA04ngjVELCNi0LZFmYSiV5rDCVp/f5e0dCuP64d9bfbG+MDGptt3w/2GBRtR9Xe2E4z32ORkHVnsAypxNrudl3JXEPi3Vk+Q9Z/GG4ZDQFDgWrytfFqw35coGqoglgVL6M4tmMIciualnkNIT+2Mer2eSQHne2t3Mrb3491b9E9eWDQzc2oS/zYvRnDz2xMvvdaCgvrI9mYaETTvWfjA3GtMYJtFykS6bbYdSt4+wg01+8OjwtuO2QjszFGYTvX7GKKq2SBIzgfVs93wWvl2f+tkD+erT4nLfNl3ftluDpGyOcZ89mTYmcwTeHzSRqPoHUoZgdSHYHOL0K2MemXsR06627nsZ3tcu0YeHHNEDQxijf0iEmEFuws1/m7bYjkX6YHDGXO3j/gVEUxWI+wHQSnXJnH6CA25dSYod3O/N0dbkJTMKxtNOsggwi1EesEkmn7yDbCluUM2aDOYHrnM8t2RnLywMYjjE2a9ajZUcbHrRgK2Fiidlr73ph1573CFgOZhnAHxKsukgKYi11t/Izm7bzP2Pm8/TvaJC4YDwfdYUCaYD5D0sl4wM4a2vRr//5TQ8vVrLEpDzJZV6bR+ri2ZaDiXgMtiOhc/GExnzttF/P2WlOi7Yt6aHPCTcNq8Bq0Mgu0CVzM3w575G0iuSPmfdCqFnq8cDDcRlhxQwgtjEGLvl9xV3X+6y41BzqDjbYNNLCSHbUhOb9cl2krk58UVDbrSEVRoF0lGx0diS9/yfuKw4HQ5L3X1PDO5/t5IMWTgu0PtpCvHSoc4IVReJzRSTtD+3eGdt4M5qu0rYKT5cStDbczVmV/PBwG+7C0KE+wB6jtPMA3yoCN5WImBv6bTxztVQLXBq4lZKPYm5bXYG3zTKvb09e8J4mDHfjoPzQh8hMNPovn0rXBiwqD9xkDj4jVbTRkuc7oeKUKspatZTV8aEhBMGSh/WCZuEdwY1ECwelyAEBjuutJppl+2NXYhnmYX2fINPPF1wea3sE0uzWtbTvKjHZsp7XztWHXeFB/OyYRDQ2q+6GdJ68ZkxmZpx3b+TKthseFNulzUOZxHJ8UnpQn6dAO8h+OcEWZO2QgoyHh5b0Knrv8wjILRevcuroIFOdpO23qAhrpuYsvygDPdoX8qUyETrzzdxsXQ97XBbrvjt3JcG8y1IdaKJBz0aSxgBFBOSq3GxUxjflefaawxlTdRvWzFCFDFehDrpQPDW1cjoD7WLSra4gJfEPAXz9Y0Mjgb4nU1vIUrrx2xtyXUH3eg3rjGYT2muOHNgyVupav5fyd13ZsP2vH9rP8neYuaZ8heMNjW5/lrd9r9Kret0KWzbydsR1kQ7uuzuc+a/M+00IsvbbqymsbRifsQ2NkgQZt/u/rd61XHNox8bEHzZB1tfHCciPA4MNfrgioAgXTFE6jxHeJ3PnEXDRJB19EdFE6o3ocuowlLM6ccG2n7Uc0KwQLRdEHTItiHW3Bcfvt5mYdlDjPa7p5HeUHfvwG2ndF0/OZy8ntNKMh6xB2RKcoWwTKIC2ybge14ssN7ajPTc9oaAtE+1k+P/htnto7Zp3tvOIkfgZnDOST6bbflb147ty9+Gh1wwLW+hUEQxu2Am2kRMAJ+sFftxjnM4P5hWGedjD/frnNrYM5deDpBngN4UdCneMOaxz8Ji1kABlp8u/PpHHv5joftGmQPJH/8f4Av/NZ5qtBnJQX82iMmkUcMyrQScBsTBKkPq8x05NxyTzLtpmQ6ZZJYmT5DAGnlZT1ZbQ3CAI2jbK86T1aNgvCxExvxz9r6Czj/Q5EijbBgAyJl26QQSHrDJnHmKF9336esbpxMhVBhA8HIWl4YGzadFAuxPFgtqHintHQmZ6hnQ/uHPxueJXftnEf/j6eDb9zOtQFl1CeRqHMn1dxs4x5896Q6XkfZZv6DV4jf0edGWumevW5wfTM3xmf+B3KzGDI9CjQAPOalsHnCaMdMv2wZ+2QdWV9GSyTjcry3rdjprfhJ5zDrp1pBn9nd9cZOuszX+bthNuOBnE67Fk7dsKxTLtNGdvGw2Ca921Ymd4ObRjt2H6Wv590FXabBoZM8/lh0ZB5M7Tx7AxZJkPmFUaWacPO0JmvfQ3hTsJ1FnwSck+KWbmwEl5eMz4ptPO0YSpIbdhGg2nthmf+ztB+nqEzLQhBbAttpmV6Z8xnbXwyfj/hsLwJK0P7eeZv06AzdOaR9u2Q6e2Y6Vm2M2YefxvaZfNZZ1qmG9qwpFf7vjPuh33T/jjstlxlHe1rwsh6vutQnnY0PFZpE9rPDYmcMbvQRORJIcsnLGPiYEjh6QyJT5bxPhvzpJDPvLZ/HxYyj7ETbvuZIXHN62Eh8TR20rjzeTs9Q+LhnH7SI/N4n7/beBmS/p1w21djO48h4Qg762uHdjlju05D+5mhDe+w3xk7Q+JjyOdZtyFhtEM+y3yBfd50PjQcBiCRN7bzZbnMk+kZDZnfkHnzd8LMYJm811q6EiqTD4N1WGjDzuthadaRvZcx8+V9Pm/nyZh5/5/GDPtta8ietMtoyPzeHwYjw2Fphnb+znYYmqpjTCTds17v27hkeoa8F07CPCyfoTM97zPN9u/j03pmPEw5jIas29jdTqzXxwdpGTp/twni72S8oV3ZkzQs4eW1Hb4X3Aw+9z7zZZl2zHzfKxos367L9LzP30+KGdow2/GwZ+3Qvo/2uEB0CL2sy6vP8nmmZey8/35Dwuu8GvbTWjBNy/TD6jus7na+75U3239YjOcdZWn1fqwj1oP4WL+TFaeAZzhIP4jtIFFTEERCgTYaDkOuXT7v83kG0xKubk7Mb2+697weZdYWvPY1y2bofN7+7TVxy2cZOu8N3yutM36/IevP2BkSXiqeIfO168l8GTM8CW6GND6d14wJL2nWGQ5LM7TTE8b3igbr6wyH5RWXzpjPDNmOsNzZoMyQv337Q8FyXte0w3xpf1s+fcJ9wK3fnbDzPst6b+jML0OFa735O5Zzm64yBdzYDgkv0zNP4t4uk1fLdJbL+3bIZ4aE0xk7g3DaNGmHrLednnASV0MnHY2dsJ4UMn+7/YYovwucFsq6HtaVNPbqlJ5016gYhCHt20GYyQ/LCSPT28H7zGts42TsxDHxMC1paBSfxCHLdNYbwt0ZaV5kMLQra8d2eoaD8o//ztC+z9+dcNvRILJB4FYjkyh/Wsg6vB4WD3v2vYLPxSfztn9/rzTjk0JnezvDYeUzr9d89qR8h8HN9DYtE1bCcFEohKehc6ZHGs8SbsLKe0PCyTIZ2nk6QyeM9n3CyrQ2vm382/nlw74UJyK5/JsZatrBPHA+y2hoA22ne81K25V3hvbzRDTDk8qISw4us752aOPw/yRm8HcQrImHPW/HdnhSGwzZ7gydC1sZ8nfmzWtnnYfla8PPkOn7guKCSktoM4QwE2xzO38EynhvfFIwbydMQxvnzGNst1+41p/5sq52nXDlsehINK+Pfc0sK7QhCnMKTzL0MAHP+86QMBMR79u/83mGTPvTnhmeVO9h+Qx53w6Z1i7zpHydz7Id2RZD+2rszPOkmKEzTVfhsXvakvH7CYfl60wTtnQ0dOJrXp9l/YmLuQMPkjNvPm+HzJ+hfd+Z19CZv6044tGWvQzeK6PGxDXLRLnDKjJEAxpA2dC8byOS+TIaBNzO86TQ+bzzXnhtxNtRjU4fMNPyd17bsY1T+7dwsmtrpxsTTuczf2eZvG/ny2dtuBkTRoa8b6e3fycMg3R4Eh/yasjneW2HzrL/v8bOrbeNI4bCsmzFtuImdX9un9s+FCjQokCBPvQXFmhT3y1ZTs93OEdLbZQgBOiZneGQHA7nsvIuN+0oD3boTpPrzqOngfBNmw6faxNI206XhRbZpFyjA2kAum5j4JMz9xwoi1HTsXkZEIU6Ap3nMf6B0M8BZefOB0RGL5+XpTx5+Mx5Jd+vwwfsssBO32nnZb3uSziHXhcec0hZ7Nlp0jb5DqnrGBmMI85i1MbuvshWyAiNf2GbyaTuc+A2szGnLG2TzqGXM16A9Rl6gBlLFjh+cMiPDtEHueWZM+jMuxPTIMq68Vc4di+LclE0GPoOaZOf/eZtycM/+WM4r+ttgx16ea+fXwPpf6/r9XObBUMXXSjr0HmBnUfakR6DlKdtx8gL9rpA5ABpk5RjQsY7jpT+h+4YzHkmDQLUp5/zuuSREbndqb8kW8eSYqhslQi04A+l6i0bM/DzkBKykzDfRI+OUyxMHkjKD/LQ7fiJXSlPmSVFQVL40rb0mPKqcQqk8+jo9tuxCr+IhvYN/dQYj+4Ovr4W5LqX1wmSSuVHH5zRWJLvD+5DybuTUsT6aM+znUrF0i1YtpsGzPSfAI5R5fDZgxWRjuFLv3kclCr0R0X+IGe06/yL5usxOvJoe8ZlPOZu/jxP77GQCCL6si7yHDzPu6MXPGqsQqM/Q9+93uPyWKpmAvERUqDp7pQ62047CRF3TV/EB4D+2XHIl5+Ufy4JaVthYMvYDmnrGaJyOkFP5RC8VeNOCc9G1FWcy8jEZiA0GRweWEiMP6KjUo4TpZzwwtCTVjn1hBauEMN+7loGRjnAxhu/SDHZCEi55C0f0ZPP+3ig3/ZQioFQu+SoLbLEF/l5I8Q0kqMqoyGDIrBcCYWGcx6GxoCkXOMIPAftkLq8aSKE775PAy2fAZvp6Ikl+gpRrEk/+kj/RWD5IP9reNUY8QII1+iDDi8aIwDHcl+bnMhIPmi58B/lhCWuNuqbgycxDjiwZGOLFeOlESSiK2feN9BLc9ESko0Qc/AiCi8BOxMZlpQ2EuKUa9tD/UJe0nqLR3XCvJ2DXv4AgOShA47NBCOgvp1diB3KkcupA9QFXM8AilaOIANLAAT2filDPs5LnoiuDGzAPxvaaGVUnGRvHDqj64pLLSfxAEgGnUMH04uGAVWlH5jfjbPToFOVZfrp9gE2nPSD9unxebHdqA2TSDzgBfOl9KrZzETACOWcSfc/d3owpQf6K5VSrvOAjXb1z4JXxwTHFjghqwlRSCteOMYupD2pHbXtbiB5o8q9w6Dq0BVdsIV3EOipHnqteEFEl9794K86x07XoHuQ8zz42G3nO5THj9UY3Yf8XJOqkZ2t+oAM9FUfRPuisXCgeZVvXnQMUGNl7cwEQIXG7ZGjLPxqoVTfBz8mQMrNf/Au+gp2DzLBoUWmfVH1TCBP7M3GEQ8eCP6kCnwQ+fQbcUb9sZ+JJ75BXG+t6XJGVe5RikFMJ3k7gxC1T8LNcDxSNxZCQ4eZwAQyJ2Unr1UcwcxqnL9WBZzhMM3EwNE0QEIGjXjg2WaQhxzKcDR2YokohxSWfLZSJpCMcjJQVCA8I6MMoVJea1vWmd2Y7V3yrIvK8i4oq4Yjvar87FwDKh4bT8AyPBPKfXa/yzFrgmsQuWCydJRj0m/QDmr6aps+4ATWR3pwtsyvQrYHYyBH45MgjA30hFhmEbFzjNRB6VXuycd4SO5evvpF6nI7Ng5dTs21J4nyTBAcsz6maw0OzrqU5+0mbMSXFvwBAF3jC6QOKKrVm48AnGqi+EMArOr4hPJ5GK4Woxrz/bgwDrqmvP9netKXMax+0aeOLvvr959FY81tYP6SohylOOr9/aMjixLsnSl3Ksfg/IkvPOv8ixAgCuUa8Ow+AqGhnnfh/HoaDCXRZ/MdW/qr+eOgjw/PNsLF+crGhZ5YfZyLaRejcEsP78gljSzSvLEOeBJaJs0YasmClMmgK5z0cVuTi4GmnaOlctMhO/BG0EorOP94KJ6jr0MGSBzGQxh6CkhZuYu+dGS/IldfGzhx//keD+3ot6Q7BiMhpIHluKfo0O1PmwDlQQD5OBey+Rd7YoIw2ZkU8lNHWmUBfHrmlbKlY4nQ7zfK18cDKlZNjeN0/u2QcgDZ0MYGHnMtNtiQOkfYglZ28T0ZC49o/PnBs+VirUnysnvSkaPGnVHr9gyQP/nlx+/FM8YYDqEmPhurfHV+6ej5b1Y686hmt9lqS1ZjK/kiHWp7AgO5RgCTYuJfQDllxuEIfv+OjiJd5bsXOQb6aAXl/MWXHagnJp0Dz4uegdk+V3n6RVtkhz8znjTAwLjjNPCNZOnieCTDyNYPpxNfJrn8WDTSkcFnR1K/7dyi2zH5Bs/Yr/IpOwRuyiqtOoeJUJ6gkQXFI859e/+kMcAB631J4nqc6SyMc6M3xyV4dlnpe+93L4MWRDbvZSLTzi2nKlsy0uXc/g6RzsDcxGMf1nuNzj6EMTQ1HScnrnEsmeSDQPzE8sd1vXcrnWRH2rOIsfpyFHvSvQbv7rJj4dyXWu1x7lOJhDb3del/7/PJH7/+4CvmgGEYu1Y1vmyw8fbH91gcslYzecX0lVLM3HM5vwOAD6MBEcA1OL/udBjYxmE1FGQF+/iqmas8M5cz2N3dgzv9dn3hF2L9grH4MCik/U1o+EZmz1v2zLl9tKDpMLpXb9XFudk6WbXYvfD8q/VbR1fd/5Ii3iW/nASAdaV1rDiEqf9AxRePc5cdDRzZVO6tXW34sgUvvq4vLxbr8wsVclTQYgNB45n+BnHAfg1EX2x2KcfB5naurpfsioP7A1tK724fpMfOweeZd6fixa6Ac2O/ODAOBx9kZZHhOryjg+nJ8CKv8p5OoqE9yMrNEXC7Ubl2jvuxcr9fX2kMNeGG/X2GL057eft+/vnbT1q8ED4V4tSciWB6c/e4uHu4l1GvFuu3F4tTJrA6CTvacIA/mI1SFLDCrUNg6lPOzsC127MaCuBJpxYfOe9yhmRr3iz++3DrVfjb93xkSQTsGmrfQ5vNocpKNyB0ofUvNqPLflubCcO1+u8bTdGRcsZFPnp+d33tLysQBJPjPDtZ52sbmgkwyQZKrpaRCBXEHiwuOI9twfYxzo5bJp/obm5ufWP1/t03i6vLtY5tOibgEk1E55t8yZzGIBC5XiWlL+7FyszNg+8VOJPLwXFudPr7n3/d/lryWeTk2SrXmKGn+OCQ4QlGFvyB6DFPWbXdptkKPmjEsUQaygd2iw83N9LlZHF99U47l2jQU3rxSRkAeVxHLjyXCAejXIj0xynRo1JOmjx4ru3KHwES4ng59INmLtp0okOX4Ttp8g0YW295bMPNaGlno46ZG51soJms6HkMS35NKFbPeb2PKTLxVkcgBh4ZBexYuqHePHlVTn+jJwNQukyTGew0SSedy9bV5/qnFccef5ZE/VyN8YG2HLrKEzwfQOeA6UTPuKY/gVyXHWtCG+TYe1rlmZ+w5rMvU5vJXrSN/r0vIJB+B2g/pymexWvS51C/lJHGJ8Dip/EZN7iUQQPAf7lcLv4HoceCdVPmqzAAAAAASUVORK5CYII="/>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AutoShape 4" descr="data:image/png;base64,iVBORw0KGgoAAAANSUhEUgAAANMAAADSCAYAAADQW/V8AAAAAXNSR0IArs4c6QAAAARnQU1BAACxjwv8YQUAAAAJcEhZcwAADsMAAA7DAcdvqGQAAP+lSURBVHhelP3XsyfJlR94RubNzJtaVmZVZukqFFDQsgA0RAHdaLDZbd3kdA9nOTRb2tqszb/AGXJmzabG9nX3Zfmw2obPXOqxMZLDboJoAdENLUtrkZVaa7Hfz/E490YmCuSuZ/qNCA8Xx492Ef7b8H985r+/ffny5Wl1dXW6ffv2dPPmzUm4evXqtLKyMm3atGm6du3adP369Um+ixcvTnv27JmuXLky3bhxY7q9YcN0+PDh6cMf/vD0wx/+cLo13a5y6hE//vGPT0ePHp2Ov3tseuSRR6YLFy5Mr7322vTAkSPV3o1bG6q926L2b9+abt26Nd1MimdwqMf9hrS1acPGaePGjWuwrWzZXPk3JE36xYuX63nrjp2Vf8Otm9PWrVun27duVPpK6t+8eXP1Qx3T7Y2V71ba0J/t27dWP1cClja3pKy+70h93l+/eWPatm3bdP3GrenqjetV/ur1a9OlCxennTt3Tju2rVb+zZs2jn6lXvWPpyn4mfubuivmTb3fMJ5X5n66B+/GjSuFm2naNN1M0Q3T5uDs5nT56rXpxrWr087tO6aVqjx4u32jcm7cOEp4hiP1dD9T7UzjgS/3mwLrStKvpx+3b9+ctmzZMq1s3pIap+nylevT1u3bpktXbhRerl69XPRfCbxbNq/kmnpnmhXMKaOdDUkX4Et9Aj7Snvfyw9Om9A+MN24OmFe3bS+40vPiSW3itS1bNhXeQ9CBp2AFPYqGCRs2jGs6Xe9vz/Bshr+Ca8CjbUH78LMSjK5sWZmuXgvkmzYHli3p89WqO0gL1m9PZ04fn3Zs3z5tX90ybVndXHQ+dOhQwYXv/+qv/mo6ceLEtPKbX/nyMwO5I6hEQxptpsV4zdDeuddR4Waev/SlL02nTp2a3nrrrSBldBCC5NHou+++O4BJfOGFFyrtehAr34aN6wSuNlJfGp82r0RQUgcYML9YRM4zODo/4WuBwyCDqEHQ5k3Vh80rm0PEq9O1K9em1a1bpkvnL6XOwaylEK6Pfql7EPhaXbdv2zqImnfrBEu9gQkTXL12PfVtTd7b07U83851wDfqzt+65k+V3TgTsd7MaSMMPMs/ghzznXowa8qWcskb+Lp+4+Z0JcKkzEbvvSFoialq1JcH/KyOAQcGn2Go9sezvIWPwA/GzcGb/mKoM2fPTX/8x38ybd6yddq9Z2/hRRWuOyJgt4P71KLCuU7Vjnob7k2hW8PQtBxtbiwe2ZxYeEPv4oeV4kHto6s6mrHd34qwC5uTVx2D3vhy8KZ+yIdP1B+Zr2fIkN/9GqypMw/ThmjOm9guMFBe16/HSCQdPFcvX5p2795Z+bbgx2gufcDbrSQeeOCB4v+NmLABdg8gzKJhQbpOtXXSgDx9feihh6rSN998s67dwKVLl6Ynn3yyBOz06dNlHd5+++1osg3RpttLywBK/bdiNWjmlU2QDwk6HeSHWFsC/OqmlWlbLJC4Gs1AS5VWnBFK696MZrsewXCN4p6uXbo2Xb14ddq0sqW0zebNq9PWVe3uqPebN0UZpNz27TvTPlxFiwUefSohjeW5lbpWV7emnU1rGvLmjcC5cXMphibKjeRtJlHW1TuxCJnQeXNXESO6bmBFom3rzZzn9ihSZQNF3Rej5H230TS6OzazdOxyQl/lWcIljrbWlZRntKRIX3nllWKec+fOVRv79u0r+sJ/17EMXb+8t8OlVy5dni5fvFT3LFmgrLga67djx47CpWvf4w3ttVVtWPHKdUKW+rSPHrfD/BtiUeAfvK7Vl5SDo2njphETpLHq8LsxPKWN7kPjr8vBgX6BxT249uzfF8HaXelXLl8ND65Ob7zxRrUHJytf/uJvPKOyJo6CgG7Gkk6Y+r6B9qySD0RgIPnkyZMlcLt276o67rvvvjKHr776arkFgaDcvcNJl09b6kUG9Yi0LI1C2XlevhPW8iXP0Ggxyyur0RZh5DA8uDG7POADxxCAIJHFibDdiuU8dux43M2LEfQ3p+eee76E/OLFCzMOVoK4CPpMSJZXvZC+Y1cEr4T2esz9llikIbyXr1yOoG4L8eNSRDO6ArlgTSxmrR4EDeLMfNWvxLombeSb380lbkXoaENukGwrUQxX0t61uJjbt2K6aHTWKDyh/BBSIfVEITWdNsYNqnbm0G5YtSk55eQFh76uhEHFm+kPq7QlSgUu9+zZXfjflEZvhTH1r2vt/ni/ZplmPKoT35S1mPM04wtpZsCf2rxDT2Ua9yymdHAOHr1e767FiriCW8BDVX6O6NX4doXPtefCtufRPst0k/DPFhEdr+f+Z7/46fTYI4+GX68Uf+7atSt9ul0CxFOgcO69995p5Ytf+FwJEwCr8XRc1OkWrOpkogYgwDsC8eCDD05H7r9/eumll4q4sKoh46JPfepT009/+tOqixl8+623C5m7ImAChlTnagSiGC75MG4RNPVwPTYFiVC9RrBCwnBHihWUu831ioaJ9rkarSXQIsqCtcveCFIIL+F57bVXI1DHAvfL5esy0e8ePVbp5fsGqZhnR/pCuDAGt046K3e1YB+Mrc7rwdG2WN4VXJ0XiIDoQrulBX9C9aD6Afykgs81aZ2vmEbSnLfo4iH5Nqaf5Z4GTztqfDHKcn8G7YYbpMymKBlgECTPg3FFYVx5AQL8Y9rVmeH16WK0P8u8Z2+0bgRLHdu3suix4smLEat/yqsk9fM8Bn3SryTWmAgtgjuxIEh604U7LqTKAX9VlPf5x5IZc7Egq8mnHjgefUuk8KtsIInri6e47Tdyj9mrzpmvWaJNJZCEeeDzdnDV+IKPFqYbKTPcuM3B8bbp8JF7p10ZM29N37fG5b0RAT54373T+fD54SP3TydOniqFs/KlL3z+GZ2AaLEImqtAmNoqudeAd6WZg/SPfOQj0cpXSphWAixBYqUeffTRIsxzzz1X4yOCdy7+t/d6qKx6dHLJWBCcm4HwRG9KuDxLX0QWwHjm9u0gpxh+QzGZdllERNYOwdo8D5S9+8vvfjfwXC2tcvDgwRI4fWSJWJdz585O77zzTllUQoax9u/fX/VzLTYHB8pcv3YzfY77l7EY1lmNpSJ4Q4hQCi5jVVKu+hBYq7939Wn0fu4v3LtP+jIgsjfSadYrEWxo25Y2N8XfH7gaighzuKqi69FutVX4qqQ8D9wTRu+M9Sp/0jCw/l3LdfOmrVEs6fOW1eIBEJukucVlC0NrodtxLRoKczvlfcyNug7Y5rYSNodGAtyBE5MPvhgTFlzPcscojQRtoiOFpexqXC1CRWgH/OsunqgiBsFY3jNhGf1OPVEkBVpwESQXno1HhXYBb8VIrEaIdoenbqYO/dsR7wvP47OaFEkwL7Dy9Je/UBMQKhe6oUGYWzVWAKQ8xj0C4Fgbpu2555+fLsf8DdMXQoehf+M3fmN69tln6/nIkSPlRm1Po+oFDARj7msZRBMKPWIuAU8I5IE62sU7z8w3Akmv94k1ORCGpkkwETPM0mFsEwllpgNP1EJpMgS5dOli+b0PPfDg9LGPfqys4fHjJ6fdgf9973tfypiwuJ7B9+npzJkzsahH0+9t06H0dXN8/BvlRm6crgc2hLkU/BBaTAl+zDaQjlAh3IxHcHuPdnAsdh8GE8xM6T9azO8IUQX9T9DXa+mbujannyxEYcsYM+WqzZQTqr7FdbTbzwVJpTddwMkdvhlcUhCsxkqs246dO6aTp04P5bTN7Gbc+Z27Mm4wbhpwqbPrqfpTdcGRWDRNdBUpKApJ5NEYxwzlE8ZP/1zhFu+pz9hK/4pPtZWon/DECiVT8GC8lBj6qR9+yoMiVOHXK1F6V4y3IqD4V19Z84EZ4KKcuYMhC4QETbdFqLbv2FZvt8UTMLurW2+++VbSd9ZEjGGMYU4JE4nVMcDqSJn5pLknHJDoXUurxp544olosJs1DgKgMsL73//+ymvWjoWSl9RunctuodVTN5OtQ95DPsbp9j0XMrSFOHMe78QO7srtiRBBws2bLCZkrgTuy+lTzHqwZcKCG2ja94kn3p92TfNenLZFw76b8dPbb78z3X/k8PTJT35yuj9uq74x6Vw+463X33yj+mfMZKZnEyYO4SgF1qqm3lmhwElgMQLhlXazXI5hofQpHRmETOw+6FsJxByKGedQmjSP5Zok97XqZ5RDaLIFk6knONkYC6X9NUuT9sEsb9U/t4sVl/WDCU65Q0K5UsZKuTexsj3al1IhzMrt3LE9fB04WPPgt+nRbbQwNZnam6l3ge+OkDSRtW1LSbnJS5G2V4Q36RL38KqentXzAn4gsmCZGx64GNPr+LcELfVQvuqHF0qTq2dGOP9TxaCd/CZDtEVYVlOOslaeNeLt7IzydUWDHcGJMitf+Pxnn4H0QmghewClMZ3xzgCLWyRIo9k//elPT//rv/t30/nz56d74z8SEEx1zz33TD/+8Y+LyQgTVw8ANEZ3Vif5nZ757Jiu0tPJtkyeb9baEK2FGUsB1b14O5qqhCyRutLelgzGuT4mGVgoV9OZ165dCWLCWLeul7++e9eO6cCB/YW4M6fOTMePnYgFPVxjQAHS7rvv8HTwnkPTydOnyt14+eVXo5l2THv37p+OHY+QYdK03cqlGUubJTRgDsDcIXm5kQK3GDERudJDBDjFVNUXOJA3V4xlFnJM10Zjpl5pyq3GWhauwgK9rqT9wmXdj2cwdNBu/q7diyM/Nhr5hzNAOI05446n7fMXKabNpa0Lp7mv/gQORGnGrfoLBgpxpF0OXfCQ8h0aZxQoRazfaKFfJh7wodkyz9qU31jMv3ZjiaVeVztJ9zz3rNrXkbHMMgSLgh0KZn1aWyyPIu/KPUxp42LjcEMBfGjMhJaUNHdfYNlMehGif/JP/kl4Yl/kY/+0UcPVeMJA9kAmgF11iDC4hxAV0dxcN88AI2zu9+7dW/kxtilzV/m7rq5b0FZrxX5eI0hClQmCPXeasMwn3rhhoXFMq5tO93z9Oj8doxI25jk+/u2eobxR5cApP2Ix06I08LZVNiP51//6Xy8h45f/4he/iHt3s8aBoAajvNwRSsVVIBzHjx+f3nn73XpPgwneYyz9dk/7aq8Jq02CW2OF8KlpfeW5QRvCCII2BX3QR88dG5cdpMkn9Du4EwVpjcdlTIZxnza7vQ71vsKd6e8V1N84Fd1LW8L8nwoteNpd0r2eCU54RJ131+tZ6Lx9r44SzjniX0smmymnchEHLRgG79AC3MoNmqX+1K0sBffww48OJZP0jXc3LizTRMwAEJUaG2Gu119/fU3juNoF8PgT75vefPutIoLxVPmRS2RU5akzCBCkR8QrWsGmEZYxL6KRYpZvs15zupXuuGwbpadO8BGg+FPThlkbJXXEaJQbQYbdDzcJSOCHV9qNRiLsxnbbtq2Wewce1m37jrhtcXRYMkhlhSHWhISJCfmkc4F37d4x8gcOyOYSscbf+MY3Kv67WO9f/vKX0yXaPYSiGaGaRjUeiUoJfBuiiYcArW6Jr56+XQ+O7HK4mbz6ra/cagSEK3iVJjTtCseBbflOO/lbbY5215mxy42AJuvM3XnQ3LVpKAr4g5nv57tD111uVcrWk7zqmJ/l6Xr7KjTvLdvzXG2qN7GfKUn0XUvPfT1vCB9EkbI3vful2gvMYr2rNb4xthIbd4Sj17ykl8CF3nAhP74UL2Uo8fjjj0f48MK1wd8aaeAUuDFbk2UnVYpZWCVMePbs2QFcTKSGyo+MBbN4yw0UCFP5lZF0Zlrotjo24d13++67Y52vkSF2cA8u8Ha57rzyxQhBGO3Ccl2/MbZIye/Kur7x5mulIPRB/7rv3quD1dUvC9CeLULb+cD6QLqgf5C/K+6juvTHe4rGgvVf/MVfTP/m3/yb6dvf/nZZt3PnLgTGMSHD8nRfCZcxoLUrfVGvOrzH5gSpYR/wDYUiNG48i8qI0oRlPsGzOt4rjLoGTazbNXxVb9gzWinKa2bOuUyHbrvbQws0GfDeaRVvRNlRvPJ2rDZDNzToIM1zx+Uz5bwM3gnq6v5V2l35hG6vFn4p9QTb4zYG3i1lpTJO3maMtDOu7bBU6kQTCoEi3LFjVylV8hC3cHR6CWQzpncI2oCrxDjI3roGWgNX4l9ithdffLHS+ZY0tHq8V8/d9VIK3Z6Q1it2qDwBWJ6O8va1Bo25FzAfxmorWQyI6NH426LpN0XTb4nL5F4R1sFEgtVr8B24Z18JGsFTnrIQ1LNjx7Yw8LVp/4G9a8TRNzCYOha4i8Z+3TZXEoKF++9/MGms2pnppZdemb7//R9Of/5n35q+/70fTi+/9GrauhKY4MdUsEVICsAOD/sJ04fclzVOjwpVNGnqs3sDDE2/dRx5Ggza+Ot71zHmGBbaOELaMgp9VZbwem7B7XqErr9s33zFjGIGdAFxXHUjlF+LhIi73PTsKLhKF0oItVdPI2i74Jj5p55zH7VbMTqz4ua0LbpPFeUABZS6Ry97L9FTG9VO7jvql4Bf+52wbeuOPG8JzxjHjTGksSWa6H0J07JDYmsG74oxU7k009zuzc4JDYw0bp0ZPFqcMMnDQqlHWRrYVVhDyFxvt9UdcS8sYeqwTKNsaGvlWZatW+OOBqW9YKc+9auTpSA44HBlMVgI8B44cKDapDj0pyxpyrJoBEvdnrfGnbtw6XyNhzDItesEYeyIwHTue0Nm1/PlL395+upXvzp94AMfKHzYisQislLiz3/+85oRvZwBd7fHQrqn7dStf20pGrbGp74t4xK38i2fXZc4FO7O32XyJ2+Dtxtj/CiUVzTXIVjbWdYldH0dBux35hE6X/OH2PlE8AzFtK5Al3XU/f8PY2oxPapYz8nT9dS7BY7cw6+obbHfK+PeVQQPgULn9sx+7QREpwHMvXfWlghJE1JF3hlvGE9wiTBmMUX8ye07d1SjotBAL0OUVI0Los4qto+/jDVjE+kfW2KW78f0rbEG7d/wNOJrFizaPuitlXHT3MYbBPDo0WNVnoIw+WAwb0f0xYvnUxehHlpMXfpKEOBC33bv2VnCybWDYIFVo3flJVhw1ELGmv/mb35t+u3f/mvT5z73G3GVP5A296WO6xlPPZcx1gs1DQ83+nPmzLnpwuUrEViDXjuYo8nVOVsJfQNH3zdeRUEaQRDvZqx+1i+wgbnGF/N7VsW1Q9Ufq6TcMnS7fT/aXL/vGEpUnMl7R+Ti/Ur+Bb8089YzzVlK8s68m8zGpa4yT4mMYXoBkPBF+parwBqNLqQubmr6vFIFYznDgLwbvIGHCBGBonTBIEprgW8FR9H0vXfpjQoBMGuuPOsKJq8u5flakG7wvCtMd+zd40mSNgamKiJM775ztCYW7j14aHrnrbenrVviiqTzZYLDFA1UESwAMfcCIvmsQqgtRQVwtZx3AzZ5Oi4JrfNyplgKD+ZRt/tGdtUfBIlX4tpB0oXzl6aTJ06nzytlUQV5aRj5wWB2Tn0EzWyaXREshfwEadf2KIrUV7ODaXLLSojAl+g+p6+25qiTywfpLNbDDz84ff3rX5t+//d/f/rQh54sIX3jjdemn/zkJ9Xmvn17pt379hbxmnCE6AZhWhDOsz71e+kWPL0rwZvT4ag4LH1xLWWUPkKTnQ4UkXiz6I4dhkARgJvJBN81BZ9YocdLKVS4noP7O+NiTLOINfuW2Hha0lQ5ZToK3hEE13LVio+GUri7bF+7nmLwOV/zX5WJcuAhcNk2xNUdZdKv9NqnJWOEGthUOSsauIZz96Ner5QZQR0bN61uDbNg7mjFXK+lo5BoULYzhLYjV9X3P/RwpZ88c3YgO8g3u2Q6fNeO7dNbb74+bd8W65Byp0+emnauxuylrdoQbUyDdUtoAMdkQkKAR+AQTqTjNwdK28ViMoN0LoZ9ghGadHbwwUAOZsMwxhkWUznEhL6mkNVJ66UJ7tiFy3HVdow9gZcuXpmuRgjOXbhY3+zsP3BwXnUHz8Zpa8YqQXuNs+DqtdfemP7kT74xfefbfznt2rVneiR42BacXYsVszLvOyAEwBgihWB9omKeS1EEp7bgXLp0IeOdwBn3cMvWzdNXfvPp6XNPfWa658C+uI7vTj/72U8KRrhBnD3B7dYIYAuWfrNIhM4nLPZAmkXVH9uaWHgbYm+nzS3x69GTP28cdiVWEA+PTcEWL+PKZAxpe1SxUeC9nfqDwdynvZQzQzUYKcxYNGplt75M0rQUS/ujqbREVmPrlrQV1JpZDUUKJ7cp4gDj3swlXjIGtqNDvmsW3NNmfUmQsq4YSbvaF8Hl2yJ9DEfpWEXrVGJNECQm47DAaaMsfHDRYx5LFxTjzt27im+3bN5UOzwC0bQlgy1btfRdNRSqybbi2aSbIYQPyuVW+BTbrXzus089Q1sNBG1Jd6OxwqAWE22UHJK/YXrsscfCDJenE3aHhzC2mli5fuThh2sLyssvv1xT5rcD8NkM0LeG4TBUlXaF0Lpi9kqsWN/RwJVYaUMrBMoSXkkW2+xeHu8T660xyxiw28BoUbgsWWAqoiYf5quFuwQuX2m7tP/yy68UIh+Klbh249r0l3/1l9PJ4yfK8pz2XUrKnT59dvqzP//z6Y0330yfT0zbd+2q3R22HIEDQVfjDoI7yCvtDTLCc+LY8bLOxmOsthk+kxYWvk/nyr+2Vww89957qLTesXePxsW8MD32+GPTzl27q7+UhY8fEZLwgEtdPYto29LmeRLhelwOFtC2rPq2hmWMoADPGFK6iReMFiSEdvA5ZhPVQ5nCFMYeU9d5Fya0uA6+wdyDRhQg/FYIAoouCXhIXA9qQYOkSS9cgWcIUgoOIfYv7/XvRuDB/DbYajfdWAvDsox2wFL0DdzaX4vqTejntnAq8gwiV3xTE01RGrUYHhzA1y5fDERRbNtqbDryLoO21dl9XT5vHO7M2MVtk+qFPGNAFesUpkE8YyE7rct9SNQRwWTDq6+9VsAduvfwdDxWaXMQ0esLiDYimaZF9HaUFUK7tVkfV10nRKIAgfIIyw6AayAqwpOsQVW0WIgMuUl1HdPxZtpMh4+P/rgYb7/5RmmTBx44Mr311hvTm7GqZvZ+9rOf1RqRqzEMwcG8n/vc56bf/d3fnT7xiU8UTjArl45QNLLBJBSBcw9uzMDNgy95jSntEGFR5MP8P/rRD6ZXX325yvSSAlhZsG3bV6ftwaW25Efk1flbLt963bh6rcZttCs4tGlC40//9E9rbUt7aOqqLflYttbs6lSmxpsrW8KgxkaEDVNnTOAr28Dfkx5C4x4exMo/R7ano/SaAcSQ1DYlKiZou2jumvoalqo3jMJjWGsvdbUAdD6Rd5SbSvt1ofOrC+3V71m6HRyUG/7F3xQf/Hdf5ZEffHfHDt12X2vRFpIhhqSK7qV5hxEwgEZa8AgaoKRr2OwWd0+g3Xvs8Svh9mjU5wMxYDVFOpASRM1Ib8AE9+WupQPVuUVHdNS2+/HFZRLKDWi/EtGH360cph73t6dz589UPzAh5H35i1+afud3fmf64Ac/WMJjgZYV9t5OBzNx3ul/40k5yMeoDe8S0fLAC+bHvD1ZAA74pZT+5E/+ZPrOd74zvf3Gm9OFs+eqzc9HaH1WcS2Mz+2AQ0KgfNWdvnWfwAfnYHJFC+8oBe0oJ8CTqA6zhD1b2H0ROzSehS7nWb2EixtZPQxNareALVt5VI71E1i7on1o3fjoUPmqH0MwBFf5RbBoE+48j3pHfxsO0Xt99L5jv1umieqRv4Ny0tAG3tBVm/J2G0LD1HB2fXe307BWVCnkNoCe3dNmKvKOdsYANGq5Ekm/duXqtD+SfTwukE8Cjtz/wHT8xMlySfi+3AY7q429RgyggSuoKZmqSOtU2nrk74848hhA1zqMHnmvQymJuDoFGfVtzdw5sInub2Bqz7nnVpgkOH703RqL7d+/d20KGyN/5jOfmr74xd8ot8xZFU9++MlaW9IGhWITLf9Zna1olG+EF1xJoyCuxO2VDjZCR/lczDjA7I9zMiz8qsN7Zwh85jOfidX7WFy+g6mLu00QxyfTfHK957/7HqgGPvHXPXNFbgT312Ohrl4eAviJj318evThR+rMDRbbdzjOifAhYZUPTZRBP1/AOjPDWlcr0rZcQvGCQTqFxpLMoXDLMqorCs1YlWdCSY6xZ8YnadsklWg3h3UlMWxbkZgNfgje0Dr199oTmpQ1wzN5LoZNNLaF/xFYDjyQOhIb/3dHYyQwsbr91TWe6j6ik3zaaMHQfssD2naQTzu/Lm7EKAoo2O4ABsAo0mlAM1rWQiAaE4ilLYOFl158OYAOl0cejNMAaMD9GkBBDlzTXjV2SpDH4FME7NLF804aIq3VOVfVyBgd1plBCGU6uBebAGA2ta8uVofLZGeEctWf5G2tLc0Xl41cjOW9so2bdcKO4L1yygvKuYdjOO1nFo3r+KFYPBbFWJM7B/fqIBS2Py0JCo6atIl10nfwohcrCTZ57D6R34yjKX9BujSCy2Po6Ln71gylPwSzcSBUn4Jq77lvFF1NGMRM1bJE7vGBfLXIXGXWrylW75YBTCWcs7C0ZeirfsvTEXyugjoLphneavc/EgvuRPdC16f/JiIaL/gX7zY+wIJuHX5dfWCQV1rGkbdTmU2WpN64woBz47QzQmQ7Pi2N4JCrMQ3rbO+gPXHiVAbnu6dzFy9NZ86brVqdLl0eX58y6bXLGQCQMFRQdFHHpNG7gcuAmxAl20By3osECaBj4iJlEC6xdkAUfofNooVp8Z52JaqsUhNINL198uTxWNod0wNH7qu0NUTMCMT00mlpiqSRL1y4NJRNu7mdDox1Yo81oLRa7tDGzSFOIsaHeOMtwmSgXRtmk/9GrJ622ytwj5Asrk9Frly5FGM09n6FrWqGy4QA64Re1sZYTgd/7Nmzq66m4NFVuoi+aI22FpadpSFSDBW3+ASepQ4vRHjAKoC7IyGTHsyXpRiHpWB4Wp1Am3UNzglQIJUHDxQ18q5iaNtWpwNhbbqiZrn+4ZP0tPLVFH5eYHRjcfU3fOuBwBHCET2LLZhNLxH9tu8YEzn4evDXEOyqKXk6rQM6dVyGfq42DMJa6xIaEw0ICViAsEoyYhDX1mjyQarA9zQOUUY9mAXTFVOFMToCsC3QAGJoHNFzg9lpnV6dRIQ8dxjlh8assDZWGh2WtxkTvNJobkyhT724LFjcg2DMIp8+CtXnEP5i0i1CqxOuBHlbgDs0fNps+LQttHUgQODypWZ9f5X6WAP55fGdkHoQGh2UF1vQKI/us3yEEv55BSYfnn/++YKb0hO02ZZLG417V1EbrupmHWnoLrNUnvJgvCFY48i33grVdFQvHhDlL+HKVfp7xRK6Yvx13HVYllMfnPaOA2neN26VFT33/R31hYb65Miy7pu8toPpH1wvFWSXdW0YlrHfiXCjTF2pBZoO80sALK3MpUie6UHHGJ08We8VbkYhhE1sn39LN7ZSB8AgHhLaFxdbuyknv2iVP+qm2q36Y1VMeden0xWNwVYLeUWgIEY6AkKu9oR+L2p32YaofYNzsHOrPLtvROgfRNP0xeS5997nHFu3DeECO62Oods9bOSL+qBd5TyrAy60Lw1c9jCyfiwU4UZY+YSuT2BFyn1NWWO+tXUa7aBTaCZrtZX8pvSPxvISxj1x/ersg+R1JbCm7pWT983g4Yc/+EHhAMzGEuDVP31jvdTjg04W8L6M5Vq40FgfrW1RMFxhywc/+enPp3eOHqvriy+9krHS9ens+Vjg0JNraI1GtGC6ZqUS4MYyi3G3sRXrSAh7/x4L5YLm6tR2CRdBHBgpa9izxuU+hkcsxpZXYD1t02rVa9ayNqxuHS4dujetBLiA/6o/cAnNU/IJndezdKF5oMZMKlExARBJaiOPT47RVC6t02kwazPyescakXLvpXGR1OvZVeM0pkEvIiKceh3b1IIHIHlbe7hXd3cO8K5i51Wn94I+SBPd62T3heXUnoCZ9VsedRYiZoQIjThpotBI77Q6sipX6doHh7pM1BAU9yygNuUDA/xo25gGDl5+4eUwRQgSBug2MYT88KMfguclbB19ciLABxyqn5JTTn4wiOoCn/5K9xmJTck2LG8JoynrPbq6gk1dFIn8ZmjxwZ6d42gCllAf1Pf973+/9mR+73vfqzrhwkSVJQb1Kd+wC+BWB5gJS/dbHxvu5bP37kWBoGlX7LLLoHy/F9VRQsy1zLvbqb5hqpj0JX6XQf3v1cYydB6xzs2rG05WOkcD1gk0CZjBrNKFC+fiz94qDZfMdaAk5sA49pjdvBbNf/7CtLppc80UhSMoh4rWRAz0nQFBADG37e2+URqD2FiRKz7/vpJ2ImQhJK1olihNFUKqo0GilfsxAIWEICswEDzRrJP3GDN6pLQc7Rn2r0VoVgCjHDp03/TAAw/VYigkDmQNQVki1H2/J3jw1OnLAH76HpyYx+KsNJ9p7A7+aktP6ql+ph7lfXTIpWIpfRc2PqkfTFPEzzXoDpMPK9eMIXhuZhTkV7d2vSOs2iicpIz3rZyUISTooA5LGgRHe/LKZ9bTNqmtFsI3pk+h1c0IlXjFp/6B2wTJC889O/3ZN//DdOzdd6ZzZ09PX/zC56evPP2l6RMf/+j02KMP1wQInFOyItqisT71PjhbekKw4GVMqICpx1wmN+xuyTCqrE0wXP0bY+XwTq52f5QiSp6oxEpn+Wq7UPhBNH0vGr/pY9G0ysi7nibCmzaWUejr3aF5xLXuVaYjCAKZrU0QnvvWFsQ76fKZfJAuz32H7q3yyiEYhNj0KT+XQBlteE8ITWywWoQKYQgWgJRTHy2pPfVzCzGA+puh5dO5Aj7lhO748h0mAo+6lK+d3nmP2bpP3LlleVFAwLpSMAnddiNutJoQpcE6aEcfvcPU7mnvZlr1qqProaRMx3tngbiOWY7mwRzSLC/ADzg9a1dcwtmwdt0Y1j1hcdV/8HT7QtMMXeWjHLloaCqv9+AT4d441Kcpu2ORTK2jqbp+9KMfTd/59rcrv75KZ431nXA6LhuNH3744WoHfgRtN23bOym3Pelg0Ed1iQ2/9gonee/bKkG+4qd5gkgU6hpBYYnA1a6l+6qPhRJTXr4u03TVVuNKWD73/fJ9h25/I8uDqQDcjSqgARMSTLbnNUFJQSb+RJgTwXfu3D6dPnmiNrbetPUkY61acEybm4Molo7Fu4VRaJKoHb48a+ULV/Uqay3EmoiPsbgeGFV9VuHtp4P4IgSXBGKj3Qhe7NdYt+jO9qxQmmXBfI58Odby1Nlztc/QeWc98JS/JhHS1m3jsMApDMQS3MFkgyG5uTNRkgY/Yj/r17XL4yMxzEFoCVPDJR8moem3pb+2JsHvO8eOT2+99U7eba2+6he4tZkGajbTNWqv0pdBuzfTNzsh7HdTrw24LKVtTdJdr1y8VNZG27wAFsez9gV7F3vXe51Pvjmav2YPx9qWfYiskv1ob77x2vTaqy9P+3bvmT7z6U+njv3p8+m4eM/H1fvL4HVLlNeVmlUtugYPrTxb4cIbnBBaiu5SHYgzXHVp8Mf9RZqeJVxzdeY8LNfwUPLe2Fm9wXHHOlkpad4ZN220q6K8F5Z/KD58swxNq2XotOW75TM6Df6IzCwZA5BdACNABA0iKIB5MYR0s0cOlFTOt0GuENOIuhqEEsRuaBkIWn9iXoNpnZ+vIoRDfGnPtOfZewHSuwPgwYDaXaaLA+FjrOXKmpp4oJU967fyruDruAxVTxAuv3dgMN1e+cCfa5f3Tv7GJasM7ha2Tm/YwGPZQZ46Fi116CsmkHY6QimoWzl1FHvl6l5wVQZ8Apx5bniUkyaf6B48LCP6en/f4UPFvAJ8g08e7wVC5D1hQM+//PZ3in5f+MIXpg994MnpU5/8ZCkGAmNcaisTKym/Kxw3vpd0Fd17t8Sb/MqxjOhKgeqPfjU/NE5NThXfxI2T3rH4JbHxL5pSr2vyc/Pa+2jcCNoRl6HTOoJV7PtOF9a+Z0o/KmpQph3b0tkQljDpcGmLAK9DOqnDiFIbSVPerE/FSD0tbYBuuw/t5p7QjFNtIG0AqR2zNcMxznPqb4GmkczAIMqI4ytHoRHIRTCj5Oy6S85Fi49trBTlHiwFjkRW6sD+g9PXfuvr05e/9JVp774DY2d1smzbMRgGMpthGx+iZzAa9wja7bTOA95mBMwGVgLLesNTES/5lIHH7h+mIUym6C0kv/vu8epfw8BCGTOEKql7MI9019rzGJzaG4FeGE/dxURpr/Ca4B26YTBBmwJBQTvtqtMMJQt4JfCWVYkVtgbFOu2Ot8CinTp+Ynr1pZeLlr/xuc9PDxy5v/prXeszn/5kjZe2pgyBMsHBqquX5S/rvwjaLA/i9oZSzKUEtm6ftm4f9830Ipj1Qb0UuHG6NH2C68aJ/XybYgkpI3yhrHrsxqlxU+7RiHWTv/jOWlbum/bLsHzWRoeCPbF5oEPVA++A1THMqzMyagBA5ULMAANIJwgYpkAQnRzTycNFUher1J3pTvhU2rtqq+of23u4FVwM+YcbNYQtElZwyN/M4dqwEXRuhGO7jMW0YxqZJkNkwi6anj1xahzsAtGYrvvo1NLS9vxnSiARg0YekwrBHCYWcdwT8Bm4tVkhU7iuCGxRWP2sTi90ey6FkwAG+NM+vJl5I3iEw0QE4St39vK1YjIw9hS5gMk7NCG1oZ/dL1HwjCbNePAjqBP9CB4YlCXQ8sjb/eR21ulIs9tpMkH/Dt9/pKKNwMqcP2N98dZ0+NDhWKsvTQfTbxMrLzz/fLXTjKoLDbM08GztDa087LidsG06Hj0dN23IwOLhhWPvHJ1+8Fffm/78z/+81tPAwiPSH6GYuWgzt4d2iWWdbOLNu/F+hHSp+K7KzbRsPL9XAHvD3/ei9kX3Gx0Jy6+sc6nnzBo9ct/hQu6lmHnrUMZVvkS997776jMCe7F27d4dRj0eJjXBYI0mWjqZabUx3hiMMJiAEATwCEv6GyEaYxL9q3zGK4na2pJBYo23quwAWGcxh10B24PoJKaaWzVOQJStxmCBYef2jOMS+e6EszqdOs+cO1uRcJ27cL72jNFgGDmtDyESI1C3g5Mp47aNmzKOucYVNYj2+1UIFgWB0VhG/d6yrSziaixnCmR84bOI1enEsZOxzBkrURKpE7NQHkNxOWPd1qLLNeNnZspBl4TYsVPwf/7M2XgHq+lT6HLzalBztYYMffqOuoyHNmZ8c+b8mbr6naFLVy9F4cY1NesVfJu1tFfQONGzDcabozR37t5b+xtpZ7OxG2Ipdma8igz6ZIaNcqHxT5w6Mz33wkvVzyMPPlCD+BXtpW8UcBAXemwogfrohz463RNPwB7Ily1Mx7pxUC9fulAKELZvBh59KIG/Ej5RPLR1tX6WQqFrPJPg953g5cc//H6N0zA//Jw6eWb6+c9+WUIsUj4Uo+vFCyZRwtjhZzOD6GEPX4AN3EOxF0+kfXxlfE+I0Uf07sZN34j5PiwKN7CYEHJfn8JoszwbvGOnfPhTn/J+ow6FnUcjcJvKSDPNaPOke2mCPJiaRsNMmFR5GqrzBC3F9AD1bim5S80qAGMtzILTEwGjPu7jMPnqxIgdEMXgePnlZsMgP80HLp/O026rPvpKmjyslzHJ8VgsW6DOXbxQg+BrQVTEtqZNe4rWYLV+O2hjBrIbRnn94a+DyWEy0sDGyjgvkMVmnbhT1tFYHHijnORVLglVhjsI1w7rgC/MoXedX1/c92GRaCAWDCk/3o09hdK5Psp5RjtBHvfSi87Jz2VyXwu5eY8BTV2n2rwPcwXEZtBXX3+t6rN7w5S3/hBMQmriaFsY3Of1JoxY2yczhrIu9forr07WsobQRTmlHW2hS9EoUZ8zupsO7N1XkyiWRVimG9evTr/8+S+mN15/dfJDcvD5uac+W65xDzUunjtf9Rqfwqm69R/crOIYb4U10qmB23U3WyBEeHC8GzOpArwI8rrvZwHc2ueSF+z4Iu+1PQvTyKQRFQJw9964cGEyBRsABVz5rb4ytfOYv45JO083vM4Es5DM5d8reNeh83YopM/127vnfq0NF/V6yLWJ5b18GMiXniyWTxtqtjCChcmd1MmqQSipwWj6ImIczyKCwFHXK8DRraQhqLHcsRMnp7ejiX3H9fgT758efPiRNZi379xdVsuYgOXaEqEWV8OEGRUXLiknTKCv2iAkrmBtPHZwL8KR+sF/f7wI1tmnHCzCt/7sz6f/5V/9y+m73/qLsl5m/EQWckMU2qULsc5nTpWrBkfa4nnYA+i5cefqq+DeHExRgBM++j388DAoSnjDOwcPHqi87k2ulPJNXuXw65ihG/2AS1e4JBQjz63aFgU30i0j+AyGoNplT2mpj+tpOt7xAJQu4bSeWfeJLbQVKN0Ia/FRojbgcJ2+A89FW0Y5OBG9k98Yj8tP0bDa0juPcupa+exTn66D+2s6Oy8cFYvZbHvRGUizRmPbiPsD9xysFe97ct0bgXvzrTeiWXfEMg/N4MtP9emQBqTdEdOG4F11qJ4C/MwvdEXn8y4Gp9wxbpn846dbkivIGWdEjILdKddlKEQUHON9batJP6xv+Y0lSPdFpc2VdRxzkCU/Q6CsqJ1idHMa/sWKVj0p+87bR6fvfve7xZjOCRStubz08ouFM5qWUGIKzHb69Jm8T564KufC1L987tnUtzJ9+EMfqbFLmi6t6nhev3Tow8Zgq5SF0L8/JAk+wCY/GhlDsDhgoQTBsnPnrvqspGg8M5idCn7AbM++PdOTH/xwMT34wLk9Qo7O6nc9cfJ47SM0c/vRj340eYa3Mo4JI6gmWRzKaV0sQ4K48ephmQRWrceGGDCELTgGXWL9QlfpfhNLms/G/RTRO++8XcqEUPq1FUE5bbJShICQXo+S2Lt/X+3O6IVZfST0cMCzaN4QYbF5r5gr9zhIHvD43SdwOGTFvfooN89DsQ1lp44+Ko1187zyuc89NX5SJpXVAlcI6/dbH3vs0SLQtmhUv61kRovm2LtvfxHCewC/89Zb0964NS2pPmmu+zQ6iH0nc3dnCuC815UuJ7gAMH8qL/cDbPbrYTpniKsl/FxEdFaEMlU8TdXucgFmEmirAUOeSUj+az/o1QTpyPvAEEJhEnu3fAKP6IXwgkLRW2uCAclVNBU4hPCdd96dzscVORe3o35EIH3zg2oE59VXX8sY8+x0MgLm+stnn6tP/F9/460xQZIypuwff+x9g2ghsHb1DYOBEXwFqzDASf9n5kifCCGct4VzihTmNUivH+hKXQq6/3lcJwN4OHkwjPrwI49VPfqFJsa+PuHWR+enq4Ordij1sRCXL1+ardOgn5k+i7vAomy0Zey8xXgv8J85c7oUw0Ox1ujo03lMWahNuBg3mPIm0Pp//Ni79ZUwOCgBH2xSFsroI6EVvKOc/GidWeJDUe6EiJLdsnVsWm1FWXwy8wE40b95wDtjoRoP1fgosmDgHpwTdOtSZK72/2kYr6QuV4MCfEaY4HDlc5/9TP3YWT0kk6lPPv/9D9xfxKapmFMDLBpmS1wjM08Qa3X82LvHyjJBhPJpo0KdibDGAaMDdU0HujOVljzFzHPeIUJu8hxYqliE6GpNE/v0gKk1KTCEEJN3O/7W9v1FICBLOOTSlrLaLenKc5dbCUcYI7UwYbDKuzYZErN/63odu+xXFDD/wYOHSlsO/Az3x1gI04mYRRvu1bdr1+5STIcO3Tt9+jOfrqPA9u4ZP4ygbUyijy1MYuNnDT23aUXaevxmr10H1nu0a1xRv1ISmhBcFst0NZfr1KnTxbho/Km0jQExjTbbcgklKMkn3Tl/e/fsLgElYAJcwEu4t/rkZ27gGsN7Z4igPjBwE++9976qr3Bb5RPjOlGSLIj2lP9WXFOCff/9R2p8hnbqUw+c+dE5eASn+m5ljHk1Vool9DM3FGELVU2Tp7zYC7W1ITZtCeUlzfyjL/o6LPyZuPsXSjk1Xgae17+alh/tlcdHYF/5zKc/Wb+CUZUnE2k4mIHmPWEQboo9Zq+/8UYhjAaktd49+k602sNp7Nx0JoTSKe+rnjCBhtKFupbAJNBdJRdhUu0U8xZQIx9m4Xc7fEOZ4eYRrVi6IMYPIhPWcYBICxWKjPqrTuXElKKLxZvxb28icOqgYurd6OaAJzfVb0omeeSox/THQTEOmdE/PzHjakZqfCqvb9Zmwgx+wS/wcDf2H7hn2rf/QH15vC1uyiOPPVL43Hdg/3RfGIpGfTzaFsNzYbZGg8Ods8jBcTWwmm3cvDrc0MJA4Mn/0b+CLziL/64HGGNMTgzFQXAxAKYm4OqmFDGjiQ6u+Uc/+pGMPT5ULvvV4JUwYeDhFo0tPTW7lnZOnLBx92R96lF7CiPg6hLgY1vwYjYXfvyMD2VC2/NkpLFgdUx2vB2/IGLMgWTI4RAY92Dl0plSf/WVl4uPPvShD1ZfMK923BvP7tmzt9qXB7ws2JWagt8w7drjG6XQIu0LhhqERz9E+ENj65+Qip98uUPAKQmuo6ENN5lAHT9+Iri0HW0sz8DlwHfqwS94PYTZvGXAsvKpT33imdZGgkYhrV0HyGXmVUQz6QhNx2xfCNEvRYJLE6QBwDlPTRk/pXJHwBCpu31YnelO1nMECaDKBd/JnroC6a1oL0inwSwCQhBUESawtAWsDiYKfZWupmU71VaCPKWlYKXeDX+7jonKMwRCLrdiLhJYTOOObVem3Qna9q0ZL6aeKpuMmBIzYwLM7ZcIpWOWHqsJ2oBTa3LyOZcQHi+lTe/27XO+w5UQqxXS6BPLWYeVJF3fpLe1AK+6lFfGldXjRRDcj33Mp/H3FiwEy4ymnxulYZtp0QAc+gG/P/3pT6o/Z8JcXC7HazVDYei333pzOnZ8LKTaZ6hu7+pAnbRPo5slNPuFr9qNJWQDV1dKUIw/WM6jGSvZ0+cnftTDCoFDXeBCpxYka1LG+mDHq9sjSIQpBYMfaohCzXXmPfXJJ0qrJYvwm+e2LnDAAmpLu9X3M2fWFuRZQLTGH370bWuEGU68W/mNz3/2GZXJoEF+4wee/EBpbL+6diYIt65koAeZvZnxA+9/osZSfUQSbU17QcoQjkFMiBPUJ920c17UfeXL+2J5BChGSTofN65dEsoVOJ+O2OHrp2EgyY9Q5VLrFa6jbshiWdJu7tWl/dwGFm2AByRBsedgs/pc5bgsY+IkYlfwGANJp/mE5Eydo51aF6uaZiGd38EBi0IjY3B5IVnA6GKtX6TPBWkq6QmbPuMObjELWNUzlEWhrNqiZFwLAs8mY3IvGvfVJ/+sv/4HHr+/6wfLbK+RXmcL5h1rpB1pflHPr3+wKsZKJj4orR/96Ifl4mOsG3Hpz547M91/5MEaR9NB9WNx8VL+9M/+dPrBD35QExuo/eGPfKSYDS2txYxZ0kvFpCxU/WJE3umrutEBrk08XI11M+Hgt4+qv4nygLWUThSY/ALc+MVHW9PwqjqNqVl7R4U5Tk0ad08IxurHvOHbWmX9BlNohGe1L11bhFsfueNnz46hjrEfePFzzSamToK1N9E4khdQu8YbOME9wAkYJPAbNaIxHVNZX71fBoB3kL8FaRmk97u73/c70aKjKUoDQ6EIA7lkYYr1y3UtLVHo+yUcy/fvFfStYVnCJnRZwlP+QLHKOsx1SCL8ObAwOLNBtBaQw4yEiJZGHFoUgUTP6mytR8AQydahFiR19iJxwwbO94K104R1eEd/vVefzbcYUZtggh/03REhg195uIK0r3twCCyZPXhcUm1QpCYk1KsNZfykCkuiXrs+9I+lUI9xmTzGIer0GYYfMAALq9T9ApcZULigmJX1DoyCtprW/dwRLLviutql38+COtesdBSHdgTP3W7n9yy6F7WFZuD/+Mc/Xta8+8Yr46mh3QsvPDf94pc/q/Gq8R0TgCtKS7pavbfKbHXcMcJWkC0o2uPks1/an9awdoPb+/QfgAEiXS6GFwAoeLcMyw4s31U6jZ2r4D2k+LQZgpedd8V0LThdppE+qpUGtnUY5Ku8ZqDiWnYAc8GefOq3PsMNiMOauAjKVlvisI6iRUZX5/HFKa9y41TTWJ9Yj7FDI2OaCJr7LXkhPQCXeIIJg7Fz7hEbA9bisD4kH9fJTJKWmwlZMzNNVuXtShGt0vOyjRzrdKFYh3NRihChrDqcFOukJMxx9doYY8GxnfyUh0VM605OTHr88UdLsODbjw2YUKCJlQGHM9zPnD477dq5O+kH0qVhbY2VCIdxCEHkWmJw/TImYT0wqDwEWVAvwZRGIaGnMmAr/oKHwOHZVTvy1+RE8C8WLtOnVnwUc8GZKHgP9sET4cHwMetGQdcG7AhfqFA7cfbs2jndd+jg9OQT75/2xlLZgW/nvcMqHdP2Z9/809B1a80m1pe2xVwJKgdgaxedpi08y6MjkK9zLQzyd1BePrGZ17Vjh84jdlg+97kABAsCGnldR+WFhOXzoi7h7rR+7rS+V4d+Ce6lNdKlr8M9BHiE9Wv4ZsRUsXYdIpH33EkEHWUJr/rgr62V684wIRxrr2BK6SY+JuMBoAVhwwQCnKing3rfK9Kg2rDXThmLodLcc83++I//eA2/3pn9KyEOX3RbmJXrRQNjWj/iZnxE6bKopvYJmwVVWhzvKCPS4sZMxnmC/uEbsDfv6TcPSHuNBwFMorxiC1CnUwqmwcUdYXr9haPKM+OGIhK002Mr+QR/S3jgPGnKNQ3kg38wqpNgm63Vf3TUfh9SCraCW8eq4hn5balqN3YiSbdoKmiMy6Aiu4utmksTALC8dn3LuAy31x6b4UawlrRk4hambkfQxoB7WJeOntfel7itx6QmXf4Bn9D3mL9+gU65aCU7OzyzXmvwJ6vYZfoZZlhnU/WuUFVnY4MH0k3h51kf08q4Jg6jNPBKC+tfKy1XOMaMBME7eCAELVw1/rqK0BkIxzKwQk6Gcsb45ghOfXUcXLJMaGg7lfPVz56PK7fFb2plfJurnQWYjGCPX8Ebh41SDDt2qitwZTwFVr+iD1bM43eL/Yjbiy++HPg2T49Fcz/wsJOsDoURh2U8febc9Oqrrxf8ZjAxOLotGVaQpk8YF671XRn5tOX+10UW27relsClfmP8i1EG3sHZ+v7PDYUz43rjQc9gKHrOtEKf+sIhna9NDEkx+2fbmq11p06cnK6H7y1gW7/82Ec/PP2dv/N3ysVDp8A7zKZY0p5nDekYYNzrrMw6JkB8M5VyfS/I67nrEYVlHqHfvVe6sti06ro1nrueeq+TKbeMy7BMU8cydD2CPCYW1O/eRspaR5r7DR8dqs7a0TnXTdCS3071EXsfIgLOMYIprQQvedXpqmzlzWDftiT3raWF7i/GJlDcI3E55mIRLl+9UvvQ6j6CtrRg+iAUM24cXxwrZ2dL06xm51KfZ0G7rA9LI11ZdAdbM77Tb03va8vkhF/v+MlPfja99OIrtVPCtLIxEiv3rW99q+DhuhHU5h/tqVPdjWOwdb/bYjdPShO8l+ZZbLj1Bbysh/a4lB286/z64Fm5gevBG955hrPO08E9eCicU6dPFAz677g4ExEOENU/7ZebJ6PYBFCgGUqEOJ2SB0K8bwZoQJYACNKFficOZlvvQOdZhmU5MLgu07Qt9nPlC4NH5moqnYUae8VGOVeh21PVmJFL2qhmhJh7TC+oA8Kbce8Ii3xCn+IkGh8tx0l8bkLFItapsskvjrWwoXTUj4Ai/Jp5YmdM29eJPEmDM/BgFm5FR4K2Tg+Dbp+g2LZkp8awWhir3oe0u3bumfbvu6d2VqvTtHkNnPO+BZbQoTd41E1IXbXdtPvkJz85ffGLXw4z3Rt4V2PxLtQptT/8wY+nP/njb0zf+ovvZDz248lvYPkBuve//8nqJ6uqPu2ZCXPVjtB90b52vFOmmDT3AhzI4+qda++Wt5N9a8bymzKWrx9oC42dTgTH6mtcd9le7F9PH7xjQV5URtQeb+zS5Qu1vEAZOQ0Y/ITI+1YIG0ky5IkWaXVOJS1YOkNoTEy4bpk1hk2btQ6UPKZjXS3E1tR30vkJt3MJyMUcY7FunTFLWyf/YK8RlNW5/K/p4/qEu6zBYPAx0dFWb8HRCUHHor5R53ieQ8E0C3BfE/pIXv3lmjQSvW8i/rrAyAx4B8HUkctcx7gWwWfGEPRN9E45xHAvuNZPmsRX5EYQXPg3GeKdX8Jopaf/iLi6FaOv1ibeXTu3p3zcnTAGd8RP2GAaEwEtJGbNzFJ51jYYygrM1svYyvveNe9bIO9MPfcnB6vbttc3TV/40henp556Kgz2oTqkxoxa95nwWd/6/Oc/X2MpFovAUAIslz7AC0VjSh5jEmY8hgeNsfTdrGbjT3/Fxqkry65MK4BwQeGIdXZVzu6dWrxNmWb8av/22Gcnj7q6XrHbIfyXr1wsXI1Zu/uqn3bQywNmrm8pws9+/jPPYFmrwIOBVqaHH318evW116cLFy/lTXzNEMb6zj33HJjefuedaf+BSGQQ8Mqrr9VOaazQ3+wbFHq2ONf7msoEJNaMVBi9BEm62nPVZrFTCLgxQPP1IcMqekl+MZdxSV7JyfKE0uBO6YLRm9o94aouDJgb99L6vhbpiqPzP/AoD9ZxUo1F1vO1JgORAx+DkGRRN3qRWD+0aUdHn3RTGeY44Ei76k7+DmNMyM2YCZq29P2iXQ/RpLXmcTNMIDXjNutX7uG/CF2WMLClmQGbOhPVXfmSngS/NWRlHpS1ITPQsJLXa3e4g0zSx02bC+5Bp+A3sGzOOAqepIMfw9TvV6k95l9/KDlXQOzYvnN6+KEHS2sfOXJ/7fj46Mc+WgJkSn01wn3u/Lko4/HbyNeqrmqg1oT8bpWrtZpzZ8fJTqbaMakF3/rBgMBtzcfvEIPHYq3vkXQOJWpNMZVSNufOnE9aePXAPRBUdL+uXdYKkjQe5Pt+z9WOjupTovopDXhgHs4Enmefezbu3ely6cxsgsuGBgqnPQQKqQSRP0iLYFqagPYgaeNT6ZUajLJKpBH0LBlE6FRH5rSOzsoVZQuwuCg+g8Yw44D19SgUQ6YNDIEDwiLlqpVGVCadXgMS08zPyrsqL6ptbXNravFO6OuSkQXWtMotkkeeof0h3HPBNQdWseu7O9SRzhU9daWjDaEEoOLAp7CEDWPqr36iAffQvR8Kqz63y5r7iilj3FU4SUIpFTEwCunFcDc3WebYWAdoOuCf9enYEx4DDv0e6zJcRNapJjVswzLdfiPKJ+8tEBTu7OCIcms8qkte5fESPlE3PrHG1H0rCxte6b5Xf7cSCutJ4/OL5kMuIyFJI1WOawou7WmDu6gfJorURwAL27mXrz4PWuO9MQ6ynsZCVUg9taST2D/o1nDhf8923zv7j1XnDvv5IX1jnQiSfoNZXlGIoou1SPSogzL4whNRrYtsCQK4V1w0QNmzZTaE5dApwF93qk4GwrfrKKbBOFwDLoLZJbNM0hDNLxNezcBcVjqqmVfo61LoSliLcdY7XOOjudydTD/eL0PX6Z3ouaPA/OfBXRhinJHQAiC0IC3jCOAbgt1hed+h23kvOOAbTtsd0eZS2VTe4It67TJ3B3WIUc4pFHjC5IWfu9qBR4yKCTEtJhWaybUtP6EAj6+ARePP5RhUXcq0YIK/LFfarKO15nrMAJtB7HJLAZRnDe7C8ziAZvyYwrb6ITrCKG+5WYk7d+wufsJ3+kEIxl6/4e6qB+y+kt21e/0AVPhsgWpYCp4Ezx0a7/puY6+NwQyJMaXJE9bIOImFMkXuXhtdn7jRoZEaK+2WCp2rMDq4LlwaAgz/dfu2nYVEJpF5NJNEoLrTJVzpVAMnqK87tyQczeeHm+vorlmwlGPVury83XmaKhxTWouWb00vqK9jB/dLxL3X+2UecBdS0mbjYC1/GPX/n9Dl9KPjMjROtOedK0tTtJitjLSGUej7ZRzl1uPdofN10C66CtpquhAQex9buNQFLsyLrsYklCcGc8XsaC0v4cQT2oFD18aftrou7blvHsBT9ZOgcx6MyzLIa9OrdnsRF5NzsdBeWflZjW7LRIvFZMFwomCflVTjgGXv4L3YcIABXMZ2ZiW1x021A4I1BEPP2nV/lV8GzVIa5VbQgPxtnx+XkOUKiRAKmOH+zZon+VTKpNq8yboRyPpJkoy1IJyZh3yI54umUJBHi4aYOhkASoiqk6yj2S9MfbOmfLkXfri4XKmAJ3IJXXWj9qFVUIcUz3fGsbb0q+9GuvsRIAZS072KGLtisiyJ0KFc0kR4+HWhiSg28ZZpytZMeaKNs81U5Sd4n17Cd0fvCpbQKciWqxi06xXkU08zR5ftYFbPOERfi7nRPEWdveBcifXzNJw/MfZcbtJ22vNLHDeuxg28dHG6fGEIl50GZrowPjgcZ2C3DFi1YQG+zq5rGJJuJ0d/HtHpjgTYu2d/3Ci/fr93evPNtyIcx6AhQnMq+Bk/SlZWPHyCmTE45ibUPgsy68aCqFNe7WtDKDrC3/zcNFjiDq9y7zxbHrB0wArBI4skkgHKR+i6OtT6Yro7EF+MZv5tZNQQQUCYJop0H9DpjKDyjtKWmk3QKcIIUNrDVecL0QG6xhIVcfEsKGkXo2p3BAI86rPuFOjyPBBSafNV0G5HQV13B/lHmcHQ7qvNxGboLl/X/4hV6rzLMssgbb299ba7zdbkJQDJW2OlXLmca+l34X89hFaRhG77znejLWmuQpfvdEyxTCscWKxOkKZdedCW4sS8tPQ6nTeWwmy66otIsNBXuWboFuyuu+p1MM3MK12n8Yl1HPeE45/9s382/Zt/82/mPoyjwZSh5ClobfXXxWBTFqzyaEOfuv+Ctjo0XIKdPf3tl3GR78G4curkfrZQqVs/9EtY1p3kMEq0DkHqhrsR9zqlQohtbcD1MxVLEFkyM1zeK9OIb9PIb+ZLp+aaUbEa7xCSvkLIGMCOAa8jcFkjAKurO88KsWLqqU8ncq0p+Rnm7pT8S4R1uvqamHeHmjqd627kFk7SwWbWsFzincR4r9DtdxTAsMRtpwstTMal8vR7Sgi8FJ2IPnZOLPu7Vl/DmPyu0uVTh6soLN9zkccWI+XqdaUrM8qNsdI47XcIhPItXDbzNj/s2JEx2FY/ZD2YW3Q4KO+CImVNes+gNuBYVJ9oXI1HKNM9+/ZODz780PT4+95fY+1t23dOezI2ev7FF6ajx96tjw4d3Waiyk/bcMlMWOA5bmLXLeiH9kRBH4R+FtwTWpaNIJlkMDPZYyPbowhX8yI+X4auU0hf0iFCkYca7Bo7lc8+tCYJRAzXgfiY0CBNaARXhQFqnRDrxBMJJKT3dCLA5IF0O4m5Cxcvz7+MESFThzohZQksF0XnVb+OpPX3d4f1PHcy+VoIbGUNq85BaPB26LyjXN3+Suj6l2HZ1rLuftc469ht6rfQeIMn5ZZRXR09o0vj3HPXt4zLtuRpurpf0mt9lnC9s3c/C9LQZtB1/LgyWKW7YkjM3eNndGVJPGsTQ6rTDJtnAtpKBSxcNRYKr7QlZHns87Of0O6Kb37zm/V5+1tH36ljzB7O+IZrph71Vf2z9VgGbZgbaHzhPWMta194lGtHkLTJIoGhLZ2rQDnczZvCxjGtOpCoAuYaMJBsylLH3dsuYwzFEtmnpCLrF3V+eASPoK2d6procwTEMR4rXzJ50kRF7oH1BUjftcfpPVtrZ7oJBppM0Fmw6CxiQAwYweMaiAsGsJsar7UX47Y0NabiMR/kjRhWuSOuffGbl8ZmjSCh+1z36k7+IkJiE6EmQxLV0fUo08zZeQX3iLzUatqT5josT/CZPtSptumrsYtz3IazXx2oYAG38ktOH8EMH4L22pK0QtQ2ujb+5IdjMBMGZexXs9t9kCn4jAWsGd48N1whb+6TkHqN5VJxMeVoe5w/Z/JKnYL6CRbrVwuveS4vJjjQpnUlEXyN+5F/jLcwrrUqG2h7exO4B1+OL3OVJXTyEAAn++orodUGQZQfntWpDfVIc9VH55lYyDa58KEPfaisEL5UllD79EKdZEJQb993AIeY/iEkIo6Mnl0FjQ4pH+eysUhjYG6sNAgh9M5boa+IsnafAJGC+sVxPzRpPwvuIbyjNiCbZmOOa2tHxnFgM9ZKxVVmKWieta0sBErvZ4RQVtTnYpG84/bIKzZzLuFvOLv+9wqdZxm1rU7M0c/aFsBSimduV/R+GQVwdNSHJVzVj6bDXW2LHdwrp8078ue6rI9gLEO32/V1/0V5je26zs67jDu3jcNS8JH+WFZxDx82jJa2TVAHYcFnrgRAmq9zP/CBD9QeOL+E796ibh//xSUztuk6wKEd0/CEiiDgH3B7T1EJJs2MtYz5wKkdlogQESbuXfd3GUa/7wyNj/D4MLlNFPeNbFPUrIjOA0TFCK7x3UGEb3JC3tTGTgyN5tozaLX9JxE4FQNHSFrXcZ9r6jSTY52kLFnqGvva4jJsdnqrT8O35H5zzSqBE8IhgY978UJciEtXopWuTlfmHdT8absoTLv6zkeUBhJpNR27aUv56b5GDbSTrVC1KyDPAzGBaT50UhiWbD1WT/Jq/f1A6N2xcQlvcCg/RpHeFqLHPKIgT8ego2IpJ17EjG+h6x8woF16CJ9z9N67pivcabsnc/q9st3eWswItSZeEpdjsvU4aJfMwRPY5VmHVwtdpi1p3Qe/zrmziwGjO/2399bVGlnKjfFx+DFtX7keV5ESTzlnauw/eE/9ksmBQwemvQfGAnHjoPo44xvPNs6103SFA+m8HmMt+DA2YpHkI+SsHgF13+UEbQjL545CWSYLbAb3BuKuJgqkyQTQqjDY4NaJ9irZD0bjdMXLUKy2SK82RAgNYt27duj33Z5rI15wr62e1NBJZhpSxk6LodH8gDML5tMR2sg7oWRLm4G9GADR0o5JD4w1tsdU1rWrfGIjSxTe61mo+pO/+9IB8eTRnoi4gvvWkh24ZiPf0LDiSB/tdd3LNhpOz33fEf6Uaxj6OOEuWx/BzWVHXO+bKKy/+1V6idqomHoEMCtb75JW/Uz7roQKk6NdWyp0bSYW3ZcLlnfdDwxfdJ1/kUNdFJFZRM+i9vCDoD30xxPGWery7Ao27fBw1KN9Vok1Up5r5718eM3hMKn6DnwsQ/dXTE6audif/ihkm4nRIdrCV4qifXIYQeO+NqxvPmJB+vscFqmsE+2UWOtXi2vfV5zvWa3yteapZ4A1cF3nmq+e/CLkgkFHxwA1g99tvgTemozOQJgiXH5v9ep0/iIBE2O58nw5lstZC2pmClkjs4qIUW2uIWowmDGB+3o2JV+uMMTKNwStwxLJnS4NvK0h3SM03PZ77+By4G2dSQWQLusSewxHM1VPAl6XFZYwCdqEU8E7UZvO2ABL18nbUkPVYlyUakRtudbZ3MZjc2QlpROQNSVAaCKgNZGVwLJvZu3L++HhbJm2ZQwlOm+vzkvX/4rwlGi9LVeRA+DZmQ7OmyAMQ1DG0opgEqPdQ3TU3+5zu4v62On6r46meQsYmhCkHjN5TvaUrWZ+JSgjjDzuQws8Ui9Sipm1akzTr25f1/4GtYAvH3SbRbJL5ZbRLkITchn+Y2kI4L4BctXBNUHKu87bSBC8k0fejg4RAedqtEnN/IjM+mzmHSgCqfWL6Rlr+bE0iPQ5OKEwfWvtyiB5DJTHmGkl17uZUFw+Y7X0qtI6LPOKiNV97X4s+1aMvegfotT7EGg8L9sbZTsug/eNP9eO2hes53U92my47o5Daa2HrmeJ87X6a00qTBTQum59qX7NZ3APQVnf/dL91X7D0bB0cN9l0U6b0kbe9YkESpXF4VHhT/fyi+Dz3jhI+eZVwWfnBMYsJF5h9eQx26xdaWYpU8Va0LeG0X2HTlOeXOWlGSxmdxx0IZYrFWBU3hWRfh3SOGAxr7CsnG8/BPXOa2nT+b4jFur6W6NZtPQdkHa0Ue4aLdKacNbM3Ql5CMWYQLAlxoKyzbvcwR1Bmq39u4NY/q9ZSmctcBsul98MCYL6wKEtddZzhKx3CHgWA1n9M5Mnf/e9798rFqLTT/W6tlat+tJPgRUUuz24ag0vLOsTCoczzGtpeRY8a0vs0Hju/noeMGUcx7mf6+m6hPeqv9tob6Lfg9mZGXZMLPsEn4IBv90yZYXnJuQDwxhQpd7E2+odCK9oB3ftmKk8aQdv2FCd+5sRZkJSSjQCADb9o/QpTv33Hgx4Gt67TbN3Du00U0jgCBYBxW8F0xx0XVzrd0L3udMcxmoXSJWyCNqbEDUoAqJ+EDoE5VuPM6QdkzR+eOr6TYfWD99S6Ab6/o7rDMe4hqh9zXsaU4CEZjZtd4fKh14dGgwB5UH8ZiaTEvLCdX2aUUI5DjURA3ZNaHAraCr1uQ6ra0YSg0WzZfzkozqKohYcM96CB5a7rDdiG0emTVEI9HUNJPV34KAnBTrN82AcwUKkQbKZSEwifbgJo7w+dVwG70a9I2+Hu8ssyw54Um4uo1194rYL+tR5OnZY1iO4LzwvorSmW7WT7IWf3FtW4eVgYpaDNYF3165bHcouFW4rXYI4DgKNIp3zUC6tdClVwlmoKxoOhUUouP/o2zPIhO2G3xlLWfkIlyWXWs965KG1syvAJ44PBfUZDnV+4OtXw+BHAkh4g5XkjbRrpBAaxXXx/KVph9VxdSTBtzFO3jl75lQBcDWSaDxyX/xLn047zMKeLEhzuIWr330yfvGtz9hfp+kwY5DlOf0P9pzfJq+Pz+zFGzMtCO7jNnM7rj4AAwfWNU6rE1VhEbBFiAhX8hpf8f1dtST6NNyzX33vE4FcreM0cSmFdgPggGZzqurlq5fqzL6z586FMW5U9MuEtwO3Fq3cb9joeGH+OYtmHSguTVwccctK2ti0mpzOFIyrVDwB0g3T2Yw7Nzswcda4MawVMWQdc5Zk3xT17CG8idJda0CR954Mkn0LNT6XHwpJWzBQmz5zZ8zrt2vNjPltpRtRNDQ7nNv1XQoVAhoQ2AusrmPGd6SpG846ghf/+GUPygHtWQ9Fz5w7XecIIsDWjHk2bYmrGbpt2TomIOB6WOLUq79oOceN6klMTXkO7fO+T4xyVcYYtsfi/UsYJpXASZjwtDHbxgCzO96J+xb6bXHjNq9uqc2s9x85Mh2IpXJm/p7duyO8qSF5fB+X7ubeeYMR6rRjl0coWejH+/BrJvmll1+dNo7NokMrYWIA+E7E1KU1EBoAA5eVSugVb0QzTbnUMmuaJqGJ6kndhCnoGtor9zWxkcRCaAiFMMMiDUvV9dah66mHlhDWN6imXC61OJlO50+9r8kN5QhVISL1yJ189dtPi4BINuYKBItGq0mNHRbpIrBhCm0LkAl5vkambS+lXH2vA/OYDNGMs/IEBXBZkznJC16HlxA+333dCkNgtmLkuT8DD6OT7uFvTcHN7zp6zpu6Yhpt0basnDTKQFl1jBnNCE/BGZxE6AY+B826zl8X2i1a5muYxLa4BLLqDM7q84t4ANwnQoa2iOF7N3WBS5TfF8W1HW2O6NU06/t+ToMV3fdzu/1gUWfD5X5kGXyiXbDCV01979s77T0wfkPLs2tbpQ4pAsu1mZdBcZ664GNE/GaXvQ8fnSVoBwWhBXVlagIwWSou7cGsJtIMdgrTuLTtyWPH6/dOBQA3sN0JBJbWhBC6o91Zea5E+5vQ0PYyn3v1LYnZ7wTP4ng3EJyX+U8zDUKN914M4lVZmg9Nwo7Sqo0QpOsX1MmFcB6a03l8Gj5+OX70q1yXa2Mio3Zp2EVtN3WQTejqkxJ9TF311W5ZjSFY5Ubm2oRtnDdeun3vMWF/wdx9rbWYdVDLauti7/qQT72srXrzv9Lc17u4u66F41QMP7WONEzDWlwbuwz1cEccs3em79eVk/qFEpz52rNiTcO+dn/B0VG66zIs8zRuhOV9l+u0vl/mETx710rT2pLdDe4ZB8LUgjR4aNSV2mtnB5fTOfPG9LdinS6F5mhX25FOHJ+OHj8GlsHwQgNgogEyitFmBHiWLg+ASCNhE1UqH8R13gbes2uHvvceUjFnzcikjhEG0bvcMgp9Fdz2guII60zZBBPqOt933m7bp93Gg1i/VvMzFsQk2tc3fdFfzGkLFCvdisLMJqExM6gPtYE3gtJCxSq4L+uVdh32wR1mnXxlqg5RAONSsMDZOBBc2xr1syg/3Lv2YL+UVKwTmOTxvuvUH0K0xI/Q967Le/nA5b7b7Hcdm09EOFu213R1L03ofvdYUei67r7v9oS783RYgymx8Qlu92Dp9/qOjmbtKu4ch9IYRy8t0nobxlhwyu0eisPZ9OrbsX3H9Nyzz06/eO7Z2ttHSVbLXrbPDABECAj1y3qCyvX7sqnlRD84dvL4qRqykGj5lWvm04HuVCNg2XnvuqOjIyGEz6zn8v3+15UTG0HgCvTJNxO8LE8Qmd6InitfMtYu8CLgYBCCM/zxDJBTXa17xISzVKms1lPKaimS+sfKfZglr7nAYEcU58ttiWA5KYeLE2hKiGzerfMHg7PeYwhX4NRPFkZfzDL2WAXUxjvXA7dofNa/rN5jmNGzgQOCI9bvscaD4Fr6CpVQY5zGk3doCtcCXLQG7tC4XuK9r4K61uqb83DRwW8yh4uuX5SPa+F4Vjxwy9Bps3bVJOah6kKPZSxPY0GrQdsRl/k8t6DLCTZtjaFEMIRXIiRir1ehl5m8/Xt215ClBalBIYTzXf2FL4vr9Ztd4RO/uFFj+CjKv/zL745P20+dqYmljY2sRo4AQHHXrj1r92K7NczitWg+v1G0b8/eYpYiaADRIfW4SlOutWDX7x1kEx4d7vxrghR6u3Zdy3J3R3V3/ZUnNFq+l14eTO7vrrPhFSoNyyJiWbtRX8OHORGP9XUCEBcwtdWEhn5IRxjRvb6UkkhU3m/m0l4tVNomWDUxERx1W11mCavgWrDO8Fb5DLYdVCKdUhPACZ520+VrgZOvY+E6+avfcxsdqp05gGVZTlyWea/7bl9e5eGjaS3tzr41867Tzftlno7L0Glwt3xfbnD6LF0dAhgoFluEuHe9xjSEfigXLnLzw1ys+OHa1ctR9FFoER7872c+Tdf/T//T/3v6f/0//p9Vb7ddxVQgSFQAkc1O8SdrY+Jipfra5WuR6v0ZO2XgG0YwyGxBamAEyFuGZRtrjQdq7ZlGldad7/e6I2UZ7w50NAstuicDd8QUagET1tovCzYsTGlps1uxJnxj7wjg0P/2CiZPrmYGWTKTE6brCRf4e0xplolPzbcmbH5HF84g3KGFe/fShuN8ODD0j0eXazhHz6WAwBl4jZnWxk3BT+NIu4QSo77+2hv1CXcLjjys2PnzF9Of5L02FBqm6l3n9XMq6p3bEeBoGYVUwwZUXnAVbLkXKk8iS+peXyM+wWcUSVxZs3wYdigHTD3qVX6Mt9YFaRnW6Y/J15XlMl3wzIUGn/uuFz+519bdgsQi7d4xJhvAG4AHbsMD8ncU8Ae6jvvwQYYEr7380vR/+T//n6b/+//1/1a71R3jwDrD90YFId8VAIjUAgUIYayVjE7RrPJDKk1rEOd5IGx92pSGxjTL+kdd3enExVedoxyub6KtW7pl2Y4duu5lFJb5fl26oPyIw6cGg+dAWYwpdp/AAy+4R55UVIqmlE2YM5BU3Q03nNQn/bn6ila6z1iUryne1JnEaoNgwG1NaMzWi3Apo071aVNdgjLem0X61//6X4/TU2P94JwgwmHVn9B1dFlBfdKXofEk9rNy6mpc3ClMxkhj7Kdd/KLNhtPVc9fTdQ/6jgkn6e8VG+ZlvDss012V6bq7fnzICrFGlJl7aQPOImGFhm2ojuFOWmrYFLf+RvDsFy/+/t/7e9N/9V/9V9MzzzxTgvn0009PF86dq356rtk8/n0j2gA5Ija9ffRoTR8yaarXkJNjTAeXG5N8trDby+S5taoOkXqdca+h7lgjtpgrURmC6wQk2t69oL5GlPLd0aoDgRIbeYJ0jCxCAi2jXEdMICgjr2fjme07HesEmymTv6Zgae1yCxNr/2Gi8zA8Gz+ZrOCDm81L1ak0bka0Ye1Xo221UY2FIN4RvKQQKm6xsQ2LZYZo67yQ7Of/9+7OgHjX+k5lExhmCUVrXuA9ffZMjcFMqcvjFyn+0T/6R7WS/5GPfyJNx+JsWg1e4ZFiGgxNMOWH/6YLWCkBwVjHGpqlCrvp7cKvHfMZfJQb6utn1if56rOX1Kt+uFSXevt8c+0IgzRm7saXBx2MN8fYdQiV6zI0vQV130HjQvh6urS28t2/5inp0ggOq9RegWezs+CoxeAEu2KWcLivRePEf/KP//H0X//X//vpt3/7t6d/+A//YR0JrR3HRINHHm3Vom0D2Ywro2g2yDsbSQGIUNLt1PXOQO7YyRO1SEsqu3NNLB0hFO7V69l7z5i508sPCTOPsK6NhIarnwXlxE4X734WBe0JTWBKwrtmxoZnWacgXdv9Xrr7jh3WFxiHi0cQWxg7wFlvC2KVrKXYG4Y7wVDrJDN+5IUzBO/1D2mIpV10YLl4BGgALnl83+PjOIJICLk+lKA8BAlz6Yew7IPy7VaqR5CXey+P92vCl/sljhpm8LrvfO5F+VqJrYV4Hd1+l+/njl2/6/L+vYL88CN0/7p9Sko/8KlrC1J9tDrUXYVUUfWMkP7FKo32RptOcIVX30354QLG4+/+3b9bOyb8gFvvhtH+yud/47P1A9FmgUz7We21vy01hkgPTZdDkNNnTlfHg84Q81L9FqqByJtvvjF96MMfLLfEtyGAbYT3CbEW84QG2Lu+r/FA2vVLgbU1hMZKH8Lz5aNivDGDo2MD0V2/GsTR8fEwcs1vqhKJLKH1Go/GCbHEYSDn+vGBo4KqOG2pBtZJUA84x8lGyo5n45YB/8hfZfIX3pQNC1SZegZHrhhUfX6J3SmlnjFh1RLAerLDs7qL0RItaNbetLlNfS08JR+BcgDIxQiXd++8+27RaFusnJk17tdlljBV+01guw/GXksQpk9Jh0snuFqjqlN1kxl8fufWab3bItBbii4Yn1uE+cEynu0C1069A2sJ/njmaqp/S9JZQLO11Y/Ankv6l2foqfqkjr4L+tlRkN5RkL6WlsoIrU0BtdsDgRN27txVQ5B77tkfq7SnrBP+9EuNaBM1mVxzHe6q6kE7oX5RMle/K2yd8Mj990/3P/DA9IEPfHD6aMZKeNcCfjpW+cC0kUZx4zruhzau/Xch+vhIaswU0XQs0ZlzZ4sZrKO8lsGvzYJtyTp2kA+R1al+95DuWf3FOElrZI8OjSiPa4e+76t2mtGWbS7Li6FcdRj1aG3rQlbjw0LTxnlM03V02S7f6V3/3e9xq3cF+5yn85qi1Wfvuu8irblW3gLpfC+2e9FtwJUyrBPtymJJ885PUD754Q9NOzOo9t4PmNmudD6u4am4hK21u39rbaSsAC6MiEYdWD8HMJryBXP3bYln9+pe1t9wioJ8YBL73QiDWRsG+Tp0n5eh21zmEzqv/gjee9YOHNU60l1WCSxg79BKLLUljnqEIWyjnybYfvd3f3f6vd/7vemzT31+evqrX03OKMbLV+uwlw7aXpsab2AbQAuQfudmO/MfJryRtBiRCNPWCNO5aWeAJGgOC+zfp1GHzgCi69WBFqgmiHeIKEq7O448w/2T924YXd+rTJVLloqBVax9boF9lA1Tx/+nMMYMTBCwVgdLOphO0KJIG4tsIS3f8PQOh7X2ECaxYKDVqF0hwrJpS8ZdcS21I8AdTe4ZXqxxiV6XdVYzlyhW5OYN58SljozTxGvXfVV8oe7f977Hpo9+9KP1+barQba+wvkN+I0w2JOnH8ZDBKXHFGMxcig746PLl+LKR/p379o7feD9H5w++YlP1xiZx9IfT8IbHMJVf2Wwtj42vyvFRWmlbbAs6b6G26In7P2nY49pRTxxZ/ROk+tLLAQXHlglwkSQKC9LGPbxFZmq1AhNzw4No2C855xxcuArbntQT+b57LkLdSqxjdG1/S2MUWPj1hwigCAAwlkagkJgWrMQGKG2G23fNu3Zt78Oo/COLzmINGZ+XEWAakOH5PPMT5f3VxE8OrNM79DvwdjEea8gX8e0XmkYKdxbffOrF8qngl9bR7d/dzvLuoXOJ0qjcLTZaWubR8NccEqgMHfjQZ5uQ6wNnItn982M8oNf7LI1g5R3tcsC3TImY3F3x61hpQTwlHCnjHw+nASLsZRtXHbIo3VrbkcDo6m60Uj7Tf++b14RilFTrsOSj5r+d4fu3zIuw3uV6TTX9ffBBfOfIE09+kGIwD+8qvFdXh3uP4tR13FnXSOMPMF1lHDLAXzAhTHS6VPjx/5qwsUaVYSoeT79HgRshJUPOguCs8Q0xlTWJwlhBgQxo3T2/LlKJ1i2FhkEF8PQiIlNePcN8PIq6nz6mOt47jIdpIW1SvJNVNjZICjX+X05K7YlYiZSazHQINQ4z9t9d9qYQmiGqLoSQWe3gVhaNrF8f+8SK8z1q288lh2ZLVXySca8sSxEi1vp94JKkNK+tRdHUxFq+WrmsGq6M2hPHH1IGzNujD/MBhatks7txtCYBiOhY80spW8bcg9s4yAM1YoTzOAR5e3fnHXf7aqTu1RjxMSlIKmn23dV91JZwrMgX9cnLkPjr/vXz51vWW4Z7w7SeB/6ywoRInHHLh+K9icV7WIKqDX4SNlfaXf+R+H7+VBfaPvFRb++fzTj0iEDfi0jiiKCXMs7ZnETN/o+5GZeGIBD1KqB6ubh1zvTzrfykHpBhfM4yjnjCLBtx/ZUfH168+2j0733Hk5DwIwrFY6q71rClAa3mIgQAsT0qWn1mmK19T7PNTGQMpilmLKuBGbUMcJg7mXnxbEeFZdiYfYF+VpRqI9QutIkSUp/x/tCbBhfKFtW9a5flel6l0Tv0M8lSN1+0sYdwcw7chPcIqrDG31vlTcFU5Wf6+042h6RBel6B+7HOBMDWzNRhxN2tXVjVmKuFk1vRIjHNiKL05tqOt6PMuyYBU8dZrfUA7Y+qYc27v1m3WZ/ptGH0dg+I1IMXDv7DmnG67F8xhMECg/9utAH3HSfwT/CsMId9adp0LFDlSvacW1XyiL5RMh1+9b0Mf2FK/1Pyfqn/tHeCOVWV5SmrtGmPrcFhxdT4sPdHYLrqwrBfde30ff5NT0botR1rhhyXc+ePT+9/4knp9179tXMT97WDN/xEycKWeeD8G995zt11oLx1NkIHIHYnHdXInRmOyCOX800hgLT1TD0pWtxL0Lo6wGQ4PjpkohzxSQn+DaGxtdFGsB1ILKQnKvIF7aMQS7IXcXAPaanQ5hws0+oVeBzC+srft1jG4EmNHmuGRxjFDhRMHU4GSfsE62XvyxnpaXdxCCqkCg2gc1KjbEVBSKNIuBajG/FboY4TliyeEu67JIwHvJ9UaAooWNN1UmpoQdFZ53LFfzWqgT1ySPw2U1a0KQsAcYoAgdu2tKnA6th9hXam9JJXfx7s4KsnJ0aY79hhCqanYBRniuh9eXQyKcml0NHEd2upS0T3jdjYW8Hh2YPzRZCvHM40Mu3bKthZsLHEs+e2AhckXJHjHOsJ3K/60VgH/djb6EhA+bV32HtGtcYGo2HhdwwHbpn/3TvwQPTgX0RpsT9e3fXL6OPb59Sc+IGPMiDqToiwFpE12B/QwkkphtjecrE73Q54/zUiVPT2dNnwzvxJnyukzpq57jdMMWBY9JGvaE8aGf3atbIMrkKFmZ1bByFNNY+aDLSaor50MH7pnNnL9S3Ok9+4EM1UGMC3z12ogjOR2exfACIuUogct1aY66900qICrk6KJ9QkwN1N6wKAlVInvE8ElojpId3XNcQlo53nupfnsdDrsVsY7Zq5FlrZC4/6lp//6th5Oty60EaBSHoC2agnDB5t6n9dY04Qtd3d52ewe+qnjvcrFCrBbvzppHKjzFs4q20tEtA6QL9769YBfW0EFOQXEaf16AzwfK8GkHhNhIM1uhyGN5CMndVpAzHpyeUyFDG6hsTFeuTLQVnNBNyGMuW1UvZUjglPPBOsAZMjQvPnaaerouF3blze7l2fh6TVZI2fmo1MWXnKtbKu+ZPRe+XO8IpJd6Y7VnGSu5ZJ3BV+bmMALYlfPXBolgNS0hjI6ZLicePv5v027U6T5OpbEcQfMPY6eKF6XOff2ras3dXNe6QQFqPBANK2uWL5yvyx0l8/UBV8mAIhHPeg71vNIxYWnnusEE1ZiztSxukF6xUoE06AEda7awOAYawzvkSafwOXEzjF/U2EkTP6hMLL6FlabE5rWOvr9gyQpGJdV/l3zt0/XAxGGuMKRoG1zXizvlbaETB+06XTz0tTMs83g1GDGy5H8w53NSus8s3LMrVrg79CjoL/2Jcv9p/GJe/x2Lbtm2dduSKZtqvwzPhPXVztW/6fOXalbomsdrTPoGua9LEGmdUmfGuehC4CvX6Cc4Aw52kdO3CHx8cxhJTuoG1fqkRLyadwO/evTfCdKAiZQ++VFkw5P8cRv9HGHhaC9qFLxbYJEMskuOYncvIaODbxmHDmB6k4OiHoO7IxjpDVIKOzMQRLMiqBIA2d0KAAGjjJhaLVnjxpedLK9jeLq8rgqlnDObGWeJMYiOzJV7QZh3GUYQdsQl+N4wQTJACVtg8LkO0Qb9/z5C8RbgUUN9A8oxlmuQ9QrfZ8b1C17eEcZm/r9rWF0ws3P1eWMK0BltC13d3FORrIkvDrIJ7+JUONqHr9G4Jb5cX1vLk4p3ZxTo7I66fMQLB2pnIWo1o61PoFiaXX/mO2md13C9h1HYrBNexJLHeH6HhU861o2fRe0K9Y4cdDvuK70yGEfpWMqpa+yHwNTTDz7ogJVdd1QlWvM4aiYQIzzbfCK6eGy5wNJ7rOd0sjd3/eg6/XL743DeiaY6+89Z0MH6pWSTWyfccBnjH3z02nTx+fDpy332R4lPTW2+/MX3ikx+rQyoFnSR0PdjV0XQx9QfxaaIsWKT++tXLpdWchzbORJs/D4aYXMWaoFCOC8BSVT3eQBjhmmO0mVjvy1qNq9lIfR0n26SeGcFVB7ePS6i6hCUBawi1iB2WCO57YfnsCvkCxIvLoP67y3fo9KXmEzrNtcsLy3tBu9Ia795hgmby+vWR5PFNV/0QQwhiDCEvRjeO2radFRoWqqJ7UZ70hYtJkGrCKuMnYzr80dE4THtgqTajVM1sduQuDnhG5OZ1AK9Y64KsWdAgujfhYj3MWpI1JZ8KEe7qK+EMZCFxxWVYx88QqlBYYrwM5+dfns5EiBgIrp3z9O/ck5ncMwPAa9MDToWi7/KFsLwXAOhnO8ySMKnj4I6hHeS1pcXPuUPUs8/+sn5d273YBEUcnSVU3V775s1fkKoMa9WReVWH9hoRtwOe8sWY3LokNOLvtjLyltuQ/Op3pQ0bhsJ2KY9G8q/2/9eFzge2ZWxYOupTtymAWz6h8/zHArjlaXwv2+k0YQl3M3DeVh6uuaBMl5Xfu26/n0UCJdZG38Duw74+MLLeBc01dsBcwZ+y0utDvLwjgGguevZeu2AaQnVjupoxl1k/nooovWFzFbo95Ts2L1HUfhyNRcJH0jcFxmSpfHcGlmT02f0dIW1p30w1i9RLBGAFh6jc3biRBs8Na+Xp9ZBO0B7zaMYiuJm2RuOcPH5sunj+3HTvwXvGDu9UZnp35/at06uvvVxI3b1rx/TiC88FASvTRz7y4fKpIb0bNItVM1kZL5kYKCJxH/jjfusnmpCGM4UbjE5+OdtXvW1uze3X/H4IUdHsX/IV8gmUQVJbotkaGUdJFk1uGFNpF1Iauc1Md4e2RN3GfypgXPUJA48jEiaE7noqT65g6Hpdm3Bi57s7dt4WMCF3dxBUqHrMBMJlQuddBnnXhGOO9VyCst6+MVRkqqJZ0zoNqAQkVoxHkNCM1mXErhPjY/Yee6F5Mf7cts9G/IwQK2W9yAzwhVgFs4jLL43R0IL0tp3jMJRde+P17N5V3xPZqWEXhwADEd3q8zKOMPCUlLAhr2sMP06dOFlLAcZILJSZVziuEDmglPFX8RgFnJgWahwu6G/hoJl9Schl9J7WMM/uTOYWAJKrEhbETgm/TuDbmp/+9KfTF77whZJ01qcRrm51dXt1n3rLJQhyhw+8Y80tBJx8/at0Vy4Na6XzJVw0WlyDdZjXLZSo364d+n5JdGF57Xuh61mGfr67zLLO5ZhPhCdMIyhPo3c9rl2X4LnfCct6Ol/n0e+O1oCWZfsewyq1LAvvYOrY9TfzK7OM9S59WtaRRtfqqU/QyxKN8oK8yO7aMHWod3NdAjq2FyOiMQVaNDcECI+IDSvhtLOBZerZRi6odx26jdFOW6K+DgWvTVvmuHT4lnun3WorfKU9uNUn9ehH49t9x2VbG63BOAp4LSH4sHZjt4F47crladvqlun5uHC7doyf28DsIXUBxWd++43Xa7Or9Gd/+fPp/U88Xr+SYXrZPjIWR19rLDZPhdVZd9FuIW9qovWSp0jv+xgLiX4fZ990T9xLyLPYaW0G0nSUQDXSlx/TgUmABIJPizg5qBnF+yaw99LfixBlzQK/IH8xVfIq7z0FALFKstTS5ZFeeMw9ePpZ200A9fTXuR2aSIKr+hDcVfReaPgE+dSrvu67duGm25VHWfddV6e7KgsPS1yocwjHgFtaSBVvZMDo2Vrdrh3bwjt4JW3EonznL75Vyk/Qvvo6KNdlq/+5BzO6+dZo924nqvqodPyAGvdNXgIlryl2kw2HDt1XV6f1+roB3LDBog6sdICv0e9qO/8Ef80SX4r1s5b07tGM+0+dns6eORdP6MpUw7YoeBMjdsrUt1z1a5apL7zU9eGNsqSBr9M2NhIhuY404k6lk018wXsSzAyauUMcafLQDnVmWDrux6JsLfIDUp/97GenCwHWWAvzIwQiKydCtmCQ19qnAEo9ogCmmqlJG6bjCatFxppVoqEicOqSn6Bqpwlk9Z6guW+tpk3RvbpN0ztA0vuOzdTNaPJ3mv6KYMXo8nQZ9yYx1Fvvg2T9FRqP3t8d5O/2OnZY3i/DMt8arFE0/ZM7DW/jUegy0jq+V1rTZ5mnr4J6tdH99A4OeBbo/sILL5QgND0HLEOARc82kLJcDjmhMLWnPnWpp8fXcN2WaKwj7a/7HiNR5LyuZdAmIRrX8axe4Wbcsus3xl5EvGH6+9zFC+Vq1sIwBzEy0/3rz4c6gL3S01/9E8lPy8pGGcqtmuW6Oh041sY4eU/zYFKuno+kVBAIy8+VjrFefenl6ZEHH6oP3376ox/X15/yEVANOY/Z16imZFgYHdZJ7wBoRdkhkUY71p3EOk/BOlSQXu7ElnEvjhmm+WfkoyW9o0lZO3UjmFh1FxJ0fgx0IYPp0X4xTrRebWuaZwlr5rCQens6H/fSDuFrUQauEL5xcxSQrSrpRyNTPfqirWYc48s6F4Lrl3LSOsjb+V27TId+fq/0Du5NsKz1I1d9o7iW5fp+7SjpOb/Y7+y83rSyZQ0XLEHtiO5AK4cmnb/hr2PO0qbPPj7zuc/WT/3rEzzDvfFx81KxNOsWPJoJNKlhcViettQiIdka3G6PR+S8hgMZHx0+dHC6L2P2A3v3Tbu2ZygQGgS9gaWge89Q4jHzg7+EA7+uCdPJk3WykC+L7cTpGeOAWFdj73LVEq131gJ80o2/e3YRDgV9rjETZiBQtOnq5rF7uBABCcnceV588cXK56tOBFEZ4rFOfl8UY/tZRLN/KjeOArQpUx1oLa8sZDPN4/dvBnGa8QXt0VLS9A7yuYK1WBihqenKlLeXUL3asA6mjAjOUhJpS/0CWFv4h1ANomuz+9r5O6pDfdKbgeRXF9j8NIvnTismmq272IK2hGNZz92h3wnLMsLyXZe/uw4wKKMsnFX+MOvQzbNgwXliLYbKF/iWcYkD9atjrc5Fno4WTU+fPltT1ca8vAIWhMJTbgRwYur18V2KrvVBndLgzDO84Sf1GVqwSqwTXqPAKM5fDaMNoSaY8k9Ia2u0BxtXdIzFL04X4+5diyDfTlYRTbl0YuFO+RneDkuc9HPxwsEDB6fLFy9H0sfRTJWJ1g4gGFanpPEf3333+PT2W+9Mjzz8aBhsCJ1Iyxu3mBEhTMYyJiJYJ5stzfBdqxNQrxXD274RMhUQQs8QQcS6hcq4xOREyva5C+sWK9ek0fxQ1VHf1APR1gVE1skzgWj3AHMRKIitH0ibz7frU1nN0vRKfGmz5PVVpXtp3sEJoiISRdFMXIKddPd3M+d7heU7dTahOizfvVcUlNG+q1gwBHf9voO6RG02bL6MrU2rW8YG5F8Rfn7U3b7UHNSPISnMxi2mcg+3XGz1yNewMRRmC2vGMHXIbzYYXxhLE7Y+Rdc6VwsRgeLy9VhuRsuvhNHH9X4TCntJ8Se+PHHi1PRWePhoxkq1nhS6mhlmiVgnbn/vF2WB7o68lf7Gy6SX0Pjf+Pjjj1eFwo4M6vxaQFmNIBRgMkGGe2mskzOa/bCzrf0qxZg6+pOf/KQ0B8v1V3/1V+U7cwuVh1TIhegmOEG7dWP9mK8moPelIRIRl2ARgE5LhqTFfYiw1Ll1hGdmDguFy7qKWLmqx0ZTGzwxe8fupzZbc0G8qzEPXLSVk08gmC0wruCHJ3ggWPopFvPMZdyL8nbwrt9L976D52Xe5f0yKO+dfnYdcKu/Atx1O/bMwYs+ey82HrqM6H3jsO8bTvVrS39FlgOOtC1fw9Dv+rnha1jEZB8TB3PdrvioF/vxki9de41zeAitgKpIBfUGsvEwX4O9sMxoF00IknUks3aUvvv6pf+4eOh+Ocoe/WoXfEL3fRm6L2L3pXEBBxsP7j84iU6thEgZWsMIrJPCAqT7eIyJPHL4gTsIsG11+3T65JmS/I9//JPlMr7x2mvTJz7xiSprx8TY9QzpMDEAG4gYoZEq9K5ncYx9hsUSezxU/ng6vGaJcmUFlwzANSwLiwpzGPD6QavxGTgBJyz6pxy4WCeHk5w6c7q+3YJoAbyEzNeX7uFAGVdR290vz11GGpyK/V5cvr87LPMt8+vX3bGDPAMngxHAtozSm2b661rjozn2CUQdlek2un3XTsNIfi2/3gTP8nsPn/CkD9W30Io3srbDxhhBEfXOdOV17N29a9qfMZLTmu49eGjav88E1PZ5Z3vypwz2ca1ep+FR74BNKEFK/fYMUmrgYD17mQXjl5pJ22AzRqpNt7E4rh3rm6Xb+n1nHGUHjvHFjeBAWPnf/d3/7TPp2XQ8EmsqG/PVrwOWiR4HU1yL5BrbXJ5doT3p7IMPPlBSviFMTfIdxoE4x08cnz73uc/VAStmd373935v+v73v79GSDMqmKwkWRrEpFNrAXIAmjjGI0nAZ8nbn5DDosExoSRUECmbTg4UE4h0POVuh3n9ggdBZrVGCPKLvkFWkLkShmphWEb94fuXhQrSPJsB+rM/+7PpRz/6UdyEM3EX3q6+Xr5ytcYh2vexooMfNxPQtKufGhwCM4TCznfsVX2QhtlmBi0G06fkb+bssMwDTxWCk6o7eRF3wB7LlDbrN6DSfG0eTQQjAXKYDNc9tYQuwWXyLesumCust92h6CZ/hI9reO0qGswWO21zyTFYqil3TkiPxl/9lnluY/RzfdzOnTMGa6ukTulVxwzbuA9kKdsTDPzH8WakD2G6WdPf6Mel8zkRXvW+eGnD6DcPy/pfKToKj4AF/sH34+NS+F3GgaOVcv8dvmL/4spv/9ZXnjly/+HpWEwfxvSDZjSE8YjT/n3u65uY7ToU4tihcP7c2enjH/3YdOLY0QKUm2UcQeDOx0Xi5u3df2B69rnnS/ub4fnL731vOpAB6vnzF2ZtOGaetoSgJSBBBcHB5O79S5XTDYiRJBUyk/d2iHAzeW9koI/Br10jmLECEHKDdYpLdttvIpkgiOsQy8M63c5YzXYozEXB1KmsqX1TEvzT5koQ69SdLVuc+MnyWlB2qo11m43Ttq2r9Rs+Fy+cm37x059Nx44fjYAdr99weuONt6d77js8bUp+59BRRE5eGvzUTDSUQhHQuCZvSrDSSa8HS2C9cdXfoShyn7KufT/Gb2aYpgjHajTv2epfnSto0iZ0KaEIABjcVLR2S1kE72hJGMBIqCtP8td9mhkRVhIGcGmX95I8EWQ4JNBOQYI9tFC2BKloGeuTjlEUYNZvtPT9Ew0/ulOV1Fkj+zI+2hWc7d/vVCGTXD6mtOWMFUgL8oIBPFVUvVGIJUgjlbKWyUepFIvPzE8cPzmdOnlqunTxcm1hwheAr3Gx+gJHqaVUUfsOTWpR1kmos/UC/6UYlxpfpU50hEPC59cw/BL8faH7ylee/sIzdjZcvHCxNqtivO0x24Az8N8WBF25diUaw3FJu6Yz0cZXY6F0nOY4efzdagRzC7plvPFbX/vtskx2Rzz11FPTG2++uWYOAYHItA7LAbiO2vVuY5gEgzUjiXmT+v0bQaryhAqTFEpCbG5LI3NMVkQLya9+NwnRL0WcajNXzCEUBIjmPu8E2gnjlTvpPojcm/Hg4SP3TWdPny4CPvnBD0+Pv//9ucdMfrvqYLmHpvcxnat+qZtm40LAq20tnrubo+Vck6/hEIqp5wguZbgnWKemcdMfA+1V1oKrOwsFJgSzOJSYOO7B43ML+UpAwPce/Xddw1MYW75Kr2zjh8DAp05JlTfEK1iDG7AKVW9i12NTqraVY4nGmqIF3N21TYhS4yU1PKl5ZojqdR5zzauxjjXeA5nXw73j0r3zztFy74yP8Kl3+E/BrhXsFVJ3wZYIH/qBR/ERazXGbHPf887Y2o/G1dpr+rvR9+3vHj8+Pfr4Y5URo3AF+MF8aL9kTthJuC8giwDpvIkIQtiLaoAcSNo4+bl4C7lf/OIXp+dffGH6wY9+OP3hH/5h5bFtnwnWjucGrBgKJuZgddlHZ9IHs0XoEt3TevpfszobbxdDaFt5iGVhzR5CXqcL63nW28E+opkksc6ZSLudzzQ3LY9wXL1rl68k283qs10fDz78UE0JD1yMz7/17eLFC9UeGLgWLDgCI4xgxspYDb6a2d1j0JqaDcFFMOhzuR6L2Pjq99zKDl3ncIWHcjFrN+IY50oH33vFDnc+w/GAURQKrmLMkVdomDr8uvSGW13wYLIKTkuQwlO8BjhSXFw/zy5wdMyLO+rMP/gmRNxxEw0nTx2fzp2PAfBlwo1x4rDAqukGpSMu+zrueVpRjGlXBCfcsb6u2kVP66jmA86ePjMWbV977fVogh3TQ488Gm16sTSriPAG4JtXWaer08lYrmosms84wfv3ve999etwGjFoRyg/8PVv/+2/rUNWfO/085//fHrggQeK+QYhx0r9bHYqdEeaQB09NyHcV6SJ8qyMuopxIhBjYmK9fGmuuc4x8F0X2jsRNwtUQrdVApUBrHdDQAcR8qLes7L6r0+f+NRnSgGBw1SuMvx8C5IQH2es8tJkw3c/W7NLnru9huvu0PB1niVORhiMXcps/q6rxgIlRIP54bzokueO0gN06mr83EkL7zsuyzUsHeGhy7r+Knzr9bl28AwmeCJIY6y0u+4JV8MrqEvZcusoPVapojYGXVgGSgtue6+da413gxt1NAzL2MFdPzfsntGt8ddlmr/QliLtsPLZz372mRs3DNK3TA+FMV595dXi8WumyMNMvnnZlHdjM6UZPetR4xfXQ7Xp45/4eB1ayH0wXvLegN5Xtrv27Jo+85mnpj/90z/NOOqe3H96+s63vl0/FOWYqS3x17lo3YkiQhrXmbBOejMsENdsvaPJk+vomDKzZsw/YwcMEnKXFRH0S5mAmvwh/mx1qrCQd+M2pVi8qn3E0oZgIbyBTR3NVMrJzxW+Elwduvfe5NswXbh4qcZCtklRMNwsYzKns4aWc1vpXaydz8bh1ZhP5JqCo8ZGo9O5cF31bqQP90MdgTR18R48X4+ygxP97RlN479qv5gBLIRsjJtqti7lRSv9XJsSnmqjgFwLQ6CGEizMpMF4sxXs4GdJa29l3qNHMW5XUfhdFyblXY1Djaf37NldCsj0N2GybWw1yrvGbXMl6DZAQg+COuhSnoQ6c09ghkU6Wbx3LuN6yko6xk9tVdeAb+BZOUoZr6mu/tQN4Rx8OCbMzB8MYeQVcBvJBQWwc+eOmjsAV4TpqWcg3q5sg76tq9tiHo8WUhHcM5cFQCwO4kMegWFK77vv3kIKhiJgVpOLGEGE7Udf+9rXSthejLvH7VOn59Wt47D/2yUBI7QwKS82Aaq+CqODLI6UOggjAg/ngzncxLUKY15KfwjB1hDGIvFggzBdkKAdFbhuTH3q8rbqviuYXq0wI1cZUZmCL43vyKDZwNzsHcVEMDBItQtWLkPywTMBEzGTq4/0Wpt39IwJCj9pczDDEGRtNl5YH+MlLym/zVFOZg+NNQjU0O49bT+m/cWqp4QjBavOwNb1Vkt3hlFu3SpVgOuU4/q7J0zj/Sw8ySKvJjx3VFr7Tgk2TrrnoM/Nxxl3rNRqlLH2lC1LVCUw/2D6vEiFaaN0zdhJI3K5MDlhYvXbpYa7AfPoF/wKyta9djznnxbkXdLCO4JF0cGnOrUDp0cO3zvZcMAaGu+t/P7v/8EziK/ea/Ep7WA4depkEVnlhOc6yxXi004Eyw/l6riGz5w+O33sox8vq4T4FzFxIPDOxtgLly5MX/vtr01/+d3vlsn9vd/7nelHGUMZ95h+rKnvBPlHTMcQrwgDoToeurmXNVcEqkHi2vvcF2OBN76sXQ0RbOmmLG+lLylYBLhpoTgENyUqtLuYambEzgzgXe7NZBIEQqOO/qd9TEGpAIJVOnueJrxRM1D2InqvfuUoEV8u04zqHSH1BKeD6YegCIiICYYQ2c4VwqaIqkA4UFYQpx2MFaYKkbf7Eno1YyLCM1unnpnsqW8CyDINtyUVpF9LYarExBkjuVWuVdF6SG8qjWWSvy2TUtqBM/QjzMJoO1YysBkT7d07zrc7cMBZ4HvLtQPv+MBPWUpowDAIPwK4COyN8M71Ot12LJK3C20qnLvnvVg4K7oOAR08Nfo86DLTX7f1Ce5DpzpCLjBIhfA6ezztnr94vtL37d8bRb11OnXyRARqKqW9kc+vExo5e2YA8uijj9d1zJAN/x9hjZt27BqDxNrkGsY8EcE7HwGr7R67dtZZesVEgc71Bz/4QSHRN07u7Sr+/d///WJ2Fq3zdkc7uC/NMd9XnILg+m6BWaZxjIvCaDpucElQIug0lY/jbDnyEaOB59qs2dxG6eC53U7vuAxLxhYwIa1UOEOAXB1xpi6WBsiIiDmMuYqgEQY8pYyyS+HpNDhWpq8Yjub2Tj7tU1YUkog+juKSPqOp6l2ve7hl7jt6XkYTE4ORBqP3/TJNFJa4cYUXPzfzXqHLL+9FfUFzQmQm2C9J4KXe3QD2AUeUzHwdYyTtzm2HB1iH8+fHCUJwQZDEFqKGtflH6DSxg3u9GwpvAWseKx8hmuFGE3ylHffgPnv2dGC5Ul5I4QrRWCN70kxxvvDyS9O9Rw5H8u4p/1AzNCH/WwM64qM833gY6NpO9P3v/3B64IGHKm1HBt3WkrZGSypnTv8/fOOb9fs2kPf/+cf/dLpnX8ZPn/p0faLRxIJIAQIADzE6glnkoekxq46OHQ0rdYYEoZDHO1d+M2HbvmMoAASxvqKMb7PUq35EWEPejMCOmL8joZTWcA7mjTWY3aeUWCMgZLdwKFtws/B5V4SNVRLkl65dcIl1n7ItDOroBcsWMs/S5VFfuzGu3msnuqWCPI5mS8WhA6ZQZyxULG3UUMbDY5aqYbP7u04PUkcidTN2jg/YBPmUrRi6a1deeZbC2nn7ftkXStc6pDGSuGP7ruKjrmMoSe2njhk+gfUxzqaEpdkTaK/oxYumwHkidjqMb5QcY8ya1zR+6nacATwppw0B/GN2Eopyn3fONkEbsMsrlvKOQF+Kh0UpU2gm08DLnfTbWpfzTlz5+te//gxiqaTctAtj0+ID998/meWDR4jQCZaKNdLY0MK5Ypw0eui++2osZaxiAc53TQhqdoYGoZGeeuoz03f+4i9Kuv/oD/+zslSEbgiATmHssYrvR6htjFWHDmvHbJ1BO21gTMAFu3DhXAns+XRMfkxwIcJst8aOWEnbkBBCXnDuiBa0u8MYjwvItFe7Ken9ewXv+82AcUR73RAp4l3M6aBCC4gmJYr9Ijw+qHTYJEdJX7jNcF2Lz2nPGKsIjYBrrawHrnW318zaQleTDcFLjX8Gv1edugFi9Nm6dRwPvDbmSZ6qz7+U4e64yiPO1aSicUcQqlzVuw4hZh2KhavKPZuFSWUJmFN+7bcwsUB7Y5Vq7932YY0GbMHXkLu0G0WljjCw8tzPoXzWdyNQiC1UV64Ma43Gl2eXT78b5toIkGvjrprIMwyNdsBK+CmImzWmrvxpC9x+Ukad8GyG8IH7I0hRpOYLfGfnI1hYxecrn/nMp545EktkxuLo0XeqQYCanRq/XnepNJYC1XgapnX55HWSqEMnw5g02wNxGc+fu1hbLGiHa0nbFIa1yPvO229PX/rSl1P2ZgnRIw8/Eov42PTjn/ykzKSxF8bRITAEDaWZTITwXxHLfj97tDDA5cuXphPvHpvefOP16Y0335pee/316a20cfzEqWn7zu3TwXsO1Jjs0oWL08svvViEYIXrRJ5EB9tDmjPyCHD/Hk+teFdAkCA6UacL/XkQC76ivpfKRgFEyAk1pPP7Y9aLQc5msErw5az9hbkzjrDYN84hoJyGu6qtGgtWrvGPkKw/j/cYrHYvRLldMxsaQfFc1msrAYt106fkpWD0F/MXEykfXPiYcHNoY1G1xkxlhcLY+uNv2jAeRI8hNIPhCpLUrS5MK03/e8y0Jkxy5l7dmJKCJkT3HBwnCpmAoJCrTPIUbwloknv0F7q+IRRT7WCgsB3I4vkcxRkhIlR+hMDxzBTBOKVoCKKwNvZLGXGkpe7gnRoza9c0SWIJDDrBr/5T1hTxoUMHpxPHj4du16aDsax+B/lK5OXpL3/Zj5099czefXsq07GYTYgmTNwQa0RMmUgCWa5ytQLE1avDDTPoNSCwZ8/PkPicwToUtxGyB+HiVsUUH3/33elv/sHfmF7KuOnbf/4X02//ta9Pl9LWO0ePlpbt+mmC1Wi0In4NAuO2pN8sUmvat994c3rhxecKztdefWU6dep0fUZx7PiJci8xlh9ltv2H5aPJEfFC2iuNmGdl1wbOuFaYMQ3P+leETdqM//FcaeN5MNdKYB5Mi0HBZ+uSganDYgiTyYfChfZy5UILBFCd3lEY7gWEBxccVvvdXm7kKSaM0Jq5dO1z7RwWWUIVOPQZQwyGDQzpo/ItIOKYJl6vv2+UARMvYcBQyQMxCcpSTFy+gifRdcZi+jlg5BGMKfBxpqKdM57XZxeVmwsl9G2n+TIWzOAoXjw7DtgZY6WL9XmMvYGECz3BtQxgp/AGDrsT64Eykd54FpoGnvURX3p/b8Z5NjibzeOi+pbu7OlT06c++ckaKq38jT/4vWecAvQgPzCVnDQ7EQKMWanhrwPSetCYHhwuBm3gOcOk5OduXYwgbJ3e98T7p9fD6Jjh+Im4d9t2hNhBWPIdO/Zu/UCXzzJ+9pOf1rnkv/3bX59++MMf1YSGyYtL8YujWNYYi6UopFcnradcmy4EoS+/9MJ0OgJkYyKXjttWv+QWxqa5z547W0TDZDt3mRQZlsQeNvCbBXLVZ/Vjg4HLRijNPspIb3Fat0hslzSu3nBvCVPtdUt9iNS/jufX/SgjP4H/jW/8++kH6S+BQhDW0xl0teWpYNQYTwBe1TNr52oS47ZwDAGhOFiisd0JbdoF5KaMjyVZho21L4/iSH9CjJIhIffGVPCMYcCDIZfM1W1VvwKHd3XuXqIJGPnQt8JcRn+0bX3RwqZxEmHatXtXKczGIXiWIdAV3Su12orQph2Wh5K/ErrxeoY1GmeSjw0G4OGiDRBYMhFvBtzkoTx0Ws0j1ppT4rpiSdszbt1XWgobFhyJe0eITp86VWth+6KY7cuDyK//ztenf/fH/25a+dt/+289YwpbBWZZTB6QRIBBGiSYuXjnrbcLCb5BQjT5dbIGriGArTTHThyv3/30c49m+TDzqYyXViNkfmmDm/XsL56NFD8y7U9b3//e9+oHpJwd8fNf/KI6IGqH0OgMRnJIoh9kJtjXwrRvvPna9MrLL5e2MijlEpga514VfHF/MAhi2kYigAXyMJa+cceEYtQ5aBvD6luHgmnOUqRIfs/FMrXjYPywNWIKbZkwBWHS5s4oiWux3Hbmv/zKy9Pps6enzStb6mcdV1KR/BUjKAQU3gfBhfmKwRKbqUt75j8XnJa3PsPF07+ySHO/Kp9rBBNe7WapscDmeTd2pGCNeYViwiFYYjOZxlwtekur9cZEXkfBlfcDvnnWbvuY8Tp8+L5SGngLDdBkwDTyzuCthRamGcPByxh2EB54Juw8DVPy8vnBMXDiweKXmXbSvEef7oerIM9II3zjnSgU7VKu6zTdTgaSWN9AgYFykP983v21eFcWiOvLiPoVus0bp1defan2MhlIDSYdg7lLEa5DB8beM8Qw5UoT+MUEwoFwxkkA0Olv/PtvTk8++aEAcX567LH3BaF7iwiQCDh1fPtb3612zIr42X0d8FUuJEE4QBHEtZgZEVNW1Mlav6rp0HPVvrxgUQd34viJsflWvcrIa1Km69Y/7yCGZa2YfNVe6CgK2ur7QZjBUCJBYnYa8a5+xqXzIVjlS0AEimDX7iiX3GOuD3/4w4VfO5RZbgpBJIai/X+m+aMf03jqT1WEzYbZjkDTtrYIEuGAX+dlgEGwvw199Vc+seCzsSJIQZcSsuBwGeUBP80/ziocM1kiXAnNeOosa5h61AfPrJDZW5MOnsEmT4cUSdn5YREabmG0bzPAmP7G2Gbuzp0L7c/H1bs4DkJJbamPZbZkwTPQzlB0zUPq7bo9w5t3lELukj1KNGMJebzDG/oqgP9EvCr7Np25jxYO47FdDi3t8DGEWPnkJz/6jI4ShLNxnyAI8MwjBNroaU1A5j6FSLptFH6n51Y40Q8JG6AB5PTpM2Uqt23dls5eKoG5EME6H8Y3g2NsAinXrl+tzbXHUufPn/1lfQOlkzbJaksn+f0GhMY9JiKuEvC4dK+9/loY8VINDm112rPvnrKKu1Nud8Z/zDmLwEpt20YTGptcm7YGTukS6vON+XseyBljB0QezAHtkOrGs3GS/hGuYnfPIZpJkquxmtdrTISAYoinfPUhxNX+zbErgyI4fPiBMNp9NWNZH0zKnFB1przQBGdlO70Vh+ton0CPzxRswUG7tFqKY7y/XWPCiH/BMGb9Al/KtQAUo+HHBOXlV7ZDXs/1xsWerVKP94zBvFNXf8GsTxTlPQf2lwY3hqPoWkAL5vcI1WJw2W2XcknjLcCU+5nTGS9R8JeuzHg3e8uVY2koOZaJABk7qYurxoINurqKaI0Pqi/eB6RWBr4ekE7RafP+++8vJS+NQLO0NWucOr7+9a9PP/rRD+qDWb95tfJbX3n6mSsBbnck7mIyGz8diFYxC1aLoWn0Shj4/vuPBCGbaquRnd8G8vv27Y9gxa3aEN88bgaCW6jk0vxv/tbfmn7wg++Vi2NHBUC2BrEnc+80TuOpPWlnT8z/W3Ehz0SQH33s8TrDDNP53Z+huX2xmfEIxkr7EGsgeuZMBD+dP/ru2em+I4frxKDnXni+7j/+iY/W15r2q6kDsvft31dE4jtvTZ2+59E3iK29czOD1t7AtMVO4LJGfA3akBxzhWArG6xr5V2SHBWFH7dutfMgwpPSpoaTLUJ7vVw/O0PEXbv31Lcvw4JsKmVlVk6dzz33fNpSj42ehCbpwe2teAKrW437cp927EYZkxiYY2XaEcVmbIix63ucWCYupiubp//c2VIYVSaMFShvBhcEXkUlUOl7ujPeR1FgzBYk/azdHhkLBWux5kQ0aEm63SwQQ6B5BgejfA8eOpi+7q5PKsDN+tZ3U4VD+V0IOcXmE460HUGrXTERhhIWtA4j4zX0Nvj3EeaNKHCu+nVCg1bWpvKP8qCsbeOqNapASlDM1BHOvver9yY2dNqWNMYkGCsa9OSbSKnbn0pZnj5zavrgh54sbwhuv/bVr4avj09/8ed/HsURHn7jjWnlK1/+4jM6Vow0d1JFBnykUYeksyZ+hBgTkERuC8bcFSHUsZLyIOJqLI5B4qF7D4WYm6bnnn9+euSRR+onPQnBtp1jepqWO3niRE18cBteeumVMP6VmM5Han8VjWGygCDXdqZottJQiSYYLufqY7itqe98TP4T738ixN6Y+3PR+hYF9033HMwY8EK0ymw1ikGDUeWLiTBWaawRu/8VcBUCFcLzWExViSE8LZs6kv9qCOr8gPrsmtXAXfIgrDpDbPX2AJgAwZ0FVPXZ3tTtDzd3rL8I0tYEiLJKH6SVRQn5LbpKN0atGcMwVbmIASFZSxBqEZQyCLxjkiOW0LgodbIoelWWWCFhDQcDJnUMVh35WOZazE+Cd0qxrlwhzMft4eL59q0sEkFKuZqEqn+jX4Krf2Bti+WiDTxYw43Q2cydxVgu3pXLY9YO//jIUJ/QCb8M95MCZNXT5wRrk22VRp6xtazTyhqlUZ5K0T91Gu8fyjiJx0WQCZiJFO3imyOHD09PPPH49D//y381bY/ncz6wWVdd+Y3PP1XCRBgG8sd3GrWXLPfSVEZ6AeurWR/9yU/ggqW4W9ccDRvmH997YHqak5k/GcGAOn67zlij4q7ZWcCMHj92vE5tpS0M5DA9wI0ttLdr93ANhQsRlFo3ST22MK0GpuPHT8S12F6f0fuocfz6ne+Jzqf8teng/gM1PWtygtWxtdwaBIEy8+ajRkT1Sn8LoYOuuTceGW3X7u30pN4nA63tjoYbmnW4CsMCqGf45LmpftDetHLtikZAApF31beUwXTcOsqpCVyuUdLBV1PJwY3z7Xo3ivbtD7OMAG+YY6wvFaRVh3u00z/C6gtgz1syxioXRyVzqDoDA7iH25QY+MAPNvVZmDeTJ/BUuHVmaAmRMdLB0NxMF++lrG/KFOMWF4CrA3FO46lv4D8CEIsiECKeDEvkoz7DjnMOPwkfmrU1BGCRh8UlMENZueovuME7rngYrgmoxd/xNYG+CPhAsEdPmfPxkLbH0lMI5hAMKwxVjKwunr9QPP3Vr3x1+lf/8l+WYOkn153Ar3zxC597RqMqL2QlA+QBTiBYNCVCCDrqVy+MbUi/jaXKKUOIynpESC6E2YXHHnusPiTcNiNX/TSzK+ayziTcE03gq1xI5CqY/bHKbGNtwRMCcpNYO5oRfBZ95WeRDh26pxBp8uH111/N+2v1UzfeES6M6bMIZfs8N4yD0CFBMSY8CEX4IgpCV9JQmclVGyNTxthDOetr2JqGLFcxVSCKvOpTXF97PYu2Fupz9Dlf40J+u8kbDorMmBCsFr+LRmGMVnq3UzmrpG/FWIGLqwLm0aOhjZUzkOcZUHwEExeipXY7qBODDEac0xLB16F2cIQpTfP7iSEHQtZibJhM3Jt7VoqggZtLdEfoimf4hLJKcbe0Awb8w71ztX6IB9HetT0mngEh4SarS7lqrwSHaw63gxbe4SGWZUyPj7wieFxtPKghQeo1y4r3CInNC5SPL8wZiD/6z/5w+vM/+7Pp3aNHa0b69Yzf5YXjld/66tNlmXq2rQibF4AGiPtOIygIQBhEkkuYaHg+6vBXXQ0IhxYwAEVoYzGA11R08Ego1Ll9+9Z0wq+DbwghdkfzXK6dGHYTW6DVIXCpm79r9oYfezEd5yL5zB4c+/btLZ99e8pIP3365HQ4iOAeIqdB6ZW0QxMa37FUtoqoM9iEggQEnicgKsnzIFStzeQRjWp62pRrXChWG2G3ph3WheUljKWRWQkaPoUIGiEoodYfUCFk3J8iuJaDp83csASzUpi+tgulLkLlyiq5cnPUx81riwhmzDAswVBydhrok/GOqWrjGC5XwKpytfcwBUefh0CPgMly0Qd15321y7tIHhaWW2dLDUtknE2o0LOUl/zKzagd6FT3YGZBvfWZSq54jPD0GXeGFa5n5jHT+XOOX+Pyt6CDNXUFd/BvDKgtdXrHIqETpcsiGdsP5TjeK+M9POFrXgte+2AMhY9g3bO2B+45UNvhfFHxR3/0R9Nzv/zl9NOf/KT6e+zdY8nnK95r5Z6vfPXpLz2DmAhDcoVB8CFA7d7JAxB5dJqVsUv83WPv1qyaPIgzpJ8mG2bTQhciSkcEwigv81qfBc8+LAQBHp7kUY7bAC6Sz4yChzvINTOBwCqwWFaiazZrkx0ZPjdwBuC2Oj9g+45ttYHRuAH8+kbg/cBaHeoRARgMM8z9IDOioD3CD6LN5C84i1mTgZYzo4ThbcGXxj0WkiV5kzkR3PrhKgz8jDosuLp2nk01xTuExBqO+zpHPEKEoV0FbpG+sGTl4lUqFzYX9ak7ZdGgaacu77RvHFpwpJ4WIPkEz/JXmIWpYZefNeQ5cKHtCiimS2SRCFIvVncVglv1SBtXKbMrnICheT8iC8rNx9CUpt9MNh0uDwHAe/oC3lYeYB7kGnwngFmZ5j1Wa7jDo33veT7emYwxc+dHzriX+F6fTgUGs5NPf+XpUpzf/MZ/qENfbBN79+i71Q55UF+5eW50SqWNNERzDxDM7125BUnrfA89/HAqGWOhnhkbPmmIkb+Qm8SaNredhhbwztjGN0ZcBgxhUdZ2Ih8TchOYT0KjXR3UnsmJXCqN9krD5bLVIZRxOfw8zS7T9UGscdNjjz46/eTHPy6r4EeSna5UZ/elHQg7e2bMGtYJQikzBsBpIPUCvsiRpLKy4ylBrxBhjJ9qq0uurF+dLhsAqz2Eyv1wQYa7JsAZPMO3vrgS7BLV/C/cKlsu4zjccpy4OtxUsNSEBPjSDm9CunIg0w+4UO941oExYWGMQYOa/PFMaFnRAmSGW3viHSEVpYr0qfliU9GIEFky4V7zCvbEQm1xOEsKECQhtY2bhKa9UG3ErRMoBVr/UrwGk0UG8yzSqYxd3s142noS98t55oGi+l/9msO4GwI0YB9WyTatm7Fi+hyI6ITCi/cFTbLiWTO+BO6hBx8qoTAUsC3Np0lOnOLOfuYzn6lhyj//5/982hPBOhereSbWiyLlVmu7DMTTX/7CMxCkQoQR3GM6wBEmRHOvkHeupJWQ0J40iSCPOsQakIWJulxrc4eylyvkPoDaqrE1roHOcx1JPyE02GbqDT4RDRyQaoalmC7t0bxXL1/MYHFfrUUR5voUPsThZjpK90LqUJ+xirUmyMIYYOTy1AA/MBHCUgHUW2AbZKfNKY8Bb7kTiUMTjvHDGEMNl6ZCXpQ1yTMEK9d4cC2k54rgBveKccFY6iEYQ/OyTAL8Sq9p6QS/eK4ukfZUAXzgL/WabNHm3I16NxTisAD6BQZwyy9vpeuQkGdpytW7tfswcq7a7AVZmptFluaHvoVFNcEePM0JAHKZn8va5972McLDIvFGzsRtcn/i5KmaNbZxlSKgVMDLG6DU9QlfjZ0eAx+Na+nyiJQX/jZ2lqejPBQ/Qdt/YF+NmeDFkXePv+99GWocLQv8G1/4QvHlP/8X/7ze+/mg84H3XGDVb2P+AVfc7t/8ctw8N0FUfTKOgTB87tNqZQS4aW9AKDSIMzRc7ShP2Q403Hg3mNC6x3UCGGLS4DWBMNdF6otgKVMqxjR0rpeDYDqOOT0dC8IUEyjt+dUC2mn37j0pFgGMxjh5ciwmEwhT6aurmwNHkJi6ofpKBI7VogztYCeEZgSNSQJG7VvTfxbCMxh0X18JtXvMZKe56VgW0ef8BsnSa5f2jAP9KWKl/upbgmf3CNjXsm6Bt6a0q5xpa0Sf3b7AaEwnn35H6usersGFUjUlnnxaIeBoBW9pvehgrOAzGvsm4Y+QXjd2yDvMhZmUdzVhwOXWV7ik1ChRM3eEmZLyScuhg4dqapggmcXzC+xDgKurgSVeSx48FlxmZGbBGUIJFwO3+IhF0hbFSZhsHPB8Ne/So/RpfDhpLyW+0gf1gKnwlDaMhygLCsqpVJSuurXZ+ShrQwO4UQ8rxKPauydWNWN1+zwZAJ8e2Xitf5956qnpvsP3Tf/4H//j6dyFc5X27jtHS/jxrHp0svYp5n5tnakJ7tqhnxF/GdfyVqahwQrgVEhQRtlRPm/X3isHiQKEFNI3DoHFWOpurQMMeUwwHI22gDDasEx3EDYs38Yyt9owRWs7iFM4TTRsSVnuB2JC7uUwVB0YGHiNr8BtfHPZ3r3byD4UganfshqJLA9B6f6K3qVwrmNsx3Jgdgu/ladqCuzzVZDeofELjvypCQjvCQo8dKw1sdRbwpQ2SvjShgCHymOsEib1NL7dpD+t+Z23YaLAO0yARjWGzbX6tQYx/rCAOc6C17b3hJpmti1IuQMHuHXj1yj8MNlov7qyFrTV/SSgox/DMpi0aTqX0ISpL87HDIDPrnD77SzMjnqGa0kxeHbvKqajZZngy7M6TWbxnvSz+DG4IoyEx3tfO3jGY/aI6r8ZObyAv3ywame7L8PN5P2Tf/pPC65PfuqT0/e+973o+9vTmQgexU1Q27CIK09/6Qu/smgreB6aZGCphaiD53L5QjSMhLFrqnyeUKAvKSWdKWSabIgmIGwlSDNya5YueVguQmFGzKCydi8EydZRMJJPPYyjDuy/pyYdaBp1IMamLT4VuFIIsYZjYmNsb7H9ZtN0Np03oBXGCaFhysBmmhgMtPqm2tMVK5PrcK1MaIShqq/Jk3tyBBb5jNv0R32Foxk31SfPkvIMe41D74x3blfiwIF9ZMPNNLlgosE+ucWG1QiVe9Y4FZV7xjIqW1q66o6lSUtrrmaC2UeNj3W34Yqpz8/9gAdey/tIUD9mKDhLXqPRk1//tcOlJ0DcO7OstSAbq2WcOOR71KO8OPiEW9fWaMBoCxk3G/3M7rJKZY0qxiKVwhtMj8nt/rBLn+LgPelfT9h0O2MdC5+NsxL1Q5stYO7NxlnnvBoekebZPk6CxSLxZu6793DxtIOFnv7qV0pxfOvb355ef+ONWmf62S9+Vkq5fu82vLpv754SPAq3+DdlV74SYRqdHWEgAmIGsYV1hKwHhQGu4hozzHk7lHXHPBrRsTCsZ7V0Xu8kAEaUjrCunkk9jWRR12KaASEGsA5g6h4S7ArHJDYeYkiTG/UBYaiss5jsQga2NB8NS+OzasP6DIIXnBFE076Vnn8Ytma8cq2jrNIGeMcxyeoc62Nm0wR1ed/4a0YqCZxDCRIcFJHhJHiLm1f9Tv3auEOQgjfC5Jo/VbbGaWln5B2MVW0VZpdhtMtiq49mVg/XjXCUJs0zXDTOa3kkOFC3vktbChILZ/q78Aj+tL1kiwFLh9FPUdsXL10ouOGZpjdTZ7KhfnAs0bgbTNBllrV+kBkuw4dFn5QFD0tZeK0m9HuM6yl2PKMv+qEP8mnfe0cXDH66Xmc96vcbb7xegv3Qww/WPlLlv/L009Ph+49MP/7xj2tzgq/GnVtC8PXjSspRUDwiuDVtLxStWpjuRMRATKc1UMI6s4x7zAYDrEn9nlJiCdKsmYYQZayQNMyuLuU6QlYwlHeYJYKVztFC1oFoTwPQc+fPTXsyRuKbYnaTFnt3x4VL3afPZgyVspiR9lWWhgKtPYJJyB2CmrUZC3OQUlPPEIDf04fSMLmCwcH7PrqzDywdH+npjhkle9acDX4progxjnb1Qzf0tdaW4G5m5pQsSzSeZrym0bZwxo3g4MqN75KGMK19+Zp3hfvUW3CGyQVnORgMe2fmcBkKt4FXtL2rkJEsyqvb+6apE0kxFCtk3ELA5bGbxZHYjn8zViBQBGuHGdHkrX7oV+osIwgBgh3u6O5lhbjS8TCuBpcULwVor6ZPwAnUOZugI1RXr7KM4Y0IERqmhipNedasKNzO/FPj03IXh0dDkAhJ4SLv9G/spgDY7cnHr9qiBPwAX4/RlLedjaD7gvfzn//89NADD07f+s63azkGXV548YXa4I026sbfJt5MeBHAWkIK3DXtfrdlWg9DMxSjFOLmzs1pgjR3/VzMmVgdmhFKQ5B4SJcuDVEFWtlUcN3PV3+X7WEo2gx7Hth/oM538Dm9qXIDR7M8Fl5ZMAi2Dy9sV66nOvnUxkg0Ua1bBJHgsMg2PlVANhMDQUaswupqtG4YjKCkMwWrvhAkmhOErmaV9HVAKetw0xC6cBSYGi/CWp/CFCU83ElXQkGQUrZi0quetC+/PFVf7l17/c93SWNhOAw01y9U3kUcEws3auwpD7eKxhXUjXHH4vvNOqV3ZwRG/btjgQjP4cNHyiL1CUJjsX205a9jCORP5ZU2SxZACnfD9R8Dfm1jUlczdmgiDkEYwmhsXM+hOzygq2fC3rjQj5osSf0O1XEFg/xC0SlweMZ7LJ9vkoyJCJE2hQceuD9wXaw8T3/5K9ORI0emH/7gB9NLL79cdT4fi3Q+VlT7NURJvnFkQxRP+mAGkFIeyi+8/9Uvf7G2E3W4myie+9px+a4QmXtjobVOpWJELjeq84/K61pP0WAEpSwbsiSPsqbLC2kBfJwFF+sUxNE+3DwDYB3ySxyn0yGE9k2Q8jV+ClNbsNVxQjI2nq6fhQCWQkpAqHHezaTnXapMLv0bVoFgESpE5hpaDyH8VVfqqRnMvCvtqLKYgao7zK6dsFFep+30OUXqXhl9K2HhvqU+92ILVDFN0s3uKVsMHxy1MMGXfGbyCK53sIoWyyCv4IwOBGcd5OWu2ZR57hzc7SlFJe+e4JHwPJJBuavtXXC7PwqMINHqBbt+C0ioyZQtXNi9FlwUHIlwTIAwPbeONcLU5d5FkMY7W9CMW8NHKaO6ceYCTyd4iBeAieVjQeUZv4uc8VfqbeYunsuYSNPlEUWQpIkEhxJ48MH7I8Sn074P/K5NH/rQB8s6Gjd95Stfme4/knHRz342HQ1u0Jli8WMT9j1qH/3AbQOASRK82QfaNA1XvvLlL9UERCAYlzmgBeRDYAfAQRaCFoEhUg8SNNimtqcvdXYIC/wOQex77Q3miyVBpETP47OPICh5ADi0FNdjS818GZwaHCvn2xZazqmyNliaxauy6TgTrJlyLYIwms7nIPpT7kVcC9PSnlkZBDTNT6igAlPXOCa+tv6oC1Oq2/QyQoPBj7LdvmW6eUy+lGDmijXaRYtI5NquHdcN8k2UhACJGyNYxmJ5EWbNmCztFuOkTXixO7xcoICmf+WGmTbPc518xBpo0U51qeVqhVZ59oWzHSLgaAbHFMOFu6eEkhWCa4LGveMu96+cmGCxRueHus1gwUNFLfpDqNJO0a5wr310vR4vYJxn57gCgoR26CmNh1DeBD8i5ZSvEVAEa+As/DMrKLxFIHgR7qX1GSPj0w38mjZLSQ5B8o4CZpHsD33jjTfTd4v0O+vYhOeff77yfeXpL8f1e//0jX//70vQUnB67vkXxmRD6mO5LYk4zMdPCUnnehpmwII8zjypibMvf+lLzyBwm9nSsoUqyBqWpATKvXfRmH4fSQ9o1zoNJvnr50Hy7maezcQZQ20P4Mx2jSNCrKojTEsbJqVcnBKs1FsLuakJsw6CjLbrx6RiQRwJZqziM/n6KZYInalvAkFT+ASCFlXOh4gCpgWyNQt9IBQ0H7hNobM4iLdl8/YaJ2HgYKCIs3Pn1vQpblLqv+F01sBUv1l141YE1XT6NO3bvWvatrppunLxfJ3JBwbuFAbG3xjH7BuGKWFI/dxJ317VWRSl2XybNKyh8RihBwAFUq6mMiWAGUBHYGuHfvDBfTNWnTI2uBFhRnTMZmLgOvyE6ZKt6OCwRIqEFiYsNDMmMBbC0D7yHMcVxyJljHTvofume+IBWINxdkXtftCNxEGVZQi+WKSkD/xJGgoM4xMiG5jhggCdjpulT9xKX2yjP1edGpAHvUpZ52pcWB4BhRKLxCNQ7lroARiehbMursZVI1R4iMDDhSWU++O2OZfvrTffrjERhfXwQw9PL734Un2/95//0R9O+/bunv7kT/7XGjZYOvnlc8+WwsFfFGO52/mHtyloglSbkZMGRgeQomN5Gk9/yUbXgSBmmsDoYCEmAGL6EqIE11q/UH3e13PS5dVIaZh0SPbyq0uTDeGAlJLi5MfYrmMmcCbA3AZYSsDcVUWjvJ0KpSmSrh1Mpc49O3ZVXX7Fz/t77z1URzIx77Z70Bg24nrmqphSN0FhoyYt4+f6L8SiKVtfamLk9NuGW2e1YQy/hWuSA/ZqcVWfEv3q+ysvPVeWiQWpheH8s+NigM6KB7rcQ3xbwHQo/1n8IShltVJ+zVLlvXei+8JfHjGne0qBJQk7xuYNd7V2cMBx8ugLtMrjgBwui7LKcW24b1w5B+D46JDlMUs3pr4P1DvWqSxg6kCOEQdt1iNOSH/WM6Sv4yDQo8feSbtvlrY/E2E2GYJJeRPlEsUCj76NcQ6aivBR/FHtOuNh/Mi0qvWrjktrXsn42DIIhcpd9PU3oVH+fe97orwWn+iwUKwsD+a73/1uHRnwX/wX/0WGDaemb37z3xedtfPKKy9XPfjEbC2e4Y3AHauqfTCBRxv6gW6eAbjy9Be+EMsU4MqkpscBNHAXkQgTtjfAl+YPiSVgiOdLR4mYBmLLX00dFubCmtV4DxwJTSEr6TSr+rhF7gs5jSDE8Xd+Lm0dZuu3gFavM9Jo/a21Mr+jrJzBJUGBtAP795VZvxJtMzZfbpwuhMhmrmhhM33qofEwnnWD1W3jYBJjMGZdf+yItjgJifLLq45LcWGc4smdsbudtkKEAJzyY+dCMWMYFhP3QSusYQ3i4SR1Fr5zGTjUvXGljNw30cxaaZc/r164LPwFJSYlamcDJMXSDnwRrvH82quv11S38aa8rquBFUwmYuCP+0PI1mbtImD6jR4N04AXDai0QRHnVFQfSs2NiRrTxZj41MnTxdzWkLjQNWNqMTZQUyrgU+foy3Df4E2fMchQ7rfC6GOiQj6KQyh1kzysbO3SCI5YPn2zn7OFyO4bvGC3xo9//MPpa7/1m9OnP/2pcj2/9Rd/XhuhfaXgR9G4n3iK0LNU8FK4Tf3gayEa+JgtY7n+Q+FlzGQ2bwBWQKaDJVyldXIJ1BiGy5Eqypr4EBDBuEpcLy5JLdzmmmLVaaYa80E5AOx8HsSQIWUSMRAEsjBz82twVHrqoKncq6fKJ47OjVkkA0Kd5/bwq8cKOP92T83WSHvz9TdKY/uY0MTGEMbLVZ9FRD9AvCfmnoukrxaiEZHgsDgsnP56r24CipiraVM59UCqqzHG2J4zDirZlCsYuKnWJbz3bFG515iqX4s+L4NnefRZhEf4lH47roxrjf2SRyBw2lUXvFgToXVZa0JIULyDcMLvAH2CxDLVJxqzVeotQg2bwHJTlpVS6YM+dgXwFDCzXdasX8/aifbYEbBiuChH+GelS0kE/uITMFW9Ax/W/MCPwb2Xpjy6FE7yXIopfaJ4THaxrHvimmrbd1DCo488Gmt4YXr7nbemv/k3/2D65Cc/UUcvfOtbf1E8c+Lk8QhS4IslKjjKnqADYR+fxzcNyqIG94NmAzcU83iO4vutL33xGYDxrX0PXxIPXfoGeSxOWihiJVkjtSaUf75CJAiIWetLyUOIaCAAiLUSr7LqvHGVuvOcCAj+vrpYLK+aeKND6dn8zE3C0JIcOEg3sThOjBl5x1Fi48vHU3W+mT16H/3IR4LQh2uXuNkc457h3hl3hLkiSNu2+6nFaLEIUk8i1K8aBHFmDX2GvytMSROdPH68rJbz3+SpVff0F2G4aMZCiGI20FgPvKVMQnj9B7NYs5bpf/nc8DITZE3BzPhrje3qmQZWrtZ3khfetIsJRdO1fHh0so/QO4JEYxu/Emrv92QATZAsiFf0YV8sE4ukfhuFtQsuQlM0zLOgqX6Wx/YuM60OxyE4Noma5ClhzjiM4HApx3LEODsDjrqP3Y6Izp6NjwinOqS3RfB7y3a5yOMdeunr4SP3x8rsnF5/7bVaAObu81DeeOO1tL1p+s/+4A+mI0fum/70m9+cfvHzn037M95+6cXnp5dffSX1lx9WlowwgU3dA/9jB484eHNYxxaqjbH8xmjiylcJUyEsAeMHyA4EYVTQHfWcvNEEGrx0JYM66x1hJO8RWKU6Khax57wYTp4thE56zGlZAG16Hk3Wuy5fdaSMtP68HCGGH+1UnpjYlKFhwcCvJfi0BYGwwk3DPvnBJ6f9e/fXqUZ2+WJ8JxM5Hss4xzYXxIcgAulKO/cHgRjWrJcvTM+dOVtjJVbJjKA8iMgaEBJHY7W7p7/1mTnEp9+eRYSRxurVNqZc63kmmns4EZrpXBsnhc8wm0goDfBZA5aFUhtM4CxDZ62Po82UK4uYfvWai/ERIeq9dt4HvOpzKdDAwZ3pwJVbG+MmaMOZG/39kcVNVsEzK4pexk+urAhYaPrxPMZK4BJGW9aPxqI0fkFnuGyBKyuU5tUt6N+uXTunJ554ogTYTgUL/foHz85XfPyxx6a/9bf+8xpP/et//b/UFP2uXdunn/zox3WmI2+Bm6h+7XNLCVJRvdIGvRreZClYy3UPPKvxPLzzvPK0qXFmMplohbqZGXxUmEtMs3fl0qVys3k0ByIhjsppVMWaYVJRxRor5Q5CxIjGyJPMFlgJS5JG9vcIqaE6yeJpB7Kd5KkDhIllMlkgj3q5WDq2J5bDYu1bb7xVB1zuKzdmV22dZ4GMF8ZibwafsbAIVPCljk0pZ09YayWExQRjZ8X4zSfa6cbtG9Oefftj2VitIQSpopjSWK+QHrdOW5jJcxPGwLkmaRLqkqjOMZvJQg0SiBQDOoANjJiyBUr6W2+/U7sIzGY6+IXrZdYRTM5McB43K8U6sUYHDzq6zW8j3VML361AMA8h0ubwVHKDen0V6j6WI7Q3+0VYCI9ZOy4dt4yGhzsWw0zlwM/44BTMoxr7KX3sZ/xE8Ebfrt8Y38NRnsZJ4JJne22qHcfModXOeCCHDt5TM5GvvPJqwWKMc+TwkbJoZ8+cmv7m3/ib09e+9lvTz37yo+lf/Yt/kX6upo2b0/PP/XI675fp47nYje6nksLUBZ9v3OANDfXrDjcusAwaDctEmGoIBF/5s/KVL335GfIDkcXwIQ4GDkUqlkVAnFwNIut0m6T3tncAVUOQn4ZMP441o2jHAE4ANVwCEQao6UtA5Zn80MohIQAKhg7yi1JcDaCVMzuGWKUVMH3qdISYoP5kLWTrtNV7nwwg9LPPPlttW4+CJH1FwAuXzlcfdmzfWZ9IO2uAKyQgeFni4EPdgbaUhvoh1PSxH9K+EmZv22oHgW70Z+bwVfiZhW0I07rbQsiE6N7q/zKCUT4MBAZ9VqaJKWC4HvOoG3N7BufYMjO+PWN95GGRuHPuWaay0nGD1oR4Zhyzs9Uj3a+QTiXdlQeiXUzLGsEvi6TttoLgFfAPATKgXxcktB3jH/cUIP6CY2MvacqxTO4pRwpFmwTGOpHF/Gr35Klq0zdt+vRmrPThI/dO/+Xf/i8r7Zvf+JPp5ZdfjuLdXIL+0ksvVDsE0xJLxL2O5W6LBK52L+GshRwcBMyQZvQvNM47R6xJL8v0lae/8oxp16Bx9D8MFHSVS6eDmMCJpwSKEBlQXwnwZ0Io4wNExbhrGx+TV9lCZ/KzTJWeKKBNMabhWN6HepXXHzBqU3RfMKcYAidzdepK3CidGebfd1jK0NCsytAe8htXmRbeHw3sRwl8S+V44nNnz1RjxaApi8DKbNmyLYxvl3gYKeWNZbbv2FV9trZllorg2xfI5dseAjho81bgsgZhNdy4yPFjvrVSTyE4wqT+GleGce2nM/1eU/C6pQOj1YrpQsX6dQ44yNsiZu7gGT2EZjKB4LSgiZjBgidBp9AIuIkIp/Ka6SJsI2a8VghEs0LxWmgeKNjqhXHMcK+s/b39zjv1aczRDOZNOpwPo9ZnHZUzkYbWwSB50FPqMgzhFca613BN7TjQ3rkz51RS4zdWEDK4b05Utc+Pe8m13LrN7oYHCld+aeXzv/HZ6Q8yPnKMnM2qL77wfJTH7prJfe6556bLgbMWwtMWeP2MKSVrYs0OmqsRKpND1gtrXJr3foOJa2+yq1xzvJ5eWrOrH65IKCv6qU99+hlrL3WgX4APiWuOvwbMIZZFzsJyGIZluhXJu5zO2Qi6amZq1mosk6BTHSClV7ExhOg+LeQfXHEDCG/yVon1MAjoZtxzU+TncuUyXKm8I4oFXv6slUnAYBjvjdffKG1malQ7NKRZSAQmdFwc1zqmLIihNGxixQhOXfWxmvHZls3jGxgn8mAq7TuWywCYYOs3JXHgwMGClWXiIsDbEKZhmTBH6SWggjn/FihbC0FbBbNaCF+4Stmh0Qdzdn/1QWi3iIYGq/UlVokQOQDEmKqnv33oN/NywYJ88EopdVujvZEnOYrpWTuTDM5BZBnghxYnDCO/AflQAII6Be/A5irAv2UWM4RdXhnjFxbOF9ZwLID7iSfeV2UdYgIGs7bWjkye+Ckh+zb/8I/+Zp1b/93vfmf6D9/4Ruq6UksnTsey/xCduGM8G7TC7YY1FpjxhfYtjfQa24B3NhLBQ8MvH2+IZbeQSzGrc+WTn/rkM/Y/caMqRrDKt7W4GUFSWfn78U2NI9Ln2k3dOwloW4yLIwpxhcPRuDCOqBouiVDuYP5BKaKhYl0K4CXxRppJCoHmFMZEhAVJ7hHBZIJH3hEGw7Ey9riZij55wlkC58pC3Zt4EwHjzilyxSfuKSVqqva8pa+9a9yOABMNXL7S9EGAaV4aq1wdDBxBgTNjA2MUM1h+NBqTWGcqIZpjQANsxdqGo2OFgNGv3BSxon4q3rjmMxfbltJnhI2GHAw/8EcV2UZl7519c053ZQXVZdDt+6NHHnl4uu9e46Q9dQLU2FY1GHrgbVzdjmsBUnDAi7U4TO4kHusxR4++WyfyGqfAgb5vqB8xCC1TYH0NaQiXuC5EwwJZ/2FxjJEIfnsWyVzvrVWaIPJ5hC1dr2VcZJOzCRE8Z7e38brvs/w20uc++5ma/PqTP/7j6bVXX52efP/7pwtx519/7dWqH8OD1e4bvAM+YyXrSsXPeQ9GSxxDaEyUDYUyBGvA712twwWHgrEqOoN55Td/8zefkbk0Z1F6EInkjgH6WLCCsLHPbmhSAG0LcznQxPinBKrejgA5EGddZDwrNQtTAOT+2V6jTsgeHRjIF5oIwxKF2LOGoMFG/nkdpBgLXB1GuRG5e5fLSghnwwz6Q4txy2hY3z5FLlJq9J215QJRKhb+7Ak0KOVaaBMDSbOHkDbiEjihiWvlp0hZntXVMaAfbvDQcOKAqZpJg8MCNOgDO/A0cNX4slEVHkefCdPQjON13JMoNX0SaFRrV+ilDw6WN0ZimWjwYZF2VF5wqFPL4/qrAQxoYnzMffVF6ltvvRPLcCaafHz2AHMVA08JXwnT+rpQ1yNt8NGINZ0sf4QG78ljjMT14r5aM2J5WCljHa2oz4QJy8tlf+vNN6e//ju/M338Yx+ZnOP4p3/6zeGFxJL94uc/LcvMHWwYut3+CRqazfFh3NmiV+SgFT/ekdZ9gCJwsm4iK80yl3sYPija/h/++3+Qdma3IZpKB+0B8+xeLTTNtTCXsRWJ7cZVvmUl9xpOVCakDlZNVowZJ2UgqDqS+lgSAzfIqTZuDyahdduAydcw+TW3qjfCqz7aRAdXM8bxCw+3bfkp/dlacFTS5TGbA1Yy5s99zHGEa8ZPrNOFtHk7vrdvVzLmiLBcC3KKgdJfiOZSOKnGQi2k7dg+djpcuXihNNS2PF+8cKlcxN17DkwPPvTwtCtXO843r7JkQ7D5VK618CnkWukJrvXbqwlrcM/SRUgFU+yD2Ga/BiMqhzmcVUeIwCeUOxdmrMF6NHhtH5p3OhTTpwz3WmD51ak5911vbZ9K8DtXmPKduElcJb9uMvpAawf2GV6xQixU8U2e1dOwmrEbPDDo2e8pS3nsAqcA7rnnUPEDvFuu4Op5b9xCyOw7VJ8jt7/4xS8GP+enH37/ezXJYEOrOn/xi58VLgquKF9jK7hTnnDiZwf72EbGIm3JOM1P7CgrwMewTGMKXx5rlvAa1i0Lhy7SLW1QKurf8N/9N38vBmImeMJADASE+YJinRlz/sYRdliHoY2jEjDp1oyZav9bgONmxFAN4uSqvPp6N4SIiaTVYe8lnUP6CSPiCHXwesoUUZKGCMXoAd5uYYATptWtm6dbQW5KJK4Lk/q7vHoREmw3bti9YNcvZuBC2RB6dTp27OhAXrS+tbOS6jCF36nVZvna+hP4bYxEwHSqhMkskx8w2LN3/3TydNzBlP3Yp56a9sc9vBo8bdq8TZcKHxgJTGMnwWAmfa9rhMl14J8SGVdEk2fzprGeIQ84Coe5v3b1cs1OyrMvLl2Pie6JVqfB78sVnM4Dx6Rj72SU0yxMaWVcA1+wV/eCcxnUa2yEUU/ZEhQ6wId2wVKMHg3PXS0aqjN4A5+dGK4YTZ/RwDMcCDwZ9ZjMqP2AsTjqcz6eNSN5PavTZ+O8CuHJDzxRn5xL/+Uvfz698NyzVd4MHyH6xS9+Uf3VLvj1e7SLlsOK1yRO8ECYHBONn+zMaNzriwkUZQigMalfU/Hu0uVxVgVcgMGGWvnlW/mtr3z5mZpASHTN/xHrPsQNICFbuhFpXnUQyUC/aWmVlJ+SRmi72mQZzc4XZ71oAJIcrFWltSePVRLzTz1rZrXuB4LNjmmvOpd/AFcHpCgDcO9FOrWqTz3KarvKBSxtmCCQr1f16xcQWV4ClUx2HHO5IM44yZoQV8+6kt3vZuz8hqmdE87z81Wr8YnZHni6nf4aTxg/3ht3yq81rG6LFo1VMpay3hT2DeyDmaoPgCuoQojgArzcnUqfiWj9Aj6r7hCtPyb0Tn7Bs0/yn3/+2XI/H4oFPXzkvnKFjA3vP3K4xk11tjlgtVjMjGHg0zYxik/6qBO+fdn80iuv1acIpp7FNJt2eRmhb67GjmXl4Tx0FjHW+C2n64VLV+4w+o2dCjyT8dGe6Xg8dF/gNSN3IQN5FuRk2uLuUQhcVDxmQdqpQSzR4489Wh83/oc/+eM6quDRuLJOn/rxj35Yh0Kiy61baT+w6Q0Y1NFuqTGRw/+NbSlBOBx8NzR50SJw4idCJo4p8qncOp+VqE9s/qyjv9OXDf/Df/ffFhYHgWZGrPsRDOSFywFKap0cE0Ysk6cFzBvE3mA1omUGswytWbODmwhpGo8b4mogXe+rVnw8tLH8tQN4For6tcDUVb+qkQFeacGCa0wJQwx461CPlFOmtEkJ83BVxDRZU5oYxycSForL1aChk3bpYrR6mPrseb9OZw9brE2aOXXyTI33WDLE5yL5sbJzp0+l1WHxwMF99Kn1juDjoccen3bu2jfdigBx+UzYWEoIFkebgb/6OmtyUZBGo4NXAP9gQL8qMr7lYYlbmOBFWR/EORuDJjfG+MjHPlpa3BipdwFQBgiuv/DEKN64ybpbmxvKKQ37G4b2EZ9JhnemN15/a3r3xPFqT9gWBYG+tSvB7GFg5jJtDiM2vGhiPNJlBD9r41k0eaAvcLljx9ijSFBCttQ1jhbDuPCtj1w9ffnSl74wHQjjm2z44Q++V/AdjBXW15dffKHcQRZTG3jFLF64qeppnqTYwQjVJpjqd7FKwcyWeqaHPOrxS5h4XLAuqA3CZDIEnPKpl7DJp60N/8N/O9w8jOnK82qfuIgchrDjYGsqdxwxBPqVAJVw82wPsi+2GQUgPmarxnJfvmvBXGSrNgCNMeo+UTn3gObLuu986gM0Qg0BYoUGbNqwaNbl839t3MfaIJ5Ti9hBM1JcNenM/9UICdNdR4NFi5UWTTmCMb7iNG5JTJv8ZS7T5WhAbRNIMN1gufIOIjeGQA89/Nh06L4Hpt37DsQ6ZTy1a3fqHl8J04aIzJKB1RQ7PPo5Gtawx3rdTwqrBt7J69lkDSJq39hC373buW1sAyJM991/pBiM2+P0IPjA3Mrgm37GQGAWbt0ei6zGAYSSELlyt+CB+1ntJw+aK4e++iHNOxaUO2oCxFmC0o035XffMBt7EqTeAHsuwkshgR/M3GnjV3U99shD0yc+8Yn6nS3bgp5/9tmaMHrnrTdqbJQqJ5MOZhG10XwCL+6xQME3TxR5B3YWngrBs3FXAuO8VhoeKb5JADdhB49xYs1Ypp9jnW8oNFG/9uzZNeif+w3P/P3/prgcooVbPctUEkDExuzQ5tVtpZX8mjqEsDh1sOTspikjALQ6NjeIiq40ow51HG0MLS2wSJDagJmkcBXkKxdyLoeJKs1zmL8YKwpA2ZrCTB9MPAyXJm0nEijPF2KJLl0Kk0bo1F+wEpzkV4+IQTgk2mHRCJ/PEXYHcYhvzOTsgR0741JEGMCyY+fu6cC9R6Z7Dz8wrW7fFau2NaZ/2/Two+8rLbc1z4h6MS4UIfHzpnz2jWb8FjOeNKv2/WQOWKTRiOdmwaKBMS0N/vjjj0dzHwkjHqwxw/33H86YaX+YIb2dmYk1Eix1wAVG0WduTX3iMF0PA58spvG7WH6dj8J05Jb2TRANvI6xKPhEuC/8JI97eeUxBhrtjk9jCLnyfhAOHgmR/u2PwqkJnDCssaqz6Hz68uST758+8pGPRNmsZrz26vRCXFgWyqlAPIPTgdHvGMNhtXdpHO+1zhsDTmmiMbZnofqx2dauWZEED61sVmOp8B/8jL7C11RHdntvD6T+KiPKC3anBssvTwmTTMRGaGHCTAXE7VHJ7QBZEhoCICatHxactvjhr2TDsqP8IGLtgkgcdQ/AK86IFz0r2YgAEEvX2kqnpVd9ySvfWj3zsxVpQR4Bg6iT+6ejV8OwLIlACE75vagIMESoA2P4QND0PiJ7BlvDfj1MgHC40/ijpp8jr1ejWFhS3/Ngvq07dk7bdjhD4X3TngOHkj+uSuLWCBY47ZomAHviRurbzmi+nbv2TMdPni6LTxtrV14C83zcF2nyqp8ggpm1hB/Txp/61Kemzz/1+WJKdbO0HaAD6vtq/6ETdTgI5d3cHorixKnj5cL0JxPcvNOnz2a8uD5lLcINuMCHTt4VfmL54UweA3UTMU0778GuLIFwbSaEDwKGBnZlmMb321++2v3pT386vfP2m9Px4++WK8tq2VN57PjREibjLW2OYMJjKFYRHK7ags8+oAbM3rFGmF+7cLrDLpcEeWqioTYrXy18UGLWusDcSog3oq7hqu5I87Mgpa8b/sd/MMZMwW79DUgDgdFcdb01EHclA0uWydiH2yPYrLp5Y+6Nm6pMJd8hUDomaKxdOkCJVSYaQKd1Xl4WSXs1HslVx5UVRv5RZ9dh4a/fSzfQlWe1fNsgINaTcGGEU6dPFnHt+EZQ7bK0BMSnARBVWjewdP23DJxvg29Mr0Pcnl07i9G5bashTglbNJtp8IP33T994IMfjXXaOW2qz5tNQLCet2ofm53NNlm+//3vm5566qkI4J7CqYCI2oeLXzz7y4LPiTkEB8MdPnw47iNtuP6D2JRGEXLGQYdKyz/h8pWLNXayOM8C8fG5maa8L16+UDN2NLAfFjOBUMIRIqIBHOizK/zCrbrBJt/Be/ZXvjHjpY0xA8kKwU/ptiii7XFH9+3fU+7uiZPHpn17xwzc57/4hdBpWzGvfXMvPvf8dPrMyWmvT1zQJcJEyOtnLsMLW0IEbVMA3sMreIoXgjc49F4AN2ECXwsQ3pQueOY16Bf4uaLGxPChrpp44OjM9cvH0OtnKdWaB1jH/x3CBFFrbt4sTDfjkwLEL1v7vMDXqDSywvYrbW6hUzZRCMrrWuUDQIfZo6v0vqpHqI7OseqarxhHHjC0hlkG1rK1kHdmJZW1G9wkxtaYdcjE8M4kV6cfbQZXMUea14YZRNPcpX3j8kWK6r3TjTCjX+2wdarWrNJv7RJY7iMCXrhydfKrfNt375u+/PRv1nUlTHL12q36YWrnYeiDvJcvjs/kwXvm7LA+YPBO8I4waQPcXCWERkTRLBdGNKa49+ChUhre05T6WnVkXKOeOqiFMknfMOw3vvGN6Xd+53dK6xLuV155rRizFEJ6A49+eQKtBe2BD+wCOId7NtL61/70SSBE0tXDgtD8PARjKIrz/vsfjBv3oViiR9Pchljgl2u7zztvvlUf8RF0jHry+LESohOxThh9nNh6rSaTwKNvop+cGTzE0o604s3witj8I+ILE17wDk+FqyhDeGMofMrivAztScMrhEc59SpnLAXX3UfubPRHhVmY1pl7KUw4zcyWmSZaS9i63cA2LllwW2tL9F8sEwGqcuJcVwuVII+0ZYCCTnPt3Q6A7w4MRI1pYJ1vgWoECZBciIastKnc2uxZ7gk/wmAahKjPsUtF6S/h1FbKxTIRTNO5Zv4IFMt2LcKkpY0bY+a9T7o1KsdPnT97Ztq1x8bWKJxrGetcuDJ9/ktPT/fe/1DcvQPTxUvWxkLkwAJ+hMIsYAffxg0+MBzw0+iIj7AO9jARUHgJ0QSakiAZK4l+Y3jHtq1FXO9c4UfoPZEYGD7sOXvu+efK3ZKOgdVPs6vfFf64d66sRbsycAb2Jc6dpMsyXbw0vlciTPIqu2+fH1UYkxxoxaKafLj/gVjWjB3fjbv26suvTa+8+mrGhpcyZlqpn2oxNU6o8dfJ4ycKLjtU0M1ePDDU1waBvxVoDRTSlql9bcGf2DwCBu+V8cyTkoYG6tsc15dVFtGgJx7wW5UJHtXV/Oe9sgIYNm7yWcdc///4D/6bXDGV12M2Q1gKEwQTJpXQSDQ+BjUDgnlbUEYdahnP4lpIng5NEOVtDyJ0CF7ISRnAY/KBpEbEsFKF0HSskbX+pe1ginaTWAxIo+0xPy2PWZXxZa0JAYPzKxGWsQaUOlwjUM6HMFYiTCYa4pWXi3rxwpmyrjVWSl7t7NqxvYhw5tzFWCIHlOycPvHpz0679u2froZBn/jgR3LNWCyaHizWX/QVbNZ/8qrgH9p3jEeXFopQYDICRmsbPzz66KPl9tkFsG/P3trS5Lx1OGmcN348mfI26cJ9gYNy6955u/LWyUAhnIE7vG6zGB7hUbZxCg59dJWubhZaGmu9c+dQEOBDowP37Cs3knARIkEfHLDy1utvTifibvtCFd1Xt+8oASdEpsl7KSLABY4xTkFTi8PN4PoA99oyswhHgnL4o/EAXvMInteEIe6u/qlXHfBwPm3jD+V9eY0WygiGDV1vKeL0t9+pY/OmrdWO+w3P/P2/V9hnkTqkn/kzzPqNjJl0xuzOrl1jAH79hmOyNhZjWfxs9014L4ESTVK4CkWQuYykIlzKAahdRUKMkDo5iDjWKESda4HyGbPy/awMxkMUyBJcCY561Cf/ttRTP6AVV8P2qYbHjoJL58/V5lHjpXRzuh0XyaD9XH32bpZRvxE5BCjLZsNsEJp7bt2RBx+Z7n/4sTrfb/f+jA0efWw6dO/hguP8hTHRgBHBqeNwq0/NIDSxnQz6ZKZPvxDY9Dz8EyQW6vC995UwVQBgKUPwrNPShJFgrCj97bePhhnPT+dn/HDf1W8vojzXMqYpvAYOeNIe2DxLd4/Jy/3burnGj2hCcPxSI6YrPKef6jMuc+bCsVhB5ZuR1WO6/23T8OfnMVZw0uuEIWvlhyt9vxGlRuDAgY+athSVsYt0dYLZ+xKkXLetbl97B5/cfumE+2hcSflsd+u+bovXIl/zqk3D4NCvEqi4rPKKcN0wWrReWKaZACFKPWcwTXNwQ/jaNJg9YIJBYZrLvzHlvBQmZZahgeorK1bXXKTdDkwA8lmHDtuyBFEO9nPVdhNhEGLMBPYkgndCd1iaQHtBPqFCJNpee41UyCDwKVjXXsR1qOPVS35DNdoyEfJ2b0+d0X5nMzi9eP5sakfsedtMYKHZ7Q65mjpuxSV++PH3TQ899sR0Pe35nGMlLtbuPb6rOjTt3b+v+lEwBHuXw8zqaYsKVgLvHhPokzSEdpXPmIVAPfro43U2tv1sLJapZdgdO7AHXvS5GCz3lCB3jutn6UO7Zbkjb/Io00siYNQm5pZuH6QqWfBy8yvvuPerkODiSrMuTvs5Fbq14hK2sdoRQjSx6MoaccrthXQUm3Rphg7aLd5IjBs0tzP4Er5FnkJ9voNf00QpnsRSyIQx93CHUwmjoN5zp8/U2EhdlKh+2mXiWX4415YZ36ojY07lesdPwZQgT23wlpYhQZr8VWECmGcTDyQPo4yxBl9yLJCubAoy1RlEbpqR32EpTN3w8qqcK2ESMDKgCZMrYYIMSEIgGosA6LQr9wIyWSSdF3S27zGI0ELjzAYaUj3qVY8IGbT2IGj877RvfMVtxHQXI0gXL5yf9u2KZmOeQlS/fHD65Imq3255DA+J1Z8MRK8FqRtWtkzve/KD0wc/9NFpW9weG2Z9iZviBRPG6f6s+jxjw/oYsIk1XNOxJiQdo3knSHfffTmw71C5V3Y81KEoEVZjJ4N+wX3VW08pP7tEQtEj+BbSTAX9GQLD2idP0GnB27M6XQnj1ViwOvXn7TfHRIEfSz53JsJ3o/oHdvh3rz/Glj3RUcKgz6HhJYvawQ/Bk07olHEPv5ZK0FR/RTCL47uwCJDJpPRJmqBe7cINGFh+VtNki5lMv9PlPbycDX2d1no3z6ij+hAF4mNEaWJ/CQEHHVYDX4/Py83zsiceMLcQ2c5fP8gcVyBuiE6OgTtijrw8nKUwVflZGO8OPa5as0hzHu0B9GqQJ9Rn8QlRoGVdIJqg9BG/1nWq87P2Vb4YM+bbs9DIUC+CeEYchPRtEuJ6X4ekzMxFiIpgEayr19ZdPVO0fuqziJzqy22J5hW0qy7BZx725O2NW/dg3Lp77ztcFmlr0m7CUZTDYMR1gQefvXvgsz1JaOsDFu+1UUw1a81B1GjopNX9NPrpPatMC2MULqF7UR3GNe67fON//IzOGD9UX0InXki3VV+ZpuPqsA0JUxKgE++eqJkvsNZZHqmOdTYpQ9jQjoBgYP1WP7dW3z3rrS+YVzKAPxNca1ubJQBCtA+aFc0DH3jBU0KUKD1/wje9NDLwi65ghQ/3YKBI28OJtq+0mmSIIEadFA8VDVJ/TaqlvxS0POAx2dahPLG5fcJlAq7hWxOm2zEZxUypmPMGOEX5szSVAWVpu+QhTDZmNgMs3TzCJDSxRqPrFgmx+p0rrcKlq4mI1F2fQuT52tXB/OApM8uFSX7CpG31dCfwKlh0HCIhsdtFxEYuJNg2hNAQDKm28lS/U6f8hMoEy7XLlgIu16ZWX2uabfr/Nnan63Zcx3mADwACBMFBlGwneZzchh3Llv0jl+M/sR0Psp/4sa7XViyRAEhikJDv/apr7z6bAKUC1lnda6hpVa2pV/d2/x/pgeHU0H2oF9wcBd929f7bH//3uz/6L/+1D3GNshxJGUeHyOHkgfqmT/j2U/wa0cl7/MEr3tEWj9vQDFG++mG2eJ1Q0E7bwMqQQ1041GPc8lYvyq6uwKdZ93A+I9yXX0wsn178mLaHpaZmv/zlv/fkRi0kONCZ6dscczID8KDVSIVPtDnQxdhCW3CfP9VNUrN+mx8VwJ96rp1IAK6XZ/g406YLj2KTdkqdBGf8psDKmTJaF2lntHVS+LSbhwacZhL0r/0WP2ciO90ZPHRA8pSPtbbTAHAun2yna6Zf/PP/eaew/rkM8rQWTxxhnYL2YMr7MOTw/sqDB2kwi/YkQDqON4AoOGhecnatpHwVm1ue3QVyPT9G1vl5jCrroW+/ydTg5Sw4a1hRGv7eZeQwKum53sTo1QMrHPrn3kmQDqS7V4aRciqvXVO0XZupG128yxrgpV/5TkeSXldvpJ4dPj2xaQNgYP+ZaSRD/PGXP7n7gz/6wx7t+SjTtxpF6llka2hyaCyAjjOI5HToUoeBhjqMTzmNiN82cOII2Gtyqb9yvvDd88DKrEzb8dCFtLRs8ztSxeDoczYMPqnjuJePvk+hMUJbxUYVC3ZTa/x7d4uxcU5l6eLlMYU2hTO6sAm40MYDfjh/O5DcO0mjzMJuyKzBLg76Bn5xsvLWXsZ2hAWdMQfaDgAunTAZOJQei5OhXR5ikNvJOHNqGk77q2fh0UejW2nWTGzC9QJ+VgbOTR9Bf3WmHupkpEHMAHwFCGNffz3v4hvuVYKiI1O8Gj7fhAAInGPi9voQ/DIyBcSUw3UJ+Zv88/IfYd8dawhGorEYACV5UOqoieNIxR4jn+mejevB6357ZsrQIIxG7J48AsWQSdr+ANrXWSPNaDVfELUm8tARLj9YjQd1vn3xbadGrvGpN/Yh/uJ8+qw9+9NnnlPM7pf3khYq9zEyVzdZM+iwOJORCV0y43fXOsqh7WMfrren3Mb2sRTG4kyeD4d4SKpHfRpe8G9X0DTFkalZR4Vmt/VHV36WR6diGsQhnLVDDw1rASO0T6nVcV4+7xm65y++uuj5YfSvrOBe+uYBndY6RtPjTPjW1vK8ygGkkU9wDZ/ynKlw6E06fIJy//7L/6gz0QtHNCpyJkBH1oTwrB774wfH+twU3CMfU234tOnahQ0I9IzMw9vVid0Xd3gBacLwF945E0KcySjRg4K5f/N2hsbvvputyWdPLdQ8v4EsSrMl+R5nQm6vCwcDC/d28w4GjTAOIDJ0Gx9KENL9GpWtUs4E34M4YE0wZN6+GYeEB90659GgwKlsDmXNQGGrBPk9ipK2pGQfkETv189/3embA7F6ZGXJrzerQX39stNQ9/iUT2doP8paw5a738Q1bdW4aMvbg7t2ofCKli1Zx5B0YutMDEyDkpssej70Gbx660xkwTdn+skf/vjuj//4f9z95CdfptOLM30SZ7IlnAW0kcSoq9PoV2u9p5Wpsl9S3PXZjNDTmeC56RmZ8aLz8g4PXjijlywZFqh+Mq1YfU87XNu+xndMoXxjnAPp+OjDNVoW3qPDcSQyieES79pYYMTTVuNI4PlzH1fJdPxYj+3xngVvZmtzdfCT2VgBftPwly+T353qWVPqiJQHtanDqUzL8azdKhf7S+yN6g5BsdsH//bzv4v8hxGmjGtPpD2oNQxiUG9nbuyIzqMoMnIdzvT9ad7B6xWaf4VdX60z8UU9PSXZJtVRaRA9Pp70OhhnhJbbnWXHIfu7PPEwayvlNmzDUiil2GDYnmUbS08uDx15fgbHlLMNab32eg63Okb04qtfX55DeY6ENp77pVbTtDhhDft4Ek7Z6Hi5DB/wt1HwHH2hUYdOmb6BHJw6MWs+RsywORMnhMtZOY8kXngonOmH6cxZ1kePZ5Rag3StPnxkWsOCS3mAn3UkX1DiNHWc4FRXR2EaCuhbXXJ4VqeejYjtHBhYaceYjLBwjE1MR+Pap+HexZlMa2GET7rduOorOtfw0tBpWvg2rWQnZLroLTjRwDsH6ugWp5YmL1R7DVYfM+PakXHaANjsehFnWn2zCycuts3g2Y5j7/caLqFvZh9pD/7lH/73O8rTS9si5mkRc4wpvRkngryvPXvRjxPYvQliRgWJ3mcbrfeBg4dL+oL8Ej6GbV9PdWraNvE3oae3oMz/+H+/7FrEVIXjdEQMrj3xsC8VAnwQVD1hhT7Dhe6h4EvPfplOza/M/TY9t1GKrHri7u6lJ7fF/sv//H898s+JTKO8w+RaBzTGdn89sDTxI7Qxc69MD6hqtNSVhy+9tzaYxxCftGyP92QNZwSoLlK3eLQBfRwB2aE3sldX2wgBeeBaZ0ZTc0Cd5q7V2ML0wLNg194tF5gXK+nfdH/wND386Jk7fQhsO6BJ12R6ZMbTvJFVujL93ggcoSfNt+LJiH860CnMdHu+B8gujWimh23n6nN4Qa8/PifGW/C4toHGRqPsHgZAx1vQcP7q+dc9ivVjr9fExs14VJ16OsN5UxoM/l71HvQ9uOABj/7qZz/9hSfIPqFVmvFWSLzhidl+XLFGMkp92MYapAcOGcP8Ce7ffR80BidQr98cz/CM2fRNZdCzjR1yO6qkzrvMydY++pHG1PU86nu0c98GCd+uNyyQb3vmF99kAWwNlE6kvbJePQp8HQOzTgGO/Xz+xWf9qpFPCn9mp+4u6y3b9IcxLP6N0RfOsDwJTnrQr5+CgQNPPnvljBnHtrZgMLb8Iw3EZkRxoqPHpCnyKR/c3RgKI8j3XvlhpbD8XPUwTmw3ix44kDxt4Hq+aacTu3ZaI6gL1PfWDmLwHOUZnn/DSEay6Eg6mQa/kQONeYv4SUYCbSy2s3r5Qmo6Ovxa382GQtZqma1wpDpR6F7lEYbH4QzppIVu+Yx9+ZE5ab7RUZuKveFVOzhvanpuY02dzr6wv3IkTdz6B+4t0+9LphPp59X+5Z/+7h3k3t9nFv1mXBh+mYUXsCXeymnIGkNHhgypwT/PpoIR1oUoClSYwAh+vd9pHkCPoqHIZKz4X7+Z16H9OoZ1jrXEHSHhDb1H7YwiiJ7wwAHakKEluF4o/iNvwTXjFYb23d0nGRnxyHGMVp8kfvbp0/TYvg40ONXbM2wZt9qrcsY6QgywU6CjR4aLPMLysI4kDcxHPeH04PjY8g7+6UBmmiVfYNTSrYHM403DjKytMyX7t3o+epzheUawaL5pC8vTm6i2a5dAR6LwNjyNDDuD6PUpLI19qZIOgKn34hZGFqPu6FwntGBk7gwgunY0qfpKOh2FiZnGvZgfknaKXT58oGZHj4c95G/Tw31jIH3vHmRaXtni1MUR/XZbPKSeffbJ3eex84cW0JHX80Q8q68IuOAprSudt0aEgLIP/u8//31mGlkQpndBjMd2Dp25oMay8SDfVAvKqKp6hGzQ6UV7MXBypipxlZxrcOtM5rO+DPMm9dD75lvfaPv13ZMot5+w0hfEmUo+wj48VpCmeWAfuhJmlLrKHZoMw/3GCy0fFDZe2isHDaOC1UL0syj38y+eZY1iFBqDHqNBJ9OFN7bmjzXRsFJQjszKut6eVACrFzA8zBTRuoIz+nIsg1R8+a++GRpLO2ThzuuY8Kzxtw0TMyPlbOuO3FdnWvpGvJfHRgTdc6bls9+LgDftQh5h8AysmXJuAGfpBnXlOgI94NObvu4//thH/KfD8AlqBiEdGjS+zVROezhJwQ4d1Wl+bGQds7hDBx4/eYrnXR8aMVY+5YbLkHl0PNRP52xn09rJ72599HGmluk0HYBdZ2LbrRu8LB4snpkBCCmDzLvMMoZcnOk46GouiTkea2SgYHNWCi5kLgrl7lRyKoDoCrj3QFrTo6AV7gwjaOb/RrkMlebSlGVBaGfpsy9saWeNcDjTxONMpRkJxD2bddB8H6wRCN8zitTlm+Uh5qknfBPjqs7zx69sMCrK/vLz+bUIx4bUv3z5NuuBaUwNfp3GAWn0uLQZicDAykvoaiRyK2cjwi8QMuxcFl8dPWUuOuxaIaPNkaZ3XV0P7SlHu8vT5vc6kp6BM+Fn15Cu1auhhkfrxtVZ5SvlATgvNIKWHirXUR7Ymt4Rbxzos9ZDBw0/nEDv1oXSvJ5euocOKUI9zrR6Vk+HA8/ZmcB2KmDLgrMz6bCitbtvM7194tci03F7nsaZnNHkTDow7WO6PTA4d82Or3dJevTwydmZ5uXAZJWYxZQ5KsFMdwhiwTnOlMqpiFlIwSpt4Xw/5eb+LOAGGCIujqLAKCHX3m+h3M9/hHaED11Vu3uXi3WmMDw4DkFcl95BB0gjx6ZRuvttbMrgTFFPjfdl5Ga8zzzVjyNzJjt7piLOiLVRMw22QcDoGaDFL5ycAd6F4k/QmPTahgysseEF3W55h791tE59EpyJVD9/Wm9h1qz0Mc7hhcSFkXMam3bRAPBt4EzySz8h2m0Zsk1bX9vLNbbF7uXDoN6maavq5RjJtu7K/dmnnzeevLRzOPMTquQm76+++s/qg47hCfLi9zvCnNuHQ+Fq3ZSDyz1DV/+jOBnc87kCsE51lcuUeX8f68GjeZiv3X3a+ovY2QNTTZ1MHLqjTmxNtwOU0z7B2Pt7zpS4L9HqSeT98z/9vNO8VQQmCUog27AQN+9wJm+eKr/OpNwyDkrgwHVOtzuz6VumGHwrQdPHso1O80bmu66XNGTnX8mfaWbw/HYapsmBN+mlOUXT8HXQdA9u+XO/xmyKd2BP2ru7F368LD2T5zTRb3vbi9J4b8CWOGfyXbw6U8ppML2vWFmNbHondr8GsAYGpHMmOJxRW4cUt9FDvM6VaUfpHyF/pm74spD3LXOGZrQik46v5QLkHmMaxxvaV2cSm6puGWEM96rPc1n3rvEIlKUn9QX4OYDwSEcY8HlnuvDh0tULOb89dhDZF909yXSr+kkd+E3zii8d7fB+5REPPZycMo8zUwBGJjyCKTd674maxDYK4OdMzhCytefpPL1Krz/vGdPDmaKh4gCWP6UZZyrew+7XLjo/DTTvn/7hH98hsgrjTOaqgDOl1lT6AWcCS1zZFQps+qh2YPN7AJTRhLG7B/PaNmcyvevrHusxhAsf1lueZ4D+/GGq+wj/LT1h5VnZ9h6IOZQNACOjv1Vuprd8tkenktqH1FhMYo/kdxF79IThg+GaDvYndWJMNYbez8FTRgXQWgdu3cTu7YAZiRjFhadcT935NiBnWpwNuQaml3Oe0Z20HYmip5Q58wP30t2W2HbxPlBHgIM/dcT4UFfsXvl1FLhtoc/zqMGzvG9waqLrxXRS7MkyAgwPKZ+o6W/90EFmIY91CB5ex+DxdvDSN54D6xTVm04qRfDhhw2mza92NfqaDoS8poSPM6PwPOvRRzONNk33kPpHP3Yq3FrLWGQ5wcamndomB99GH3Q4WoHNBrqGDu3y8Ld/+7d1Jg2oslGJMlZZs5sVlg5PZzgqGmmAsiPM3F/g6FEJvIwJZ8BEPV/v8+BJTx7otez7d+Fc4eDVW4yA+520sF8cpP8QfoBnjbSNuKCskekuPZuR8fmvZ9fIqWc9ZfsiMld5Y0wj4xjjvDwZvGlc/MmDUzx6GkOmQzpwLQ9uQVm9q0bynM3Xji6GFpw+6iLm3OqCza+Rpb7t5RmZrlDHv/A6sNfD3xir2P03r66/zid9ed86ePdAU7otdM9nPP9TxsjiLJ90JyZmNN5X/8c5rw9m5+BsENfW9tmWdt6RqfwloOWkhft1pu4aN542dtvyWki54Mbzftsu1XtPv+49x7S+9iY0vfoCEz72MwycyZqJptHEB/vY+ghWntDFH3u0A4uv1dWDv/7rvw4v17l9FZFKjMAGBOWUyVCRPxUjUMpsvQqTsKAMJxBzDvE5LFCIZw2ebfUB2q9+VTwaa0cDdADmwTrTkpufWLlPf6/F6G3+uQwoxtB2etgxIcbQVy1iMEbiNkhH4GkocGnUTjczRYr8shb/GvzKWsVDdIAGFKSZBThGBaUHhl5AW32a5sDlbBhgAG3M1MMf3EYmL7bpHbWbkVS6nhcN5eqQSVvZ15loVNrjLL53xFk+0VHvbXiAQwdLN8Ubw5euV+9InvLlLe0I38WZiyl6SSgPhzO5h9OXgc/O5OgTYMR0cFkW7HTq4HfhaIbLhb/oWsOSY/noDyiE7+o5ZXU+ZPEDBB0w1pmC4ZGZUAcBndjRniyZ8acu/sPV4E8ZesgieuiT+W/+5m/eSVxGVRAIrEGKOAVNL+iaoO6BOrcBtHzIbrn3wea9clI8OB2b0TgEN+yvMXdhGSHhGziUOjZ7cSawMVh+btM2Rh+Kd1GyXZ1vXmT+nnTOVKM66K8zuXeoVoPUKDhTxjR4zmKe6S1IUwcoD78QVHevYmjk97CyDnDkme7QNSdr45XO1JXeB6VxINTg36CM9Yoyyl6cKeRrDIczKSvPt+vcA/nSmpdr9wyvRsOoUq6jUUZw+LXTrHs4z9R1frI2cuDz80Fih4HFKdzynmNO5zXT4f6iCf4T8B3Vj0ynkck9KP8hUL5zMTKN7DMtX4eK83jHKk5jhEHec1T8f/X1i/Jvp1b76rejrVxeZ0HVQ/DDleSR48DPmSrvsWYDD37+89mA0DBGkWV4Y4R6nVAhD4eqwlJv4XwNzPUBRamPkSrzAOUNu76zBq+DrRrG9rMR0ZNvvRZnMkIRdoCaA79h6dM4+o9bWJriCq/cTZpdmt+k13FC3ZujeP00zqRhTBseoltseqSpx7eJkcsDn2ne9+VfkL40wT0esnj9ql/nMa2JPktP42U6El50aFoRX65XDmDzgZHDOu1yTEfC++QPjdLBQ/Q8jjUjgOvOQg624dL+0gsHHQ5uGmdN6VrboMUROu0LTfxZBowzGVnCZ+ouf+hzppF5nOvFNzOt9UPPtaePpn2S2PKcSv6uzW+diVU3znR77bL1QnH1UZ08nvecskQqPs7E1rS5Z4gcLVbYBn3QDQgWdrWnN9EbvPlb+pyp3/2IM3mU4fPRl63xv//Hf+jZPL8oYGQgmPuQrnIgEO8c+J5AAR9xrxAJK0Cvj3x1Nt66YOvnonmGXY3rYKvGwWyfmdRYKVhdpj3mvWsWOKP2Jl1wBpp+w6v7Mx+c6U2yvn7xPGuU31bpzx57SJ38lHlwzKHR6cjkKtGMTgd+ej3hXXmXBthrfLjeYCfoP/3Mp7N+MTavmXAmYNybOCPN0XHBPceNJo2uX2cBv3CWvzwH8Nq6F2eae87BGboov4d/wv5ukrUNvXCkpjOg0K0DJXYCYkZUx58ypa8zBV/oqw/643anNRMn8whEfZ8qq80cveVOr9aZmAAgx0JlSAckXmfSZoMnOkus88GHgL9XaV94LSn8SIBHCn2TIHK8ezcvWxqZ1pmKOxA1Hddz71dQhm78QRtltsKZ4H70Zz/9aX850Bkxwx9GOJOfOjwzdL6GTOWdClAORxBcV2kHKCvAq64YKCPAq45XAlyjrcjsWgVP6ORPQ2WKqGCG9hFi0lfoKyztvT6De1idoPB97JSs0m21Kjpb8cF9GOW1ugs0pzH9JMsZbum1gXONT/KKF/qL4h4Sh6bzXX0WwqFSvlSUPZVXvzt4MVJ5xRn+9/p+GL6Vd88J1ceLYPOi69nwt22zoTwf6X4hUr1t2/3hunVMSpx4aOi51RNL31HVQVfn4Eo7UzeHqD9K3vWLtGV3ZE/YzhgecNH3wdf+8LiHwpM+ebuzerZX6c45TnzXTsSpfufp2JmlzMPwzt4eVm2jc3h5p3jDtnb1G3nkvzt4fPSXf/WzX0D62i7MW18tNYednZUyDkFDGGyjT/DODkVrLPTxwjj8Zqi0OR0QzkOsDZl8oTwkDFuYtQnxus8jdqeLMJTQKR4uK5wADuEap3r/HFk3sDKcYZUCYORMDmNqFM5kvKvSFIkRWQjvfByEasl1IyQXMdvKD1d74COkQoP1kPuVYMvpiOwG0U2fgaRxi+2QeY2x1ykvrHFIZ5hwrOxLklENlQEHVqVPynQCgDMxKj/bvwZHX8D1GuSeyNDJmYL7NXTgNLt3pPYruD5T3ZHocOL5va+jrRKgxq9ro563qo14niMBPMpj3K3TNIyP7vG9eijevU67DZ1Zfnx0DAJTZ0bwdiZpLNe+aUJuP5G6ztRRrVzEmdpA7qezDaGLXoBycz9p/XnYXCofPq7HNCx2OzKECW9cWjdIFyy45lUA88704inr0019ZfizT+dnHjNkex/EdMUw6Fj9y+cvOn0UnKwgCHoU0IdnMSZTju5sRdgBAs5u1d7PnHl6+EtXkPQqtArZtBX2PmyacufylHcoopscg//odQPihtnv6dSw10f60j+HrQvX2+gRSHcaXQck6BnpQQBk33BULzAMAI/RYadO7cHTsktPuqAcukPvilPYstaqHgfoSKbtj+nY0Wk0lhA81q59LJLgwbCm9eHNP/jJl3c/+fGP2v51ijgc/PDi00NZI77jTtrXjmm/2Ms44wDjqB/3Hsz0GY0jmJamXvMZrDjhEqfVknnwPHx3VD9krJzBJwb7cLmEAj6D8Dj3urnqkowjdWFNjE6nncwGYqecKNN/+VtmaTz413/9t3f9NYRf/rIO8qMvP9eFJGsMHkNC/rQ3RDi1k08JypkzpsfJxJGyVwAxRjiAB4MUDExp4FVPGV9Bxaw6T9OryDP39h6RNNOsMbCD84Ap3uKfV7HDsvdKgudyrCXCw9W0xPuwdZVTc0mvaCFqHWBU8rqDDsP8H01vpO7INPJOgxO7OHLdUcgULRilLbyNUVuk66i3p8SD3TPGpzf/9Vdf1Vh0YE/SS2okzzpaXicTmT46Xh1IZvF3tC5PuU8ySc6A1c0XNHhlZn7h1cNKo+U8Z4lBP7UbxZDoSDcRk4pIjLX1I+OG4k8aeRdsy+MLjaXpfqeFMFcvHTFTPgytc7MXurCDCTh1PzQTWrN7PAHQB0PW+ekMtnOYs4hjc9JMG1WhB3Tb7i0SWdKuzn1ycM8y0XrkEHUpDO4zoKftK38KrXxwrz7GLib90c9+9pe/8P7Q/ERK1ixPZo4c0q0wOlBxgkpA5Mo0IhaYrCjsKL9DdYU1lLoO7lHiGIfex7Cvp59nJUa+3FN86Hh+w8Dn5zVnqthffD9Gq8W/xsXJl54Yb+ht2eF2oIqphDPdceED9zXiQ0aGNfJf61aBGuWS0qoNZF8Fix1LkmZdMHJPLNmPEfcnKyO3NRejbi+ZdrF2mifyQZRW8109/EBdowy1ypeW969rhvA6MrLZ0f1C+cMPiZOuqYBT6nTlZ2Z2ulM+gwv+6a1buXHZ6Z9D9qO90ZYC9yXgz/QrbW03rfc60dxfdJRqrtATF8sx4nRKJ05QvGFKjBwMOGVI5UXO8re0dRuN537qBvLHgsTa3FTa9JXz0rNNhZF3AtBRTf2xt6C7QPEZnXpzzQiO2RanQMOu+yozgeBnAhNDETGSt2Fg0hemytxrpPb8x7OUCfMqMpwaErw9enNTwX2e4V4vXgdPWQYvwInHSNCgFzFtuYw8UXZaL42oZ4osKVbxNVjSQrT48L+GfsZ3ll24QGhoUtA87XoovPeyDovF54Eu+EwvjJyJ0hCmtYAuzvIsrYt+8ZIgT5mV3/1tkH/Lr+vbMuCyMZD7Pv1P3vdoHzoAi5eJk4+OOxrl2uHbOYA7MjFMHYJZw8rns9K+jrs8wmMG4JT4ty+fJ7xIhz7Hi1ZPqysdh6VFw+Pwmjjslmc2EzaLd3Qzv8I4bT7tubxPXxTKx4NW9bUU/XaUP4L7rXPWxf1wzpsZQ6iNEWOEggEkmENsQdrGew223G1jUPYGIE+ZFbrOlSmGh3zIcC7BGS2Ap3UqMYeSdhsoByx9zXSmvwK77st4YXH59IyLUoavQ/ZMdECqfA+K/yb0TFdicNaBmJxn+mLpy5vyypx1uKAcXtQBW3adQGj5w9HeF8687LX0pe3Fyzp/YPk8X5/TwOIA0lcOAF/c5FLmMk070pofOb3UeLWB60f/5XNOnac2d+pi316QLl5axRM9sCH1Vh/SwS1vuj8vBc6a7aqDlews4xk+lA42b+V1/+jP//ynv/BL3aYZmOuvkAfSRi1wVuD5+gJpjQ71wT0EjCDKykyvVUPRlxPQ+DHpKdG0r77+dev7dridROs2P3lo/x9Ps16ZKZ4RlFPN7hEFZ51UmoilwY4n/4YL6eGsg8TEuS9TDNaOkt20TC9TwJue/SZA/s3/NELiLnYPHdQo/Dt00Ll7/mkYr5IXc8ulkSInmfqToMnBE/oaHA+pGhmOoz+Rdw2v07rWi3GYJklLffEaParqMYrCwQ8on8e9a6Gv1Yc2PQAxg6UjU0q67lRH+eSTsyNLYvfoNj7y0Gs7w5dgOt5t6eBqaJkWywxALeXivE3Ax4zs6Grffs2Jg9FBypC11+gmGME50844hMoWWso9PY5gtR2Uj4C1CWWCdz8lZpnQDZFM6zv1jH4BftvuYS9/7wVpIwi5qpnwOHFbMf9rIy0Wnf3Jn/xJ1kyve5zFqNCXoya/oNCH41FOodSlh8Eg2HJHchtxeoNR2OzY/Obumwztfd6QgG4bMspZAzOfF1s7SYdXYyJLZ76mqdfqdPCVA5azCQLUA33AlwZX1xojf9pLWYwb2RyCZBB4wjVl4bz1g2vqTf2Vq+khczHqALpVsuv+xcPwrYE9IO23NkLbtjL8pr49PGwNVL5TLmU4qHs7f6WZe3KqW/mVSzqKC+Vv4yNoH3RS/SizB1bpfKahyzNYbIuntPCe68mY+EyjoVjgyVUipdxxFPl4INNra9SAjqWL+6QtrR1tOmt5fJy656ipKx+0U0wQd819dBbKbABbvvznMlHlToHi18aVPcWrxSn+PVg8/u71wOhsnQk85EgV5MkILVTwUFdXvHBB3HgUPEEZTnU41glmh4/AM2JFt4fhcAJfpPGlnvQyUEax/cHhpM/7OelFIoapwSdPPu6r5E4wz/fNrp/l5aIU1anBy6y1HKL09dXXr/oMixEacD1rMI+OeXVXybSPgfdTU4HKSsMJGmDiGKS83DftgNWTHhSPfV26ck7D9lR98G/ZM7SndXQlZHv0Jvk1QGpMZ7Y9sABqIHE4c/lQ6Nrw3C4L0m7T2zEdofwmKLNTI45bTzvC4lg828abNmukq/zkTsXhVf3OPoa/CV5TGRnamaazCwe5Txq95cK29ZMUElxnctt68H76VLt7xjW/DeZdM7aqvnzr6l0K7A4iOnbsfK2Vko2zqBkTvUbjTVv8bLt0rZQ8YddaKzeo/Lk8tz98wvIpPLxsWQ93gWlAxr8KBedrsIQYg7r3mIswOzRv3rlBgbx1ZGHrc8wtO73XNOTiWwOTt72YYItV4GDASGXOzcEovI6Vad2rQ+Gewu/RmOVpZVyezmEMY8K5zNZ3vekrZ1/xCLQhOOkB7pUjA3lsx8O7daVvL01medKlDe4DT1xLnaW9sDyCc/7yj+am/1AA5+szbHr5PclPbuvI8ptOcPkH6LpWhozK6FC3Xbdt4Vr5lXevvLbddm5Ih6pTla+9Pct0ml27s62lDa/p4uJHv+nRYCpfeN/4Fpb/jc+wMoFO8/T23aJM4saa6ox81y656v0FcW57vfcHqNuGT2/DeE0rlHMchTDmrnoUnxLrtjSnPHBhsDtkHDr/+vyjRhTBj2lDWeN4UXLupvHSANcwjeXjGWUyDezhoV/06K8vdJv2rtNbMFvSFvyj9I1NRfG007w5vqKXM5+PjnS7mNGbddgN28kzDalhhY51i3z4TSW/idyefzx79qnirT74xbgJHOrEY5H6mwJwlNyWDx503IOdHgJp+FDHlIjh+RUQ908zymvrj1JGCIbysL2vmPZtazftyNuwcOE3cYokDC+m1bOWmnagT8/tyM8prJfoV33OVxTq9aroej/yJv1onz5qSax+O50EnxSwDprOxrR4bI5DfeexT+JLxx1S/dGJxRcGuJXpcE+UHLqL5BWI/lSin7YJHLknh0/EsdHiTagz6QEsCCUQTrxIe924UeByMXCUv0m9QjL0EJRa4wxe5d+8HmFnzUBBR3cbeD++SZm+ZcqAGsARt8cLrt30gNczHUq3LpvnH2P84zCpmTBOM9MDjd56T+ZrPauHLbe36E8P524Sy3fYmjgXVeY43t534yNym0pw5KNIpWu9A9cgHn4XX3FoZqjit6WflHOZZdD15m8MnAUkn5/Aqc7gO/LA4Ftav/sav+LFn5wjmnzYG4cvsyD3jF6bSEtW+dgyxZmAZ2FQpS3JmHsUW0l6iL57O6OzdtexzumSo2zSP04HQt4FNLTjbGZ9F9rKXmc6u8Zjs+dRdU8DAfkTwmN1f/D4p3/6p3UmPbMEjQvm4alCEFyR5O8FKWhvTMDpvor4DP3YX7xYOdV8hFA57y/ZoXuW+TBhGT/Yxh2yKhSrDBdJT36CTyuPEATSu1KKeMoRkmJga6O4P5QNr38U6LiMUZCCO90w56bIrNd6390ghOBnwQmRtRsJGXF0DgJ+FFNuGKPPSKOzk5wRzTa8eTy58WL3Ei9nU6xzpT4znwabcE/npYNE8CNbWhKbPMa09ZqK7fmZT7uIOgkdzuyaHfo+6udirsMIfU7PnHvpym9+i+Z6KVgAFtMBW44+Ah5DkFsaZ/LhU7XJOzKrMximIzRykCNpZi25rvMnDF0wu4JutCdl4HfqHyNV9Ly6o5exteGps4+0736ptg6UNu0Zwvyb8pwzvKbe7MRaW02nntoH35Oe8teGQPTW+85wzl8432/5c933XU8PP9MPBn3uORjqlj/D0l56i2s3ACJFY7ijjdkRS9luaNRJ5qGaKQGZlbdj9NSoHKVPbzlKZnSmoObgvuHnCMq+bVre01hem/COTnnV0MFZZYemMoINjvRtRMJw0/BSvpU/yQNWps0XwLlM4YGmTGMG3y2ccWwAcJHLPVnBbZl9WFl+D9i8WzjXu43P9Reqt8iBj3P5c5C3xr7laiMx5l2HtYyy6sN3tH28qLo1UqGFgvrS3Tct9waO87prd1Hfxk52E0vbmz1I0+b0BvfCtd04+MFTeHv005/+z54aRwjBMomJFG7M4w8YBNLd9U/qtOiRJi6Ghukx9c4ManpR4jsShFkM9Nt0KVvzRnNq5u8wbGSEe3wfnkGfqyhVsUnnjlFb7wsHrvZ6YWk413P9NlMdv5gwH+rv8444g7hTBaFP2EdBRRIG3r6dby4YWZx4Nl0zZ9ZjIoIs3sQRt/QukHS9m0Vwny+FW183Ml8v+qM0fV+umzP4ppugy1xHaHLSzRjI6ntg64G2n/+N5y1ZoyuD2lGG3mCwo7WAg+Lf6yN0lHJ14BWa1HYO5QQ6KL1c7HM9ZfbImJ8hte6RTv7Ft49COvoc1/D0BwRSbvMqX/EO+AEJt/Tb6X14iXbavh5/GN38yqI3IpTrG8xwp66g3eeZpnX7R2XHaKWdbeN7C3sdC75kTZuQOXx542BnJ+FxmAYUuGHTFqQt3F6fwy1o8HO+e54u7qjEUEJr6GnW3x8W545CTE5YfDBSXNPJGfYoxlQOUPuo9SqTtsOXqZAFu1eb9xcSaoTBi387hN7YfJ7Q3sxHUTzr8iA4TqMcZ9Sw5TNkegQlVgv/h0YHsHIJlehURtBmt3Cus3DBkTodnQ+dA2nvA3yCHfO23C3eheXpNuzupbI1ttAGdIL/8pYit/XqNNrqlLZteoG0d2fVCXYSjVTKaMstD4fO0X1pHTzfwxNw3zope2537S3uOip56nMo9mME27DyHPH3mReWODhfL8z++hkw+f1677vvcBxNMqjJv9I/lzvDlTfp7Xta5vqcJAace2bWfq84ro68MlIIQHuVlD8x8rcN6/wL/RWKiOrMl1++ePbp53effvbF3SfPPrv7OOs9jmM9sM81BG9xCl0fvUl+gtPV5PaMKJ4dfqzXDiIBfN+6SOULzyvDma/Vx8p1hs3bdLEOADAYfKj3Przna1DnMoIe+LiEsPWWxqVcTfranjOaHeVThh7JDrbM4jiDNDwuaOcNSxtoQzbBHrz94Acf5KlL1m1PZlPODHRHMAORTx87lbO29Zu+nEkn6nN34qfPPk17P+trQ3YWPVbRcfp1y+fpTL9+4Ue8MZ3Am7tcJ1zZfI9iT0IAv0pRLm9gy23ZnYvnT+8XHnfbGkyvtfGZxodglZrSbaSGpZd4lbT32zDSzvdmaeS+nBlLLFA80byfZRqgXKec4dG7PbbyHX2a97iedf1lXm9t5hMAplRGLI0kvDVNSFj6ZO3zpfDZBo/ok84Qp0c1ddlOQz3lxjhGj22rI3wIBqe+ZkZLvbXrynfkbwDbnO3t4c69sPc7EhR0YoEzDx/iBcvyqL16jMDl4VT+Hh8Hzp1+nvk8OxSdkgfsYwJ16IveR19HPbS81Hnc439Hlm5g4a8dsE7wzd2r775p+/APSwEff/HNCsG1z8JtfXUf/a+//Itf7DOdEsMUwpSYa+bjSi/f/DhGWGmPg9E57qLgMNin462RgMkYYn9uJClOa3/7rZfG5gP1ngX5iuaMCIxlDe2sUEZ/ig8z6POe/PN8oTwtD0fdd6FtDs2RKddujJ2a7944l+ZXL6KI4HwYxaWIpMicum0Y3I7kXdeUJSMfA0jMARM8sV9DY2R+uvNx1gSPHdjNXNyOkh7MqGWEQ+Uj243B46TAvGqhITXIOBD2zfftKDGIpvmPDyoozGglNuJpTKFpTQ/QSWXwzCU8ROd0NJ8jmG/ZpcrdfAs+MqUsPQigUXBZlyLLoPC9QbnLbpvCVZITGi2cNPIMwzoWO6TPdDrRe09FpNLHx+sTdLcyRA2VtQxwuuM63Uj/tWUkpWLL95pNqKhS9CCEdyde6NJrF09Cl+wtkfL0z1bJ0rZOedXlJ7Eyd00XhxPRQ/2EcyWv6+zYVKfsDXb9gvB+QOEKmJqGG7gIcYTuYAmYPwzg3Bu4X9h09TAhvmwwNGiE++F3QZ9sR3hw2Y0ifSCuOXy4Dh/e9lx+Bn9ykr/ThyoXuM917SPXazwC+ziaq0Wjwoa+jUquFGIc5HPW0dTQ3Nv9WSffpdf79viu+otv55f7/NibB8teYmsjPT1+jTD0Gb/X3P2ahIfOPjWGkzNcdHbID5be6n116h7uvQfL32Le0agjkbLJEzat1Ds70QGB+/jA3qMt9Efa6DbJ7aCDb0HZDWfY9gX4W3BNttURWzBqF8cxSt2X+bp23La+tDNIW8PZtNAUX9rdPT7QiCP2uaQNKGWDX9c++sjN9uC34RaW+DKwDbBQQU5522BC36LMvanG44/WkQ7hE1bw8/XC0jnTAue0rXsGedLwYfFoO6Y/IakPOurehjOc79+H+32wfJDBNKDPdXINrNV2UWtUdSLE+urlt696rvDrzMFfZHr4/Jtvu7nBsRjGIz0rPJlOBll/gsfTfd102rdhuuzQESdE8zWy/kS/njj1TIW2K1g+vUY+Y+41SNvg3llG4X7693WyAP9qh56GdvAeOnatTRaWl3Mo6MwOI1997/U5wHW+B3BwHuGWvrwt90Nw4eMAddDaECy0NbHC73OahTOyRbTe7YR5d8ZyDTDbqVPiBbU7r0QnvVK/330I1p5uil3oiM/XH4JbRbjfcIa9x+9bvAbwA/dtWfC76J/Too3q7pb24hDO9AUjjl9EdGjT4c3Pf/Tl3aeff9ZfaH/iMYERLDhtwzqk+5Uvp8bBukWbUQk2zuVHjftp5E61hqfziMyJlqaFsoR+YtQAAA1NSURBVHi62CnTNsr9tQUGzvItvE+uAY577QD3tYYzXEaCo83LR8D14gVn3Bt+H6gdHWW3Dc7BDiselLkcKj56++UF3NZbUGbvN4Zj5el9kjuro/jdJ1d0fOx9CmUYEyhx45DLNYVZ9yRkDSQsnBmpULk1FbK+mLrX/IX3pQH3G94H5/xR2vCrkSllG5UzdTcynYEyYMsv7PWHaC2URuTZ+hu2kXUuZF76y1/+tD7n8qUnO4Mf24599mmcyq7R06TPB0deZ+rno42/+up5wtd3X/tg53evk07vdx11BNOcaDj614ZpG8ZtFMk1BxQu0+KDZ7xc7i0EE9fJEknfsOlbZvPFpdVw1RuA+206MPHqZeF8vXBb5gyb90Nl3gc7Kg3bx3SM6sMTkS7tcQObfg7glo86UUIdqk50U2FjcL4GRXAY5MaAoVCcQAD1lBW7F5TZ+gKQfxvO6Qvn6zPAt7B1znV7bUEf+qBrGVOn3k3PdMZxCz+UByJdA1ASvXUcgZxiYHFdE1z+El69+jajUNZKylh7HLrZ32n65HjlxBTPffwqdd5kGpip4PPn/Y2hrre+m6f2PQoTnpX1gJTFuDalXF5WN+UxTJ9lvJV3eZd+m3dbb+/P6ezh3N5bDg97veF9sLx+CPBX3YF49u1MAV5Ta/THLscWfbtkbRec6wgLH+LvXO4Y6O4eduF2mARGNg4b90KqXAIcS++CcInW969MSlPGqIWK4xuMilCM/MzUwvvSFr5fliFfG/zK49WoKU+j2mTotvfRsOJbJYGl/yEeFla2a7jKs7Rd9xlP+LR9vtvuHZEYeUZoP8vinS6x94OcajJy+2aCd6TcP3v69O6Lzz67+/KLz+5+9LlPq81xGPjtGK6Mdk5N64xarzIt3HWOUc5HTXY9RHZ1yUB7G/Y3qwQbS7ex/Pl1CHhHd2cdzjX9TmDnzrf1AWpSyOzs3G5kKH+uv/rL8Hox0kvaAeVbfgJ50JEt/bbNXdN15cz1tr38vV64pQM2bdO/VyYd4LuHEx6eC98rFDgLuvnL7IQott9RiIOEMT1Aj4scvSCwPQ5CrjGgBMo6Twd/H1j+bvlcOPO7I+5u4VOeuGWSb2juqYikLSh/pvE+Ordp5JxwHXFrJEcx5etMAYaEfjuVMMH5Ui06Sphu7G4eE8Txc21u7xcMZzSFf6bIzhB6xvEsa6xPP5sn9coAo5OR6quMWs4UMig8LG/ol0e9cpzqrLOzzOd04PqcD+BhyBeI4967P2DlZgXLAzxn/O+DW3rvuwfFc+CStu3dziW6l79hnPn+5scPwdj5dIpn2guXziXhYQ3fubSjp1wBNa15eAuFuAVvv3nn01MZeRyLwbAwhChovH+IE2x6APfPv37ZZy160z35cBYSDJ6rgtBd5b8vNC/Fz4aL78Ex6zq09NzS7KKR03VHysTwbN2pN3CmccvH5ktb2PqzdpyGSo1eM3B5PY6UdPxaS+2pC0chOI9lZJ9d2FTAS5wtCJpnZKuDKReyDR/NCHc+AuP4k6f2pobyutUePTj64sW57755cff6u2/K0xpWOEoZHE/s2UxP+nczSRl2QX5OyLmdHrmexobfx0T7ockYMLzCdiLaQKj+Uq7b6iGrs1i90hW9dLZyzFjO+sZlOcVXAtg8tFYeaXROfpsPey+4Zo+AvvAKtu3A4ty0q44GzuU2PeJ3lH64Z4w87xDvU2OFt7eDAGF5PXt2MGTUWWKrFMGCnFEbFa7GfYXb+zOc81z/UNlb2LLLx0XYIx2vPcyahrMYVeZ3wXYY5N+waauHUDjipX01BLSvvGxveJZrHGQXxXeci+OYvgp1tnE0RtgRKkV91YnRGeHPsLS0HecF5D4btHZ0OuOrX11PxJNFPWXUVY4dANcL+JY+8q88Q2PD1qUr1z8UVg/i2+v3pS3sNRxo4X3T8IA/98uPcIHtfQ/Y/NsAbmnu/V6/O9DG/dMuaQzPfyiYM3kTVZgfo3qV3ua3fabRHauMYH31ILH5CWRV2tGmDWECvfmBY5SQGOZujXsZPoO0C6NHufP1GaRVcOuwNcjvgYWnDAY2z3daBz835c/8fIj21r3CGcnV+LaMX4nQ63ZX7yYPeObFuTkUB6kjneI+DJZnSniO23iRP/dGscE+/MJPTk7RKWNw+Ikar5v0lxGt3eKd9MZf6Memxra9ayOavNnu1lHS2wT3E+66+BfW8WjjMsVOmjY/y7vyb8D32vatrkFH6OC5TV+Ag+OQ9yz7zgboYO1uAT1tXz2mfNMOfvb6HN/ydZ+XWl6mepFF76U3WiNTUI9iiDRa7YjlXjoFdYMizuRbZJr1DOp3nRK12txAdhWNBjBaAWWX4VuQt+HDcNNYFoNob91JvfZS4XehBnxS1sKZH+nwn4N8Ye+vdYf2GZfrneqc8QJjtgb1AwBydD4tcdwrf30tYfDq9OiyI1KbkDNFlpS9PIjW8eFBOx1GuDx3s4NTffJkpoOffd5DnPtQWfueZynaXLyBLKvLwWeX7Go3G2ojR5ufdXaGLbtwew8W1+a9Lx/Y7i//iYHr1fvZrrtZtXhiK2eezvg3/l0Qzu7hCN2ZEvgF8U8++bRzSWGdjPJ4eZ/OP3/Zp/K+/uMBYo02uLrLk4bkXLOoNXKlR4iyee4MDHpKa4ZZby3z57CwDG7aOW9h01bZZ1B/wvX50qYrKzQ/1d6He+mDLf+hQKUT7uNCk+40Kh0L8jvnP+IL9O3jhCOmI2tTga4mfWBpLH0Gwql8Yx3bHG/lcu6uR5vQ17WgmfRSMCLG0OpcaW9rjP3qkzRwdq4NHIw9rGONnuHSIXMuSwOy0uHYFjrkn7KjWzyWnw/Ayve7gX6GVmlGVyTEO1roglt8e/37pi/v92Q4xUJ388A6FScS9FbCvtfhWr5KlEjJfY/nm+m9KHkVrP33Axh9SBjDKrHT9LByf4DxhQ+lL8hbZxHcXwWcHmnTV6n404jyfgj3gnKL8xbU33AL0pYvehDO5faaAYzhCWtw0yEtj4JrMpyNgyzuuqCvg8wI1QeUMamlsXUHn5Elzt81l02YcQj8Tad6/30e9+eZCyPdWYv2F7S/9OX1zK96S/scwLm8cIbbtHM9IM8MRyx9r6nybAtXue/jBy3/gbD5t3DmoR3CAaXl1yse8uYTkgUFnmTEepoRy3RgX5SjYM5imNOgFCnosb7zLs93b6LwCab/fsrQpMQ3y5YZsXCm+T7ml6/35YEP5UmjVHyBfb7UsscQf663/NzCpt8axOahsbB55wYUM9LtiBbklcew0AGj5p86p9ApdPj+UFh84yDCVZ7ifvumDR5u0tATUuvifNf6V8cX8M+BdKrrVOtY0uQv6EAFbS9wNKGdVmB5En8ooLnXW9boPSfar3wunMstv2cc2lwd6dsJnMPWXTzvg827LXO+L440v2ftQvQLeZotLWqx6oiNe0rHTJ97/IZTvOm1aYRnH36Lybs8OzVgLIBid9R67lvRoXZRbEalIGhAdwxojGkMKnnpWUfoa4MtvE94ZfHaOqaQBEx461jTscZgUJTaHjv8DP70ZjHAYBhEvwOW9uI/hzPA66GoeO+3dx74vuGcY7D5GupcVxp5wOC9dk41prSdWNhOTt3dXeRwPnM1tEYvXYgHfddcRyxvcQjKq8/BOBQHE7S9eB3MoV1tL3Cs5YVdOZnh+nJmMHoX5nPG1/aXFo66qdWNrVwD9FfWBbzjrTJCcACelZUuaHf3Yydz3anzafp8C0ur7XAK30sLh5v+6K/+4s9+waxTpISgp9SSieDtxY501/v8wy6S7VrfFPAVIB8qse3sKzgVDpKU77tMKdfT0d+9at1QT0NHTd73yX2/oKkHyT1nmhfmFIui5DWMgAwiOYmnUab3UmeUTRKxn7B5/dqHCb9Og8/njxlVv9cGB5kgbeMNLdfu2oOn8/c+y3z+efTTB7Oh5VbJeSV+7qkVTIcwU2FHfEzXnnx8fIUoWXDqkPpeU0r3c81Tq/k7grhXB9reuYzBSK9O8g/Ph8ThM/XCjw2BnoB4PWs17xxxguJL2XmGlRrkSuLgYbV6+IN2CnTK2LIp3MaY4D7Fug7zLQe4te9jL0fGubtj+tH8LJEO1puv373KNDD66M//pN6DrAV9Q+Px408SY8ZIGz5CM9hzOR2I51njhFeH815U2zdVtGM1kfQgaJ2+v3SMjHjrGtL0iHzkTd06c+SI9VQrYB1ioTTK66G55G+QtkGb+Cycd+XGEqb4wdQpPkKVeLq/pKdgd6QOwnpRAuzPxX98/JL2TnMwbwrgFLSvbor9AHE/FOhjJRlJ2hsG+wAXDvlDiDrPKQZXZUZfqbb5AlxgFMIpSHXEeukl8wM91O8LVexBvzyE0vJ4hotkyRKWL5z9EGzjjSwDS2sB/VtYg+AgYHWlXh0lcGnvc+xPwg/RLY6kd9SvI9l0mvWh6ycfzy+dG7nI6WOQ37z87u5rvyL58lU6m1dJNUOYCZGwy4K3SRNK76K19wAPS4nR5S3EgY702us9gPM+3rMuf3/QfsLd3f8HoxTHzQVVcqUAAAAASUVORK5CYII="/>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AutoShape 5" descr="data:image/png;base64,iVBORw0KGgoAAAANSUhEUgAAAO0AAADtCAYAAABTTfKPAAAAAXNSR0IArs4c6QAAAARnQU1BAACxjwv8YQUAAAAJcEhZcwAADsMAAA7DAcdvqGQAAP+lSURBVHherP3ns2ZJetiJ5fXe3/Kuq6ur2ndPj5/BgABBgAYgSCzJJYldksvd1T8h6ctE6JtCH/RJilAEV1SEQiFpHdcISwnEAgNgMBhv2lZ3V5d313tv9Ps9+T73nn7nVs+AsXkr67wnT5onn3xsZp48Hf/q//R/PCyEzoMDL6Vjv14PO0rx1z5PDzo7yt7eQdnc3ir7XHt6ekov0dBFpo6OjoiGw8PDctCqy5DPMubziIXf+5Sh/ixv+t7eXkR/Z3r7tbOzk/+6yvYBsB0cRr3d3d1loHco4DukA9axurJRZmdny8PHT8va2lrp6esv4+PjZWR4tPT195bN9bVy6vRU6ekeKA8fPiy379wvq6ur5fCgK9paX18v+we70c+d3Y1y/doL5eVXbpR7d+6Wd979SekBhi9/7SvllVdeL129feXpk9nyo5/+tHz0wc2yu7tTugH3b/6t3yivvfhy6QBk8TozM1N+8IMflA9vflRGh6bK7/693ynnzk+Xvf310tO1Xw4Od6N/+3uFvnWXre1CfQ/LH//ZX5b93e7S1TcQ4/Hlr36lTI4Ole9+97tldm6d/veU7d3tcuW5C+XX/sbX6cdiefz0SfnpT94ta6vb5dSpc+Ub3/gGeN0pA/09pbvnAHx1lP7+wTI3s1p++MOflDu375Wx8eHyj//p75bRsX76sBvx8aP58md/+u3y9OnT8rm33ii/9Td/rXR17JXe7v3Ac1dnf5mdXwPWrnL73pPy7nu3ytOZudLV01+6urrK4f5ujEsfYxRju7Ndfvfv/kb53Ktn6ON62dzYLbOLq+XJk4Xyzge3yt3bT8rAyFgZIU6fOlOmp0+Xycnx8vzzz5fdvc2yMDdffvj9vywP7z8oX/7i58qrr71SdnY2ytzcXFlaWipPZueoc6ecP/98uXfvUZmZXS0vv/xqef21N8uHH35Ynjx9VAYGesqFc2PgrQv8bIKH4XL50nPl+vXr5Q/+4A8Y3x8x5uvlf/9/+N+Vr3z1c/Tpx2V4ZKAsL8+XP/zDP4RmhsrE8AX6Phj0t7a2Uvr6+iLPxMRY6QG321ub9GEonm9ubpd+xm57e79sbe6U73znO0Fbb7zxSnnh+lXI+aDs7+9EmkzZ09MH/W2Wvd39oK29vZ2gi66/99t/65syQQeVGjpLi4GIkcK1o6uTRiEgqMirzOFARAXk92q0XPvvzNceTe+inu4uiacnBtS0rDt/9/f3l97e3ojeN+voIO7u7wd8nTC+AO9DEDLLPukBK/UMDPSXyYmJcv7i+XLp4qVy9tyZMjUxWUZHhsvgUH8ZHh4MBh7oHyjjYxDJ9DSMTDx1CoKZKmdOTZeLF86W06dPlcuXL5SzZ08DTyflhsgzXa5BSCOjI7QtwyF0EHw729uAs0+dveWFF66VU9NTwAOsMO4+eJyZeVoeI0hktOeff66MT4wwyPZbuA8DH530C1qnb70Qz35ZmF8uqwienZ0dGGuivPXW62VwsLcsLi6VtZVVBBK47Crl4qWz5cL5MzDwFnm3Yeg5iGe/jI6Ol6tXr0JQE2VifLQMQrS20dPVW7Z4fu/uAwhyuQwMDgRME+BIHO7uHEJku+X27bvgFinLmF++/FwZHhoKvCvId4BzeGiyrMF8O7sH5cHDJ+ABQdrTTT3j4KGfdrqC8A7BUUfHYTk1NVrOnhkJXCqAOzq7gXefPm4j0On7QWdZWl5FUMzCVBvlzp17EPx2mZ46Vebn58vjJ0/o72F5/fVXyoUL56hbYt8vfYz3+fMXEV5XaQvBu7YZeOvq6g6Bvby8RH836GdfmZqaKJcuXWB8LyEUJktvX68kT13bCPEHdPWgfO97fwnerpTnnnuu/Omf/mnZ3NoqN27cKN//3g8RHD8rDx48Kh999GFZWVkpn9y+hZC4C6MOg/fZEO4K/k769+A+SuH2/bK8tApNDkHbA+Xe/Tu0c5+x70YRSuMIOGB2vFVo4n5xYbVsgxeF+PDwGEz7O3/7mxJJMm0XVNXOtLToDwYBouNP5pEZzNdFdOC6WoxTs1fG//S9ldXgfaR5tVx3LdvZVdMzdpFuJ4z+jkj+o3QIW4aVsg5gVmqEMHhGFPoDerkLgUsgvb1YByCmm3oPYJ5DiOcAjujt6eK6Qx0HSMHeMgbzDYPwsdFRBniknDkj805BFGdh5EkGdozngyC8ByaeKqd55vMu6qHR0j/QV/poqw8Gsvz1F54vz129VMYQDBKreezDdrS/T/lTMMjVMol264N4O4DtQM0OnPsQvbGDMTnguoHUnV+YD4I7f+FMeenFFxA2XWV9YxnN8bisra8E0V69dglYx+N+CwJbnF8Myd7ZAR4hnl0YeW9nE2Jeo94SBNHR0Q0TzKCdJeZBYJ+EQEbLBkzY0dFD22rcUhYW1kJTDPSPlXPnLvN7k3Hoo29d5c69xxDsk6hvdXULhkMAwKwv3rgeQmRicjT6trm5Trt7ZWJssJw5S9rhDu1sgphuiHeAsR1AmI5BA33gqq/0Qtzr61vk2QqGUQMdYF0p+A4ZuytXL5ZpxmJja7XSE3TUh5DfAWBx9wTLZnFhUYooZ8+fDbwsLi3E2HeTd3NjA6tAuIGhY59nc+B0FeE9hWB9jFBcpl8P0Ihvlc9//vPlxz/6KX3YLG+++XnwslVu3boV2l2toaaVlU6fPo2g3C4/+enb0N0AfekpP/3Ze+XmzY/Lxx/fLiur6wiW84zTqfLxrZsB5+07t6Ofk5OnKHtAnRvlRz98t7zz9kfl4b258uTRAtocq+bv/92/E5oWLFCwMqFXGfbA1oPrNGvVtBA7yAotSAwty/PQeq1yGfK+mdYMCoqolOeayd5HWitk2UzL+2xLGBygDq77UJ5EwC1M01v6MSVkXBm/F0nv4HR1Wo9MgKRXfVFvBwO0vb2O+bEd2u/wcC+05T7PDyGuDqS4QqCTfMHwPbaNuCPa1iiM2N+vZUB14E9mVKCpbXth2rNnTqGVzwQDK7FpGFxqxncGY0xCFBcuMHAwPWBSrrYL50Yf93YwPzHngSD+ukIK75eh4YFy9fkrCJQp+lb7sQGRyUATMP9Lr1xHG40xwMtofJgWglpFum/5e34BE/5RefT4IRriQXn06HGYvMNDI6Fl1Q5qs5WVtTI3O88zzU213RyMMEg720FY62jDQTTtOGbgFmr2o4/ulD/6n79Vbn9yj7RpxqaH8rNYAn3ltddeRtuOYo0MMk67aEnb2Cxnzk1i+YxjHlMnTLuPq9PTM1Dgecakg/yTZQjmHR2dYEwKY9Ab5uLS0jLwDqOxFmGelahbwafrAdpCmPcP0JbC7rATTfYYYbcQY/M8Vs8qZqxCTnxqoezAXDMw7dzcU2DYDmF7+/btcKsGqEctuby8Vj54/yOY9oto3efLz372dlgsz/N7fWMNobBA24do7UvxXC16H82qNTU0OMq4dZZPcL320Jz7CLhtLJc1NPB1zGIFvUyvcJjFpbhy+fkQkj/+0Tvl44/uYmGt4uZtg89FGPtB6foPfve3g2lDl8oUMKJXGdYISagaQ7Ltos3koTRfZUeZtxNg4Y9AmOxeWb5ejT4L7em1mcdG+UXSp2LA4jXgUfvXa6TLbK1oK/tqTWCzXrWvV0g7mKoPc1MjoRvHsgeGU0P3GPktE/b0YDWQsa+vi3Q5T+28S79hTDSWWmEXQt/bM6Kddjfj+eGBeNCMxfek7/4OAUfj+zxTk9n+0HB/aF0ZlmbDVBRHMndvfx+M249GHw74ol7aFS9hTYBXqwwhADGLT8sMUebs2VPlysULpX8QK+Fgq3TjOw0grGTma9culwuXzlE3Ju/mRozP2to6RLIFg2P6WRPw7sA0aux1fHpN6KuYfl0ga2F+Dvh3IZI1CGg24r2798o8Jram/NTkdFlZXilLmGwLi4vEuWB8zb7tbXxVmEtClknmYYJRGPXNN1+j77a7G+bx7BxWwcYKfvxUuXH9PM+0hAbQ5IfAcohp/bTc+vguVsQIZvjzjA2uC+bkzvZuWV9F06Ntx8Ymwhy2DTXojRsviVj6sxGmdScmv2bmyspGWYIxl4FZd+rKledCKGlaS+fdWB/9CJYhrSfwKQNpxayijW/e/Igq+/CX34Sh1mD02fLhRx+Vl15+qfyd3/7t8pMf/7g8d+VymNgKgcuXL4PHq9xPIYhKmcPCWVvbgu76w3KYB2f62ZeuPF9effWNUFa7KJEXrl/DTH6I1XG+LANvV1c/DI2W/sl7ZWVxHY2POzd5JtwbrbNg2sqsNcggofX4bdQJU4JJQLv6DC1NG5qOdLWGg20dJ0Xrak+Lav3t1Zbbnjdj5j3yY1vp1aeV6brD11ZTwnalFyKX6IUNYGEaNKQwYgb1whz9SGtNWxm6Hw3YC+OapyfqR0Pyux/mcKKt9k8zXYHh5BpM1alfKqNCgBD7Af6zjKa2V3tsQ/ASEXoTAnTiQP9UQaFFgEmMRu5U8wOPv/tg5IC3Gw2se9CCXbxpzkp4IRAIPcIPUY3jjw6PYnKh8Q870czANYLWn5gcx+Q6HRMgCoBDBIq+kow7MoKpf/pM+OgTmPhnpidhmrP49uNlfBLmuHiOwd9H8yziG3eXUbSoPvIQGqO7D8uAtEtXLmDGjwDPQdnAvNum/48e3y+P0FJr+I2awhcw+S5Q7/aWk0ur+ORb5Quff432B8DTHjhZQ6s9RjjMILD6YegbdBY3pbc/tCl6Ac04U9577yPq38N9OIO1MYDA3EWzLsF8iyHgXrxxLfq4yr1CaRI3Y3R0DOYeZuz6sSZmyrvvvI/ZOw+eujHX18MfP3f2Au11lBm06NYmwurKlXLp8qVwdS5dOo/feqlsbK6Rx7mHQ7TvAoJSV+BCuYt/aj3f/va3yxe/+IXy+muvICRwAQa6QwBvb++A20nGtVDHFgJvIaySLkzj0bFpBOE65TexPobRxtfKRbRy0BR/mvzmUxgtLq7EhOYMAtN5F/3nKcZreKQfZoDO/4O/9zuf0rSMc4TKsFAPTCsVNTWt0r9H5gjmsUkZs2avJWtsv2/G8O/8bTmuz4oyXvi3xNDWrd9GmbEH7eHEk76rxCnD6c90AughVKC21nR1gkq/N7Rki6mi/lbssB0ZGyKXoWUglW8/xBqTBGrHYD6FFDhQaMGQ+sMysa7DjmY2bYlH21ATqHU1x3fQDjK1E2Qi2+cKwIAB85YfwfiKS9N3dxUQzhtUrauWdiq6D3O8vx+NienOEAAruEDwaDqqaRVI4kjC1o93wEaGBjCXp8Mfn0YraEJLpOfPn8I8PQPxnMbU66e+/ejv2bPTmGiXyoWLZyHyaXzyc+Xixely/cYl+n+I1uhF2PQiPIbK3uF2wHJqahKNMAkxv1XO4Rbs7kigc2V6chgGuwJDi1ME284W6UvgAr/87FR56aXLjIuCT2tOOivhf0u4G/iamovOyj56eK8sodWdIZ6mH6+99iJl9kODLq6g+THhLa8Zqil76/Zd/Ml3wEMHcE6HabmDQD137nz4nTNPZ6h3rVw8f6G8+spLMTehteKs7wZm6yoaXT+4p7sPfI2DSyyjgQHS5sMa+ejDj8qv//Vfgxa2obEDtPP5cgef1HGTKXdRtbdu3Y2+HBx0lsmp0zFDfuicAi7YHG7KFvSg5TGHADt96nTMPziBJnwPHtynTwto7kto9hcQBloCWm/w3e/h04bmgnQNOSF1xIUQjZM9Mq0aTRqTiIJp0U5B8CZGkeDSCCEAiObN3xma2jfqb/1uatKMhvb0DLbqTK3CBPEfwsT2DMFYaLQwpckZjE5ivRLJE1XBrD6X0DWVu9Ru3kM9MrEML3OapxvmjbLkUzgMovVGBgdgHARFH4SMVpJ5OoPJMOlIU7MLqX5ytRY6goHXIMgQNjC2M81OzjjJEpgEsL1oH+2MdtjDnFWaatbax46uKhB6ES4HCKE+Z96pVy1tendvZ2h5n5EcM6IKI62F0dEhiA+fD+YniabQ0iN9NIrQQ9sPD/eVMbSyM+rOfE9P44sO95ZTp4fp42Ewn/VMTY2H8DiDiXvlykWY/DzXCwgImR8BtLeOQDhb3njtOlpiDM27Rt/3w1oYpNwEGvv1118s47Tt5FsX2hCKhnCd8NI1OcSkd9YXPw/Tcxdm3dleRTsPlC996U00/mC4BVoiICRM9NnZmXLvnjO0n8AgMsRhTPRNTU+XB/fuB7NcvHCBceovM0+ehhAFHNrSWnEGfDsYWavEiaYVzGrnAcbGxmKVYZM+OP6Oo7PX4u9XfuXzZXEJAbC6Us6eO1cWYHQZdy9mwTeoY51+dZcXXngxyjx9/ERxTfoSzDpbPv74A7TpSJj1WgoK9euYy6vUt7g4H3MTl6+cLyNjaGKE6vAIY/17DfM4mInoNSjadGzD0EvBtBAPjyQczUcZVykTRE320GAQV6uoNVJOf08NogaCAaPTZpA8YQ7Ywaw1Vub4+ZjPM0/rd5juHYEkJ5DsR68zkESnyUKZS/yk5180TbS/Xs1kWqfCg79gYmCLNDJZF49i1jmWKijiDGyYzQokcOVERUDl7Cz5FSQug6jp1PpeBzS5+a1fFcxLPq8SixrWtWYZdQcBpO+2Q580scy/T7sx2QYe4yozki4TO8ia2eKyTnLZb7W1RLhbhQywe9UV6ILh+9CmMu0g5q+aFTFCn3cZz8O4j9lv4iCaZ2BA60UTf4+6YTqUt0tFWiNDMNz4xHAZhKkn0bpjmMBDgy7dkZd2ursPQqtrxg/0iRtQJINC7GdOT5fpiVHGqwpNha6I7jwkEzjtwbKYHBunToQHZW37wrmp8rnPvYT2OVeGhqBBhNNBMK3zEj0w/GZZR+sqADWnz184h9B4NUzXxbmZ8FN1A4aGBsMXXlrERIYRnzx6UB7cv0u8B1M9jkmlSzD33OwTTHJ+Y41ofayvLYVlpbWmZRfCb6CjvPjStfLDH/4Qq+BpOXvmLGOjcO+mrpnyAGEyNIQQHBoOzaqlsY92vQhsQ1gsF85Pl/PnziBkt2Hgj8qZM6dD8N544fny+NF9aGC5vPHmy6RtoMF7wPfgMdOmhq3ELCJqDLbhZ2pas31a07aQfkKwnhAArRDttOJxaP6uoT1f+zXrFLZ9fmv27EHsPu/pruu9CVITtlq+Mr0hTGfvuSoA6lXGPr4qYGSQo3ti1Chj88P2fF4n7cAH9chw+zBu1d5aGgqAyuQKvOpeuD7dFYzcDYP04tNoFvW55IGWdtbbtdqYEIRI9Nnd5ODgqkW30Ap79Ft4ZFonwJxBT/9XIFtYoz7x0sm1mvdxj1ZG1jCGCi0FT2sCjL5kP7mNdDWkzA7YlGfsoz4ZF8Yf8lq1pxN6fdYPsx7iv6u5h1oMrlYM3x6hIu300zfzdxxqGounioNe8UnDCssBBMsUjH3m7CSa/Bz+53nM9XE0k/4ffcUfjLV+6nSziNGNDdPTE7HEdO3qperjA7fwa+pfoQ7XdtcxuV1VKMCpn6h7tAszMUzB5FOT42Vze61skO8SbZ/DlHd235WG9Y11TPpdXIwJxk+BuVve+tyb5e7de1gg08DTCT6GYNLtWJt1PN0XoJv1FKtBOF9++Vp57dUXMddPBcxOeN67/yCE2sT4WIz5pcsXMJPvldNnptD+Q9G+iuPIpyVXXELfMGBO8khtfxWmTaJ/VsjnyQQ1b6u9RsxwUvoRwwaTQLBA7O4gmUSNEtpfXzByWYdtQYz+Jgryp5lPpjqGJyN6TP6j365NQ7jmkaCJlbAtU+s07IemoC7aVtOKL7WFFom+P4ouyh8H4CctmDiYuW4wkXiDuUMTS+j8jqj0pm0I1P51E5Xo7pbZw8rY2duGqZ3h3g3fHRACBocxmA9CdaINg5o0rq0+d0IE/Ip7TdRu6rTt7s5qScl4lu/Shw6tbb4Kn7Px/QOa6/sxyacAcGktZ9TpRrRp21owxjTju22bfNYX1p2PHRH+OTZq/GF8cTX7yJg7jIYxH/vRNgozLQrMfucXiH0wwchIf2iusbHBcurUOL7qaRj3FGlq+D382oFySd8dzY9thlA45PdgzMTr37t5ZvrUJOVgUMqePTMdM/DPPeda6gRwSvt1qc9hPDU1VW7cuFZGRvvK/IJLW4NlcmI86OEJJrCTcucxl9979/2wAN58/XV8VHdprZTJSdfvL9MnXRXgA0funHry5EFZWV6OCTHH/tT0JM/7y+1PPi4vXLtOn3vJ50QUmlYGSE0rgTmYUqQpybQ+bi75xIA6KgxOMu0vCk2myCB7NO+boT29qbUjWBfEI8NqJmpyKs3CpD3KkkwosluM1kpr3RzdZ3RQkrFzYknGrmnUAUIjn6wNtflbnj2U8Gk7zGMEnDPZvTCZE1UyRqVMNCdXzdeYjLO8sIkJ6w6M83/0VcEhs4lzNRjMInOrpRnA6qboQzLwMBBgxGA765zCqG4FFROa1zB0SxsfxsYN0tAYwlplthmdsa6osa4OGFwY6jMCfmfFBVeakQSohKt5c3zs4y7lnFeAuWEsi1ezXoav5UMAKM3sLwgUHYFvUqxXgRXr7pi+Mq8mtwSuplTwKBj4wbPO0MoDYe53wex9MVutC1DQ5K5lD2NOD8IgugCWH+KZ6+zTaFS1+bmzZ+K3GnVibISyCAPMb03jIZjXiT0V88jQEFp4LExaBUBfH3kunMdc3gph9OL162jojZhUqhZVV2ytlAGdadY339xejqW5qenRsrW5Aoz7ZWN9LTS4E1BTU5M8m4j5DndiPXz4CJN/K3C/srxRJ6ICzy3ilGy88l9lRa9GbkLTgtwjppUJlOZma/7B5fmnVG7eS+jxKyQB5YKRHCabqtdmMO3nmJVQYYQoiTsQ395B3UWktgpty3PzKM2jWp75o15qnwwhlOyB+STS2muuVl8nsCwj1KEJvMqhznSGNqFH9CHqkUq5uv/3IPxJzUGI1lT7QH2tLPHMuqVUYRWnwSStliKqsSB0GSdgaMEh4VdtV7d3qtE1PzXLgoEVWk7stOwLGaMntCS3BIXF4b5mdcVbCBngg4/57SqB6Xv1WVzV3Oa3z+IKWGnDPogj8akwEQ/RQeC0TlHs5F2Pk3H0JTV/WDZCFr/jP+qjP1oU4Cv6DW6x7WAK26mCK4SW2pW80sQujNSN6Q06eKaJLY4OQwM7E+wkWy9l1c6a+C7T9YIjJ8PEhfMM4S6Q1tcnnvT3dSdqXs1395sPDaLxqdxx110Ywc9Wo7t+f2r6VBkZHiFvT/jSMuCLL14rq85qL8isU/QfN4e8TmZtrC+UweHu8uqr1zGLHT/H/bBsrK6Vza2NWNYaRLuePXMmrDQnEG+8cKN8+8//vNy9c7/c+eThpyeivKppI4jLFjGKscq0SGYGo8m0Ep0EZngmc7WCv/PevJG/8dzQzH9SfRnMd0j7rnLt4Iu4pOMsd5ijILhq1YA+8tYo0bTa9z8oSOY1qbZbpXxcydsMAao/yBfE6V3kIVoPl6iLFCeTDsGTmsIN8uaJybqKTdEZvyVgtY5rxJqnnQiyaunwjAo70Cr6ok7eyX4KDYWeTNMDU3ZSdywhdVQCr1rZ8qTDYK4zygT6yrF0BTwysFvqaJEaaR+i7Qwi7qF8XSKCpbnSB4SFJrfaD3kNM9MKDC1Tq7FDQ6up6a+dclLI2Vwn1cwjZ8jj0ktdvhJfdBqaUduLLcdYa6BOptl8ywKxr/TFSRl/i+uATEQTHK9gdGCP55SJLaq4SlqAw85iUyaYkn4Ip1p6ELM1Ro/2XMKpPrZML65d1/c3VhtMroYPIWl+/szreLnerLbWV5+YPBWwu8nE3XVuf9QndTbZZSDdGHE8MTYGHreBq7e88cZLaPchcOsabqUBw97uDsx6uly5ejnK7KC9XWE4h3+uQvnggw/Lo0dPq08rAtIsrjIQIB38oC7uHRAGQk3rtcm0hy2frxnamc17Y2WcWn+GMNVM8hltRnv8s4aopXVf00g5uvfqSl012xUmDrITOLGGKlQMWrTnNYq0IA3tYELtn8xWNTNpkaHmjyv9BfiA0eyadcH44oerhCvcdjk0LdcdN1yQEJNMgcNqBisMgijzKqFZl7+B30Ct0R7kF/kDJVbhM38HPZNLgIRVRoCA3PQRDIsGVAuWQ7VRneCpm9Er88v0dQ9yffumpw/mgFd7uiFmBJ6+ageMoN/YSRnN6g7GWv/5gHJ2QxER5iy/pIm9XU1uXwY4RGDJsM6Cu7MMeOi/W00DTkclusdv6oklLQbQ2X83JoQwCA1LdvoSE1JoKU3smKGnHFXz3PoQAmKFsRQo8aH1seseSJIGB+kf9UCwxJoW1o3CDoR2d+pe0HH6oIYuZZs+S0P2ZZsqpfV9GLO/7O/C/N2Y3GhUGfkQk1sG7ENTd3T2xeaO2NWGoHP9eW1ttbzy6ivBI6dgal8YOFT4MHhn8Y+nT4+Xna1VNO1gLE05Hro8g0OD5cqVS/jX56NPy/jAbmtdWV4sr7/xJjBqNQyVrn/4u7/zzTqxUhk3GSMYTKYEMRKDEy3a2KlpleAiVYllGYnK0M6whkyLOonNoBSPkSTks2ae9vyGozQZCCJLn1YGEa6Y3FC6UrdCLPK3wKr+WQbS45/1OfDmbcEa/zPQILSafeJBUaDVAdsZGVjT1OzhP9LIHunOZh9AgMISFUnp4sAr9Zjk//VPuiIdraivaxDcCgcMQ9P2x7rC1IYJU9OrCTWxZZ5gcso5jurjw2AecaJ2tS4Fg4RIGZ474aSGVZtbh5o2JpfCjNZEbO0Ug5Fdh3ZzQU9MkgkHFk1o7mpFKD/caxzLVtCITOiap3hSqBnVGE6SCZOz4HtaI0LFf7uMn38ysW2A9MCMAlk87gVT0hJjkb68AkB8237tN/0k3Zl1Z9KdCHKLq8JTnFRYXR50Vlvrw9cOt+mXs9XQT8x2iw+HSsWkmV5NYvP6ttnm5gZMia+q9hYHPX1lfW0Tv9s92WtBD67Tuj5/+tR0GRt1//cafvLpcvPmB/jBp4FWgb6PMJLn3CvfHxas/XDt26Hd298pozC047O6skw/MPNp8/JzV8oEdXb9I8xjCUoyMFioEk39oXQWCaJHpHsVASI13mzhWfg1Eg+YlX1bqIyoRBQTYR4RlfQkHMf6j+gf4ahwFQQ1HTiow/XRKmBknvo0ICevo2+aGw18x1VtFiZn5GqGqC2i9ThA2W7widdI4X+x2oLfe6P5s0zkA0d1mYW7kBCuq+oTSVbgSAFnv5HwCsGAnHo/LYxq/fGKodqwShrGQmFgXu5twvYi0j4XxypmaSMPUe4pldicQZZAnbCJLZmRl7Gj7nRr1ED6icJWcQHcjqe4CzxXopXoFdwqTE05FZQgmlb9TJmZ32p0osSvYAlLwv5YHsgUGApY2xZnsVSny8VvuycDa8lVgagcM1XmNIgfhaBjTv+pUNwaOmVIEtxWKYNLl+aRsWKsHFhQI/5j/zdw7+NSVNO6wqNFIhB0P+LhQaUP4yBmtD6rO5Ts8+jIKBq3H1N4A17ojfXfDTdDzC+WqcnJMoB2XlpYKpcvXY5NGnWZrLPMzDxCUw4EjtXSwraPkFPT2wUnLRWICmFB0wfuo6xLR5rmCl8nxbr+MeaxSM1QzTaK0YG4MrCBOoC3sAiNTQIgDPhjgKN0INN7h8cBhTxJi0mHuLbaoPyngnU0nz8jCEuGzO8g2LqTJ0p40xQooWnJ73327aT6I818/vavkVf4Yxa2EYShHY7os4iwPJQs4Wmuu9mjag6FlWaZeWyr/lUJYR21Des4xtlxjHrBodf626vl/J/6An7rcrBhLBjQOy0PNZxEFkKWAsJua1F3aHEn2jQzFSW1BVsSZ1XgmU/F52+eR1tqPcqRJ5gRYupQM5qH/tseyS08OWnjJE3dMRbWgkIV+gk3Bu6PbNFKC7/8VVdM+N0g4oEI+6GhQ4uSbj6v7mgSZzK3AsEy0q+vegYd0F7FqbRqG7KDNM34IKA07XuwOBLXoVhwwnVzqiXikhr+K4JIH94JuaHB4XLm3FnuD8vyymq0t76J+Qus9s0dcOIiDw946caNsrS4WC5cvFAWFxdCU7s8tIoJLR/RZLgv4oBilFVIGukXNJ2z7b395KULzohXDmsFkUGX6VAdYBHhNYkpkErMTubvDJHGbWgMytRy5nFklJdIWM1WovZ9zjxm/c262kO2nSHLKUQciOazDFlf+zVDsy/N2A5Ptv2sNtpjhmb9hmaeZrQ9tYZXQ7bjs/bQfNaEM2M+U1DwA8yA9UaZjNlmzQucRAmoCxFv9N4xMi2fN/NltHytnHRa65bgibX5aD1+m+ZuNV+Q6Mck9fVJTdiRoeEyOjzEdTDiEObiIFoor1oGaiDkQjXvIeS8+raOSyvxoga/NbmDZnWX+G1a4str/jYkDvS93YlGz+gQgMIZ3pm+jaXim1VdwKwS68I093c/mtcNMQqFjXgLDMZGKI1NTpQervKAuPWVxw8//qhMYSovLCyU1157jfqdqHQ31UDA2j72BoWbaT4XToWewf4YOrMz7R3KTllBDoz3/rYyYzO012HIerJ8Ps9r81mGvM9nGbPtjIZmfc06Dz5d5S8V2uvO31lve2jmNbSXy/Cs9AymNfvWDJ9VJq/GZnl/531emyHzGdWgzZBlmuWa+Zsxn8nbYV4YW2lG9bdBOlErBs2E29Ckk2MBIJHqK4YP3e9uKbSzO5yG6+kiaqcwF0k3n/mdFJLFhMH2tLCMBhlJzbyxth5+pZNB7u/16rEvmq0bW9tlm3y7TlRpISgcYEqvYTXRhT2e7SAkhFjl4P7wp3Oz8Y7yNoxtPcIS8MMr9lMNKw5s3xfk7a8+sX27du1a8b1l+2Vo8lLgE/jN72/zG+yLOPTqSxRd/8DNFTwINLYQnoNm1DzOTRV10qg+c4xylrY1hBFzQGqa2bP2GtXlSmUljj5w/G6LVH8Uw9wibzNah2aJnT3EjPHImX0QJdzVfyMTzwIB8Uc5okHYDUrDSGwhKNPbfydCDfksn0fwXrvFypTSNHY8m62WqPAAEVmU55av2SOphc8MR/hrttEImZ5Xzb74HdH7UH/AXU1I25aYMp/LIgZ1cMVPFGvF/CP4oBUzrfnMq4+dkRXDNl8ntORCzfOq8Qb7B9CWzuiDA/saf+Rn/CopUEsr+lvwxJX1ew2zVpOXa/h1ZmBMZE5fHbT92MDBfXUxnDG3z25AwewED/bbNh3L2OfN+LiO7DXxFMtaRE3s9LPt1NbWTuSV6UIfk7a2sR7Mswszu7bsUUOVNmmHKKPLG9bhJKUHC1y/8QKMvhj1OMYz83NlGNchVl/sIxAGvAThoicxPqYraHQpZGLdQNLrQ2N0Lio4DkoSX6C2opQmmac9bwaBSgni74wZ2ss9K097vuZ9M3972bgnq9d2GIy/KGQerwlHM2Zo5suY94Zm3s8KzfLtbWQ4qe1ntZN5jc1xNRosl+OTIZ8ZmvW2t/OpSLJsGLP2zXZI93rUtgSdz3h4RHPwt4RYoz6uZmHSY80PNK32K268BpPBMGpXJx1jhty2WgxosE7fBdanVqsNDQ1F1Cz1DCk1dg/RtiyjBpURN6R3zFBftohZbpjK9PWYOcYE516TPBgTeK1TKyAZLvsjzBXeEmbyxx9/XM6cORN1enCcuLfezGPwt+WEJ8dG+AzWGVYG7ZBiYn3QDMeDJQJhVFDkYr0OeEqBbMSQjefV5QhkV0iv9Klq3vZ4XMaQ7Z4UmwxosFyzbDNEfurPcvGbrBkzZB3NurxmGxmyv818zZBwZbln5WsP7XmyXDM9f7enZ8g2mzBkNH/C3hyzwAkx3iMGNxmdUc40/Uhj+7OjMpBNbCVUZRKkIpc9jGpHWqKI/mclQvMmtWXdmrdG1PJRdHY1o5Mydc8z5fjtNV5+IA3yjmj7osURl+BVMDi1pAEzdNhluZbCcenKtdcwv4nJdGpA772mKWsZcSbsajuZVVNbs9douqb1+tZm/LZdlZyM6XPvtQh9q8iTPj3lU79Xs/vFF1+M+5qnjlUKnCq8kGgE640JqxYc8TuenBCSQLJzVnKwW19JMjix4PNmyPssa0yAjPmsGZplmiHzexXYZjRk/Rmbodle/m6mNUN7Pe11GTKt+bxZX/PabOOkup4Vspxlkrnyvnlthmyv2W7zt8G6DM3yPn8WLpvhpHTLZlr6xEAbv22rzpLXYB4JsBJhQ/O28iSsTXgN5svYhNFgWjJYfWlCF0RmrC/mq3kNWa/eWbZp3mBeolfLGXzmGrh1uryjNu63ftKcMAu/Gq0tg9tP24rJrhaTyXgyufnVxkcTRrTnO7TJ8N///vcjr+XPnj0bZ0zJ3KlZs77oC+1b3iA8Bus1rcG0yM7D6sMZE5FNBGfnDU6jgwYegFhlagtJBq/i2himxpHUOa6z5qmANtOzfp81y2TwPqMhO5p1JRJEoHkcnKzTYJrPs101sNF3VvO3EVTEVScr08yjWeTV58YMItN2kkiFPfGYsDaDeWNQ9Ll4bPR3aCWi9xJIPmtGmSSvzbq82lbe+zsnRaItgmn+FkbThbEZ24N5jBnyPtsTxlrO8mg4QmWGmhZrv2pQ80RMbV37ZxmfV7OZtGBua6nl2++Nqc2NMq64TjpwOUcrIPuXMYWKZnea4AZuI7pJSKuACriv72U7P+KebV/hc8+ymr4fwSDeB+PAPfDNWFmXjKYw8YhWmds1ck14mS8ZWc369ttvR5oHuXkkq+MhUwuvwb4Ir/mTdsWv+bQI/F0h/yWChY8CFViJIZGSoZluyME1+MzHXusETPuz4/hZ4Rfly/Rn5WnC3MxzUv7ms/aQdTyrD+1lTnqeZdtDPv9lQyXIY3wa/N1kRu+Nma89f4ZMa28/yxuaz2TAqK8lRJqw/6I+NOtshs9KPymoQjJk+75J1QyxvtzKJ6wRAa+qH5iZGMLE39CmWttJtDxYIa4wV177untCSchg4ljGC20Nc8m4/lZL6lerif2teX3nzp3wby3jOdQKVkMK2GBMxibvM+YYd6pBUmsY7U7GOMqDkAW8HiGEmM8MLkjXmPXUZ247c+tdQTO7F7VGC1Q0xY7yRjzE4M/YvD/puWMSsFCdWZoh4cvrZwXzJHFnbJZvryv7bDjqfytfM/6ikHmso1lnhr9qHTmo7TA1Q7Z1RABEQzssxs9qP+u2dK1PzQa587s+p3zSRIsgar2ar8cw1rTj383Q/qz9d/M+r/mbRmMcDTIiCfHbkOvHod1b8dhvNr9puIDih6t9PEqnHvORPcp5OuLulu8y+4K69WrdVTNc7R/mOMzsVVx7XtijB/dg4q44j8oD8T290YPOLZ9WacxOU6d1eN+MMWInDU4zLZGRCPFZ+3NDez2mJ2FknsoQ9XemZfisOptt5m/N1Mzn1c+LtKo+Cpm3GTM075vPm7EZbKPZXv4+Kfyi583Q3k57OKmeZlqWzzab8DdxnyHzNWOG5u9maM9naLarCPZqmjuUchwCDn5/WudVRjCEC3BC3c37X+a3Y599zfT4HSC2xtINPUBi2/re6X8nDPYhTPlWv3KZzFxRPuqo7ozBZ5rF2V6235zpjf4TTZcJ1bb6t2pbfVqZ+cqVK1FejW0dPpd5DenKZTxi2meFAPQzwsnPrfI4VulbY6alFI45/0be9phlKpPXtPwdV7UvIRDbioYmXHG+kj4oaU0tqoVhNHxWP9vrNpyU1gzN5+2xGby37YyZlvnayzTzGdqfNUP2tcm0Wb6ZN9D4jCh+TkrPaIg91TG+rYQYkzouGWp7pDXG66R87aHZP3/nffN3wEFdmeY6dcSjftf+Zk21//q/ipGqbbWRK6nZX/BW9o9ivFTReubVGF/EIKpRrV9f2FM3jfrETtI6gTU0MBgCQdM6NbpwCcODe/fKCn6tTOzBcfq3MqtCwJCTT01NnTF2RBnyaqgdq7E9JLIifEY+Q/NZIjXKg+SfM3FPqKOZ9svkyeBAhrRvlPHaZNpMy5D9OoLxF4SsO+vIcs14UmhPPwmGk0IzX/O3RGCflMJeMzRhOym0P8u2s1zzeXvaUf+0GZuB+3zWrC+DLkymt4dMbz63bHt+749jeJ9H9xny3qcZ6mQYsMREGAn8bsKWodbTEuzg88S6YWDxbn/30HzmU4vKdGnSGtS45kuN60SV2tQ6vPcrBjKhv/1EiJpXn3d0dDTKmM9rxmTgnxN1TSlqyAaSILwPKdbqL8YQz49ngA2RXwmklGsxp4waUlk/lv/Nbp3GWP8N5jXdxj+tXfO++Tylu21l2/n7qN5WuuHomTC1+mf59mt7WoZmG9ad9Z0UmnnaQzOt+bu9PcOz6m8Gy5mvybTNfrSnx9g1njfxeRKe89r+u+K/EpzBq3WGJpCgyeurehqknyKotvAsHJiezzK9+dzgfY3C5LP6vFnWYKoTTpleo0wM3aJZazQT/yl40KCpcY81b6Udo3kPO8Epz9IUdnLKNsBMCARxLi48jTOqBidGVwbUvj5zO6PfCgpG5Jlmskxv2NMMFo+tYD+9j2tovRgIALF2zRZfoIa5ajx+HvIj89M5O7/PPaBHGcD8VNw/8AQFTxT0uJHest/RQyQdoPe53yvEA+6pI2OUy3ubI7o5w2szatbYgaNBoB6Jqpa1DHBGfcKGpKPNICBg16sJ/9dBinBMyDk5oe+T0UEwHA94jckM+TwDj46eH+UF6k//rm1nu82Q+YzPDvSBYkbrCxdAASnRUV99xQ98tJjWutxkkH3MNmsbydTZbhXCYTpGqOWbV4N1kLOWobqoE4LPfbvZbuSpzR1dDRL5Z4Xa1jOC45dttoK5AxYjv2W1DMKT4SgP0S7mWBiSMY5jFU5Vb1dF0Yx7MJf1HG2HJJom89l/Z5LFp9tZ93f3MJVl2I6ytbHOeJTwbWV661DDOinl2q5Yk5krro+jbXZ6aoMvbvsJBol5c4uudmBPdw2VHRhhF87ZEggBc00MwEtnbxDHDoDu7blzZKTs7nnSv9u3YM59X0bu5n6gLK5S5+5gWd3qLuv41tvUubK5V5bW6GDHYDnoHi7bhz1lu3SXva6+srkPk5O2uQ8T9gyWfXwK+L5s7m1hb3SVTcwL93yCx7K1vRYI2kc4bW0fYJ7QrRA4vfQHGIDp4KCfwe0vWzsOIQjrHeC+E9hp/9DXrvrKzvZeHC7tebRQfqzZHToYRDrDwCqV6wDnYCmBg8gP3P0jY5BfKeOOMYSFs6l15lwNRnHqlNB8lS1nWkkIUyvIGvwaTPd5iEnK+Hx3D5OKa0hqydG5APIpUkoPdfaBIMoctOA67HC9VGLyq4CYaKTrZ9XJDdc0dwMHvnxeGVPmEgY7kMRR03M9NNOr8K/5I50++dU8z6uSqH15PN7DhRFC4Lf65TnQSeCVyK2vLnOAhWhPuDyXKjQc9dtWdRurSRsESz+rAFZxuEG/CiDri7Ehedex4BrCAyjEiXB6H1fzJZ6Jar6AgTbcNGF0DI17u+BAtIhrI2nZB0N9WV4f111LXZi/rs/6fi7jA+24M8u1XX1d6Sgg2t0pXfze2lwn7aDcvHmznD4zHeP84os3wFP9OoSfJ/G9364+v0pQP50an0P9m7/5W990IVhGUGHs7HSU9Q33XtJRAPJD0qAFJjgos3NLZWF+jY5jEugoo8H298iztVfuP5ghz37pHxwGvs6ysLhZ3nvvk/LJraflHs/8pgrNU7arPHq6WG59/Kjcufuk3H/0pDydXYThdkrv4AjMV8rcwlpZWtkMxHp0i+fGhnaXEGBw+k89OPh+tEnmRps6B4AgI5l8tONnErt7/N5Nbxz+7aJ6/yCCaM/XsQ7qUSEIil2ElUd9uNFdJMemcwa1Dgh1y8D8FgfBrHHnvSNcCcZAqSAkB9B3Px1s99O6yT3INwjFfK16HP+oq8Zjad+6MphxiWfJsMoQhs6zmoBLi8I9s13d7p7xZAVEH9LZTfG+u+kHm/w8ZtUSZIYqPdK0NlH9I7fZVRjErb99aL/EY9UgAXfrPl4EIJ8EGjDFc/oNQyjIA2fAu8lAuoXVzfumRf+pIU7aoExs0KcetxX6PmoQeszEKvCAl3y+XqfmCoFA+aPjjoQbXMvwMpyaPMMW9GL7ai/3I8v8waT+eW2hV+YVIFggnvnPkMzopf62jCxtf7Ow+Ws+aTHgoJ8hFChjNvtrv2PsgcN76csY9MW/WkOMTExA1c0TKsK9+GKfa73mc1OGtORxqoauv/s7HqGKFNCUgnD8iO2Dx0/L8so6jDkURKEEX1xyUfhxefRogXx+qHmsbEOYfpJwBoZ8590Pytr6FsxgwzDtwnr58U9vltt3ZgBgpaysboSEXFneLO/fvFNuffSoPHm8GB9bevR4Nr7d0ts3zHWzvPPOh+WjDx+Uu3cfhQDp6R0sw8N+Jc23/5fLzQ9vlzWYun9oEuU7Qnu91L9dnjxdiG+s+gXylSW/oH1QRofHgxj82NLDB4/LBx/cKffvPwG3PWV4aAyl0SJekBWMBC7qh6EhBZHr4CE8amBQGKzKxpE5BiSQH9cW01JWQeigybRWQu7QAg6R1caNJeI3Mer2n3WYyz+bkEF8ppaBCCQgrnGUak8/OHHclPJYFFgY1hvfiyW/HwPz85TxuUzKeESMx8sosdV8prVolCA8thfAEFpwcG/7CtBq+tVJF3iOQF7wJk6EyaLmVWhsbm3SRn3zSvzKrBKr/RXXvgWVoSv6omCmOp8FIqolYqUysA/rHnbvxXUVIL45lCDLZJ5e4VUmCOZwjKLd2j8rsl82YVDHRrDuWn2U99ZQTxK1X15bsNQHNR9pnr6pgAhzVsSQbq4qrExXCIkX+sZ4chPj6H09L7vEuqwbLfyGkMwr04o73+7R983NGnswdNd/+A//wTdV8b7Ua2k/N+g3MFdgivHJqeIHljuQdEvLG+Xho3m0LSq9ow8pPoUEHEBK7qBlH5VP7t4DeGz3PrQb+ZdXtsu9e08pO1QG0KD9ADIxOR1A+OWwjfU9mNyzguyULxX3ltGxybIEs33wwW2YfrMsLq8HA3rmkB9R6uzqh8mflh/9+F0sglLOnb0M0vrKkyeL5QMEwfvvfxjfcXn8+EmcWuf3VYdodwBBcufu7fJnf/7d8vbbH5YHCApN/PMXL8WxIYtLy8CyWfzearwtIlK5ik9xorBh2IM4gpFjdP2fQYwxlKnQ1Nz4qqCI1RR1EGVaX0FUT0osOeZ1WOv/UV9QCXdJgT4L4qIsg2+QzOGbwIcm294+0rzHk+yxkLa7GFQEJuUVOF2Mwfqa1gpairQ4brRbAnWCQy1mnvo2SrQbwf74u17FQ6QGkWmCyiiarqa1ylg87umhz7iVabc2tlpwVKGYe9U9ZdJgaZ956oiCXuGAARFWlYJhCxfKY2w8t8q+2qjPLJOv0ckMNnjM/rhfDU2bQsKrfzXU9r2NPjbwffy/IdOPcRF9biXbjQMFOMBpDbpDKuARGtCmi2D+ML0RaCkg7UvMPdguaY6vwmgPmnHpR170t/udnzx5Evzivf0Rj1VQMXC+9BsEBpK6QIxE4ceDwB1MOBLMso+vubnl5/R3YJwVtONK2cafxTIuM4urmCWlrG3ullW/Eob5vM1gHHLVVBybmAwGOXv+XBzV4RGRl5+7VEZGxwBmrFy58nK5fv3V+BzgLppDzXnu3LXy4o0vANNEuX13HqEwU9a38O94hvIt8DN+8SFwHsCwd8MUf/xkAaR3l6Hh0SBIP/mvhlC3yDa9fUir/nEIpQ/JhilFf5aXd8tPf3az/PDH75RFBJX9CdipR/NThrVsxNaARZ2OH4Mi8kN3cVWIGmp+B7YljY+ifrSzkcdped+MzbR4txMClZC9GmUNz3vWsrl58375sz/7YfmDP/gTrj9GQvvmSDd4UcsNosX6GVMiY2F76Usaqq8qHWrG1ajPlteMuQJgHX62ZKAfPHJVm8lE+qOeRLjvOcl79cNfEqPv7iogQktJ8I1QGaCrjECo2yiKdWjHuZADJzAQxNJdX+8IsKCBxTM4tUxYHWAmNko06rRvhpPSPis4JjXW8VBSA3qOOMKbG31ifke06SCEOvYKMfvvaR81XxVG/vbbs46VL9F7lbeM0pVRxhane2pPyujbqmWt022OTkytr6yGT2weo3yqUxINGbLDnqznoVtbINKvfG/AkRtbB2jPrTBD5+ZX0GiPMVVXip+TX1zagKEPIKIdiAXpDiCaaL63uLS8WhaW5svjp4/KzNwTgN0u06cmytkLp3le17HGxyfL6bNnQqpIsLY/giafPnWxTE1dwOQ5DJ9YE3sDH9QZ6bWNXTTxFumLaE7qBQsXL18pL7/2enn9c2+W1998rbzy+itlcNi1MayGidHy6muvITgugL5unHzPqt0sC9Tx0ScPy3to97l5v5LmxA/aTE0GodazfCsD5dJVLCVx9TbSyaNWlpEc6gyyV4YY9hYRmT/qlADA+WfFKhQ0gfUB66ShbcvEM3NL5Vt/+p3yJ3/6A1yGe+XPv/OD8sd/8l1wvg0OB+jLHu6FR3f24EpgMSHZrSsnbRKeZjC9GRyfTPMqcRlNt7xEVBm3RTsRK3OZHs9bz8xPF45/ExcXlhnfvRjv3v4RmBeMdg5gmY1hkW0HQzsvUc9rqpNZviSg5tZMPykkLNmG8aRgeh2/k/M1cRF5wVvGoAVxSbTHIVQUdlhaXr0Pawh4hbO6I5i78IUKRcFPx6Iu8aR57EsEHkvjXmX92Oeffz4sNtu2Dq917ZfqlbFxvm8LOCWomXz7oH4rBoIhbmGH6SPVr1qvlLt3HpXbEPzyCoAh3be2O8rS4gYazq+O+x2Wvjjb1c/23bn9YXn69C7AbsOIAxF7epwNU5rtIr31kzswpZEkXYdlHka/9+BBmZnXh4YI6Jj6R82jw+/EmObhg8ePytwiHUViv3DjBRj3QnyA6ey5U+XKc+cph6m6v4H53VnOnJ0qp0+fikXuMHMhZpeEOroHsRIg8C2w7KQH5nqcHQByZRJZr17RfDCPOIooUzs4Dhr3R0Gb7ISQeWXg/E1v6B9413yinERtDOaiPd2WSjzkJeMmZsbaxib4X4JRP8a6WMSKuVq++KWvI/gulXff+6j85Kfv0rdurJGt8ud/8Zflk9t3yrYnMIS2rpNZIbFbjBc9VEsQ23+HBdfSNmrTjGrVIwIW4EaouDCd3rVwpfY90mjRP2oHl129nvLfjzX1sPzhv/tW+YN/+0flL7/7E1wcXJuxKXL1kA/cuKR3xIz1qoBIxjq+KmSOBWfk0loImOr9z8HbuK0CtSZYJt8fjtG3H/yqgpw8h/iwuIr7TsjG7zqnELSCGWsWX6avk26URyPLq360Oz6V0mpDE3p3G3cKZN+9ezfS1bZqWjdchDaHP+VTf3d6I3mAlUhUZXjerUiQy83kwOzhE/nFtuHhoTI5OY4WXi337t8pn9y6C0OXMjIwXoaQlH4gaHlprRzuQ5TOcu7sx3uONu5Xx92YbVl0RnwJfH/P74iuISgOkLb4tSN9gLBV5mYel/v4oWvLS3E6u1Pi8Z3QAY+z7I/ZZglYGP341MBQf2y+HhsbgdDVBnQSHPpNGWdM19aXysr6MhIc3wChtLK8hoWwiqmt7zSIZu0IK2EH81w/a2sbYQVa4gWHIEyJryLZAUumit9BD/TXDM0gsRyZhhITIybRMEhi3ejB3jEjDJ6dFY6jc46iG8j3sHYQivyOI2i7sWJ6++PqRFMvAujV196AYc+Xq8+/gCsyVe49fFRWYexlLJP38POfzCxATDC/Eh5NUM8Zpp+0XftzHAPstrRMN+Tv1KKuOhiFXTzloYDZh0hrXY3NoI+8vb2LxbBQ/uI73y1/8q1vl7ff/ZDrd8q/++O/KCsrWAwKUGhpl7weGO5MsvXttUzFv0po9iWvyezNUPPVfmTIsvksxhFB4qHvuo66JIcwsFFlEuPFONfZ9lqP/be5ekqHPi48h1ktDTvRZL9UlJ50IS37+9y5c1FeAWuI/cmugXUDhMxbPzKEhnFAIQi4Dk2LesY2X19dLH7c6PLlM/GhYT9U5OnnLomMDo2X55+7Xs6duUC5w7KxZsU9pRdfWMY9PX26/MrXfqW8cPVGGewbLH0inw65uOzXwXe3V+i8mmCNzngwM9DFKe/1TFg/qDQ9OcWg1X2c+hzuLIlPgdAZnfSY+KGgjO29ezc9ttOT5j0IbGRkODSsiAsiA2Eu/WzCtK7tqpkk7oV5TZSV8OtXVtbCbNlEQGxTv2c/1e/eVOIL3xa8OfBaJnnNPaQSlr9VVzL2FtJUSbyLldCFJeLES8xME2WmUGvmBXtGNYtmoZaFMfP70WUJ54UXbpRf/fW/Vk4h0JTcG1seVuaE2nDArKXTjYB79OQpfd3HJWBM6Wu34wIjhNgnqAHVhOGbMShOWHnNtVNj9X8lOglQM7W+kqZP5imF4TLQB4kUeiWfddMH0mVwf2sWuisuGByFHmYj4+FpD3uYwW+8/lb51V/9zfLC9VfL+x98Ut59/xMsscHy3e//qPzohz8t2/RBzIv/NMvrurBLV3UcTHOMxb33/k6mMZgmA9Sxa30JQe1JdM1eIW39mqEhkMnj76zTtuyLTKnbtri0Wb73vXfKT37yAWONMIOJe3uGaEOcaB14+qI4RFtiscikcdg50XvrlC7FgXBJ17NPZ45g1lSWgaUj8S3fuPmH/4xwM79V1QMA70eARIyHJWsexDdddre494PAY8RRBp+BPNwpZ6bHYObT5RTXgtZbnp+DeTfK8OBAbO/qcCAhWAEKf4TYQzteN1bmqXuVgdzgucy+D2N3obn74mBmvwfqoW1uxj5AKluf8Pmuo986iWUMBmJlbTV2kkjQA31DIGKQ+n3WFc69falrYTKvB0abPkw/RyH4SsQS1dDIaF2DBiluhMiBk8BErHtDV/DT9T+M3puu0BCxXoXHaKBoDIxaU1g63BXGYK6tQ/Dd/Qy+n6mkfhhZFyQiHG50G6DMFs/FIXmN1NSaMxiKw8H6+nvL3MJ8+fBDCGdnMyb7+sH9KrCF1YAAjvIQghorvrUDYAociSMJxH5av1ejITWqBFWJvfYt7sUPv53zCAHIVV/Ok/elVvudIdtptqclIu56sBzefOvz5fU33yoXLlwu45NngLezzCFAFxfXY7nx/Q8+JO+2XEH9ftLEj0hvBZxH9RHyd8KZ42B6s38Vjsrkplmfm2wiHbdHC8B0y8ceBsooOL3KsFqXbtj5+ONHwHav/OztW+XBA1c6usIPv3vvYXn0yDkc6acypzE2tug2yG/ITfFom+I4YZQ51bYyrHTnKRc5DoZOZ/isIDvnVeLOKWZ/G6rGc23TTx6MlvPnx1Hdw1Q4AKKHyvRUDyawXytDeu0sguB5rssww1Z59OBu+dlPfljef/ftsjA3A0OrvdE2Ao6v1NXhThHNn6pJB2h7bHS4nD97qpyaGosy7739Tpmfm4updQ1LmdnTBKYnJ/GPJ2NA33/vg/LhzVtoy5VYD56fW8WE3sHsd83Ol5DR8mgepfwyjKcpr1kiU9tvB1ENreQTSV7zXnwkXoz9fWhyiK0ORGUmkW2sAyQe6llCa37Gn7gKo86hxR8+elp++rP3GdQ5Bh/iZqB2wIcMxXDGhJZXNZaRUanwBZaU0N34RRU2/Z6HD++X9957J97JvHD5Ujl34UKsCMSZvUGULQJFKzpJEssRXGUAkiOqadQwnsxh9N70vPeZxKvWMCYhu1Kg8BlAuytEJFL7olXgTKl2W1TEL2gyor9rrJsK9sCXfVlYXC0//PHb5dYnd8nXU86cvYKJvwkkXbEBJ5azdg9iA4XtaO5L6Iboj20RahrPxRV4CwGDhozYEjwZdF9CDMqQXOMMKXAbB81jqZnu2Bos5xgpaGVY6evmx/fL8to+1tkWY4zWxrd1Au3td2+Wt995n/Yqo1mH/ZTuVZDSum6j/RePwmWINmDUh/cfMCi1b+JG99L1WgUVsB13IAoi/ex8dea5ghgH3j2R1164WianRsN8nZwaKa+8/Hx5660b5fKViTI+2lHOnR7GZDtTLl2cLJMTffii/WVivPqo83OPYabHMNEKkmwHRuiF0fVV8YXxM5VAmuiqfz/tMTTcV/y0/euvvQht7Zc7tz8qM48foT0P0eC9ZWS4m3LAhXb3G56jMPn9+/fLD37wo/L97/+4/OB7Py7f+873y4cf3IJpNhEMnt+zG9rR/tjXmdmnwbxqb9P8VGFqyrAGGLAq0KqJp5kkkmXijK6neei2iPUqQ5vPOjRPxacfhbJtZ3P1ox/CrD/88c/KJ3ceoA23yurKJnE94jquxTrwGmV2fVpnV7con8ySBKBV4d7Vv/zL7yEAHmHtXC5vfe4LIYiWaUfmYQDDVNZ3lnFlQNOhkxBedRZUYtEK8HeV/Ob1mukSn1fvM7+meviw0MjiykYwr/66/bVet3EmI50Uan0Ko8oUuiJ3bt8rd+88pL3eWN/H0MBqGEYAtL4VJNPgusiXsSGDdrIeQzJxBhki04J5W0xrms/Eo3hw3sBsWiZ1jgEciZ8WzmRoJ5jEo2PqZp1Hj2diBeLUqUsw+DDw7yGYd2MVxa8WdjH+Cthwd2grhbtBAZr0JDymZx+EUQZ1nVb6kolzJtlnXf/kH/79b7rXUas+Jil2O8v80nqZnfNA5XH8pamoeGBwqIyNj2NODnGPNoRx/CiuH+odHKAimAkBBSCePlc/V+9h0h6QNQVznsKkPntuEl94kvyu9/WivbtaE0hTtDXAvTt7GGiQMkFbly6exX8eYfDdatgBYw7FZwT9ZukwTD2FABkac8ePZZzgktj1SefL7BMQimYewMy+eOlcwHwfk+Xtn92MXVZKrMWFRZizs+xg9vst0QHgukzefvpT8KfRedRbTbwUbQ5/ErUL62r++Fo8CNf/BIkMdjUvtVT6YGRnobu6ZGaE0wH4XVwpH3x0h35PI7ROUaGmqMRrndWn8qwjx8XZR7W3zFu1txNT+wiYHepZLu++gzDDFz979kJ55ZVXy/RpN7AAE3XIBDNPZoFnv7z6youkQ9xOzNGZ2OmjYNYn8l6NIDHLtHZU5uRe7ZbpeR84iHzuTe8M8/V73/t+GR0bpw3HsDsIfQ+G0OwUR3ZRzeef5qJ3Ttx14n5pTezu8rSLsexHCA6Mh6Byd9D582dxe2aIT8rV5/16+jh4FTaFDnhvwReBi7uTZAAZQlcvxqYCHGOSB6bHh725xhf5ENqCpBDYRxCaT4B9Dptx9TfliW4GOkQBLC5ulPdv3i5zS9tYBJdg1I3A/eT4BL9x1WZnBAcldhV48K9FAOVNi11S1BHjbRvAa5Qh/QSKV4Pj7neDNhlHadyJqfB9dYZzQ7XmUnwqESngDNjy6jpm5gYtue/RbVT1xdyjBWfiyDCmZcgh30roLJOTE+U0wA+PDJRpmPG1114pb7zxWnn1tZfKc1cvoaHHGFi3Z3WSp788f+1yOX/hTHzxW60/AmNeuHgGREwiJPCre3fR8BfR6K+g0c9Spq+cOz8JMs4iCAYQAB1o5Z5y6fKZ8vobL8eh0Kcxl8/BDC/euFGeu3wltKaTbH4ZbXdvE0S5NVKpuhXfFXXSLXbN6GuAXLW9fXRZQwT6tkwwpb9b0ftIA+kSZ/2yO1KUkXUAlIpe1TbOevZiSquJunsH4qoG2dzeR/iM1jg0huUwEhq7v88jPWvMdb1gGqKmtJLXAVyCaZ8+lSmVMR3l1se3y7e//Z3yox/9BOG1EeNVvw7nJy6qjybjC68a26uTQiQHsXitfm5lLO+DWBEk3nv13udeVToy18LSSvnZOx+UB4+fBCz6zpqrVbB5bzmjddcYDERcXl6MPhsUcmfPnEcAnStDI2MIo7l4QURTW4vPXWshTBAKasM4FL7Fr1mn1+Z9jpW/7W/GeE4+t+mKyy7qVLjqmmhFiHOtK8t6tU0FlkembiEwF5aWywN81iEUWy/j1MkYdyKYXQ8fwDKwriXyVHDq2InDin/NZUZUPIP3tOIMjpXwqSgVus6ZOLnq7xvQs8866/pR5K+DT+XOBrqRfnZ2IaTopqZdSHg6TGMSUGxax+E+2EdS7mFeuvf1QO0pI43DBPgGsWd4NBrV93JwnOWsQgL/oV+fGcRg/vp2h2/d+MnAmZnHmB53yuLyE9rawlcqaPVhhIBE3QExH5Sxia5C1ZglHl+5j0TqR0ueL6+89EJ583Ovli9+8fPlS196C0FxEQTKgDv44hPlrTcRIpjcb33ulfLVr3wev/lMfG6iriNCbAqkGE5ABNcude3jQ6n1wiJh8B2JJA4Rnr5/MnRIeQZNjaOpGAxAMXHqwGPTxLOYuIHqYm2R+/ioGQLGOnIgB4YGawR31Z/2Q8gwMmOkQBAc65qbmy83b35cPnj/w3LzA7XvXKzNGjbWK2HGRFrrGgSxsc6Y7ob5vIG5t76xFVdN8Ywx1rThuIfpyO/oA1FG3NimLIRvXIR5Aaw1cSbHS6iVOStD1TLCHLTGjwGEytbmRvjk77zzTgg7+xl1b7h/2SVI905r0VTGi7kDxiJM9NZYBBNaMSEFao5RM4hvYxVge+Wjj26Vn737TvwWJ1EXCiw+oqZ2tEyrfoPnfvt5kWX6ug4el1fXYhuv+H7v3Q/KbfxxGdNxjJdtHF8EWPrcyMqyLx2QRxPcNAV9Mq20ZFvCZ9BEFjbx4rOgrX/0D37nm8ITX1Unn2ti2uWf3H5clpbxs+jIKhJOM2sOJl5YXI/N+vPzi2V9dZM0Z1C3YdIBpOYmZoOzqfvhR+5T17L7DQUabR2mAIhdw487PFB7OBAQtgIA+F0vnZ/3mMn3yuzT+TI8NoLJMQVBm9eO+4ZPZQw/x+CMqJvkLe+nCe1UP2b7BGbaqFskGexq/iCVOugczDE6fhptP10msAiGMT1OnTpTtiCOO3fvIGwGyvP4x/rUwipzhJYRTogo3tGlKpeI4gPL3OQyUOlyUopBEZcQrkQrwTv5EV9mp6zE7BtSK1gwj5/MY+pNliuY41QEjqjYsoEry8HI1JNEZltdug4QVP06HdYQplwXwvESvqwbSs7gyly79ly5QJ0XL16A8fHbnz4tKyuLWDwvI+zEo2+kUF8QEf4asGuC+3W6eDuJ+/boUlVG89V4AONggm/tl7n5tZg8OjV9Oiwdl+I8qT++AoD15Zs+YYWoHOiXfqkkGbPjRIXDezdvQXN3qWu53L3HdXaWPpwrzz13ASZdL/fufYKldamcwopSwIOkwIO4s9pwKehV+KJIBIk70jVNuWbbYloa1LLYAX/vvnuzPHo0W954/U20nN+1RbGAHyc6pZlYNZHBGdjYUYYFuo4QnJ9biN14roVreXSgcHZ3NsvU5DjKYbIsYNIvzM+Xz73xBvAoYACVvgqbEDsZqK7XRRTvPQhgv9CnwFL4KODjA18I0hHodAQN5d4EN6J0/aO//9vfjBrtkIQJgS7BmE+eroHAzbIKQz6kU05BO1s283QD39C3aRbLwwczsYXw0eP5YPKHjxbKw4dLIHimPJmZLXfu3ysPH88FgT58uFg+vvUQqfQEf3m13LkzR6c3ytO5dcovU9fT2Df7iHz378/C+E59u/Z4GM7+5lZXmVtwQ0UBLiTd8haa4qAsrWridcdbScvLSHoQLRIVPgfuVsES2IOhJRIJ9cC3etw/i7nvywFKciWnLyJo6l29eq0MgqD6Mj3MdtBPOgzTN1g20Zp6uD2YQ27KgGWirm3a6uodKRsqNszZrTBHMY3RIvuHPWWHgY7dV+DXJRItl3ff+TBeUHjlpRcr8TmoSl3yMXbSYhC1afXNqSo4fD3NSTsFkoLFybAJfPvR8e4yOT1YxidGYjZ9EF/eDxKrYZ88eRyuybnz5yBIagxpjq+J1j6EQP2+q+319PaF4I81YRjPr7ArlGRq864j3NQNvnZ3ALFtQESrG4exCeKTWw/K1KnT5ey504zRGu0IL1YGVpVWTgftKnCcQVdw+eErJ2rcjrq5c4gA9W2snrKwMEcLe+XihbPlq1/9QvRnfn4WDfZxTPRdf/EGsPpiSm/MSyjgtBZcItvdq1v+1NC+jxqMzXOv9RSTyiCxY4nxXV6Cvpd3yyJC57WXX695sbicn9nYXEYJ1O8d+2qnShfbB46nGsoriEZHhkPo+83ZtdUl7gfLN77+lXC35tC8rna89PKNMoaVqaJRgNRlxLreLVP2Y426AUkLzrkQ9bLl6xfr+3DtoKfNvXLu7MXyIT70Nr87/l//+v9MfgrYIST67kFfufdgpfzge3eQeHN0TuRqwurfoUE2e6iEQaRDvf3IisONkOi7O3XTgCaL5mjpXGfgt0DAAMAo9ZxJdFMBA9iJpHPioaM3iFJ/dm/XdyoBCAbTvHAdVeIcdNcU8MUkDhKvHybRL+04jJVsOu5ET3cgcn/fd28dHDnA3TPO5g5AEE6t69Nh8mEFHKIpXeZRGq+ubGBG7iNoHsX9c1fP40vjowCjiJaKwwSGnjtCW4MHXRxgdx3YtWilZnfvcFlcWQUezSuIFcLSRBsfnAaO3mrSESUq91F/7wdvl2k07W/+ja9iIjKA+tAMZg/4creT69/xkj6NhcbdA1/g/ODA78gwqODTWUrxtEe+7Z21YAqcB9qty3X6Qx6O/eFHH5S//Tf/Zvn8F1/BzFoO7dF16Kwlvlt3JaAwAaFIJ23st0xrHX5VwiUWzf1gXvqytYNlRR617NY2whRh+2d/+hflwsWz5bd/+69R/3o8P9zfBqdO9K1DL4w+hN/TPQw++sqe6/YMk6ebrCI0nWBzZl8zUiYcG52M9Uln95cXF8qf/tm3ypuvv1i+8atfoZt1HPzQs5UKezWd8fVX18B9XUKKjzkDr+NafcX6WQ1NTZl3A/zdfO92uXXrdvkP/+HvxoqI+JXW5U6/yG7/e7pd1xcnpKoQsDJcYlzf3i+7h/3lw1v3yl0sDQ8q/42//tepY6/cvf1xef+9n5W//3u/Xc6cnkA5gJM4nAAk8FyYPPytD82pR2Zbdb3fQ8qri6HfqxDXvLt48XLAf/vOndLxX/7r/8th3dbGkHk8DMT4+Ml6+cH375Rbdx6X8cmxWOZBe1NJR1mcxTTANHaZZvoUEn7Yd/x2ytMnS2UWc0ENNjk1DEO7jreHBNomfQmG7ortj8OjUDzA+2reiksbqCfPfx0cgEBg8i0kr5pPE1Qt0t3XefSStNsWe8OfozOHm0Sl6BBSEcECY8m7+weaK+BmT+JFuzG+3T1o7V2XetBaMJcWhYhysEWE76b6epuIdHKqf8C6FAJKwDohsYOg6AUWJ7Ec9OGhcWBxtnGLck7t95cV4O7sgtl7MOTx1S0/NXImJpTWV1di8sc23Fgxv7ABsyIkrkxRL34bxC0R93QAN9LYzSl2TyNKjd3XNYg2By5w1+OnILsHganEvMEezCFjxCt8CCvXCmPOASHw3nvvYTU9KF/6/Fvl9TdeAqZVYD0sI4OYmfRd4SSzymRuVnESTrx7L9Nuo81AZDC48KlpnByyHxLU8vIOVtVS+eEPfgIRdpW/93u/hQBSH5N1zw0k4ngbLYmPilnZ3zcGLWAWbzN+CBktEvHi2FJhMJvmsnQUfqw+5Npq+da3/rhcfe5i+Wu/9jVwoGm7SR4PMjBUn9mwsrjE+JEOzO6Gk/CDNojW5VXf1ezueJvBDdOX/jt/+7diNWR7ayX2vw/01XyO9eDgKIxKvzdhaASOgkVTGpIsO9DpwydPA98TE1Pl8oWL9HMVhXer/OgH3y2/89u/hct1KYRqH3ShwHRFImFyh6B7E1zBCCthazPw7lyI+NDytQ8K/pdffhk8fEum/S8OlaB2EuVN7MF83Sw/+cm98vHHD8qV5y+Xqy9cLkPDvYHYe5i1d+8+LNNIpRsvXmOg3D2yXT7+6G7sQ56cnI70kTH9rgM02Tam4MdlZXm7XL9+rVy8PAlw+0jV1XLv7pPwCa7gq1w4Nw0Sdss8fvPHH90JE+clgBwc6oMZcPrxq588nQXCznIa/60b5tDkWV0tYb47KTMx4e4mTBn6u73pC/cOzmHMRB92yMxIz13SF+tXuCcn3ZRR82xihjtAEpltqn3UVJooQdyk9/e7ZINJRaMys+bagds8EQIuffilfMgJ5pLwW5NE+5WBPMrGOn3zyd1Xvqkkzjs7N4AdC6NTs0w/Vf/VLXJ+KqIOrAv+XZhJhr2D9ViHDbiQ+A4o/ATjSVDUu4v1og+NgLV+Badm5MhQfwjZ3d1lGA4LYWASjeakj5sbdgIf21taTT1B7Mm0UmanSyEIoGjfNhEG5u/rH4KB9xnjrfKYMVBbfPmLr9MXrRkl5wHCGIsE/u7rF7aDYFr9QpnOOnvx4bR6lpZWAjc5kxuz7fRdjeamkXfe+RmCsr/8+l//BnW7X1xZQhtIEgnevsrwOzCWzGz74kmLQS2bk3hqM9tV6CwuLmNyfoJf+y5M+5tYWRewNBAwgxUXBnHgvMRejKGuRd2KqU+sBaLLsoRAdv5D4e3nQrbxbd3w8kOY9htf/3KsnGhJ9g/gFkBvYamBX/clDA2NBC53YFYtKMdK2KUd6c5Zc3IjCDbL5z//+fLhhx9iHv+rf3XompqV6LLHOuLSdnnn7Yfl5sd3Ydgr5ZVXr4f2UdLcvjVTbn5wq5w9PVneePNVCFez4QCGvRcvoU9PnS1vfu5lNKo2PP7Kxh5a+2dItOXyuc+9Ua5dPxvMubS4Vt57/2MYbr586ctfKFevnA9faBPt+9GHvsj+tHwOIM9fwkfCZHB54+bNj2CSg/LyK9djtliCncUv/oD8Ms6NF5+PZaJ9pNTczHrMporgtz7/Whka8dyqrdD6n3x8u4yNTSC5XkRbbQdzPnm8EH67gmV8Yhg3wY0YK+XB/RlM6u1Y3B4ZRbtRh9sl7997gpCYKBfP+/nCfawGLIq5BTTHRpk4NR6EL7H0ojmfPJ6JpTHTADPg9oQOhd2ZM2OB2x00qwS2ML8eg+gAS5QSo5MR7uxyFj7MczTw+tpuCDYH3fXrg4JWoL2lRayR/mqCqkMNnqKxhbUygqtxgKaVkaErcNMbM+fuq1a7mkfY3KgSVgbE41pnTBy17tUy1mvf3GGm4PSkEt0fX4EcHeurvqUCC0ChAphA05p+aSV1DsY2RC0a8T45PYW1oHbdKG4kcFOBL3SoZYVJ2rKtOfzDfejgGvSotnJJMTbkYI54lpJ4sny0qQHGvXiUORXGO76hBtMmwxrV+G6VfPDgQblx/fly5bkLYS0obKRRhYA9c3zdaqlFptCKNhB8anfHyC20MpbtTY5PBby3bn1U3n37J+XLX/k8dV+NiSpfZtmFfhSx4lJhbJkBhJbfqd3YWo/0EGa0p6bPt+yEQSH04ovXZdr/66HE4lKMTOsALeKcv/fuw/L+zVvlxsvXykswrXa+u3oe3FuEoW+WaczmN958pcU8+0HEP/vpezFr+8UvvVVGxzUh8OPQYD/9yXsxafXWW5+Dac+DkO1g5vffuwVj3S5f+eqX6NhzSFkICqR89NFthMDt8uUvf7lMnRkXhWV5ab388Cc/LluYll//2pfRtmgNOrq6ul9+8rP3wh/63Odei11Umhbzcxvle9/9YQzOV7/2JYjTSai9sujs9M/eD+n++uuvlsGRvtCcH314N74h+iu/8rVYZ95CenvCxts/+yBepv/6178ea8gbG6tlZmY2+nrl4pXy2qsvxuC5cfzt9z/AlF8tr4EX8yrVt9d2Ying0sXz5dKlC2hk1287yq2PHpSFpcXyxusvhyWwvrEcu5huYd0oDJ6/doXBqks2tz+5X548mQ149bsczCeP58NNuXDhXDl3/jRMsVqWVpbjeJ+x0Wm0av0WqkywuLgIs5Ry/cZzMHMVUvfvPGXsJsp54FK62wff5XQm3YOzXYM37cH9RwGDO+IcZ9eJxdc6wvUcAsvTG1wT3tp0VWANgVf3eUtkaknnNfR1tzbwV2GkuVlfCunByhmL/JrdCwuL8ULH+PhotLmxXRm6rl/jZ0LkS+QJiwGBIlM6ryEc7kNXIwub7Yqzap3U7ZHW5+916jO4Bi5eZA5N8P0DmRQhuI75ioWkleD7v9KHZTVRrSfWy7HmfIVOwasl5b53BYvW2g4WhzAIs+au8Auj1pkKzgnS4SF8Y9o1KrAVCuECQqO+SGC/DIuL81FPCB4EnctwYyPj8U76f/6f/cvS9fu/94++uQcxx7IIyNFUdKvW3OxyeTI7F1rnzJnJMPs0CdYxhR4+eASCOsspgBkexgdDimzgzz1+xAAjYi9eOIPPq6agFJ1cmIPA5pZiOnxsbADfFWLErJlfmC8L+CBjY8PUNV568HGUOM66OeV/5uxpzOyBMP+cKp95+hghsF2u4iOMjg5AiE7DH0KYCzDt03L+/CQEjzY7xNwDEfNzT5Gy62jPizCtfqYTYLvl0eMHIOOwXLh8pgwMOZl1QHlgWZgtV58/V06j/bq6GCisw0Vg3EYC6iKMAktXd/WnnJH1BQnfeurF/1H6Pnx8D5Nzrbz0Elp5rJ90TUK3u90LP/+F61cYKNeX+/FrlyC6JRj5bDmLa+AEWjc+z8MHDwO3N168GtpkCE24srJUZmdnKH8NRvHYHWdIN8DdPELqTLmANeJ7yYfge4YxG4I4rjx3CZOUMcBFmZl9FEtCr71+A3MVgqadefL1Y456WIAHBDhps0k/9/GPX3/9FSymidC4s7OPgbmHsq8hCCbB4yDM40EHh7EefvHCKdpzInEXXG+WN/Cbr1y+QNlx6OkAfHVGfedh3Cm0qvncDacGOn/hLMQ4AUOtl2tYMi+9/BJ0MIX15ozpBoLrKrg5WxkIM13me+mlF3GnLocmconE009ee/2NMjE5RX+whBAWp8+cKxcvXYlZd5fX+mHOK1euhnXlDLluzJnTZ+PwhZ1tRALWmDvXdJdcUlFrumbd2zuEMJmCFhTsWDtbO8A2xOOusgrM6ygQBbtC2FUJf6uMtDzcsmq6y6H7uEMe4HAfd9CdVDSPVYeGR/DOwGfr6zsI4DXobx1f+BGC9zEWwGrxJJa7tx/DrArTvViJqW8QQWzJ/UYHI3YAyfX7eyCm7sV1f274OAQlj1HToZOB0UQQob5upHTSbHH2VKmnSeiUuHlMr+t1mG1usFBY8Fuz2AmdkHIM8ihmqGbbxuYKxpgorAQtYcWsrrL3oB5rsgWhaTK6rABk5BRZMG0fMMM0nV2YdcV1SH3X3ajHOjTPdrcpe6g/70wvkroHMwTNIAOZx11TMrTv5O7u4XuS7kz04BC44Ld16P/6e3AIHxdfyB12MYMMHH393SH03LFlPebBQkPaO4Hk8g0EhXvR198RQu70mYm439xaCp/dtjrpmxMjvsJYOnYifRAmGR8bRKgc1LYHOsFxJyY4Zh/CRqtomN8DpI3jLuDhBwxjWEVd1OPShLA6i9EDrM5XOBHo7KZ4HKS9umNsM4Tb/sEWWsIzvAaorwquDmAZGdaP2482RnA/umj3NK7B2NgQ/YFWwKn2m+bxhGkwfw/4F2/C0I+mcpw9jsbXL9226hZXD0Q4QHhcQvifP+vWwOEyOgwNoRwunT8Xs8qnECqaw8MwtDuFrl29ioV0OnxXn3tI2sWLCGueq3lfe+218sorWIajo/G5jrfeeivuX8PS0TVxV96Xv/xFXKk347R/wxe+8Fa4bm+++SaK63Qspb3+5uuUfTOWtvoG+8o3vvGNqOvSpUv0e4x857BA30K4vBSC6/r1G7iXr5dXXn4j3nU+c+5SeeNzXyyvvv5WOX/uMvTZhzB+ubz40msoqQsIn1Plc299oXz+rS8h/J5HwI+Vc+culjGE0nPPPV/e++Bm6dxEOspQzqwaZVwZT2aO9/5gVO9lXPnYWazxMWceq7Nsfv4L3ye/XSIzg3X/h7mQkGg9v/GplHWaO75twlMRrDR26l7TwAVtGdST+zSrnHWMzQAQjpv3lcB+dWwNH6KejndY3811KQrT3Xd3DZocguXkVAcafXsD82J4rOC8RzRN804/WB+tu7OnjI9OhH8EOEQZWx9FgVPNqf0dYYcwNY1QwZ1YFGoc/TgFloThBIi+mUsP3qeQs5+aTgqbUTSV13G0mAcC7GytBgMPOjeA3+ds/Cia2Am+YBTM9yGYfRBCdulRxjNdRt3DivA95H4E1BBMBxgRTRviuQKgG0H43OVzZXvT5ZRdNMw47eMf69YgyBQGlh+BcWVATxYxfRxLZgChF8IDphtGUKmlZeweBIUvcfT1HQbDWk54OmnX+sbHFSjgH8HnTPLQAH6bWh97TUbd2V4jHS2JlWadA9GXjdZz28Sno689tC0eFCj9CLZOhEIvFkVfCKqeWFLSpHWm16uzytbjfT/3PVgkIwgDhYXWxYBCFOGhoB7FivGttdHxHqwQ8N23C8M4CQeOx+jvcCexu0xi7qOoI/b27mFZTUeZ4ZEu+rgTqyGnz47Fjr1u8KCVduW5syGA+5CXQ9Rx7fqFMnlqpIxSVx+CdOr0KAzqoYn9uDKDsVNvanIEoTMe/b72/EWEyKmwqhT0WqEv3biKEJuOsYm3fNSqOt7O/klcBhlLf7DsV6bU95DAYx0WJnE9IjZjQOTB0BC5M48ZTDOE9vY5Jkhq85q3btNDsUPkaEjnzwnCoUZ2MqMunjcsAHkKYSCcqL/KCCTGiwbU7yQKj6mPPPjG1u8khExX/RNERQvWgF3lZb+0v3lmefOb1T5G3cF4amZniRVuEAj+zIAnYIA7Xy/0ubApnAKfrTZs0/IKqB3MvWppaJWIWwWAyEMzQkS+8N/PiEnse/h0ahrTFRISv5P/HkbgNZiBNnQPnNjQ6pA5JFTfQe5F2NZXv4RF/GHBAJ95nBhiaKMe92MLg2vu7gUfhKgl/GA4CN5DD7R+NtaXwSfmIvkGYT6X+zTRbc97Z6ZlTOsSRuvr65WopY/atmvxvrCgZeUB71pzlnOpS4GkJeOykG1YVzlAYKORXYrthUnHtGgYJl/ltG6jQkW8aQ0oDITLdPunReVkntaOeBrkmYLDfOZXaysQFBC+F354uMnzrrBWnMwUJplQq8jJVmHY3Vsnzf32znhDzwg/LbqBQYTEgDiUjLbL4HBXTMhpwZjmfnmtlFFcpj6EjvNA4xNDscSkJehzX3c1j+3KqNMw8cTkcPTRGFYacMRxTCKvEnGLOYIYlNp9AFpn7yRu91IGccd8NQyiAdhicMsYDTKgZZLos06jzJOTAIZkXO/9rcby3iixw5aRrzJcXUc1r20YrMaFaGcFFRj5ylbMFhKtI2be3HHSasMJBddN6UTAZP5ajz54F1oAJiJdRpMf/ZyDPXPiQKaTQWs9WA4IFk10XzSQMLUYLGs+hYwCyGUbcay/WL9G4LKHmgfGhbHcMK6GpzgE2hsn7+3Q1iG41UrxLSRhUGQ6CaKQc8OFX1s3ep8vJMRJiQO6IhXfIXjJYwctE8KWlpzc6MG6UOiFYBF2+uM+YIWh90bXkUeHB8Mv17Lwra0BBNYg8LvU5ThoWQmfAkscO76Oo3AM9tfZV2PAYgQOv55u9F4NqKBx3kBTXZNfzXt4iPuC1lTQ+DqmDCkjH7heDiOohWVo77UmZEQtEq0AN6ZYl1pbi8CZ6z6YyzJhsVD+kLrCgkGAqrUVkmpoo8JLbbyztRaCQsHkJhpdRQw88ve1NtWgSHSryKMwUNt7mIN90D3wCCUPeFAoyKxaVK4Du9YelhQWzIGCoAsXCIHVw1VrQkGiewOqA45D3JNwhRCU0k39ap4j73BCIBklTInYQZDwJQKD12AoyjloSSDeSwRqR6Oh1qF0pVcEGSkZzuBzmd+1Od8VNUhEpgtDEpXReiQGt62FhiRP5pOZvbqbJGFx7Y4kfrc0czCbsNc1VO/NqyYgV9RtdDeN6QbblTnVVs6EJyzWaXu+3KAP7LqhEz5qULeo1f4juPhd4auzm1EtAyZcpgnLHoyo1gwznb5p0muKmx+uDzji9A/y7MrM9E1Gts+eEBFCFZjEq2V87iaG3H1VcVZxYhAe06prUoWsIQQU6VDRcRrlPD3Bq7hOOHzdUrpwdtz68rm/LSue7Z/WiIJX3CXO1LhhvSAcnDHVJVPLuy6tAHRTiq6PFLOL6yHutQqcqVXohTtCcTexICtgJNwc5zdg1LBIYCKtD4Wm7p3lvHcstBoUEs5XOJ/RB7d5HtoQAkYhIhM6RL7x5Wc4Ntddq9USkbHpC3kcG3Gp8Ffo+H2e6BsAu3VSGnQyVYQKuwJcASjMRr/hIyNqzcjkMv0OsOwBo5/M7MCSOIAX3EJpPcLv/E+c0EKfpE9KVQ1kOH4DQuBbG+LRUvE2AtpABlNrxIQTd9t0jKekUi/Id+oaki4eeeLVdHfpxDZInruO6MJ8l6YhUSKx826EdomgbowH2SDJaN+9d7CtJ95wIb/wSCimS7Ai1ihxSARqNx7zXLCFE4SAqJgYQVr1IW1ddjLWUzOUfNWcPABG0xxgYyUicePmBwUQ+OJeraomlYjCxKWMxKcPvomfKjwypYTpbG41m+kbcOmLiU3P41rTbKaPdD2WsLoY+Hy5PCwa8YFms1F3IgW2xYc4cv8tRERCjJfWgksaKew8ksb3Wx2XPKdIAeoMqp9IUfNWJqvCVUEgJm0naSIEmUKBcRNGx8M5g2rZSFwKzGoxhSUEhIboK7jbRnhuNZjIOYLqVrTmNEj3nC/3CnjQeIw7DO0rhW5t7AEOhZljLUxuUpFZxK1jIKPb5iEEL87Ft2Mivo3joyMxfhJ7ChOZyDVpYVIx9fcMUR4c7jPW0LlWSJ0rqb+lfde96RV9pp4C7XLvu98h3w4s5z5i5wkUttAs4zeA5RMWE/SqINAa8egk0+yTQnDQ+ZewtqApLRb6r3C2XZezxHec302ruoDyBLgAGbI9BJlHeOYAxiAyiprBFq4MpJYwkxqsru8ZZBRnAkVmEs1xmYp0B9lo/UYJQjMqfdGAAQJU23RDFLWeAJLIQEHQEqt1uzvF19kkJkOtX23mrHFLIOjfMNBKwppHOOvamoOtljWfZXKQlbDWb5p5rZeS4SMbRJ67k1zjU8hI9OazHfHl1T4q8KIfPPMsKtlKrRiER7+0GPydO3Rsz6uELOFplQi/wTSluG0Jt5JXBnA3k31wE7q4cTZzcBi4GB6Fo0RpGy79xJoxTAG3RJ/60BwyTIVfIaBQrBaLy0n2RZiCBoAhLQ1xqRCQ+IXR8fXFhfhUB/W5vn2IEKPDUa8z+QoyX8HUElGDxMv9MjL1S3MKJIWUdOBaqMQ5NOh2R/BSxGk1vR038xiEU9oRFz7LdU7zOIY5do6vz7V+xIXRdm3f59wFnmUcLTJpQLiFNTQ//VRFUSTGMMaF/luvjOm9wTqlUTf2iCfrdmLWTR3b4N52dH0UZntahAp120Lg6fbIteEuUda1dQVRujpxT1v2Lfrlmy3BMITaqYoktZpvksSgSMQMiJJMS7dHZwLtJMEIRJbNSiWEIK5WME1EWI8ELXEGomnHSST9yNjLyYAYgS/yauIlk5s/NuZrPpKnmuwyEMSFxPPFATeBq4VNU1Lr64lIqqqaSwlNe/Yt0sgrbIYYQOCROX3WgfSE9alD38U2geFAEw0zhSc9nWo0CG1PZhcfTngobCAs0oxBcKR5BjQowWx1z65+nhJV/A5FP30xQAbyPWOPePX32gbaOuQFJi5M14MgMt8BDAGEkV5PYMS1gNh8acDyEp0EGTPbaCUZqQsC3NhyfRBzk/FzQ0QnZfdgwI1tTEDSzOcLCdaxvLoUz31Dx33OMoaz4rZp+Q7yWUYG9X1s5E+YhzL2ZisfaKY+Ij4mo07+auUEg1BfWGnAHO8RS+x0SQtDnHkqYi8Ev+Vhd2g5P0vjhv3BgeFQIGplaULB6XgpPOPLfdCGfr30lP57HFfbYtoc67AgWwJeRvfNJ60u15khEaL07mdrluPq2dkuHzq55eYazXeFqNctTGj99JhfoKeugARLMK6QPFoVekdYuvIxgkAdHOgnsTKsk2ZV+ek+1PkSzWndLuFS+bipRfw7/r5X7blVnWsrq9GhqkkgQDrpmMTGdzIHo/I/o8pYECVZpTUd9iBqiT2Dv0WQTCtiKiNojinF6yZuGcK9p5VpARyicMAjnyYJnddXq5K+ak/36oaybLVnWc1vf4dvQV41j+lVEleJalR4CI8mlwOviUdB8u2HQDAIawoAqoh6QjvT/zjVEbNFwohAWh1s6g4GF0/VxweCFnzkhQrjGfgyXYkc0p42ZHIldZ24qkLPfNbbi8YTZneHWacMobQPrasGI0Q65dQumujeGyRUcRG45KoQFVMSlQwrHtQt5nfW+1CNBzMH7C2LRbyoaYUl8gUOZVrnC+q946Vpj2QK2Gyn+vN1Iqrix16jlVvCOpiL584n6OtazrrEp3mFLdtUsBpzfKQJn4VmJSRc3texrRaM9ZjXcuaxL94bvU+rKg7So++mKawMTipal3l1UazP5dCYDwk6BV7kl7hxfNIyc4utWxrdemmZ+G4TzOzkpAzoa3bCU2lVGEu4DFobWkPizmcZbT/HTp5xj4Nw6Z4FHViHLyyvLa+UtaXVsrqwguRAIgGMb5709sspdAb1jSDCBh8sw/0DZQgtNogfsLulbQ5CyKY972tz8XlCtKaa6gBtswuxxqwoAOyqUbdcWx2COH2jZptOrcHFOy1kHDKgSE8lKSaTaZrB+hf0kDpBMMAvLS0EoyhIRKAzajr322gXXSr9gW4Gx1k/95LuYqL09gySp0paNdfgyGBoGhnJwdTkdZuma8BbW2v0X99ovQwhIU9PT5X11eWAs6tjB5jWYrnCcgY3iB+W7RjYHidDgN99sgxhSG2f1WWB+s1RtUVId3zt9Xj5AKJDUw/gjzpj6+TI5sZ6MLL+m5LZPjqh0oVwcU3amdk+iMUN6Dvk7S4IxQOoCuHi2UluSdRn0iRzbTxmdxEk/Wp6+HMUYhjAB3fZxxM5HTfzjAyNUidjDpOptRQyriKsrazH+GrCiRPL7bg0hXUj0xjdG7u9oR86GNeh/lHg6aKP0FSnlk89QsfgMTkSo7QyNNgfu+U2VuseYonV7Z5qbBnAHWhO9DlZpVkZB+5BCs4vuLsuzWGZxvIbjLd1B9ED6yYCUCtAM1Rt5YsJCygrDytQ0JkPww16YEwOGffQ8M74Q/eMQrgf4EZmUvj2Ut43rzy1Q6kaFh601D9U90OvbiyV4bHhsFJkULWj7yVrDaRVoTvj+7TO1cQZ1b1qUfer78fbRyof4Rqhzj7yrS5h/SAnXXnoHHZDBAXtpEzifk4/4+HCvdPmEpdffpNAdcwVTJUokYIMlEhX8iq1lMRKC397VVOGFmSglcQUhBiUatVMVqvUSaMq5ZU+MhG1haQB/6QpOGowL42Sx/cOndXWNKsTHJorDpw+p1rRdCW6JobSUq0Y+oxKPfVC+WpbmoGmqWlzQ7lrxEpetZzEaJrCIT5fSV+Gh+v+Wp/5qZQekKvUt59BNPESePUJnRV0T6198wXvujzjLPV+4CbyIMzM38OAhrQVRupPjWF+13XttzPtDmZKZCW6+1wd5F60k0s/1mk5yyvpzSeTbzG+mwhlhZqK0jGxTzJAEK5M1NJO4iqjuAk4eR4MGkLH2fqdgFcacPOMu5OC4MD1oMKX/MLuhFJMkCGAdXmEJ75HjOCWKNW+HpOrZg7rANjdXeR+chlS7SJuZTwtBtvUQjNIE+JFC9G3brS8kv7MewAM9i026rfozF1Rnm29c9Tf6vdub7lUh3CFDtyJJC4VuQafyydQ/pHV5Puz4W+CS59VP7jStrxg3y3nW0riT7x6b5tx4B8warEBWDzTrHe23rp8FjxCHWPjI0HHKqwoMzrhwWJyOZKYTtnRFXya5ZXFWDZRwsE6ELrmAFqsV8edAdz3YO5qPgQwdK+aegCtLwVwMl+dzVWa1Zk+ByHMBvI4eK77hWaHKF0HrNLEBXxfnofD0TJ1PaymK2mUtpFOogiwI5XQKnJFnFfrV8uLZNM0ExU6sWsLJJquKauUdZbWGdUO6zEf5Ty3Nya6uPdbO5624LvHHRCb77yKmVWn8CFs4XBg6oZ0J5SAH0h9mVmpHMe2wEDWf0A+X9wfGkEaA2PAQZozw5paXQxUmOTAqvURwg9t6TEvzkH4xol1K8H9IpuDm2aWQWYxCI8Wi1f7L8OLF005ESrOciJMoePMrvCYt04UVXNWM9A6E6cSklo12iBNIjPKHAp+o2PjvdE2rFPhGuW1stDSlok6W/ULh2agM7taGzKax9oKp/CFAIBZNOn1fn0NznQZyDzCJB7Ep/XZH8sYFRaBI8p5n+MlPMJhGeF0eccjYBRyWibWYx6j+Z3Z9bztWLemPp9rbfjesfXa3wyOh4xtH6U3B9TnlnHMbE+W8SUNrS3b1rLxxREZ3fL2z1AF8z7WC5aSW+88xnRscrSMToyh4nGUoewtHepYxkBqx6STpkBl3vramGcLbQCHwFcfxaM7fS5TqunsRBAOv9VQYaJg6rhsZFDIKJ3MH1KRATPqT0owaizTJSCjAqESUNWEDnAHnY21PpAqciSOOpNYidVrzM5RZzJ2nW6vs7iBUPL4TP/Bq5JX2HOwTG8GkW6+bNOo+aOUHxkfo12ImOfCkpojiFpmI00CcvAkMttOOIxVY9eylsnnwmOafarEfpxmfuvzsDPxU8srlasGAJwgEn25WKNm7KxH60SXw/5sw0TW5wpA3YpZLaggykOPM10NAR33WFqB1xjPur3TEx4c1rpM4dqj41z9UWFRAchoWlfSnD66EzeWsS6vq8u+CeTuJfdL10mZpAnTtZxM960aLRetD9tfXVoOZWBfKr1Ud0uGEB/iQbiDOYHDGdstrSEyqMHTQkoF5AkqXm1Lxo3x4bcwKESE1745J+CXLygaaY61tL6Bi2WZYfohY2rNWJ94kTF1kRw33+byhX2VnO0HPXAVRvtgGesU7hznoAm1q/a12tb3/TzidGJiBAkxXPzynG+HIBhpaLWsrS8yoJ584CZwCmM62zGRYrTzDohXmVlGVsO6NCFzyrianP52kV2iGR3BvyWfWlWN6m81b+6+gR8jzcVto+k+lwljiQLkZdthPjkDyPOahQGnXmf0lN4yedXatR0ltg6Gu4EkPK+u026tI9XUihCBPqHpm74zyUB4L/HF/uPoex1wGViGMwpHWCmke8q/zCDCd0iX4OsZQbVMbNAgXW2jDxqvmoFVXxVTW2n+hWAEh+7IcZ3Svsc2RWA2SMDW4cAODauRusv6BoQTk1QKXpmfkXKGWQFDH4XHaBlnOPX79hAmtr2L1tDs9nhY4RqmT+bRt+oHZvERE1GUdfnCuulOJWRnisGLY+8zNzO4DVLNFAwIDIOMqy99m0+TT582cAwMdOuofn+LY/1W3Qxhc8NBtcBwm4haXfZHHNs3tau7lfT3q3CD3Rg3hYr9O4R5Na19yT3Xap338IWE2CYKfNFnYIo+A4tdtT5nf21buhpgPKxHvAsDLQWcZOAXuCON4YNWPYxhEZehjls8p3zSudN1seHCfkmf9Fm8ucHCdPPaftA00Z11+OEMKGaLC/UuhuuoKwH8Sp0nSvj6lPs2feNmZdVX4PxeyWaZQDOPwHAyiQSyubUWA+YbKO733HKJoWU+h1bkWV+faMf82VbS6BsoUaqkqiZzJTKvdkBJ6tX7IDo7zHOJOLRwi0HVHNr8alhfNAjJzGBUH6nO0tpW3aNbGVwh5W6UOHUPBNNUWBUic5u8ModCJs4jknD2W5sxqDfObW7lRw/Sxy0YSK0MIyLIhHUXzdUPHtyx4ymIvlXjIPhMP06GHBhAMgOlLohMKd4YjtAoSbASjUw4hMCKExnAZycwDECk1uve3bBsqMc9u/bVFyxkCtsSztBug1gF4vVwN8q6P1lcxBcMEWLiw2UN8agZq0CWCZ0Hkzi3ttcR2phsXVoAzgHoqy3Ec/cYTyDknZzbIM8mTDqJHx8b4v3U6bJf7atvF8kcWmMLi7PgVrzXlx1sT4vOZ/4eIZ9Xj6yJfdH0ze2OLo1UQVRndO3vNrTXQ2etzxcEFFYKTbcjjo1iMkPX1q3w8j1n9zcrgP12lDCLG18kkG7cKjgyMhBRmlmnL266cYIw3t4C/+6Cc5IzaID8yk6/iOGWS1/TtP7Yz005lZ+MblnHT/xVJcR4QI/iWh4R1zKxLxBI1zJnrLrQjrSs5aIgdJy6/sW/+I++qfqLXSmaRJ0MGgSoBvHdSaVVH9pinwGn51wrM/mu5TiaWW0pE2leKdUqAfjFddNdPlhnwLcYzHWQuR/aPJlR08F3QjchsAnfZaT3mpnrMOQK5pjMMzo2Rsc0a3ZDOCzh+Cut/fCUzO5p7iury2V+fi4mJBxspbGzr6uk+1ymG6EvTscLx9rqSvHcIboWpphwbKytx/u0fnpTYlMWKFCWFpfiXVa/SeSL29tbCqiNSF/GnOsbwLpAMLiA7sTJ09mn9G23eDSKJtXaymIQskRaiXskTLNNTKT5+afAsRwCUK25xu/F+dl4P1jYPD7HVw9XVhcjXWIR5x6Wtrw0H7Po62srDPQwRNAfePNd5Nm5GQjDN1GGimdT+VL1JjA4bzAO0aplfNd4TlgROk6UOb7LS4sVBxDRJK7SOmWEaQ08aqWoERXA1uc7vrswxiksMdeUV1b8KNkieFmISSRx4CmK9s/3hs+cng7mss6ZJ48ChnH6rSkuLE8ePwqryxM+1Exr1P905nEwv/BsoxU3sD6MKgbft3Uc16CTPhkamlsC176jbXlxIpEvL/su91Nw76uLA/HMel1S88wyhfYseFhhLDEkYiz9QsXS8hzwz5RTp3zHVnwzBvRNxhI3mwg7+yrtTcTL+7thFtuWgl2a85XTe3fvIJR64ssYtj07U2HJd4YdLzWwbzxtgsdlxnR+YY57hAs0IQ3LI9K6gnnZw+/+p//xv4TXql8XXyWTaYHeo2UibctdIj3h02ANVQe5o04MaOJpmmhi6adZbS6h+MyGoinqN90ZQ2fuFASahpYxyohnTp+GOZEqlJBB/RSCp797/KQzbVQCE++UVdqXsaeCyRk8zA7tf5c4NHcvnDsffkBMDlB3LBshVc+cqh+TXqePMqnwqIVH4wgQzMa9rrIIHG5hnDw9ganaiY+4X3Y3D8rcwlKYTJOnxkNrOOW/s4FgwIQeRMI64+fL1Jv4zrPzDCz4GxnBt4XxXHRfhXC1DKYhkvHRsRAQzkw+fPgwzG0nA0eHh4sHfm8iVDy7ye175y9eDJw5cAoETe1TU9Nx9SV2n4lnT7QXhnXGbGUNwo6+1W8NuQ9Zqe3kjybd6elTpEEcC4uM2x5tj8eShjt3ZD5nfnWZLpy7GBsllhaWoQm0RN8gfR2I57MISOsTf1PTkwHfyjKmJmrX0yEnpiYh6OUyB7H5UXE1jCdPziMQnAR0vEaH655m6ccD4TVrnbX13hnZmBcA557goB9pXyHHeH7u/Fnac5Wj+o5TU6fQZH45cLHMwATT0JJ05qSRAlJ3yJchFNCeNRY7wwhuXHB/ccz2A4tzOkPg8uGjB0Gfsp6fp3GJbvbpbEzqxTZM2pIPXKXwK4tOYjpule48SbIe17NM/61nenqK8eyBvhbR0INlRJrbxhdHADm7P8YYJI9Ir86hxEfAoB1pWF/XdmfmZqGZx6Xjv/qv/u/BtMZgtPAcNEXrpI7BJRoZyVlRg0ycvlz4REgKrxmdka1Xun0IpiGCDNlGXIkex+kMbQgnkKIf6R5cfU23uLkf05la/UjzxWZ60BkzwdonBC2E9RWIiyCTO9guQ4gwB85gx4XJZQdDneF1t49+HvDuUj/tag6700iJiigjvStOC/ReJgwTG2R2dfTiMnhW0SDpEhgmOHV6SLvCRaJz4V5zMPxNBrFOwmAegjuXF9QyErGzwM5y0+NgHhf+gykYPAnDfBK6VOteVdvzy4MOqAJUAaEgVGh4mp+AKjhiX/P+YWyW8RC6IYSNXyS07CaCw3HpR6KLZ30+d0e5gWYIbey+WXc8bXgYN/0YGRyJScqdTTQtuNb/nsDykHEX0FJLiytYaH1YAlPhYt27+6DMoakuXDgfJp0Hwct8jx8+QnudKlO4YBJpLIMxTgodt3vKiJ7B5dLYmbOnEN4IXqySePsKOGQ0NZBH7cjA3nv4mSc4KnSXVtbiJXgZaBUmcclHTagica3d+nQFHQdpWEEvg8VeAtwSaV04hWl4DFqC7uyfZ5f5AW+FAWQUgt8DzGUsZ3YVCrpvIwhfrc3tDcYBvtDqiAk1hSHwx+mLWKFud1xnrOKtJ51fgnQsjUpn0o/B+9P0R16ZnZ0tT57MlK5//I//wTeTaSMCUP0t09VCpFAI5mtdKR/RewHVFNAvUxLKMPprEpGzul0yHGnctq76LObRJNcvxFfA9tckd3+q2jb2qaJN9Nm814eLBW79BBDucxkHzg7GU2No3ukPeQ5PHP8C4sLXxUQSLk0lhYttCoPw6ytRbTCkaf42zTLCbzn9X9vXh7J9B8S6ah3gxiUxJ3gY+F1g8EQ9X/bfxQeOtzmoz1lK5YtlTIv9uMAck2L4RNYvrE5oaPp7DRz5POqvcNtl8VjXtZ1hh+n0T8GHIka/0bGTuB0eZ1I1xTSL4x1bxkOfzUmmA/zzin/7Wdup7dZJOscztuS1cGg/hEfY7a8ui7DErLDClfHzaw6+qeKB6tsIgF58Tn1Iy3oEkP0YwJTVH3Rjxg55nBc5oE5fR3QG2HeKxbFzHzFBx5gKZ/jg4CTg4F44nMykUuACHwyob1ttYW10w9T6sY6nKA8ftuULuyKi+Vpf/gAP1OO4GuWdWJEQL0FvCG3uzeu9Loy0sqfgpmW/ZiGOdWFiLgC/VdqDI6kHwcvv+tpm1i9ftcZXmrJ+nsc4+0waaPFR0pZlpenarnu2GZP/z39fzWPjkXY8CtXPtRaTqykj47aYjmu8+xlEoP6rmljt4Cn/9UYIJDLrrvVbV2xNBEm+rGB526qDZVsilw7bGcx1y3q1M15NVzuaz1ad9HLXk4TkJu0wbdDU9kc47YNMWPtWYa+bEWgzYY76at9r/RUfmkK1nngUkxyWr3XUpQ9LeS6QZK+Y9PREtaDMrW8fS1IMkMHJICpn0O2fsEQyoeJTTFU4WvchNI/HRZzVYDrNHdYNGVpGFMAaIQ/p9k8z06UgtY6D7lJXwOEyBmNpnR73ak3RD+4jDVzJ+I636Wpt1w+FxT5Hu7RlcPIvcMuYeyjgNhrbj0/lpnc1qPMese6qECCPJbUQfE/XIJ5sQ1dneGC4rGA2ih83ragpNT9Fk59aceLG9hxTtaeWkzjxnCctlKczC9HfUSwI88IVROhJa05Oo++x9g5d2qaCQmvOOu2f/deyUwPSpQjmM3/iJywyeuEOpqe4KZrKsXxjP4HZSUjrcvIwtgWD86QXy1uf7pFt6pL6zOC2xuClVrvmFU/Do+KwPywTv+rf8e/+v/99pQaCUkUasSCoCWRUgnXtyiMe67qcgyJjOGDymeta8aobZoANBcHFFwUkpgqIs3cBUNxDjPsxdGFKKmGENCQNyHFyxGveayl4JIzp0SOlVJebH2r9bjCQdex8DA7XePmb4HNDEKKEdoR8qkGK2VoSoOn+TiRWWCt6alpLEABPMw9kC16AzfkACMlXqTSf1AQSEBiqhEqR+JA2dykkgAoiqiZ6th0kCrHRegw6IxfPAo+UEQWWizT7R58cHzeDuEnDHrsNUcaRsF0Gig0lrfqU/lE/423dErH4MVYcVDwoiLWsEncKguj/Ud/3MCur0GAIaDewyXj5KchFmGinalL650Rg7FXnufXJFB6L6jql985BeBTp2TPngsYALNrwmX2rBF/X2mNji3gHJoWq+eFFmKmUedr1LGXdAf1Ul/LizGn6olD3pZNkHs1ShUjUGf2rAsn7gKnVhu0Jz6f7Xp/50bFl4NZnV/hId+LFej3hRP5IJWOwfPAO9ctg2Wa4Uy3+cNy9yjWOn+v/9sk6/CBXx7/7t/9tUKUAVKKoV89Rik4JNMS4h2RbQ4OIIE+L0HyNzgqURFd07iuD+HGocgjTtoCS/PywtEQgMJSI5w6w0sPx8Tujzu5ahWDn9VDNjpbwufs7/dqYf+7B7USCqamFLZmrvlfJYDeQG4imH15tXpjsl/dxbTGAQWTav4oP62wJA58rRLhWC6ASs3X5W6aVJC27ulaZ1gkYmVaBZddQuJUgaC/x7O6baIV7Q7Rr3/ithhFgMRaB9oPYQpjVvD0yIdeAA2Eq46gJ3OLpBJ8wjuNX2ccqDqwT8xamcSZYt0P8mU/YYnyoPIhKTHtL/fbR8fR54jra1f+GFvzSfm2bZ+R14sx8bsFTmLt05dKd7cq87ocWZk1e2/fFFY+U9fMXgW/qktbEn/kCLoWsz2I4azlfLokvz0Mnu0TrsIz1q+k9ZUOzPPsezCH5AYN1Ck8G62yPZnYCKvvdZHCtmvWN+jnKSTStdBFzLfTJHog/r2GBIlgNKRCibp4aKj4d92NNbnu1z2ppl7bgN/q6sLBUOv7wf/pvEM45CEQpxMJcrSCAx3zwezqaffFdF5hS39IOa2bpJ3jWjf03v6aS3+/xrZq4h2g90S8kewS7IjIlWBqinOaQxm58s1OipA41UKZ7b7ovKIRRDMY0l4TDTwo6UeOAOqHAJTSQiA1iJsEZQGERD5pRSrskxAgOov3lZ7wupvayfbK4qdt0seRiuZJQja4/KC6sVy1kaYnCD1NJUJrGYfpBbBJnHUjqN1LG9sNy4aq2tl7RIXGqEQXNQXYcIjIuQQQOEswhMXS1LAtxLrCQVdSzj3BT0zrwbqVzQMN3p7yaR9cgmSJhMPoxa4MmXcWXAEk7VaNKF8dpati6scEvGzqu9cuAaCA0nuOjlicbhRQUnTFLrkBzotAZUTcSxPIg8DsJFbOxlIvvxZI/2zJI7Lu4J6Y5fuLYfHYd8RWzwk9n52MCL/xA0t1h5HE1knhoQO6NCkknGGMCsNVGMqT3Xm1PPIYwA6fJD4bMs+aMPXC7DGSIESC/V/tR51TQri3h4IsIWXfgk/scX9Ntx35ZNujBQD63tWoiqxA6vvX/+zdk5zH/AwqNVQlrZRYSOGfIYlp7Yzu2ymmSOEGkNqs+Ch3oFCHJGAzmrlI7iU4APP1QTU47+GEyrQReTbTQUeShvBIpkFyZxhFJs5jsDADEwXOqConUAdK3d+oSkeZubri24wY7L0zVQqANmve3g65uFM1KQU1GZ61DOERB6odC3RUTKNFHZrxEvu+vxq4WTC+J2T75nRg/SBwfxKIeg+06UZYTXQ5kEAhAOGBGYTJqhioYqztAeotprSMHVabUL413XwXdiRQINUxAM9N/mdbZZbPLOLY3MToWzBimrLjY2gwf05l4GU7TVFgMLr/YZkyaETJdPJmeRwdVegGkFnNTBUGBRr+wNjR9XWf34PeYUCKfAsIlEbWGQtc1dIWfe3nr5y98caG+tKGlELQXuKmwSEuOnc81qxXU8fnJ6HpvCOMnM3NRvxNgA/iY7ivwwLnQS46vdYkn8CWN+BaVfcnxcByib/aVe2GwXUP22fb97eSp/rdWxanJqcgfR80QRJ9lXSrMMTaQFDB4H7whvZEYdprlqVf6SaZVKJlX2vLqLHnHt/7wv0UpqYorkQN2VGphC9m5WGIgj2t++o8SfC/I1bTrpIEwp2EwNaHEZAOdB9Vc0hQKzelX4PiL5xBWp9945bmqvWp6ESQMIq9Ckvc+P7b5faYP5k4RtIXMDRPItJrfnoXrcwfEDQb2RWQ42A6mnB+aBbPQq8eIVKJQUFU4av+rCWSbEnCYv/xWYLlTxv2idRa5+rMy7S5wODFCjwQyyjMM0UdtCtASoUp924MQuK/EYv+8qxrF+4DJqziihpz0qc/1TyFy+qHw0KeL0yrI7/dm/C3jqElizZK+uk5rmS1NdwjONAWv7QqDQZM5icqJQwmr4qMSrUKqCmL6ibbMsXBchNV8MpqELK04CeUOn/GR4fDHvvUn/3OcU/yrX/+VWKNMUxJ0H8HgTcJk20HU4NLxS4bRX1zf9Gv3ffEiht/Uceyezs0GfcYSEv2NbZ/QRSd1WJ/9Mgiv9F0FqG3Xfhq8Rp+5TeEpDKZZxx605b1M6xf/XKJyGUv82idxqBUa7anuCdJ9LV8tiIwGeUvY6y30jOAMN4OQVqEvqlg2LMY//rf/jWqNx8ENcRUpVW2DMIjRN140HV2Y9pMNIsrvj6iTNM+Ullah2VYHgP9DY9Wq7bR2VfpiPtcMjnQDiTyu1Gxi4z6vlOSHcIpQ/pcDkJiwUaxPukguEty1o2ln0BSMJZTWIBhiMKQsAzDUIHG00vhtyDw1v9Kz5pEp6tW2vVbYwFL4VMLnRgCtknjZGxjr8oI4rZFCrfopo0YBtHyWBOo42m6Y3VwdC8fGdnPA7Z/mutoi3uaBUHyuj1c/DyozyVRVqmuqqand5G5bjqPVVlhqX7O/EqtlhMV6bM+6zJu/Y+1ZX7bVRtAZcFinTOtbRZrA7hxz08u//r/9F+U7f/7tWFv93/6v/zexRVY8KZTcc+2Me5146Yqy2VZEmDvga42PwRM4bNcNCU4AKtjuP3oc/fJrAQpKl3B0T2RaZ/61DGN9X2EP/ArvEIpYh+14MLg5RhLMvhuER3zbz1XMY7/CP017Lr/VVYs6Z2C9mTcmAAO30AwwCLd4jZlsNb/8Aq2Gm0M5FbZtqnWtI84NA14ZvOtf/rN/8k16S/A/CUQQDd5TmY3SoES5h4SR023MaL+6AEBtWkvYWfLXGwLpXOMnwedH/2d6PjSvof2+dc27RKYX0zQL3SHl2qhEnWusMUPKoDrElmhGOtn6zXMqkvHAW4WJ35U56jXMWgediszjtcJe++1yjqGDhzHYDJaz6ZpuMqx7ijWPNavVcq5b+xKAPoplhtBAMdtJdOeXmyf6B/DJED5uI50YG8UvdF/vQKT73J1gfuzYNe5uNStAaW2IA8cojoDxD/Hu0Li31Y91uW1OTbCDSe165gYad8VtnaS7A86PYfuesvhUstcTHvZDk7mUo/Sv9ckA4gfc00/XZe1PnPgAQ0hsnnRhkIGkCSeh4iggBMzo+Gh8tnGUvrl64Hlgjojrq8KkZefko5rMBmPzAbitI4I1A42qRIIBSDfNyRpp1a/V5yt6lS4xYxVotQr+YxzQWAbLVWa0PhJcEwfWGHPxGkrZAZceqMNiXM1n1QeU04VfB2bbTKasM/oKc8pJMFHM8QCAQJuCvAqjY8Lzgc/si21yT3Tt38fRbxoLF+pY0xoEppofAhvSHcjVLs7OKdGciIrZOQgoNC0DLDoTgc2QabW+nw+JcEN7nrw/urbVbTBtDzNbTetmfOtzAiI0gwjj/kigtMrn1VDhqxLQkNdm24HAE4LP4jlaPRSsROMA43M70bK+Uj+n6XvB8rVaUfxGfUppcOsAKGBEs1TjNYaCgVT05X0z/VNXggRinbYdGppfil19Ql8J80Vv37LyKwy6D/ZGTeB2RIOTMbkOGinUJyEbFFzCt0cdBjWvGsN2xJXP/C6Pz93BJMMGg/LcVYGAi7pj4gniO3VqCgaCGSB2x6k+p5/A6g6l2MKHEMuyOTFoV5vjZvBeoaRGDgaF8X3XeHZ2PuqSiRSWNFzxz8+6ssAN+BOutCLSkrG/4V7QYlzJKiqqALdcTa+YksJgWISTcwdqWreeSm/W5/gJY+CS9sSVfbIqo5Ny4lPB6PgKzzHeK3zep6YN5YRQ3SZ+imltTIAsUM0xAkTo/d5+RyBfphUpybTddBzKqXnbguXakd0efhmmjc7zO+vKZ6YdYJ41mVbzWGZpZ1rDybBU5MavxvNs4+QytCuyyePxsG5sCH+OVvUn3QPsO54SxJjb2hhsn1qXA2B00J0J9XfF+3FbXpu/DQlPhkx3e5yD71qi7ZvPoXOs8rupLrtI2BIpkiLa07TVFKv5KzHpvghKnQA87n+2HZqHMu7MccJMjSQe6hZL8lmfddk3iYuyErQb3p2AOnf2dJmaGAvitowTUG7/W11dD4Y9f/FC2ca1cE5E98vjf9Te1lNjxaEmfjAAv/cUSm73pE0tguWllRh/++umfHd16VaGerCvRMuF0KSf1pPMIuQGn+c4aSGFCdsKPrOv+Xx+eaVurhgbhxFrHekuyuTmMWR+nwuDwi/uNc8JpgmH9UcbBHlDl4FMcS/DerztEdPGoDFiyJ/IUGWvBSVKOL7FtM4ep6bVT+t1QAEyB7YipP5OBH1WEDBDlsnwc/dt9fg80rr6gml9w8K22pkW4FslWghvhfydzXjffG6wjUS6ofk82idq6qqp9ObhByQ+Jh6+v8stMu2ka6SMSyWcOnhUFGXFq2OW9Z7UfmjiVlsZM5hfc1Mm9bemmr/d4inTCIOTRG6Uj+cQuJoutueFJnZG3ck5iJBYl5IkbycWj/svPisccjTpIYSc0SSnzG+bPHffruan2mh1ZS0Y0bdV/O6vb/W4JVFz3y8HTELkqytLZWV+sfzRH/1R+Y3f+M0yMXWqDI+Ph0m+THlP/IhzlYCt9rfSUzUtKy5jxxow+ZKF69TC495iceuyltsrpVM3VyT+dBspHb8Dfvplve6nTo3o1WhWLSJDwiGX+Ftf1f3nvjE0PuJ5WM5UW694rPRnHZY+qtNyrSE0zagQEF7h8ZnlxKn3dR9DZWz3tseS63/6z//pNwOWqEhgvBrqD2floqO07KDbgUAWBOkES5cNtcpkp5rhpLRmOCbBXxDa6ol6ibHxQ/+LzpjmbGVFdiU4S5nehOMkmNrzGJ6Vdhzq4IEgrt7bnv5bPUeo7vnFNOWhuMqy/h+/IBbNNq/CmzGEoJSoxOY+f1NFxTkx9sZCNH4C0nGxGKPFOGlOUYp735LSv5bpXFO2+erDk13CivbqvS+8O7a+JF6vToK5tKXgqO2Gr0YMvAgXdfiZVH5FHcLBRSQhuNx0sBppdQKsHhd04cx0mMYTYyPlT//4j8r/+G/+6zLz6GG5+cF78ZW7q9euBuy9HiA4MgK9wkhYL+5r9hp4BJ5ONTrt6Cf74WX9cIgBbbQf9y43uQXSjQ/xSt9ahWcV335tzXeDPW8LHx/8bCP0d531pS4nBhUAe5ja+ZkZ24gjghCGwmOahojYc5nQcgN9aHse6J8rGGU+5y8Cy6QLa/ANzzoZty4YMRg2+iHdiLkcj6CCCFou0rNKVMamqdL1n/3z3/+mmVtZqKQ2UCvT72o9AlNKJf0Vp/RD+kpAQtcigIwW/6z7jEE49eEvDJYwBGx5JWpKKZnrCQLuY63S0m6bJ2tXX/rbGITbujoCXo+j6ceRf5En6otoGtBEGhcJ3DQGQMSKNyddJIKAhfRktDimlOhfrdlBtk1hrfUa68SXg1eZxSuXyG+M0xuIMmSMEUzfDTE5MWVmxwfwQkqr7cKd6fMlbeCzfRkPqpOAvJf5Az6iv+te4R6YTSbxGRqBes3vm0pHGoPoixRJM4fU6QQONcWrZwoUT1h0ndQlJiAt/TCw3+VZmpspf/ntPykHW5vl7PRUlF9eXizPX70WOPR9aTdadCP0fJ/bCS1pTrichHO22eWsPjTx0DB5cUP6YHSZTgvH0zZ8r1vXwclAd0h5LFJvP2W4d/LPq0JFfGTwtwI3JtiS6cGhG3i0TMSpfrTRSTO/HukmfmeLfadcxDsulpfZFYDyTexuo4+Osr66uNGtqj6y41ovMrCTagqlmreWcRXB+tzTf6xpI1SiqKEmKlFEKGQTtr0AaH6JGE3DSohZ5tmh1nEclD4R2tKfFY6gauX3Gi/u88ADz9S0guwUvUQlkUeeyB2PjkKkt7Wbae0xtDXXk/LUNDRRSM2WVGWQnMHUlTBIrPp+vQBkmZC6PmBQ1MCOjYya+GjWb9vVfPv5Z/E88rhrp2oZB9r8jpWEES8t4NNKnLYiMZErJP1R74G3EkiFPdpiTL2myabG8lk1rfGfI7cCRfpQ01eBWfUFhKa2ov++8SODzT59hABAGKBue+nTQF93eecnPywzTx6XbjT1JCbztWsvlIXlhXh/+8pzV8rQ0EhoOkWi+AGQuCrgVBR0PQSHoeIJOGhPpvJAAAWV1oj+s5tKXMv2TZxezGknzBSo7kUeGxkL92FoaDheIRzq971e3xX2oDtn8wdjTTiuAzA7mtTlp7pDCaaHQVwWtX4/cu0cyj799wA6md6dX77W6hip8HxmukytcHDWXk0vw3sfZcingDC6cSjyUy5oASzEaDkwSRiGvM+0JJIcRIMCoElQGbz/VL62awbry9B8lm09K2Yeg+Xyd4bM57OEI9MyNoP3TcZsh9P79rTMG1cGLZ9nXaGJ1F4KD+59LuKFR/5w0DV4DFG/5I6Zb9Si8V4JCx2SVyJxeQizjPT2qB+pXycIUT81x8xnR+62sRFZVZNNLiNBiW3lwF59LMoRNdVjy6X9oJgTK3WyqG7K8JnbDp2FjRjmPRobwRE7i6hbBg/GOsS/Iw7395RTk5PlEKG6ByG7rv/kwf1y+6OPwizWNfBr9qvL88XplpWF+Xjv1zOVfOWut0uhWAWEZ0oLk/D1EAMmh6IFh+uk5osPcMHuMlC8oJGRrFEPBe2XryqqdKzTesB6PHe3mIzrLi7Ps8qzydw/7ckWYyNDsVnEQ/BGx4aDeRVmrg27Lu0GH9+jrRO29cBxo8t64aogyLwanR/SivDqvYIvluWOmLoem6swUgh7bz+C2JIQ20PzWVwb+WTcf9/Qzgh/lfAsJjIkTE24gzFOiBlOuj8pNNupv6t/71Vz1XJqf9OqIKAerB/z5ovOhk/XH0PwqdAOS95nn5pw1HYyzbpqfTKoM6RVcPGMe5m5MnUtk6HZxnHbVeDJ3LYhUWbwtwKJDDAFz3iOGsEPxiSGqbcwKT3uZ215uXiA/NiIB9z3ls3VlfLdv/yL8r2/+Ha8IOByzNrKSvkIBo63gra2EVBURR1+G1eGCcaTKUOwgF+izHUkaBQyiK/KpMAQikSBVO9DgPBcBpeBvSaWFEKWi3ueRd3Wad5WmRRm0UbreQg+6g4YFNrOznEVDWGNkF8hVk15TfPWunowa319L2a3YWqZXI3u74w1Da0/NFSmxidi7/gYroL3rtNjYdHCLxHa8+VA24e6PFSJxGu10xM1x7E9X40/X7fhF8GV7Wc+rydF83xWiBlzYiXSeq3rcnSsFZv3n/5d2zA04andr+1mHqM7eDIkXLUmybBG1+Oa12dFl5i8Nus3GupSjm1492k8Zp68JgTGT+OhBhlWxne3TjNKqDKuY9nlSxyYgTaoaeyhcmpKD/BDaQHPXhlFM8kYnjCiIAjTFkLX15tbWMB3dFdTT7l+/XpsuxQ+T0vUvkhmq1eZ9ri/MkrdLWVn6YefTgF+sVT7RV/cEy+DcV+ZsMX4xKwXjNYr9/72Wsu0nikcbMO0qL/CJK7iZApw4pArFgMUgvgRdz6P11ZbEXs66s26oz+U8b7+aMHR6pfuldsh7at9qlzzjJCEFTxGOB7oGn4RQxj+fcr8VcJJ9SW8hvb2TwqZx2v772ZsD7Ydp0QcPYfgXRBImALzDAV54rVDQj6LMp+J/Zq3vX8nwXHc/nEQB59Vtv2ZIZ+317WHyWv+avbLqPUFeYNMatd0lbyqKcVJPcmhs8zMPIltjLdu3SwPH94vi0vz5ebND8L08/3s0tFTMKTL+PTp8mt//TfL177+jRAUvszg5JHBeoOB4hpJEHhluvhNoiAfj4WZeC7egTX6qiBKrchvs/A48hmy/hhD8nsvM8mUplun95Gferx6HxraenU3XDKzvFYXUeaUsSMfUdjsm8xXYa40kC5TfdaIUX8VBGrv0OLmE4wAqhWPQgB2HLLzR0j4BaEiz9qPw7PKn1Tfs9po1pGxxSonPjMkLMZEYBORmSdDM3/zef42ZN15Fck+D62kdFVqnhCO6mgi28EmBkE1rs140jOJMoikrZ+RD6IDOmBxptnfx7BmviDqECrHMeHLPH5TJ/aUQzAxkUKMySieycxhnKLZpdnYXkibcgPoQDt0lqHh/jjZ0JcGPPUwy7l229s/WCbPXixf+tqvl7/123+v/Oqv/w3K9pZ1920PD4Uf1z5eGW3XGLhowdskeB+1h8p4Mgswij+gbdJ94Ae6bw7NEc4a+QwBR7ZHWzbJv2Ao61crZwx/2t/maf227dihpdYNgaEQqPAFjDF+WAKhZTsjeu9utk4HVMCasRlCirQ9b2qyJrN8Vmh/flRXK715bf/djM0QZNl4lrAY8upgNq+fFZp5snyGbKMZlMKmhdSEULN85nXzQf42todIaxFd+/NmmfzdTMtQ7wMT/C88MHWE2nYdXxhXk9Zn0d6n4TU867chtat+p9HfdRbZiTZfC6z5ZEY1sIzth6RdhouNGD2dmMCzpG2XHvxUl0/8ls745GT5+q/+evn9/+Q/LS+8/HpZXFkPXeGmCs1l2312gLQBMybsHHd+u9lG2I/GoXnfEkgZk+Hi2S8Zku6Pyji+oVEr04XrEBsskvEoE9IM3OvvE70XP+LKPeH+Nqaw/1TEivEqY+fVcp0OQDOeFPKZBZv5/iod/qyQ9eXV0Pz9y4RnlT2p7p8PlbDbowNgzPvM5/XIvCFad9YfG8QRqe24iXsIOHYR8Ze4JImIlG1Fd+407zPN6ODnb9NjciTgoJIWM3qtsDvwruNWuNSWtuyXAj1cwN/GDAm/u4XobVyNMqX0ckxoQG/dwt7tbrB6wr/l40UDoi35tTi1tCdJej6ze2xX11fL3Px8GZuciBMGv/7Xfq188StfLwvLG2VjZ7/0DAzHVZIfGh6N1z8Tt2Dh0xFw9aeFUcgtlZre6KaEZohxIq2mE52oazH+STHLhNYmNNMUAJGvBZtpEVVwMGUMB/cycfiimrTEMIV5yM94mcSoAjWmVs57tXccGk+aAjY0rvVQpsW0FYAIdkZMRMBd52ediawAiqijvL8gRAcbIevIkB2P341re9qzQvN5mEqGmCUVqcdSupmvDmhNk2ibz/x9UmwXVhma/UucSeRqCAe7TriZ2MjXqiPr/WVDtp+xPcj8knN9Xvtl/QlLBtMlLplQAmvWd9Jv63CpwTo8vMzob9Nsx3rSv3XJRxg0A0OwQHArHuiNT+sB6uLLL9U/f+2F8tzzz5eJyenyyf37aOLeMjo+Ee+m5iYK31H9RfgRvTkG8OsRvAqUDNmPZoz01pBY/lmx+TxDljM45uJXqyNdhogtoW3MNuMNHWNLqx7BwdX9D6b5rPk882TIe2uHjP0FNMRsSPSLCE9N9KQJ8aewj90aIX2zYqVbldrG2HTeis17qUo+OppZ9Z5BlY3CjOTeazOaFlqJ36FJ2iOhzlSLSeFtwd6CzRwi0H75u+4RzmtFSpOgDVk+o/c5AOY1+vsoLxHdRx+rQBDpHqrmy/CZ77iuWkcwkoN8xFDHMdZYwW9lfjfLu0RznJYxtAx1ulspx8yrdftbOOI3IBhtJ9MNngBiHQFjS1CHudvRMnsZGr1GlylkJMtGOeB2EsltkV7XN9dgMsp0yqTAoyWCadyDlumBYBafzpTdja0y1FvXIU+fPlNef+Nz5Wvf+LXy3AvXYzlD3869464HG/bQ1s4gR2jRpdg1pmWRWstgHyoe65gIQgokcZBB2O1P9BnBZfGMobrVlNKs0dfviAcdVOaxs5YhxIsS4Ej8mbazXV9ndHOHG/vde+7Mvy5DaHKjwJLeXFXJ8Y2lQGJcodWjuYXAfmWYOLmSCuu4W2Mr1EGpA5shkRExCIdIVS1cHXWkGQJpjTry/lmxpaD+vUICn3Acd+bo1xHjGTOYX3/HtpvpBp81+5W/m2nNUJnKMpXhsrw4izItze9zQ8KS7Tbhy7Tmfaa1h6ibHkf5Vh2ZbtsSq1FCTYKWYX3/luzIPEwxYWrgKkN7mxX+Rp8Itqv5FzuBMINj9xHE5qcwXE5xJ9L8zNPYd+xh45a7cuW5cvW5a0HAS2vrNN0Va48ykm1GnUSZVoEQb7i0QrZ7jBOZuPbD+7qGa4baH/O7rORWQfu9i9mtRWDdtmFIvBiyfoO/EwfZXsZmqPlq1Pyvb3tRBrxKX7EsF9V6L8S1jqN+ovCO6o5yn4Yj8zbb9XdAnYnNhxmyEp/VeNxQdv6kkHn+lwgn1ZNpcQVZagZhbcLrQKYEVTOHb8DIGnMixnwivbL8cUypWBnxWELmIB2X+fmQcDRjO8E34c/fhrw3fhZ+DVlfhqwn25NpJf49CDXrM917Y9af5U4OVbv9HMMSQ2trIrsmu1W/EujmAJktNkvs7penntnU64aBofLqq6+WcxcvxRs8Bl9GV/sarEs4bCdjmpwZmr+bMJueMYPPs8/G/J3lmnkznFRHXtt/5317Pc309rqMCU8TrigDjTaVYeZNvGR9/q5UR+4oqCyI63GjYSpob0SebKhW1Iz/vkFm+2XCye1xxQSL5Q0ZMSIEy1XG9Hk7bD5vhvY6s9/5uxna6/K+ifj25xmyTmMz70ll2ts0nJSvhhZTt5Coqd7M528JX+ZNRvC3bSRTZDip/vZ2/Z3EZpTQ3MIYLxFoCIpzTN3FheXy5MnTOF0xND6a9IUb10v/4HDpHxgqL7z4UrgUmoXWI2F6TbgSTuFrb9+QuDSYN++b6ebVDYoymJ1ZX+LCEH34JUITBoP3GaN/rTqb7Ruavw1ZJn8bhCF/t5c3PWFsPuusC//HFVJF3Gdoryjvja2+VwmRGu2vEGubdTb0WbF9JrUZDdYhGMIQMVKPg3CGduVJU0BoVhnbg/UZso+fFX7R818mNNtpXpt1t98/K+QYZnTAk/A1Db3PNAnN9Awn1Z9pzfpksGQyg6fpG/32kOmuv/pmjHMJq+vrxe/fnL94uZw6c4EKe+KjZgNo3d4+v9i+F76/dWcfrVdYtRByVjqjIWHK/O2/20MylTHzZd5muxmabRnanxsSj818GZ6VlulZ10n1Gj4rPQVaw75LILw2tSu/W9rWq2/755qfgDcqODEkwCfFYN5fMvxcWQJDzH8STys2fyv5yeH0eRMJzfLtIdNPet6elnW2S/qTQrZpbOZtlslrM5yUliHrS/OpGTP4W1M1TWGZVUZIpjXN0N5O8z7r82r+ZFjvzea3bKSL+Azp0lJsaJdp/cDY6PhkGRmbKNdvvESlXaUPZqVUmZ1bKIO+xbNX6xEWYbLdbM/g74zNYL6MwpLwNJ/luFi3vw0JfzNvMzTby9jM0/ydz7P9djg+K1hPwNZQMVkun2VbeZWWowzxaO9xaFtjC5hmyLQmcE1p2wyZN+MvCrb+7xsNzQ4ass329o80cSsmEozO1jlhYFQ05e9Mb6a1Pz8pZNvN2BzQJChDXvNZhoQtYzNk3qz7pLIZHCcZImeAHzx4UGZmZsIHTUbJ0Gyrvc28t47si9G3X4b6++JL+Ytzs/FS+ObOdpzaOTV9urz46hulE5+2Z2AwGFbz+PTpszB760hbQrab/Ugm9mpoh8WQeZsh87VfMzTLtOdR8FRldDJOMzTr9PdJefO+mZ75MjaD9NgMTdjyWZYzLZg2MzUry99BYE1tkjZmaDV/HzNuOzD/S4cEvBnyaMojuIAn8rTM72Y4Cb7su+Gk+puh+SzxkWXaY5NJM82Q5ZrtZmjmy9DM1/zdzNes86Q8MoDaVtP1Bz/4QfnpT39aHj9+HGmG9nIZMi2ft+ezfjW3L4mr0Vc31uO8JDdGXLr8XBmdmCy+VggRBZXEZ0v4YV5PmPAbNfq11im+hEchYzDN+pvtZch+eY3lkTa4DPGMaJ1ZT2rd1LyfqqctNsNJadlm1pf3RkOzTLNse1rmbw/NdBnX/KFwSO+Ml3h94oKwL7W3AAitQkaRmB3PZ17bpbTB+2ZaNNRKa3/2i4Jls7wD6lWkm5YmTv5O+AzeZ/4MmTd/J4Gkz5TpGZr5ra8Zk7CsI9tpxqzf38KrNhFXiTtDljU0y2ZshmfBZT7r9F54vLc968172zXKJF6FRfP11q1b5fvf/3752c9+FpsYnPHNMgm7dZuWwfTse97rd7rk8+jxg/io90svvVTGMIn7h4bLqXMXywDMKw11wZyd3b3QGMLjkL5j5wwPDkZ56/FzHnE2cA80xdWdVoi8o3goSrRqiP42mp5wiANhczzFgdd8Zl8M5vFe+I3e5zP7mrEZfN7sr21kOa/GxLltZnumZR7TDN4bDaY1o+k5ls38pjluwuCy2FG6Dbj+SlORSBeOCmQnvCZDZ7ByK/vUWlMrZrCeJnAJUDO0l82YIX97tbxX6zV4n6fZNZ95dWCFV2SKbGMOlukiw+UGzV2DadHPVt2GzGtaEr3Ia+aLthrR0Kwj28zQnu9Zz9qDeTM2QwoFQ+K32Rfr8+o4e+r+pUuX4l1O86pxb968GR8rTuI0pOls3eLNYPkkRkPWmYw3v7RY3n7nvTI+NV0uX7kKU5EHzdrTNwCe+0OrWqcbBQyWsc1Kf8ea7yQceG/+jIbsYzO048bQrDPrbU/L9Ax5355+Uki8NeERRss2cWU4qa3mswzN3z7PmKHTT1okYQuATOgRLrgmca8U9FkTaVmpVysjJaJ7Pz2n1bN0jX7SICXkSZIyIjfN6PRRM3recqZ79QQHT+jzc/0upCfS2pGRcCbByNxKceRaHBHiYdzOXtrP2EnVFk03SmTucDIGTpzt5LnpSYC2k+23I7mJL0N73gzNPIb2e0OzbqN5cuxsR6JJJvCZ6QZ/y1wyoUzrqQoXLlyIXUcff/xx+dGPfnTE+OaRqc2fa6+WN/q7SZi2fffeg3Lr9l3K1fOmNY0npqbKINf2cXW80A8xOej+W0fYehzDjE18NftjbLZvnhz7xEfGLJ+/874ZMu9RcFNGY6NJlvmsskbhNTSFT/ahCXeGhCfrbX/mioaenjUZs50M/m75tEpQKo/5rKq5rCA+VExHsmBEnicwApr3zTx57zU78FmxGU56Zl3twQHzrRHNPfPZllf74m9KhRDZgPAkQPNnPuHOqLaNfrTa8JrP/J39qHXWkPdJNIaENYP3zfis0Hz+rKvhJBwYEpZmH8R5k/hNl4G9unfYz3JcvXq1/Pqv/3o5ffp0zPZ+73vfC1waLZs4kIktZ1+N2YYmt+U0r/2S27nz58uNl18p/Zi9buNzwskdT37fKK0xywbFQGvCnHAlHrPuJvzNfmRfzZd5MpiW5c2f7RlOumbMvBme9TtD1mFo1vOs9IS3+dyQ93ltb/ektg3m7/pP/sV/9M1AgH8gl9wgw0I1U5jOMIJbKz2x3rc43P3mnle3z0V+l39siPaNatSMal6rimdWSKMMw5G2dSkA9EYMGdH6ndHG8upzP0dh9PC0tfWN0JidboMDlH3aksg89Z4SNhYwxv5gynjUpd+3dZ+on2GMz1twlanjxD0INhlcLSJhqm0krCaR5P5V83h6YfRLvaHgA18eNGdZz4ny1EAnyXhi1wl1QBjOqCMAbwum52C2Xz8dsCTsO39u01OI+fkPP7UhqMIuItSoecKjSwa275fS1bZj4xPl7t270X93MZ2H+cTh6spyMLjv40ZLlDGIA/Gxs7uN9YElRX1nTp8qk6dOl4HB4dILszqmfgJSnA8MDJZBouQQH/qmv52qEq6OcBw5Sh/U9KntM9jnZxFvhqAhgtn85TnEjqGHu8WJllGetrzw3zEefx6f0VZrutZ8mTcYrzVe8kMG9467x9hPoLiN06NlLBEH7h1VX+tzjOq41/rclKJQpNJ4Htq10eYRfNyLcw9TDLrEeu36F//sn1ampXV3Fpm1Alel9y7moIPkaXCejueJd9ZbP7wMEMLUILzjRisSUtJ4zWB6RpGRwfv2YFoyiyHzBPHQiUPMZb9tU989dAkCxIGQzc2NsgMy/ZqeBOnB3RLlwvxCaIf5hYWYPPFUBb8up19ndK3RGVCv5jMtyxpl7NQ4EreDU98qqaa3bYurZNr8uLHDbpBQax/qfQ5u9quJP3+33386VBNRYRVHbFJHbFy3HHiReGktzOE8dtWzizxalJsYkx7g87n9vH//fjlz5kwIpeGhwZYW3DuiBWE0zciohMAQ3+cvXKRNJ48Infj8EK9C1fY1mz0C1e7F9ANj5Ii7OUaGwtMI5rbujI5t4kNLyPaNzTziwjRpwN9mt4TfULbdgTamrfivddZQcdnEaW2z5jE9n9n3pFOZNmHT3ZJpPUrVUyUca8czzmRu1SOezJ+71YKhgVum9UojkW5L2c8oV4szjtVa9cznUDAIyq5//s9+H6bNyRIqJoOd3tqqpqcvI2sGqdVC82xvQpStl3fh+l0Gx3N+6wDX2dVmjHzEHIi81vZssoXw1u1JIcx00UZHKzLtHJ0GUc5KOuHhR6VElYdpuX3u4YMH5enMTCxzzMKU83PzlSF5tuaZtQzuxsY6fdoKjZTRvgu3V/srDtSo1mmsOFmLNGddlbCa4aJdTeth1p9iWgjYjSiVeOxFXuvg5H0zNAkmrycFH/l5DyoBHwgvGKgXwvFMX/1++6D1JJx1jCvxKmw8idB+Cq+facw+fvDBB+WFF16AIbujnGMr0UpMjp35HE8ZwgPE67uijgO/iZrDnlUsRjbRejKdY+KZyPXbOsDAJfQVHejDnHZ4rdtgW9mefbcPQdQtPDRpx7TAfDyrDKCmFUa/oeQRv1oWDEv0u1VFK3+98XfWHaGljZuxybT54odBpvXMbZlWK0KmjZoET5oAzuQtxyHg5l/U2WLQmr/2J5m29jGSgmm9T00r03b8m//6/wmfpvmHWbdVmTQIdMuvq3fHl80DqWDbgVZy1TNkQS5QOBjdXfVoSE2c6CSAGfLeq8+NOTDm0Uw9mgBwU7/D6RqwaVz90rpvkTQ7lAOMpYvN1R9Ms766BvGUMtQ/UJ48fhizoqto0fjkIe1YNuEQVu9tv55lVJevsl7vm21ZToaWEUWcR1pK0PqFVy5dqsKJ8r6W5Ueu1xEIame39vm1OzfViyfffJHYY/AIMXgSQaO/XuNlhhYeYrKLq5Nfzed59aPSwiizqF2V/AE79S4sLsdvzePab5hgazNehRtBE0V/EJoG+/POO++Eb/vcc8+Vv/VbfyP6ZTnHO95kQVi7KcITKWxTfHu6oIzlO7F+x6irZwA4uuKlAPHkWzxjtG+b/dR14LdboyvV7F4DBk/71xoSH9KHMKeg91RChYzwKQDMY/Aa+WTaGCsZuKPMLSxGu6en/V4sbgy4rjZQHdujIP6oI8cix1qryOCzjIED8psn6UIx4BLVCnSxsLQcx75OjIzSHu2EFKrM6uc1rTde0Bdnjix04CdIks4inWv2Pcq1LCfzxDggEMTz6vpa6fgv/9//j8M4qR7C8mPJc5hJLrxrp3vsh2ZP+n5+JVwp5gAEA0AEngVLv6i4fvnMBkSujdlhg4DIfAlYnvVqHU5WpAmk0FBIaHbTj7jWSbKKrGQ6f1epgxan89LzDj6UrC8M66vL5Yc//CGEvlePosSnsqzP4mtqaOesR39KmBKGDP4W/tBWACO8BglCjf3w4cMyOjJS3nzt1aiLoWHAQTjwrMMYHkJt+tT4eNnm96gfiaKezc312u8ggKpheiEu33jxUxYD/ZilntgHEYbUp061mfd+zV2aCGEvkTJmfiBKQljDavCAbYWgY9RHn90u6FLdyPBY4ByOQdP5wWMIEWgdK18fc97B/iuo33777TjS9Lf+xm/GyYhaFu4U6u8TLk/eV7OsBT6qNZECUd+aMRRsYHJm3vo8A9gx6Je5wYt+n4zhLOkq4/Teex+U5bXVwJVLUgpHGVgcCZ9pwmB7CmAFkL629Yq7/v5e4DpkXEfiw2fz84vR//Nnzga8Hl26gyLyLGPrY1DDzZEprMszkq0nx1o82fYguMzgs6SNyrDqLzBI31cRYkv4/9KYTCuzejKl2cWpJ3dYv7iKsUawWVcP/CDdufffvvvMdo3BNwgJV2AM2b7wB27+43/2+98EEhhQIq1EqZYQEX5kq35HtTKbb2toBgwNDsWHlfLzEXbUSo0uidBMfP1Mwp2bnWcgNFk0nSWoPdrw69kLmK4z+JXLMJ+L1kpCJBt1aILoq/hy8fEkEgIDoPWpNREUKpvUGyf6oZU8zd6Ww7ynvqXFhTDpx8fHymn8tFOnT5URBmkYAvaLbPrB9kkJ5vEp1m07gQSi7Xu6u/Dk5ybMo+mpOfTg4aPo/9j4aJiHHQziPkwmR8kECjqDDEWN4EYi3AV/vlTeG5LXdjy9Xvz47VIFiGkVFgYY2Pwd/SKG7xxMQa0tPHk6vd+eGRsds5E6BmQbRDipM1xusV6/KlAnGNX61EEeq5PJ/GBVF8w7MDxYhgeHy8zM03Lv/oNy7vy5GGvfFY1e2CZ/4h82DRhj6StopE7K+Fz/S8ZZXlmBSF3bBjfkFd9rEJ0+n2Xu3HtQ5hAs+sS22wNue1zKo50ehMAG9LOJFo5Jx9X1Mg+zzUNP82hTJxSHRoYCn47JPILUd1i9D8VCH+MTJ7TpR7Qdj3604f37WGEff1wWFbyPH+E21XmN5eVVXKcV6GaF8XBC0jFwQhGaC2XihBnjfMg4IsRU3HHcDv2VHmxHc1zNHhNuQBAMDqJVMAFT65lM6mdcHCv0L3nri//mM00mFZ8ysGkG00Jxkq/rf/Wf/8tvmqhv5rdOrJByIeFOQeyTU9MQ+0iZGJ8IM2cEYnDJYHJyIgZD3+EUeSbQKGqesbHReGb60NAgTDMBgw+Hj6T/FgdhSbBE7oLA0+7Xzlc6Objxmhd5hEuTMgbazrT+4phKysgsMdDk9fMcKiUnBXZhaq0GP6Q8PlZh0//zuytaFgoEZ1kdGJlJGIzOkDtoXhUkXvV74/ss/J6dnQmiXkQokCGEl/jSZ9nGbHRSyBk+16itbw+Cs19+BmIdt8My1jODr/34yUMYuAoERimExOoamhjCU8DFJyG0cmC2+tkLTSyxJiYrHt7HB731yW3wPh5Eq4CRYP3G0QqE7pDL4PqbcQQnOMqJEvNJdPpLYfbSx5GRMfJ3lHfRgDLDxQuXyOO4UQ9j4WyvfdMyiN1L1K0wl8iCtbnXnxb+VRh0bGwihKTPQ6NIx8CpULj1yScxCfbaG2+W6enpMoVvfeXKlXIOJr527Vpcz549y/VC0KPuh2O+jCuk9tW0t64h6FLf3JcQFnEJVAp+30fLynHrQbuLU5n0O9/5XghzACpLyyutVQRdnq2YfV9cWIo5j4XFpbCo7j94FHjyraSgUfo/AF17XUfYHoCrdQRL+NDglwGqE6PUGRo26K1OllUtqmWk5Vk3+Eg3pte1bIQOglrY1MwyaDAwUV+kKq/90vXP0LQ7u35hbBdk+2nA3jBnRpHcEvrwyDCE5VfJkWqYGDKO3zzpw6TbVYNSuQjVZLGcvz1CJD+NIBNPTEzWU9K51yQxXzKnExShNR0EALIjA/EpherL2CHzhVbkmVe3zsVv6ujFbKOPaPYtnnmqux9YqhZB3emzF8sYzoqmFKvmud8v7ZfMoh6/k+osp+RMpphl9cvsErn3ypB1TND7d++FlDZ9anoCYTV2RIxqJIFRq4hg63CiTkb1O6l+32ZnW/9tDYl/r7zz7rsxSBKXppmmT/p23mv1KKHTnzbmb5+LNzXErY9uBY5DCDLQOzC3rsMO+NRkBajQDMLhMSyajfF9WpI0jNISsm19w7GJ8dCAcwvz5QJMK97yjRy1qTDJQAYJrTZRCU88ICHiKg60FmRYo2MkXWk2/8W3vyM45cWXXi7Tp09TCJfBqtBoMs/BAUSNJTMyMlHGUQLj427YQOuj5DRHZ2cXyhOEp7iYguFt34kv21VwKIikH3EUQh86evfd90J7f/mrXyvPXX2+XLh4KdaXPQJnDPpUYHlKpH3TetHc1jJ88nS2zMzORd0KqNjwA8T9MOoWGnkdvI2i2OrriQfBvH5gy3alLbFkCObjZyytEkwVB9KvV4N8EUwMDVUmbzEtmQL/Mu3v/5N/8E0HMkSpXM8gxKf4KBAZuVd7wK1BEH5kSLPQE9c3kVhPnjyOmcgxgK7rU0gUmUMAQruW8GP8wK/7TUMDEzWrezHLJPj4Bgvldnw3kwHr7++p62zCCgRe46tuR1cnvuyQk0a9DBzacAO/hzplFM0iGVL/cQsY/eDvVExI0R+QIYP6oa5umF/rQmEU95g/1qHJqi/kWbPCrdkzC4E8RlL72UTb1eK4/sL1cnp6Kr7EJs56gvGrpnMUxNM45rPLIlobRuv3uy4i/xH1KTxOnzvfIgJ8P6K/1Ryai/6W4NWiOR71KJMqmXUvPvnkYyyiyWBc12k1qdXSEozaWWsmhAL42ECTKyB3wJkz7mtrTqQsBUFaLlYJyOtE0se3bpXhIeCHkLfQxGogVxNkbr+6Xq/OuiNQtrRctiF0XRbGkbo0vSWdWJJSkAGL/f/g5gfR92svoE3PXQgGMZ+2l1eZV+Gh0NT31Bx3V5vuzQTMO42rI1y2MTs3i0WxFm8OucdZ+GMZCya0n7FGDD1uA9etT25Bk/2hhZ3kmZo+VSYmpxCaQ2UUGhnGJ9Wy9Lnr1yMImHEsBd28WZh2AbN8ecUJWj9fAu1AA8Iqbp1PcGJWJaSlQg/IUxnO8pvkicEEz6F4gMMhjbkG4BNGacIQv83H+ElLjrP1+Lwy7T/9R9/0JHij5qBmp03KdkoAf4f/RIr+pJM7arNemMaZMc8BskI1rQyYwTQbN9oJpYvmon6Y+dQuw/hLg0PDIK5+uMh3MjU7LeuEkWWzLqOSxhg9J4bkw2cK/5H6QyODOKWUH02y/BpS3bJaAEoxg/kMMn8cedmqX+loCDOb/vlczfbk8RMY45Oyio9mnVMM9Llz5zDpJkMAKcWpIDSD/qMMowawTmez/darwsSZan1vhYOIta/CrsQfBQ99CKphJ80QdoMws4PmfS+Cw3okYtM1W+NTj+T3A9YPHj0IF8WJo17SAncKL8qLb5lO39S1Sz956YegFJQKI7d59vVXy0etKBF5dXzm5uaDMS5cvIggBHYQruB2CMSD45k+WwgVQggJ7hHdjHtXaE19QtfLpZt7d++Uv/iL72D5nI4tlR1o1hUYQfpQ4KwhFNVu+pemKwiWlpYjXeFsPjds1LXfg4DRNfne/kov4kqrwW8JaXk4vgv4wh+8916cpuGX5bVg+umzzKnPHHMX4Emhohkt4Y/wTKugn7bOnD1XxhGI+tYKOOdMxK9ujX5yMFvQZpCBnBP0WPFVl8ikDcfTr+f55bz4JCjteKystKJVkPTuVTxK69KQwav3oYH/6T/+vZiI8qPCNmQnnS2sOatkd+eHj/XLguhgOjWjjLNiJ5C2Tvg4waJJYHptq/pved9qP67JxHUSR0bqjg6tLC9HO8MQnj60RWJNi0zGgLWzal8FiYNO9ZHP50pytalCRXPF78GsQgBqbjcMiNBEDsWirzK62tn+G9XmCi81/8zTJ+Up1oQfkprSTMPcv3jhfDl39kxMPgTTh44g0D5Ngw/Xs+v64pDmVjyq0/2qEnGn+a4GfPJkJmCz7sC/z6O/aCgGPK0VYRLGtDj8XWE+LA/u348+nTt3JuqWWRw7TUO1oHBKFOLY2eaebq0hizrZOER0ZtxZTJm4WgLj4F4htQTBv/zSi2H+yfTB+DCGuJSxB8jrVeEbLg3CxTStKG0Bv+EzCgM4Fs6FfPzRh+XRo0flq1/9SrgsoK9qHgg6XSFhlcbsk8RqvUYJViGqeW6eKayLEdq9/+Ae/ulquF4yBl23O2GGa129887b5eb77wNXX2hWXbdhGVZLARwZ1coudTqzrC+rsK/uQhVKtmf9wpAbcVzztz0na3XDpF/HL3aKMZbCKnWo/R0HJ9OeIjic/FrDOnATj/MRS1wVIApjgddSsN1k0rhSj0pKZm7tiKqNiSSXcYLIRBgDrDSJ7VqU0AxQujnNH9uwQE7t3Hr4rDmLnNLBznqfaRUQtZlMXNM0nZXGiRQnfeyMg6YP3F4+1ioJ0QZxG6mnZJfRXUcclEmQ/jKweSR8dzxJWNZnu+krxPoyROK9sBrzmTA8efIkXhgXNsvHpAga1kE3SLx+LT0sDGBUEFVBUK0ATW41mycSKkjg8GA4+6Pf7VfibUMT8xK+o59OpLf0cz9mR/Xt99EadXOG/WXouEJGkU8LRoFy/97dYLTnnrtMvZhbwNEDbFWDuAzmSxPASP+oMBi/NwQAbYkjCM7JvLGx4Zj1P0SQDcLMm1vr5f133y/Xrl1FGMpIChPHwgkZ19+pR/zB7HXCsF59JgGrHf3osxpWvPbjhviCgtbaqy+/Eh+Otl5n4P3ynm6JLlS4JeBtcAhhoOZHAMQnNIF5EjobcuUC3CrYxydGg7kUMNOnTrcmPZ3XgKmx/nRnPv7oJgJiuvzqr/5qOX1qOrSmOHGiVHh1b8TJAO15FZcKr3gOXJr3fkt4ZGykTFOn2vUAxtQaEMfDCHLlRHyVHyWl6+EohZX29Gl5H4HhGviHH34YAnYZn1zXct4VDgSF9OtyloJLHjN4Ncq00mWsoiSN/sdoWoYhGFXCig8IS3oAaUbNAAlSjauEU3O600fJCZgxOPNIHZnmAk69dTjtvo1k6YeAtPGhgmghZsxkClsjTfmhr6PGsFz1afFP6az5JjW5IQwe8k+Ty3oAjSjM/uqA2CrT+g5lZVbhs34vdtp1Z9dxrU8flURM0GpGmz92FZFf7Scczuzeu3s3Zp8lDAnTskbv7Ycx+yCTiyc1Z53h26UvdUeUml8Oth0ZVqgNWhkyvXjaRIsPQmQSoxaPO42CwcjspxtDawGXbaFD4yoxKQBDW1DeWfLT+Hr67usba+G3i0fxItO4sUOLIDY2KDhhnIrPCpF90IqScJy5V/uoJR/eu48WWisv3XgxJtPsi6dVODEnc1uH2j00PH9aWiHEaEOfWaHsd15lBtu/9dFH0c5LN64Hocv4mtxhfdhv+hluFPXqRgTOiGEN6VbwXAwEk+CeKXymJsZDOz5hnEfwS8V9zB8A58P7d8vMk0fla1/5auDGMdb6SffA+QYtRDdHqOW9miadaOUoNPwUpfiT0Z3r0KKR+XVLVtZWy+kzZ8tZcO88iu6S7tNPf/LjcKluwqjuMlOhPf/882E9+t7xhXPny1uffyvcyncx3XVtdGsM6cZ5r7ALq4OrIWg2fp0UZDYvEovESTwOtZga2EaNmiLu5TXEIPAs16aMKTFCagTiK+OpdcxvWphbRPNn2QwSVTNkvcd5nK1TK1dNJoH4TARohhn0ZRIJaZKp2c1vulLP/bdunJBo9YNNV7MqCb1XghsdhIwG4bUPwmm72Uf92ZipRQonrObJ6My2fusMGlfBIpMe6DO1ynqNA+ioz41QscPHaryHeM2/huT2m66L+qD0R0GhwNrjt1pNDW+MXUgyBAxVXwFDCACDctEVw2Rm7/Nj0sNoH12gDXwvtaFWgzDJ2N5bPu4j1jp85ggoJqq4r2luytnd3qQJLADHhnFw8qaXwm7uOcDisI7BmBi0AygIyvVEW8Bk5IfX+mFoLBj6LxNegJFsZxPNqmViVMjIsDLoBNrQlQ5/iytxHIIGOGq/Kz691rQqGMSXbfg1ect6NY/1ffXLX4rxv4uJK70kjbpn/d13341NKtLFF77whfL5z3++vPHGG+VLX/pSuXzxUrl8+XJsuvEkEWle2jJIZ9ajO2BZ6S+jdCoNBVyGSkSVqJpB4ktiC2IkxkygBMNvKz915nSs8anu1QdqHNfwTPM+xCWU1v7VAS2+rNugOSDj6F8EcDJfwFWR8azQrCPLBKzAqTa7gA/qTN5TP7u4soSvtxkM4oyz0kxz008wum66sDgnl4TZdfbc6XL5ysVy/sLZ+OK36ZqM7nJx2cSJOBmLxmJbWiwbIQzkEWc9nQE1ZqjEwA8YxlTj1KRryENlYW4GE2+JZ2ovNCnwamVItMF4RAk/joalAYnb6za4st0pTL6lxXk071ocQi4uQxhRW0a1fTAaox51iyvGxftgXq4ShO2bTw15+eIFGGE1mMHdbzJKwAihy0jG6kLTJzoU5XlmHcYDrA4FlkwsrLpSptU6FGi7LSYncC+Owm2h/by3Hp9nvooH8jBy4kEt6Dqv4+3X+SxvGWlAWlJISxMkt+B2TgGM8DzgFVbaqu3VaL1G8+ZX4/22rAJnD+Ei45/BHNciXF5eDKZKRaCQf/3118sXv/jF8hu//tci3njxhXB/1NqxXRgmV0G4K+y1V16O+hUQ65jcCjeDdarkghfoawhE+5wE3yR8QzJUewQvgZy8ujitr6ikUJMJjPkymMfQZL5aj5q3HpVpR0WsmlpT1jpEQLPdZ8VaX9XeMl8NVSBUOA9aEw/DIRD0VW1Pben2QQfViRGPYNG/tE4Z2fwKpNSuwufVNMuLTMum5VCjDFV9cOvxM/whRGQZ+x77V1v9V+lRRq3p176te35mNvAhgxlkvijX0tKZHpqWoLbU5xZW5xTEn/67bdq2/nSGxL8x6zWfdXl1jT6kuQxoPomX+s+ePR3jsba2Eum5Tz2IB3iiHuqoZWpbMkIEtTl1O5b6swbLmCbexOme/h/5QnMi+GQUBaHtxxcQaM/+B5OTL+GSgaxD81s6iu2RwWxgm35UGGtbWoFP0LiOm7/FpdHthuGft/BqvQafhaVJtB77ZZpr7tbtFkfr9Xcs6aFt97AWhU0BpVv0la98pXzta1+JfdzSXOLJr92LD62573zn22UaU1qt6/g7jl7TTA4YW/QVMBEqzXCTCaEZpK1G2qdCaMzjwZcYnSZ32WB83DXCLQhniQ7VAXJQsi7rpr1P1Ru/6bxs7dqe0+nLIFWz2/Ny41MLMYxEmm6Pwgqmj+qyQxmjzRYVCau7u9wVNIvpYhuzC3PlEUwaR6588BH+0Ax+oZMIe2i89TI/txhx5ulcefjgcXlw/xE+7kJZX3ONU5NTf9XTGnwdqxtTpq5bBtMBvxN1wuDgGhNnzeBLALto5PHJ6XL2/MXyZGYO2NbBCfW5PumGhg5wHONCfW2/fe7MpYPtzKz7u+8/eBQwiPsUoHEuU+IkInXQtr/bQ+YxCK+m2x4EmcQeRGOf1LjQgvcRwEf2MfNlm3kVLxL4xvpWCBthNM1gOX97TUK1nWawjvYoHDJB4jiu0KX98972nBBSGbh1VKbINv1dA4wZtHJsIQRdEeOExrArgclVFYVG5uO3czvCurW1ETUJ0w7thcAilzBMTU3gArmUVvnClzL+h//hvwtB+/Wvf724PGlw+7B1qfxC2yLZ1fRaCNk/Q6eZEqmfCg4s0W1XNh8GHfd22Dc63HEi0o0GCUdkK+m9Wp95s7FEssG0qKer7nJyEsGjPfUFhEVCUaO1a9v20Kw3EMs1ZsIjr+ZaRZp1iiAlmG3oa8isP/7xj0O7JkEKl36EkjHevUVzSVwOuKbMnTt3QiP70rjpllPb2oYwSwTWYbBfQRRqBeruUMochePfwqYG0LyzLtsUhvaQfYm6uBrMV9PQ1lPT5RxuwOPHT8rd+w8g5p6qoIJ0ZAb1SY2SXNQX6bWudjrIMbIPRmHL8fRqyPyStAHyiCAbm+5zg0yvoLOe6elTIVTu3LkXdZomDMmoAVcLJoPtGTM9Y6bLkL6e6dZKlYVbKE2XdjySaHi0bu+8ffd+TAzV9tydVV+9FM6M2W6zHUM+s077ItymCbOvfppL7Wsema36o7Vur+aTEW/fvl3+/63d+a9l2ZIX9pM3x5tzzfXq1es39psa6AFofuAnDN1g0bTNaP/Kf/J+Q7ZsGRlj0aAGLBuBPMiWJSQDkpHAbkDQgKDbTb+5+031ql5NOd/Mm5n+fmLtOGfdXedmVSMiM+7aa4oVK1ZErGHvs/ff/bt/d/Ov/+W/2nzx85/f/NGf+7nN1WuXy1jxQj/pTW3ZUrflPEP1m8AVmLHBVc1oSatBzXXEtR08cSFme4mGOWi84JpmC0NHDB4l/d73vp8l6g8yU41BRMeydDbaWlpOio8GkNc057ROJ2TKTRgMg3ERkqWyPhGQgzQHAPogX1ork9kTr/oJ8MyoDRYjtsxxz06fOeuSi75n+Vu/BIkmNz9wDRTKFuNK+nst24wfRR4ejKfuVhyl9mSca2U7DtV78623sx+/VQr6UvZYZttvfWu8icIsM+QS2S1YY1hp6Elrp7zDNJZ2PJUTRfUj9sMrtQIQl65OJvkKxXvZn4p1HeaKPjpem3r+YpaumTE84fWZz302q4qPVR/9YKDuZUZg5EY+bbgdB/vkNvpgfIez4YzpZSm8ftLU0HAqa/mJxps/Itv36lbmlWtXsz0aT1wZIzwX356pnnArlwju/LnxbjL3tn07l+OmW6+//lrJGjA+NfCmzbpHHqf8W9GV/+cf/+PNnexhv/DFH9/81E/9nuTvHJV9uF8iOfBzgIaOPFByiVPiEOxrz/65P/OL21s+AxYBadQYDBZCIMusMEiB3ZKoe3zRTIRcmy0A4bXyg/FwxQ5KgdKwB9Qp+m99+7c273gyKHGPFbqp/9LLL2+eiwLjwWEBjohUvHxPFMD+oO4xJrREdz/T7Qb36Owp9Icw3DsTlmBiuIRhhuQQGKt094c5CYKH+qIsJaj+5lq5Vp5WKAPm9sJ7cQK34wTMbOezVXBY50klp479qpWSMabS9wELLYaZwdEuQzPza985gfab90b8tNPkePx4wZM7FNPD/A8i77fe/tHm5o3n61aRp3c4oLrlkyaZnYGfxxmi1+0Bt+paaZyE6qsfx0vr/pNhKx1EMbG69hBAz2RXrlzdeDzVfVy3RPz22crFT+Ys6/EHgf5t6aUu+nO4Bj8GcDD61a9+ox53/LFPfqqe4lLf7R0n6e+/9+7m3ThD8J3f/u3Iejhm4Ck/slBev7pt0DIx/v20HP70mw7941/5J5vnXnpx88lPp83sd29mzOipuwUto9u37mz+6T/9J8F/WqvQT4U/jur7b/yg9MaKT7oXEQB2o17/QAGdBm0bh7P/+Z/+xa+UMEog/KZBzP8qHMHhNVpnED2SpYPuudW9yiLEaIcyAYpnJjJz6SyhFsEaTLPQONH74Q/fyjLz26H5uDyME9Br165sXsog+pFBPQu8HOnXwxKhgKV2MBSwnMnG42SZTTMDZmgzUB6WWIzWTJFr95LF6x5uiLxv7xx8OYJ65dVXt6sEAjMbM+JeTjPmNmrLHsrVyk2gXhpQr1aJMD35cp+ilk08LUPUN1w+eeL2hTocoMOKYazNE+O/EvoeEvDWDfeE/XKq+a7bRinPc48nb55UH96Jk7yWWePVV1+JE3taz876Sdxv/ruv1kMAHIb7jvUD/OzRHO5wmhyu8clA19iSH8l62MG9Y47DmJL7v/jn/3zzY5/4xOazn/lM9QVNY66jggrdzw+fHsYhl5Asp0LByU2b2lNeFbd+zFTjt63j97ytoK3wx+mn+kVP31NGWEa0hB5p/JfZ5nzjG9/afOFLX9y88sqrde/6xeiR+k8e+9liVm3RC6fgd2Nsd++4A/Cg7ou7rcXRky/sh/3JgFzce731/q1pEnpUPP+jf/SPNkcc2Rc+Hz48hTUmLo/A4vnB/aPNd+MgfuX//X833/j6NzNmWdVlhn4zBlpPrKW8Hx9wKm+++UZWa2/G8X4iNDywExmeW8YpGLEGnqYdv1OO0f65GC0LqPRk+C9iAIfuJS8NmM0sDT11NMDAM9gwkDIES4hmT4Olk2YLncQEY7aMtB+0HLZEdXgT1jZX44n9nI8R8byeagL1YEYAb+X9RnQb8uqWbF754cknz3NSUB49jRbv9bhgBg/gkbGI40f4yU99qvgEjKwUK+Xwz0AZK6OesQ1ZPQ8gUHxG66Hw44dP6veVZOWJJvf2PMLoZJLBah+0YhpoZcUNtjROjcy0gwfX0vFW4xFZ4I/y3I4cGTtj9YSUxwg9weMheucEnNDYFlysBy3OnUvd9JOh8fgUCE0PDqBPLi0D7XjizT5evz0R5ikhsN2PMuK0a5bPUGzOZUnpvIPxKgPISpk63c3YXbx0Pq7WWFiZjXOD8YssD5wMPshJH2tmybU049V5jJau/Yt/8aubb0enPv/5L2TG+3RWg35qOYz9bPrqkyWli/XLtIv1jjA/cvEIov7RD7SU0XaDcUGDPDhvjsddhn/2z/5Zvehd+d/3s39g87HXP765l/FzIOUFBhHb5v6de5t/8iu/svmH//c/3Lz3ztvRyzObm3HCn88+9id/6qc2P/mTP7n59Gc+l6X755L245vXP/7xul/raTtOp+SfyabGh94H8Ah8xPrsn/tTf+IrZQUZuBHW/0CErEIUEtZyJ0uvmrWSzmMaeJ1mMAQFNWSmZbjiPSAdSjc4BEJIbktQfkgwGKZEymCU8swgDwJG65QVb/hSdjz/nDqW7inH4dRvEJNEccz82mAoHIefHDIOvOKnabdxAf1tRFse1AfPIjMUz6AmM3SPa7lPDl6g5kcRTg3N/drvQeg+ooMXbVMUxqENvElrZSILdZQXijNKT20xSlsKA80IGa/Z3+NzoJxLZpta8mZlZJY2U+KfX+x+NU/aw7/wB1FUdJ5//mbNBLMMRl+Gw6ZTDyPD2suGdv04PzSUo/SKQquNw8vjhw8eUzRdKGeJSEecETAOBq8uw0RfW33rpPXKFxK+9a1v1xh+8Yvj9a2e8fXMtfvGtj8eqCAr98/9pNRjmIDOaNdjh9om73G+8r06GJWnPUYrzbuhPYZIPpyQhyQ+m/2yt5T4lZJbTn5UEavZfPU3/t3m7/29/6sMyTPqbv/87t/ze+r2z8uvvFzyoC8elSQTk9bXvvb1yH9TZYyD32QLa0P41ErL2A2HfvbP/Mlf+ErtGtWoMEEojcML3jH6n9Cy1mzS63VTdcamFMDQ6aROW+sTtL0tQUiX1sbKMHu5iXmzay9NDQhGIWBcoOMzVLmUN9O6NVQPaQc8eoY/RguUE3czfXir7HsjMOkGxADjB1+UGAxlHLNho7S+pkx4K4+YooyW4lz20Pf57E3vj5+veRzPY2tmOctTbXYfuw3X6GibrNAHlBLiFX9mHHtEcaCefM+y+uG4B+HNsJQxxMPjuRoDigfq5QT28BlgS2F8a9PWokIOOePTM7u2tPv1r32t9tmf+MTrtW8mw5bFuC7yqe8Vrlli1wGU3wOPVxO1I+YsONT6QUpWaH71ZNZ+6eVXyjloU3k02yg5C6sJRtPIoJ0COwR0GPgzP/N7N1/+iZ+o/vkdrO2WPot7RJKTOD6OEZecz2Y8btZqjrPSLz9Q0RZabbxQ2m9neUuGeGDI9PR3/a7ftfnyl79cs+Kt6PRB9M2WyNtALcH9kILs7scGfv/P/uzmD/7BP7j5QmZYZxfGd7zeNk4kfa7HbaOm7773TvWLTXjvGFlwvPSMwc46w8Gf/bNm2gie7A1AilSFrdEa5lwzWgPce6H+xUn9vjaDriHC4gkIv0MKYeAYKMPsJSbvT3iWagYNTdDKvAZMz6BcuYssx+q9SA/HoYfnV8u4UqYVC228utYPik8ghGj/p32zFX6Bem1M+jXqjZmucRuPPOzncHchxut3nmZ3Ruund55VrpcGRA7pxbZ/bfgtI7QMiHAY0aNamSjPkMgOX13Gta2GH9Z/4QtfyP7MMn04EF7cr0bQ4TDrNlLk46UGtg+2NLjgSM3M+MCWPqGrbe1Rvn+VGUb7Zlnj1QZmfF3TEHX6RWTuW1secx7oqDuUz540M3uU29s8bRc83EK/6IJHTb04HToPUUf72mI4jEY7dAxyKD/90z+9+dznfrx+eKDz3otlpr2fcf3Ya69mDO6W3PWN8XKifvRQziM1/KTv+rXx0ju6wFm0ngI8SPOoqUM4y1u80Wfp+stob2WPbHlsW0cfXooufS77/9dff71sw1LcREbvGKt+CD1CeyPt/9qv/9vN//fr/27zs7//D2xeeP7FmlHdf9cXPCgP8emke6/RViR/zEs8EqO1p2W0ZlqExmFPmE4lSJEwZSDlEzalaINwOmZweCsCb+M1Q1JM5WG1vND7MMBXdvO1/HWQUzxEiDoXsys+QIVRGmC/W/kRAgPwmlUDgDdKK6/5B65baBBvc9wMwmidYHIi4+2JYwnnJ4HjJ2nP1YPn6LfRNp02QHmMTPsUnWzk8fgcAIMhO4rc5f1yhPwsqRiKmZYReFDf+HU/hqK/X2U5L7+tNSNoD+/trECPozz0fz2In0996pPVvnYB/vFaD/dXXyLTzGT2tkJGi295DKFmlXDHaD1SOr526AGHvi01nrelKwy3b8NJG8v767WnxoOXrJv1PYBvGW781fe7XbeArAj9YsgjrOOZ74xr7d0dnA35+ykhnfQjArT1Rb+1qY12JFYxypkF4ejreF7eyspL6ZwV1A8RIlfOkQ05yyBDP+bg4FzDZFV9tvSd73x382/+9b/e/Nt/+2+yjH5t81PZ73IYaBOOsVO25eN6exClH2Ws/E/9N5tk5s6fNtq65bPsh1Q2CBn/7TreYFO09lQYtMygOIRN6eRBwjH4mPIzLDOTNsevikKXQwhxIUXEWpnwYHSLYxXg54Pj9FjHePMySrnVWdXigJxyh5dxgh3FqzbHgQqUZ/Da6bRyzqCPM5TBhf744fRwct5WWMaTPEbrlPuVV16qm++UpiGqVP012ORZtJZwdhiWcJZu0siNEuPRzONnbs4EKK+3OrgVVzLJP3v3HmzKxri8o6qUKMZkRqj0tKev2lW2+25p6M2MDMAhymc/8+ka31ZAPOBpnHDiPc6q+I9AIhQHUTWThyYDwBUezHjnz2ccKFaE07NJ6wyF5Uw5CjpjTMx0kEHRJdfSlbPk9WV52wHL8zReB4He/WUfH03CVjkJ7ffBE/nQxZs3vR7Jy/9eqi2AU/iXXnoxbXnFzTgLqLdlRhe15ZdGaLtr4kmzejF7+lBGnD5YyUQIm3tL3x3kmWVb7y2TycXvaD3c852sljwY80f+yB8pOSlDnn7mOa6NIbnSiLH/HwdRFFtaBCtXvkJUTMhohXVPK8QYhQ6MY3+Gu5vRDKQB4K00YKboWVYnQCsJOjovXRz0NSGg1XWEa6SgT2K0PG3P2LX8Cx/huOqNI/OUzYBpT08NtpmJUKRZQvZspmwbrGuGNF/PKI0M8IGHjEjaEx97fK+n4dmH0Y6ZFm/qEbh+9sEe6P52nBxdWx4yXLMspUWDwdrjOTn2iKa+1MfTaiYb48Ww9W/cA3yavdO7m3dDywvVvpe9MH7sxbVTK6elbXs7J6SUyxLvS1/6Uv3wH7/6rX0yLBmE7kiPwwjbx9nbhkj6Mk53tV/Oge6kbP0QIMZav7KJw7YM7PFu+oxXKK6+a0YMtE0O+JQOHj1+VAspMzyn4iGd5567mZzIN6uOFC19wDPa5Mxn6D9DHsY/9EEaun2trGvtWZHIU57T8iE3t3vezeQk7qeo3pghrEOm/PNzQTaAb338wRs/qNf7fu3r36hVx+//fb9384f+0B+q+t0fbXKWwnobqg4E5OPh7H/mlk86FAnlvwVeCvjPUFO4PHeuJTJaSqYTmCKpul8bxcWUTsojAIIlIAPPKBixwZOuLAYMCqEJAeZG2jC0GTt/hhJ8zbRjeSy/Z1oHD6AFUQ4moF/yzTBAPp4dBBgMRtG8KQeah+ZNKF5CzHIIH35MP5zcmXoBnMMSDz68/trHQ/PlLJeW+28Lbf/IgbzFwSwX9MXnlQv+yFK6mZDR2jN/4YtfrDJeJqB/Vi6WvWRP3hTilZdfqmWnn5bho95W6cT2rR+VQ/jhD9/YHvI4AOLEeknq0MX9RAozywGviRFQuM+SMWMZqVT7bucp38agCDTjmanqRwsZGvqF5owztC60TID+z7JKRpxjJoxy0Gk7RkxedGGMfpxB/uLFShGUnIrecBSg25jbk4cHoM059Kiol9kxWs7TWYFbgGZzZw1ec2Nb4tU4jJds/02WwlZPn/n0Z+qXQF/8wheqDfzO+mZGlj4+vzN4Mm7CcZ82jI97okFBMvKnjJZke6Yt64/RasAgOowKuTJcnZw7XcTTMM/Xy2RKgBEeB4zyg8kZZhodn8Mt4CseftzyGQrlkEFb9ZOuKr8IP5fCckbJY7SEQNkptueLnRKOJdPN7UCCqp/4jA1OpT11hB553b93tPntzGIMStuvZha0p7WnaqMFQ8xhysVy3Yi/OY3cIDk2n2YxTvAzn/503edLQf/LWNVOr6uMsdJHcuE43KK6ef1GjR1lfOtHb5fxurnft+Y4B7StjpxmWpY6K5j5B+RcS/5qO067Wk5+4n1LBZglh/xjOKnPaOuXOqlRDxp8CJDBHDa0fGI3ZbRMy0rDQZR+Wz1Yjqu247rpNM0KtjJvmMegodvbXuef5bEXvdmeOcl/+0dvbbwA79sxUD8M+P73vlvPHH/9a18fjjAytZ1x6u1wiz2RY+O2vSWYjRbgqw6iiK/+b2daBYbR4r2MN3F7R43wCOOH1smP8C0BZ6JAfAjubCkFr+9wwZ6sPUYxoK7yC+JDWDS3/zp/vl74itF6WwSj1RbvKjRIrWDaojTi7WG3NILSORKnrELKStHKM4fHNYIOtevbNQ6ivv/GDzdf+9o3svT5ehmMvdHHXnF4cn27p+qB0XY1vkCl6c8CfS3EHzTo+ENbyJA//+M/Pg70IlNLfkZgP9QvDGc4oy+2Mwe1ffBopccJ1fMq0bHfGstUaDlNoRz4vBiDdcKP9zba5k1fpIMTRhthW/1omww5DfKnX9x8P2Qx7lurrd5+PC2/0521cJjarzOYxBltvUbX7FX84ir1POSCgyRwavrqag09tqDKLvHudwNdehCHbU9rqcvhffMbX6/bUbYh5MU5kvNr2V789M/8TN3f9Ty0R09r+xAZegikDvAm2VIQ16IjydhwS5kMa3kssTpeZZdSYTYhg7BXw6ADlj7QoQTV4dQzIBrQqA7OS0iCo2wM1wBSEHljwMdN/oa1sLYdCMzXW9BJM23ocCbarxeh4aWyBz9VdKnu9LhpwzppjFJbQuKT4Akbn8Vf+ARNRxpjMDtTSu8geuOHb9ZrRb7xLY9l2ideroF68cUX6ofSdVN/obE12mDTdN3QeTNok+KPGfNi7VWlWe56xQ+5GqZxghwHlnGyF2LY+FSPXGo1lYGnKJbV9vBpbDueZMCxeksidJKLE/y0cTb/27Hi6EvZMuumcBlF4m20zbdyw2jJIfxlHBzqbOmcAi2Plsl8PUCj0jLWCe2lx0w7zl3cH9+cySSh72WqbRijD/3Ay0zzg23soNNHmTj7kL3rhy7ZAnCijJR+aNcKxQGeM4Gf+ImfKJkaKysZ7buP7B8evPy9ZTsa2LU1A3Gd+V//1l9LGAuuTmUAEhB+1Hszjg4ijEzR4vePHmyOvK4yDPoN4LmMgBmEFxudGIKg9KDjZjBPlLh2hG75CeX7reAMPYhND66h0x4bqLMXN/eOHhZfjBRfOn+WclLmKFsNjr6lXv/WdwupAyiYJW19Ayjl3UBHB6DbAm1DsOwXvv/u2/UrmHrJdWbc8+cO62diDOBzn/vM5vkb9vJR2igxXvCEPloMb90/8TlN29pETz1tOoSiGGZCLy/D2+OIzUHM0aO0YzzST3IHjMZ7ncpQdDdjXb8WIafwrL3xKYxxINP9rj4vvJZuLLzhezvr0p2kHRxciL5QntSN4vp6HefC+VFmj7wy1gu1EoijDH9+eG/19iyYZbEG8vDzznGjK9uU8OWHKN6gcuUKZ3Fpc5j+Pd082hxEQJ6SwnH1IUpe9Zfxdz1Dx4V93f3fXpswgj76Rab6Sr7yLkZ25E4vgfECJXNyjZPzFlP2Rg69Km36wwYTTr9sA8Vz72nDQipIDSa0zKibx4ScBPGxPO7DhbGnrU6nnIFEUKM1mDoVNLiYtx8z2/aSaXu8HUVuRmfo+qflFaQdvtue0uNo0i3bqx6vnvytJ62OgVFXWvGLRngHZjH7RftGaZYv+LW0d69TH6DDIEZLyT2M7pZDvf4ysrp8eHVz4+a4H+0E0y0ZN/RDMG1WM1s5dQg6BMXvEtcHMmSswPaCEaBfy9oMNrA8T6VgxiTyNePiEx3y7uUxOViVjNPcTT2ho412IMZKSMmEfQ9+KIZuDFntxrj5pSeVk/9jT4tndesgio6lbD0ZVqOmfzGIqnM6oD3DaGtOY4ChEi1/4lQ6xukpN/dojaftVzmcFKnLbYODTtNa053jo/+jzw0jPxPZw0e1WkPXOUDrH/mRcyqXQZKrEKDHngb54fwYbMtUfrOpjeZFfpWdH66olvN/vJP46Xg8MDOEr61bdtg39a0Tyy1LW/UMSHesiYNqPKg8YAB9KGXfpCOUp5mCYA6b1gxd1nLI8Pu1hVNcZfEl7BmiaYXVJT6E0MARiePJbOaakVJOS0UovfZH6QdFsPSVXreyYrRe3flaZr1XX/v45vXXf2zz6sderfJ+FeXwp5ZBEU/3Be25X31NVoPHHd/SKD3+4NaY9FG4lMtw1UCPZ49jhIkwdsjQzTqhmkJccLYt6Yt+OaUc4zSMtsdMW/pL8QZfgxeg7R3/SUtmG23dV0wevTHeaA5HoJ6VFQcRmRezo+6zoOXQ0P1uwPdwFnRhGC1HxGhhGkvW4iS0t/RPeXRO0pK+H7rsjBzk5WvXa3nsfizd6O2ZU2pPptXnc6IHTpM5+nq4hA6GozHLmxiHbCC+8LHlJDwvTRU6cDv7Z//kLyy3fJRIgfxtozXTOhnjNSnB8Ghj2enU1LU3+oHqxAKuKaZlneuabS9eqr3Wj958K4pyUAc0h5fGB5KUaez6+64bOg1GBJnxxrdtbOjtLUxs9m+q4aMGI3wOOjta0sd+bHhGZRmkEM+eNPJUjFVBL+nHDDqe1vHyN4+seW/u9eueorlZs9yD+w823n3L69brQ9NfA1O/iFraZRTaLR4SJrvkWzNDUGhIpKdQlDFLS44gfBpsRgfJuBQ5tA312NPWArnSGQ7jrNPijCO9GDOuk9bIPglmRGWHoxkzsDEmhyqLv1Kq4qZ4B12fwZJryblEHKNNW7ZTfvbmJeEplb7giiK5l5vxWGg/C1pGYG2wAJ+48iJBmogne1orQc83K82xDc4jIYpcsNOhpt+wjjd0+e11ZO4jXPqKrpe27dqKnGJwNT5pi0H7UUGPO70H9VHuyLDT8VUQHpqL1hHIaNPGYNoAzcgIHMzwDtuBDJMUBdk0MTx1BGkwGg2IH8a7dk/QMtVvWn2f9Ma1q5vns3T0mk9l6hRxGgjtMhYhaCXBXwuymW+evRbUwcp4t2+WgdzRBGbcMZw7qPa0m3oMnHC9adDLx4Q/9vprm9/9E1/KfvHG5rkb18JzjPOF5+JoXtq8/tqr9brOV19+cfPyCy/WLPbS8y+k7oX6jSjpeM1oOliGRqka3MfEcw2Q/rhO28Vf8uaQ/EbewPG60OOSqXMAcq03GaRMKkUeQ3bkMu6L+obM/a0MhdptuQHyj+sP7cgi194yqM1yeo8zo8vHS+I9TkL1oeduz5xb9pTJ8xvoLMuqPkP1SciLh4MXbZQklrbVeTxYK556z+daP7TjWl18d7z1o9MfH48H8Lsseet3ON6mN79nng4ZFOpU8roe+t2+OJxhpjPHL2c2r4/XpXq9Djbte5eU/trHm//h/AZKqLxxZkcH3q+VvevAhafkRDsLN49j5E68Fv7LaFNtyyiU4RUhjNIS0Ld27J90TGVGbMNPOBp4OvWvOzvT0jnlfMLBfoyecQjSDBZ6rXDqCKVxHC0oaX2tbA9eC9u1OrWXWPJg8wOahh8YNA2vTbHXV66V7/Dq+Lme775UneRXOzVj7kJlPZIn7lpfG8SV0R4a+X8ivRSnZDN4T6kK+4vh9eJzPCa+vQ42vaoTrDZ00UzIoYaX2t8G6swgZbsuWrYUDqyU7T0WGrV6WrYA4mBuZ8bRn4H1NNqKN+NmX2k8vElDvjxgeazffer/MI5Hm5wf2ahf+YucmvduDwibFwdRynV5v/QRVplodiQe4zGzDV3za6TmdR+g8ywEMx+2AXO8r5XVj3BUcbe4GmZ6Xb5BXNmmNcu14cCAQ4Y3fMIorOMM16Nx4ipSHuU8/eOzE96Z41GuUnzCyYA0DlphzMmzZWHwMEb78qsf27z48iuVTm4eA6sXxS3oI8+NnjhRT9jY9ISQA7KsLMS75RphlWJmZiGYLCn6fUbFU83G0sfsl9VN5Qn91M8HqS5fvZ6l7oWKj7kwdSwDo2zCKp8cBtsC7UHlEXnKeqolPDCkCLTaxuMwRHJLg0kvmkEvKINnoogzjvzR57Usqk91WD+UFhzHWIyX78nC4rFyhjLIowz1W+SwAOfrOW20fW4rw44Xb0J8LLy411i/8jlgSJklMp76DEpBKWp44QyLN/TC/6PIwuc5hWh5YMG4ZgAKn6bvsNvapUee6c+jGsOdnhovn6MU57g4owq36ONmA2vMFxyf6tzhnDaX6Wu2UYe1ZBzZj/iQ7bEJJEKsuPFuVE99dMMnuRi3+sHFItuS76JLJa+saMi1ZBvZHNAbnTM+wzAN3ohTPgcLpWzyCaKUIwJbhE1EQxExsgvDX4Xq8OpVP+X87vPTn/3M5uaN55IfymGq6qWjfkRdHQ4fpVhJ5x073QxZwkg48tOIjmXwS0miLMPzptMxmlSXW2WEfQiVLkUwI87BlLClJ+0RXsLn0xicuI2B+L6wB7RmksR3jiFSKkONooUP/I2nysgq7ZCFPqaO9h5muSTMrrroCsWPsyRxG0P+Udp4GOUUd2ul6lHWaA86JevQpsRZgBWP2hjt62vCKEf1t8Y4fQ5NdwdKHupEDqlecU/i+NLbONtQdsi740L0HeS1sdAHMmuDAtIZYDkBjzY+dNKvPp4zU0Y3Sn5xPDVc0Tk0vb2xDtSSziA7rJVeyjcNH88u+aYfqRAaY9XAELyZ8Z63LpYOLeWD9UugrAbs5WtWj9GVw8uYnRbO5YTirW9eIVyvnEnb5MnZt+H51VfVTTxKMehFNkKIL+NwQv+3+j6cLxw2uoxZe4+Sl04vCMzAGKivfpdS74QzFGF4i1LEhDWrLSFhhvRi2CN0Cn02M+h1L+c+vFztVN2iM0JGr/w6lJ9eVp0Oy/NTxggV6kYNbDrXXk3fmq+6Ln45Cm1FePHcHBF6HgFkaA4WtCtuBillwGvSip9gxfGBZnAnj2Qmr55MCt9lIKnEmMqI8Rx5ekvhmElDvxxE0hMqg58h08GX0D3pciwUVFqH6ctQjMxAUfgQyIxHgfQjhs3JUYzicShaOzifwjT+5aRPCfFZfKeO9sJwxYXVfnVrOHEKZSlabfiJYtUZiqrNopVxorRhpspxMGZWvNCNkhkRRhZmXw6/nADZVr9HSAfwVONNsdPXNkZtGnuKbpZCQzivXJQhE+WGnDig1A/O8fFmFLo7wiQtsqELT+p5b06Egbk/z3mC4aDpWZdndCNsVKfsqmS6s6mtwyfj8Dhsg8hG/tlf+BP/8VdSP8nVVP0toZqpIhyKnn3wYDgKwOop5DhVTL6BKgYpJoUeYY2mBhO6VJcXKiGnF7ypR+2qbGYUXrW82OKhzenoppHBbNKFHccwZR6dD00PFaR8/cC7yqCXsIgNmrUVWOiWB8s1enX6l/wytORVPCFlbP5HHX3DGYMK1J/hKChkDQ45lcOoNWv1K3+KD4dFag+CkWvo9WtSDQzaJTO8Jaz+Z+ALDKx+1bggQYFH28arFBh9iSmHZq1SosRmHj+hlF5TFm4ic/3o/a0Zz4vGlMUTKGen37ke8krY8YQUtGik/afpN1bEzfKPFoU2ppbNaaV6Iq5W1Q0bfhXk5NUeOEnFoxNnWzDfp62ZOPtG/VSu2o2gS1Yp620RnJ2tSKbAyH20Uae1l/x6icNJQwXkS3Zpe2nfF/9GjsZDImXLyZgIQn97wu16iW9pRl+ePl3aTrt+GunFeKMboROsxxQje3WGfreew4x9+sSWSi4LT5XPMQVoDFrqW+Z7De2Z/+4v/zdZyaRiMkfhwVyqlrESBE9nrL0jihJQCV8rc1ztDeij/GC0QwxXGJo8MNSoJYl0P806f2n3yxHlGlqofQ2UaQTSh0MZSuwTD0TvFPfEfdGl/gxzirrdBsHAXo7gF99zu0J0axDSiP4rb79RnjrLNvuu4zgl3yvq43zO08kgvopW8R8FTDpjK2GnvNnS6SPjzJjWbFRP8tQsmvxS/RHWU02JFj9ZEelLvQc4tc18DnnId3yLxmop9FKn+lM0Ytil5elTUsr4w1/JhGGEijsGwjBV6SfL6d+icJkex5sez9Sy/UmM4Sjtg/Np71w1kz1mGH6a/sT9Dxmmn3Vw9eBBHVK27F17oqvHA7gGtUSsMaBnlRQOOcEsreM8OBt99CBHndaSCFkRQKAc0NIOmhxIrRIS9tiq33oh7OuS3YLkceYgq5r01behnOS7izHunoyyDt66PJhpcV/y6Vn3DeBBx/DY9exl3e92OHzmv/qv/4IRqVsV9arSVFCwliIhazawfDGTaIwSHB8/zGY46WeVGPVAN4BG0+FFjqPAEGPq84L9tAzBN3SHql7KotHCBU1TXLqZjdHWsiuDA9xekucDScr1E0PNWy6218ISjDrx5gTlYQhKyglYUlFW6foprEFI+QqjfMJ6lvb8YZxa9iIxgnMXL1HzMr6xb3JfdfB+LiMtxAGjPUonKEzz01A/pIgMSvGm9JYRvmq8Ks/e0CFW5Ptw7IEZO4vu8meiSGZ64xwx5u8wSuWEVUabE87tQdBjsIXomtNOtysuxlkxmrtufbk37HaIsciYP70XpU5Ll6JL6jw5GEtfJ6HuJJCTZ509++3JOb8uosz0Bg3tWgWAdqT1vdylJ4jaQnB2ZqNhhJHFPR/kGs6nbm2lXulO8otO5CveSO+0q1z3ee4/2MqmdODc5sKly3W7TBm3+9A9nyL4pVfKN65pcWhttJ1eBrwYbV0HbOMYbBmtmdbgt9E2tNHyYGZahsEbIly3OSj5GfebGNeoIw9js3FRKiEGmqmT8eFFZ1C3oet0p5u2EH+M9mGWWI98JjFpvi8q34+f1W1K27pB0Dxs6QZzUU5G2PGqP4WdP7YH4SBh3e88Y494sZZ79mR3o4juVdbAZeahWspmt7flCy+W96D7CYon0QxcOY0lbQ7TeiLtiRNGeZR/mtkmll57y/txXIyhPHQtAzMTWCZT88eOu4xP+EvYsG5H2DhDp7kX68NZWRPXSsI+8WkcsTn23du3qs/e33whxmyM4oIyCYT7aLUXoh2eH89U0y0O3W96//7f//ubP//n/3w92OIJuiHDYVSuGQVjDul62yWjTVI9I88Jebewct6GeT56fDYOgjzde245d39oX+tip63LzND9hr3Ht1jxTmUP5rRz5iRLN8wsSz3Q/ZDHIM8u7YoPmlVs0AhaBcjzPmQG647OmV/+638l5UJkWTbtYCyPz/DEmMvy7I7PFKbBQ1/OzkB780CZ9VKvO1sMLPFiPKF6wDWsAXYMcaLNZ0N3ZFvH0pgz8UTUA/unM/UlcR64Zs7A7kfPo17xIx2v+FjSKZMTzzm0B+6w7p0lvR7eMNNWOf1baEUSTistjx2geBTSgwVeJK7vZFw//B4iSnzwZLatgdJIytRBldByWKNJtwyt+LJ87uWy9jO1D/4croyaEYsDmihS5HL/zt3Nlasx2gy6pTzkkHxpDoRStV9KvSfklDkDI/rB/J0hHYyVcOLBlH+UMoxWH5/PUtfyOB6t5HXmXOhZUtZjnodFw7da0cWnbZgn6O7ev1dPEdXBTPRFPj5sJ8YM9jSOcbwRZPymGa8e4H+nVnO+VsFQVa9RT7kxVuEhfJUeJnSSniKhn3Enm6TPcayLdyi9w6N4aLec7t2+k7G+Mp41T/89PMMox7ZtB9osfUhdq8IPLJ9HsE3TJjrepcVonegf8AyEDnWuMEK1bK1NdKRcgo6CIDF+rTEY8tIyZep7ohOiERIn8Hw6Au1poHZ56ELXp+D4Juq4rm+24i+DBfFjMHizxw8zc9hH5ppC4Rsf2/bStj6NfjnA0O+RBystZU4LB7+7cuLnrTIWAbenHGhgslS2xM6g1JNky4pk2ED4Z1zKpn7F9WtC/aw9ID612e0mLJm6Lj6GDMtrBwcfC81gPZUTeUhv1C4Hgqfqxwq1B/GBzoxkvsP0vXCJp52dDKTrlxID8Fc6lUzGZ+lfH4GO48GrLY1PhVy7cnnz4N6dGN216r8xHjownmCj7IcXzyceR7U4Z/prmVkOREIMYyyRh5ECPMmbES9kKUS3vss7haNMl0//y6BHCJ0VGMtyKmmzwqSXcdoSVt1Rx3U7TtdgjEdoEV7JcOj0To501pKdjQ59O6jfGdrvLMZYnUyaQUCknpFkCPEm2/wq79TPfmNguXYKoq7lorJ1oB8wUwhqcDU6lLaVIIVTR5Xu9MlQfsfrgETbFergIoAQqGUqerVsHB0vfs1QiqCVet0PE1XxV/VGWOUToq1/AI+dPseF9TvTwiHD/Cm6UN5j+7l4ezObk3YzBGUis6eZaWqmTFhx9Mk71xWv5dx4rHHbr4TVvjPalKmBTW6tlPCmffGSaZgItOLUo4/6pd2lP2O8sndK7VKsJaw+qENm6cepoXZzCfBZdUOj02plol/6kUQrNJ96eaLt5Pssh0dcTQBXLx/WK0UZcj2SGuWucQ6/QrQ75AjT9bDwKLyQ0XAy5ajStxo/eeSlfyWDnSHMOHToZEiG+lAyLBlBNAJLnD6O7/qmfJxxG1/pY9rvGTWR4gkUbc4TL2RXdRY93QM1linfDnmklfCGUhOGBiFCBF6GlbLitSQOtvMcHV4GKuWqgSVUrjpaA5u0MFjllnAnyFyfoLGL7wurTsoNPtNRClEKNLCUkmHGOJ44MEuZah9t10VrYK0epFV/CHCEIboNhyPYxddh0Qw21MDzpOVNKR1DprBjkNQzWxQ/Bjo8DO+7yL142smxxmfhvxQqiZVvwGHki8fql7gwfOGpx6byk1dOpRzu4iD0Y8nrcJa1cLSbNhOfZS+sGSOMF//Swpx+NPb4MHC8lU7oAzmVyNJGyozncjNeCdH2/SOzrS/bz7yseRXWCiY0OQEHpPbFnJ62zbpY0N4I0dGPls0wbOWHAxp0W26j3OmhseaEW+eSnLzFKBdZnJCp6wW7fhlv8sFsuMqQj3FEB712RonKHAMxBnpcGwgKVF4kaWZW7/bxUzqzQDFSjVNOa/OF4WIGRcyFidCsEBMMawnlD0Ghg82Ul190dSB5U3wOzQaD18QILGULzT4J8ff4idlrKCZFyf8FGU+xVXkDwf6wZvfwP4ejzWDaY0S1hUjZVgQy0UczRDqx8Bo+lE3W9jYQeZEzxva0O+CDfFUfQqvqhXbJnkwW2TCEUgjMJa36GrmQX42b9lPHErD4KtIj1K4Q6eqHdmscTpbr0BgNuYgvddNG1VnyxCstmWm6ZFZySyqj42A9eO/0+fb771Ua3bh+5Wrp4fhCfOqGZMkvYd1W0V5oQg7BL5lqeW+JnAZKHvLDg3EhCzgc1uhfOfgF8Vv8B+X1dcc/iOoMeygs3QvthByAvht/0DIYckq8xt4gjnxQ4zqjdo2RcgF1y2jbyJoxhbuAThCQgpZ09mhbz5Lw+PHDZIbJMDzCHbZHmePrsNoI1IDq6BKOZWbq7cG5LKHV/i4G4NaOJVXt0+wBcm3JZcAIcGdQw/BCJHwsChfjI7x12FjOYMJtWuoOR5KkSdjy3O6pWx2LMpBxGY3yxc9SsYAs0BsOpxCNqS30TmDSW2ELjf/EQ59BMODqR0A6BRjO1TgPGuRyUkY77HShcRY24qMMIMipU9ruR8kphlUrreZJl0sWucZQ1fPI4v0UfVj76P6FlO+4+k6ra8veHnfX1ae6Dmf2rdHFNFpt1DJyyaezQHoBfVNOf4J47OuaPVsWMPWFHZ/T0R46P9rUHzLlwNjHcfay1XaVS5k0WxNcsGWHnjYbijbMuNUKDL1gnTWVgx+8GcusLEZmW7TrGcb+a8wuBfF8lNWJGebauLcGuNCaafYJ2ZxeYdjcB/LWIO2D6QfLfeNxHxivHY7ZcMdTtbe0O5R2gUWhQdOfw8buy774mPlPorbrZHjhAbjueD0RFLQ3MyjnDjxeSFZjlhDWbaVQB27hVJ/qlDm8Jb140Pa2iXExt3kCytAHfxwCObluUK/HurHLN3Y5yAlZmoJt/rJymMv3dZnJ4qyh9vXBbRvhsTf1x/lSfLepOF3jSb+Kn6Sjo8/q9z1yZdza8quzB/fG52jQbqOqfi8iGU5lNw5lEMHmEcjr/peMjcOS32V2MGjNCNRBt0G9dZmZ1kx/Rn3s9kHJ/PHSmYa5QhlosPYGHU+gisfMHK+rz0fUjebMbrCeSV1QXqOy7ksK6x7X4gAoYmPd0qCQpbQec0zdBfkat3mgeP1KJu2ZzDw+KI0r/qCQw8t2CcTT8ZzLXiG81JIy4Rp5TnmNc3odaEWJrDooCPRkj9tk3tDHT5+vhywoFh4GlOJio6Q4FMQ9m4OUyTDnX3gng5TxwIJ0qdLnUHrT1d9S0gUoGznWM8cu0TmXHkSJGA2HQU6Uaq6HF7R6eSk+5BdeEkorB5P8LkMutUROsbrVk57ZPGn/iYf7fXGBbBhQdCZuvsqqc+HsheFkw5PHPvFILuPZ22Hk0uT1tbKe2W1d9My12zuet5ZQRhi9gc0j6L7Uj0miP60bxQudqWeTw3PiaJNP8ZBLZYR4mPOV97ihHwu4VxtK5XS0iXb9Blaq6+RB9uQJKvWLdvgqHQhUvVzSUyGHXk49bXDi/SxyzbRlQIFxj3Aw2dAEKy1/qrMxFA2UQHSsSoyyMxMNMz0gn2JhAD1QdBdsWNMB6zaGQe/S6SsBjvgufR/sZqgBXW4uP/jcT6P5JYfyqqUQSx8ibEYyfno4HJBnUHtAIbmUsS4C6rAMF40lvpV70jsOikb4okwdgq62zu/0Lkdpqp0VdF+7Pqj6e7CEHyg6FJIZTzTrNowfMCSNntTz6ulHLSMzs6Ixy7ivhbDlNcsNdHkOgd5qx8/vGKV6vQJTZoaZN9Dt1L1f1ysZtuy2MpvizUPjWD2lUBxWQeTRdNYw8zH3q0Fcnwsj1QLOMQ0k7aQwZlBgBrY9E6Oo67pzJ2acodNaYOt8sK/eGuR3+83DHO+0hjXNvn5WO/Kaxy63bmNGoJxrMmro+o1bmjX8UWceJFj+cwk9293pc36XWdNtaF3ChiwAAE/dSURBVD7AnD+Xm69nmNPQ6XL7cBRql72DdbkeZwY2XzsTabmdhtt2AmtajNKymIF2uS4DyF+889Cbw4aOd9m5zkdJm7HzZ2jD7T6t25+h6+K9VwqzHoETsblxHRd2A3ODa2yY687Y6TPsK9tpc9l97cxwWnrDPprrOPgo8Rkbmu+GdT8o1qysnb6Guc6+Pu+LzzDHm/6+dsCcvo9m54vvo/tBGEYif0Zgy8Co9H0LMfRWyrmNfdfrNjsuRLPLz/IFTX9dv8s3mHiU7fbm/HXdNXxY/u8Umh4e8NS8AXndv63RduLc+Q7XOOd3JzveuE9RIZiF02kNnTeXmWGdtqbfbe5ru/FZMOfvKzvT6fx9YV+v+wMNRGOX7fJgvl6D+mBfmc4DTXNut2G+3gdNu8udRmOOq0PePe5Nw7VyrYR9zaD6dTiN85j1dZdvRGNGB1a9j4TNk7oc5odBt/1hgO6M+9Lm9H2wr1y33zxIm/vSZedyB33Rwurrjs/hPmzouo0zrOMNzWAz1wyu4zPN02iBuQ44jY+m19gwXzeseVjjDMq2wIH8df+aHljXn2meFs4gbU17pn8anEZzX/199DrtZPlltt2M09kZlGk5KEFvulzTmPE0UL7r7Oh9MB308nlNT7kZlIHF0yqvoWnM4Zruh8G6/L760toZzXoD8Nb2tjVaMF83dKUmMBMSrssD6RpdN9ywr063vcYW5hpn6Da63bm9dZ11XbBOm+P7roWNDX3dfIB9vHfaWknmMp2+Dtcwl23o9mecoeuseVuXl/ZRYa7b9RtmejNN7cMUeCa6bdZYb6hAJ/UbGSds2s3DPv3rMms+mrcu1+E+2EersWG+nmHmZR/gl8H2XlZZIZjbObE83gfdUOMQxmhgoXei7q7MfqOdy66veyBPW1qvy8PTynX6fyhAcw6Bfs1tznlgHQctj1ku++rNOMNp6TOs6Td0ndNorMuvYa4/Q7dFH8b1ygD6sCrpdIJS9mxy2vg1Dro7PWps/UJrptd5vfwWnwHNGWZaTftZdZqvvl7zvoZ9aTP9+RoP3Q8I9vFTt3zW0AVhN9rxNUjrRjTYZdb15vS1QTUNaU4D/baS4RL8vvozbW32UqhpC+XNbXV6w5zX6d0G6PzO6z7CmZfmofnvfdSsREDZuZ1O7+s1dnnXYF1/hs7r/qyxaTb/reTdDlCuZdj50kDTbhpdb67bKH/ue5eRZpyAdjpPCBuabtebrxu6rvZ67F33gZe2pdd984TKSmvs9oT1aZUYt7LQAxpNF878SW9epKGlbgM+pAH5c9mmATqOXqd32hpBH+aB6ktdTdAFZ2gB7bDTTgq1wxnm/H0gr+mCbr/Tu/5pNDp9H99zx8E+Wh1vHub4XA503kfBfbyfxs8+6LKn1VnnN85lGmdeGrrsafVBp1FEhuzAp429y84w1/eIYyv9gJ2TnmHN1+8U2hAbZ96E+AVt2NKUA/jzI3sThQc0lNVH6X0NPozHbhdoQ33QaaDbncsCdKWRb/PVbYmv9ajKV+4zoAuqfBp2fpeFXbdhTj8NmvnuwLr8afVbIMJuZ1/Zdfpcr3FOh2Cm2f1s6HTQNLrcPpl8ECjz6WipOYcfzHs2zO2v+Wh+131tvju/03n79voUcx+9hup/DHfffdwdJE87LtFZrqHHIzusRyWX/MZObx4atYs3OMsfdP6c7lU3/UaW7pM+dlnhadD9bTk1ja43y6NlDLt850vjJOYxkCdtzS881Wi7wL5K4s3cLKC5bIeNDfuuu0wzOnuduYNwDcp3h1sgYF1v3VZD54M5HXS9GWfoevvgtDoNnf6scjPf+0DePjl3n1oms1zAuvxp1+r1klP9dqiNXjtUdBfD7HqgeVjDKDN47vhcb4Z99fdB692MTbOX4q1TdLX7RG+8QM4bIYBy0nrWPQ2e3bcBnT/3b67XaXha62+HYKbpGt/b0+N9OAsAdsUOO39drq/ntMau27A2+oa5/Bq687DLzGkzzjC339jtNq75mevMMNNvWp3WZdftr2FNcx80D2itB7Prz9eg+eg6Xa/rNnS9uZ9rePvtt+s7s/Z6vcQkn97/7YNu91mK/yzYx+tp0ArfdRqlMdQ1dJ8b7Ul7SayePqKpnx8FZloADfWFc17ng7lsO5OG5lu4jwdpBz1gjeIzrvPmOJivZ5jLrXEGjMO+7rCv98FMp5ds87Jt5vM0+LD8GfaV6/ozfhjsK9993ddfZfSny+6DffWbPjnso9vQeV0erMubiRzWzA8wUErx+RBmpgHQmZVxHyiv3Bob5uvTYF236wjbALTDGMkS723M9MXSuPM6zbW0uT8zzH3tcG5fu8K5/lx+rtMG3tAy7vpz+YaaafcZZyNYp3V6w9zoGtTdB53eTMKG5mPN+IxzOfzMxgo67XcK2nxWf8DcZl83L42gac305vwOnwVdfo1gpj+3M5fD28wfOK2ecK0wPozVxkmRKXUr+UwbNJ2GTn8WdPuNa2g+1uU6vRF0fTzhD3ZalwFzWutdO6VeGuvz2qDWMLfbcgPaB+Jz/ea163Xbwr4Gc52W84m2ROqnVUVs8eodTwUwrneC8PM2UASW8DQEg/ZOaPtA/ixs183sGrs8tK/iOSEhN85CPA3U73a6rTkO17AuM6e1/KRu3zzht3wBP1qX1+DaOdI+HuU1zvHRxi59rls/twOrg58PylL+mIH3KUsjUJ6BqqscRabUQnG/0iqa9Xs1sJO5dPVmGNoCduHcHljHPwy04/dD6ngTRx/Ojb4OHuR5WSGexXsWFe+ZGFqtdVyd0vXAh/GETulcruv9ZQu9Z9WTrt6AkysidXscd+M2ENSL3Zp4ofRSsMVgjxPmGn1vp6s34p2NEBL3a/oykoTr001xOPiK0mxijN50gPaC0pqRmQed6Q4hm6E4gZwK7AFQqMKAej0oaO0AvaFodKkR/Xr7/tKO3y7Wj62xlTa6vX4DRaf3dX2uwk/SIpCQrrDeZumVGulj92X0bVcXXWlD8XfoZ2bbj4jV7z53OPM/ymf5XD8pS38XWTaSDWwnBqS3XIcxn7wN0vWEMzT/x5Er7Pyit/zOUxtNSzrDrld+Ls6007uen68J5yed9qEawpJzrsfnNNKH0Bs8jZPeNF5jp1+XvKnRGzDo3TTB0Md6A+eFcYjWcslo1TzkJ4RCcb+Frd94R60a/Vj6zJO03+gneBnL8WrcoTNkxXkUL48iq+hN/S7Wj7fDD16rzHaiSRss4fF4veyYhDgX32A6qnGlR/ViwKTVGyJ1BiDWSKAI61QLXbzSOh2jS10w14etNK0EsMt9FPjIdZa8XT/GIK3rzLzOoBxFbIXTN0slYXvaZ4E6J2nHohYYfWBMBnQnG9hyAV1fOJfpNNBxcDJttFc/zl+uy7EsoCxlqPHjgCpRuR2fM8ztt0wa1tdb1DbHknCuv8Mhx5hpxZfFRxlHg/Q1nJbWsmPMvXQXx0u9X2qJA/qr72Lq9coDVDrDTNkZAVqz3jee6HfQ7Fw0vf84W4cnXlYffXro64AJ2zkNhzyc485gF/qRXdMG2PM9XfVr2e4LGgF0tHfga21Rqwwhr20oVcQgwl5UnrQ0WIR49VSssuoswutZolHZGTsd3RlH2rOhBdm4D0Zn09AKTtahgGP2hzMo0wLsA60W8LrNdbx6lSQkGYV4rV7MptLQkb6EXnVTmBgpDDAjjxAOJR/Xg9ddmviu7Gh/vMFx5it5DFMdDiMpxUPXC28xsfCRemgu2OVnlF7vTlrKziHUjva3bUYvaMiYxQeeJsNRb0ArrLCvQceNBVC39U465e40Lz/3/aJwVjrrA9KaamOtr+AFveXEwqlm7zTVmNgHkM7P6C0aM2ZpNd5AEd6qTtEZtuJNG+OrfXEk9YP4jELsquqkwfEVvp3dwfqg3MIjrOsFlbvnpfxDgDzOEEhhNZxGSq2G4mKQgCBe69oSItW39YI7Qz6Ja+i0j1JuzpvLjGHcQZerl29VfPDSPDXMSlHlF6U4jmdzewMyXIY811vT6WvhwMhs8tyMY7w6BE9VdAutjH3doXpzO53XNLveKDv62bRHm1Rml9anoWN5FboL7YzelvZpsC+/+ai2FpjT5nTQ8W2+5R4oAz8Jc3t9vaa3bwx8HNonWWpWi1ZsT7ZjHLXXT+i1ROsZzuqgZuJ6Efhq9qv88BBjg82PcEbl0fEVDnahLW8o8eaS/m6tt5bYRoytxK5ftZJ7Kv3C5vy5w8JzZy+lvlflXKj6TyzJLYlD0ydn2enyfdr2EAyV4o2xR3Q0wk+HKa0tr9AgNnV6likliZL29b44LI8/xddQA7vChr4+mc4oirMPgDIGub39rk7aXoTOI0YNKuSp7x89KHQtvbE9bZeHTXPsd+NZQ76GpIS50I8MOQNhHexFJm3MvU9uOe2TV+M6r+rpj3AF3beG7veW3wXVHfvGoezlpCn4hIPFzAILruNN+wQk3Ug3zmVmvgYM45nLN0rvVVrjukzxLU+Wg5ZAffo0TTIoeuxzkpxprRsY1xZT1mRER3INrSB9qlR65SVeq8qgNmYM6fpCYu+31VeXjZTRc/pVNnxZtge9qqm+5p568NFxltZjKArFG31y1cxbs3F497kZ4Ymf5oEWqrT2aq0E/c3MIbAPwq7cDttjwRnW8Q+D5nEO+3pL33JumX0SWcpYIu36MtcjUPwB+Wi4xeG+5BjwXR2wrm+oeNd1ueZnq4wOLJb0GThCdYpOaAiLjq4s6R2CdRzdkTbodt1qZ5kddrPKIqMO1a16Q3nREHZ8zB4jndLOIcXctql85+nPoqDdVh9UmRBgOQOHdks9oG594Lmc4qAlLD7s5xijZWXC+jB0LTcz64SWWcnXCh89fJxmfTT6XG1xau/HMNRX1zibiUcn6xovnFDJTdoimxlHcpyCyWqR6TYvcU6Pk/CpUzN+yTF9Q7vsZeljg7bGyieYJS/+e2ZtJ9XLYR9ib1nTD6smH/k6+4u/8PNfwUCsN02FGeynnUX9yvqFvIn3+Frq+X7Meev1LHHqpeYprQ/7cLyMG41RpsO+Pg10rqEEtISdPgRtYLOsjdDqi2xR0Is+UERJq1Tq1NX4OyCCTKxlWYK1r09HLUHOZ5kFz8UbFn3NpUxfC+sL8RQzsYPkleGgY6mVvEcZkIeR1fnw4nulPlzs1E+nixMhz1vTpv3P4EU4XnyW/JQpJQ92vPZEU7r6zfcQC5po2zdtNkcPnUA+3ly6lD75kFXK4Lee2U0BH5AadVom3R5Qhpxly2dkjFaWckMm6pZM0p+ST8LSpIT3jo7k1G2iklfq1fuBI3xxvD9JfCvb4JBxt6Fc6C9pAwdfyuGHvIwlOiW7pD94GD1NvSuXD6uvvvaQ/6mXzAoHDYZTDpe+hEi3P/NSHxIP+mi2j1njeca79x9t7j54EGp8SvpRNIOMsvb06gz0IfUZ6ciDo4f1dknoQ3I+Ogbvh6YfMty9ezvpDzb3kgZvPndzc+aXf+kvPvUSZTC6Ql6LINNBnsh+gAJ4uBoTlw99di/KGC3wfc15earuDAyoDGxBMJdBbw1d7jTofMr7OF7qwdGjerm1vcyNq9fqdguzJTzH76B5LG+W5vEAvYZVPQOI155hewYGJY+0Kd117YOWfDKgwAz2bLztwflLmzuR0+3bt+uWx5XIql6cXlozlAQMrxr1TlVLbmTw5VZBaVgUgjMY5Mn4ZDjcEkUaP2EskSSdlze7oPXurfc3927f29y4ca14cXDkXXEc7W4sKH3omXkdKmXQLQrjkrdxX7kT91lLcennMoPal/ZYkodv09IVsyQ5/uidt8PvmfpyoHx3PdwJ45bE8a5tvJhNrIrIZRwWjpC4xmrJeFUnKy69tj2hwSk8fnp2c+SLDgkdRqF9gQOPHM+ei56qp2fJMwb1dfmUMRolcgIr/cdHpaY9bedSeg0bPnch53Q/fX4YWr6QoM+PY3hCH2vTR7efxGHrnHQI7L3HHtwnWjOzOnB67EV1ym1qq6bs4Pl48+Uvf3lz5m/+ku/TDiUIu0WoPq1IqZLiHba8J6v3+UYCru+dek9sekIBiKMH7zSQPwZnYHfA7CGOKdh5c50u29BxdfF39148UQzFZHbt8pX6Lqzx1Ukz3In6NTiDBqdEmG1IhFN002ZDt99CbloDJWSJcxCjF4mcLhxei6e8Xz/58n1UDs5el7LWx6hSvtqzPFvo4UMZyy/zt7jTZ8tE6XVQoq+MO+k6Kn3raELcMt3+qpgyi4Xv92/f2hzd97OzC7Xs9wXC0vsofdWjZGU4SWOMaVFY99NdMl7GmcbEpbs3ecCIk95bD7TMFLU8jN7cyyxRY5n+PD6K8VxcDmCS1l8BdC9c3W6/thnaHZ2Pg7GaiV4knSRIJt0quXmLY/U3HNoOFQ/nLg35bMbBkvY1+TRL5zMHcWxpRH1pA8bFGHldHGODfp1qL/Hmo+RQpemIPks/2Nx68LAOwXymhPO4HFkD9sEYq6+TfoGWWR98cS51eJWe3r9v1n4aWpeyxD+KzJ/UM96Mu7duW6ONqpbhGogizJgS9xV4y5C7D4bRYuAwinglRDFfy2OdUJccolTCUg6DFqEJO975yovzKEBH5rChDQTMZUrZ0Th3cXPn7t3awxCAjze5V0dYBFO3X4asBp20R5lmaHqzUDtOqfq66geEfe0ThPWSa3us9Ops5GJZ2DPt9QiZxssdX3obTss4Cu2FGppmg3z7GG27Po4TIn/9bF65VlBqHSUw2Vmep0A9V6sc5fCplKpTs1NJrnhxS2GGwdtwnn3d4BqP2m9efdYDXSsxtzbOnL1Qh3iMF8ijvIzLpx/HgwcqDrn2vtZ14wwdR6f73TxZOVzKeOPzwAvDLWHTf70jq4sZG1/k05bZPRdVdsDSToyzneQ+aJ48nzDHofH2Jf+jGOz7775b/Xrh+efLPnzxnpMYNjX0qeosch39OagJUDl7cun47nzjx1DJ0x2NL33pS9HzB5sz/8Nf/Ytjpl360MvI2qMFj+IRbarvZwlay+N4Q0vjwzBFPBqu+hXDJI+sO2iEyfKkPDMjs/zbhdItU9SfoTsGu7NgLlfXnEE87Lvv39o8uHe3BHD1SoSQDnOWPGQLrYGH7FjTb3Dd7baStKI2zoC+b4amh7k+v3mEcJ0mPq2Vie8LXQ1PpdiRa32bNYh+zSyhzdnM0G00H92+sAe0PXSVrP0L2cc4o6BmvIcpdzZtV520q+w5/JNJ6htjddHFcvet4ku7jWVwSQfirqvtJa3u10ZWjL+eBvNld1mRMxkoW8/zptz4XitdCZ1wXG2mTkONW3Bur0Np8joOjO1BBCl+NkZL/k5atcvZUXjL1nIQwQhk1M0Mml6U/lW40CuYrwPrNhm3a7LVni8nuBf73jvvhsenm1defjntXqqPhnkq64lJK+nV16C6kFygp7M8AXUU+0IT1OojZR48Gu+F7vF+8cUXN2+99dbmzN/4K4x2IbpV5x7QM/EiYThGSxD3HtxPx+PdDi+M5XGUNlWNXIU1WDqVsONlNFM4p8+gPdCdauyZrvOB6xJm+IoabG7fvVNfgr+Y/cOVDFT1ZxGuDtePscXTaisFATU2TSCunnIE1e0D6Q3SahmVclUmg/ToSdQxRuyTKco6sHsS5aE0TAzLPLa8PsXUzky3ocoE8TC371pa9SNp9TlSNDIGFLfup6ec5RQD5hTHB4kz8MqmDqPBh3qU26TYy+D0OuZEwZlVlrZZydR2yXKxxnuEyqVQyQs/JUeELNHDi8Mbe2r89StdOAwuE2WQ5ssRkV+PQ/etAd8tCzCHwwEE1FUu7fNhd+7dL329nu2Jr+iZZbVdxrrIssavDDa0klR6vKTPYbfdM7Fr/OLb6e7do4ebq9eu1SqU/3n11Vfrg9f0jUPnqNCq8Zpo66dHGO3LTTZ9Pz1SKUdebS7lfdH/k5/85ObXfu3Xaql85q//0l+K0eI6vnqZZQfoahQyQqcEpuq7mWn18vDwUn1e37Re37PJIFJKMw497pAizfEP5IcWPA3wNc9Ec3l56Pt8/nYmjwDqec+UGbPaMHYKUUYchlt4ygxFGX2W1mXlESqFaeh2ARpDuTZR6nFa7N4boz1I3FINHXvNi+LRCMprUClH8RMFQwcNtJs+HsAcb35Btw3B2SSbDetkN/0T1jI1eDfbhrt37tce31LdGI2lcUY2dGqPXUQYf/qaMJQzPnFCjLZ0wvLxZCh/uwcMoKVP9CXSS3qc/KPHm7fe/lF9ROva9ezt6Us6z9UoBWqpnH5Q1qGwg9Ysg7U8QMtE+6V3qfs0/DuAexIZ2JpYFd64cSOznfbSbtq2lWh6A4bDxPciiYK5jHyI7263+hp018Ly+Pylw827WR47t/j4xz++OcxKlN5a0Yx6qb/0Cw7dGU5THzi0/r1yBnE40pSTX2cj169tPvvZH9/8g3/wDzbf+973Nmd+6S//t+kJgUSQmRGayXqyJ4N6FIG4hUAwTucw62RszBjN1MDuZIM05bc0p7yKM986kBgD1nRgd1IHZlCvy8QqsvxLYgbKfqLaquViBnOp73q0O4S0FVZA+lD+4YE7Hbhuw2jodqUzaGWciFZ6jNY84iNTTlHr8CCZnJt9P/4YrTbxaZmOTj0wbvk2GQkn2MbRRvQ0HRUyLqe557McN9M/fWjQhxzqtpzlcGZWhvPurXc3x0fHm6tXs0y8fLXaHz+GiNGhk/qc3JnwcDblhdT3aXkW/4c6C+uWSNKFj/GbkHg5DIpnuZ9O1Wm8+6N4+dGPflT91P4lt31KX4zEgPP6brxS/8S4BlpvKHSDNDCPU8vzydM4rKS7j/v+rTs18z1383qd3ptOGGyDOhDsdGHoCu5qPCIP8WhB8RcJbUMjUdubxB48YrQXN/duZ6bNuLz84ku1sqltITmnjHoN6w+DOaRjWxyNftSHxAJ0Q5zxv/zyq1Xmvaxc3nnnnc2Z//K/+Au1PAaE2h3SjBnMXsWtDHuP7miNaZacT7LmtgSchT2DtBZ+w1xO+llT7gRNS6eEc90GeZUPY7h37z8o4yasK1lq1JIqS0MdbeNtTIUpnr4u/Il3mw3i7fVmlF6Gm6L2q66fOv07c35zNsp5/8HD8pAXL53fPHfjZhmssmY2bcHRh9RnkJE7gTOKNpo2EnFG4j5hx9u4sJoWoywpk5VESqVsCCEcR3brzvub+3cflNEcHl4pPiwTqYv7quq75iQ4g7FiirJEyXpm5Uzc6pmdibhy5FeOoIwmsrG/T/P9gTYzrVsYlqn2taFQ5es7rcUDfkg6IWYmmMddnnjNqIvsgOvac6c9Rms/a4J57/atMoLnnrtRe9qa4atNWr0D9Y3duNa+fLR34XxqzAiVG5OM3hxkefwoO4KLm0cxLs7z5rXrEX1kEfZrm5awjDwyQsfBI0ekD9LOZ/thKc/JD50YOuhhCwZLl1959WP1BhE6ZU979ud//g/XwxU1gPlDHvVARAb1oGYCyw5eeQguJIuQUzm3EnS6PuactPPxsCO0CR/Xlqkj3c+lLmwuXshSLbOP0IMQl1LOKd/FCpUZ1x7ecOIp7uGEC7k+iHKez6C45SCUThQP0unjLC0sVfE27hMYkPCaPlk6b/c/6ae+QnBeX0v88W7KyEvdWGOFePCF8UY30PtmfckrZcqhhRG8nCfsR14De1Szy9XLh6FjGccx8LRkvMg7jWobK9quwao8ocEL3SgqqD6k3w44aEL5OjNC6jN6y+IiGqyHDkLnqS1Bkt1S0A+A33I4FIRGVd9xMPioUPIUFpGE9sSaUF4fnNCX49P5ZNgaPImRinMidzL7PDYuUVJjWrqi3dQlrUEnf8khTsmMHq9TzimjXM7JJFVOirFwLkk/6+drnG/qluEZ84DZXS/c2+RsL5N9UvDjo9c1SAu0gbCl4r96r59jbDruAYlQUCjc5UqF8K8LtiGHV65VX+/fv1v0DuvniNHVEDnOypT+V89Sz3hyMpAsjHM9uLGMCTkpxzkpe5RJ8cUXXtr281u/9e3o1OHm7J/+T//4V4ahHNTtkkuZHRzoMChP8zA+HgTTjzARbi87iGKwafRK1u8Xs2+4kPqWO+E3ZShZGCHkxIXnw/qFMiIKZ7niBn06nk2ZQXQKvTOGgeKEHp4rZITjAEWeIU96jNdDFJ7W8ltfyiGfsdapbYnfYOMr7aODZuoI/VCy9jvVpiGnTHgf8RnLU/Oy+F/4MzhJSJuMSWtRHgdAD/3g4EyWxx4YT1mrq9Qfv6zRbgYn8hx0Uz/1hmceBkKbxOf0wZs2xcMfy1UmfBhUjnapXRSPjh5u7t+L8zi8lPHJaimsMl7KUgZfBcl1yBsfsnocxCm0tOrmQrn4r7yR323b49X9xsjB/vJBZoroZPQl+2njFRpkS5nxPBxNsRBIT6udElRKWZbjR5+0IzOlQhdzbjHdvXsndBg9qhbBqZe2Ge3jjO/NG9eL+JOMxxvf//7mzR++uXn9tdcVSpoajGG0G48w2o9WnIgb08LoYvrYk5iVSrxJhJWJwtI//46jb06s61yh+Brjoqwn7M7HjkyERT94EMWgK+XEknz/wb2Q8+jl2Xr66XqW99cyc99N+htv/LAO9lQ88KNbR9P2qbAUO2gGKmWjFFXUkqmVNmGUqnY7j7PnTMOwPtUfVI6oITqFE+0ZiftZmMYWRQ6UV0r7CXc/AhhLpl4ODz4MyFDwMi7CR6v433ldoTbGXmuEp+HYxFD0XdlKSzsDhH2d9mqctTnKlAxrehzlyiBLvnFWQYaE31PD1OUgOiydSaj/ddpbVEdIHn6BdZz9VsWdT5SsYCWF/yUsngatfXBa+hqU67ItBe2V8kax53zQ/JSxBtnkaWEZcnRlTh+3l8YyE11ho7gZy+m5mUza88+/uHnllVcq/Tizvz39/Bxy8cdylniHi5gwUWWEHVd9brPrtYyL320/UyX0q52FhnS8AEtk6fiDZnEOQH8tk93+AR4cibEvDCOUkezB7Ma6gYLEm2jnd7zT1nCi/gRb+qlywjhWMIa0ul8Ium6319czL+Bk2/gbe4uuB7Z9X2DOa2j6c57rbmcfNN1ur3GOd7tz/owz/aZ3GnaZWYnW9ECHVY8DaIVb0vbBs9IbZ5jbnPsLurx2LQk/KnQbTaeW2llVzelNV6hdS+SWhwft3edsIzmXlaG9Zq046IZre3hOrNbkA8tBTji30X0QNjR/3WflGpsX1/LGMnjwP5fBo9tkTvzdtbE/h817/crH7BjxRq8XYWeZU1izxADGNRqK93Liu7z+wmzaDVbdZyBBnsBlFvqdQrc3A/pr2Ndul2sBzbQ6r+vNMNfbV2cfbMtmTOfyM6199bsMbBrr9LkvczqYFWOuvwXKuUrvumCm1eXWNOb4aWUaZtpgLje3tQbl1nldXh6j1ddOb5nMvPRJLQMRKlPnHhN0G027oWk0vTW2nBvm+l1GWwx7RunK4Um+UPqso25XMVLG2reD5IFsi8YApvntbFZ7qMgi5MuQy+skPbXKmDUyd26ZLodyrtCqBu7Lq46Nqlvo+BobermLN6uEWUiE2IKUfoLHFXTes8oAtGbYV/5ZNGaeGkFf78uf09Ce0cCRPzSQ3baw03vgZ+wyDevrfTjDzB+c054Fc5mm28qJ19NgXaf5ma9nOXWfgbh0hgAYBlnBzuvrxtLzBelbqBbOZQrRD9I9dwOqbmDmq0Fe8wGbV9Dl8W35ix9lLJMtiy9dupw9+/263wycvrcDqpnW/m5emraRhGT6MPaIJ6CM2NIhDVtaTAx354p4sNM7nKE78FFhLr/ufLc745w+Q9dZK/c+mNO73Kwgc363OZfp6zayNqo2sC7T0PFOW+cD8aahzZY1bOh+d/2mMcfRmNMa5usZmmbjGuZ6XWbuZ4N0vLZRgXX+DOs88UZ0uq11OdjG0Etp5ZunffKar9fY0PGZ/wbp6K5pN594bLmL93MIDBeP4IUXXqgy0hitOm2w0jPR7jxznVBmyWp9b+nbxBmotT6sU2FeKA1qtPMbx5I618vBzaBjRjBwO9yVHcBRDBwOZL3HLUcyecI6SEr95n0eMNCCahDf8buD+W0UT5PdKD5jp43HBEd5S4h1u6D5ad6ElEQ481vpS/uNMw/dZl0jjP+gayeUhaGhXxRojQa6+91Ks5YBWjOmwDYcp7In226UVreWxAPdJ9gwt7VO38fLh8G6TsuwacvrtOMYKxQne/JofZDf131g6k5GHb5mGScLjtP7ZfWZJkrvAmg2L2uc5QxBh81L64K4sXXo5KEKh4c3b96svSxjZdAMV/kGOh/bS0Mxwr5PWPFmkIFESaWVoW4Z4uF0bFcHNrTg4Jw+l23894Hq7IL5s20Lgpm+tG3ZJU8/ui9z3j7o/Bmb5pyPVkOnwfUgzka1ztsXb5jTG4GBnQdVunpN/zScaayh09f5z6ozYHGy0Y8ua/bod1PXaXqA/PDMqD4M5jb7GrZ8TxhA0DW65GKpSQ6u5YEu655o12ma5DKPyxq6PJjr7Ltu6DhUt/sOxdUBbajPPfdcGapHUJt/ZSAZjhk3xtiNDM8yGpfZT270hl+DPTCzoE7g9hBrxEedAeLGrdpMqByWYZefYZRfzbiTEADedKxhFoprfM91up68NW+dNvPRZbqeUHtCbQBtNKrbHr7LQfK0L6lfvEzp3VbHIVjz09j8oIFWL6nkqYsn7XcIpFPcptV8C8XxPZThpKzkgTltjd2uEI2OdxtOPzttlmWjPAjWYUOXaQRdnxykCYF2O6/5AeLal0Zmyumvej12yjSMJ6TovB81DJ2Sr27tLzMzujcvnZGRNXsZdQefDFF7TbedBxrStGl2hYz0U5/6VPHj2uFTL421gY487exceaAbA21IQKjDPehzuTneaTPMgvj3hZlut9O8zDytQdud3mVOK7sPlEOj+9DXMypDqI34WUOXIXDYZQzaGppuK9KMa0AXLbS7T13XALfCzPSkz4ra0PWFH4anw6DHx3ZZbYzneMFwajOuodM6v/mHc/oa5etXGxWDgaP9MU5kNcu+5dC0Z+g20YNk2TjX04bbSegbW4bZ+X3dtGDzoLxxazpmWPF+pJGzA9qbeXS90oSTQgVNHGqsHkzPGj/N7sote83CFTSzabZm14am7/lWeBo8Da8wJVNnKGdjd75pdfg7ATw14nHL59KfOb/LdH6FAe22jFy3gMGap3V8bnNuox+6aNzeJ0ydGWsQgwBt2IoBexZo/uAcL07xtGDTndNm7Lxqexlb0OPc16BlAdf9Bl3uPzS0DPSvofmYDQD4pVjjeNaCLCdn5jpOx5N3nsYyw3pe2DPEDIp8hdokVyFDdQJcb5lIW62nRS/hfO32qZcj2MuKM1g/dhCCdgA4KW7aaJtQExf6tcYc9zrJjtdD0/WUzajb0MJoAc3YMOrv6nT8NGyYrxvQnVP3tdnhh8Fcbt3+fA3m/Lme61YKKL8Vp4Q9YefP9ffBR81vfowRbOPsQZ/bFUrvWaBB/YbT2p3LNHTZpt1hX88g3ii/02bovuyDuf5cr/ve/TbLMShpQFvzLAnkNY1uc25bnmthy2vQGNvF9CCOa9A0u0tD08/0ek8K8ARnujPvfk9rNgeWxAy2+Z7rAPEPfupymkHrlDRllSmMsaZ2GYr0EUXM4FCAHVrvQz+arh9Op0zvExq1sQWz7TTjKlo4lwlsOzwdgp1IX2BfvRk+rHyD9MZ1vNP2AXnNAwU+rO46f40zNP/rPGmlUEu+646Dubz0hjWNDmdaa3hWnRkbms5Ma75eQ/O6bqdxpg2ktWE1zuW7zAytk55ZjgkP/U+SGXa8CoeDs0Qes6ufHXoG2ULMRMbgjLXQ7Hrt2rWtvcxtdj/6Wj6wtPYgheUwfbl3z6c3x967+zfLsZ5VVnktGMdDYzYVC/PpkJlVgxCBvk7sZHyFTbvpr+P9vOazYFt2ArTBnLcut85r7Pga5nywrw0wl1vXcd2DNg+c6+NlBjA4Dev6DfvS13G0h+ffnUjDme+Zl/b4rpt+l90H6/ZmeFYeQHfWi07r67n9Z+EMHRc2bf11PeMsi1Z+bbUMul35zQdcgzLqqF+/VHLwd278sk2afGPqqSV0pSvnm749e3a68k2zeVHWsvhC6NYLC4KMV97chrDrq+uXWluGFRgz5Ulhzfk1e1a5nQD3hQ3qrnGG8mozHkShgmvo/Ii9sGnpYGPDB9pYys7Y6R32dcPcx4aPkjbTmtNdd94+7DJzCFyv0zsNGswe4B5kgGYPPqS8+w5Vmk7XmVH9dVpjw766M6DRjgJ0e6fhGqR1v9blhLNyz3kN6/SZx7pOMmwIxYGxAxPWhUsXN4dXLm+uXrte2M8Ee+Wpmfc4RtuOgEMeP/w/qGWu378KQfOIXyHZm2GNx93sYT399N57t7ZGPvPc0PW301wX2od137av1wLq05iPAOsBBVmEbwW5D7eQ9cicTglKqWDdYrIyGEq2gy7/0dpYx0H1cYFtnyfotHU5ciJg9BLbxkvouQbPam+m29jpHcL6ttLxkEeIVRr6ja1U8j08Uz+1iyzrdaVL+Ybmp2Vb8p3S+rqh67bSy6stlbqL7LVf2PWXbU3zt4aZH9DxdQgGPyM++NrRJudzB+Pldr1K7DZdd/9qnRtu69Fd6CGi5Nc95fDqVPf555/fXPeWxZs3YsBXNhcOL2/OXhjOT1mzKmMWN+uaQettpuHp9t179UCOcli1B8aDw6yr127Wb2bfee/9Cr3rTJvePDL6M8DrnsTR0EYmznQiToUfzOIpmbuDEx1XkDfASL0CVAehzgZHB8csQjl6+edUrHB6Imq0YvD6OmIOmcL5u59wSa8fJ1QHIvB4wB2mA05VLa9DSly7FKR2Jn6il3aeHI8Xq4Voobb7aa+iW5v29CF00PWmgtqDJ22wOfKEjEOaMlB54w7QKiUI4MEhRPES2QwFiazwXSuV4cWFo287aDqNfd+bTKKGWzx4OmTgZLmVp2mpp+3tE1ZJb9lU+mLENT7pT/1ELX3EX4d1wBKl7zisw0dyIBcy0VaMs6F1obGNhB71UpF+aA5vFBRvZVShf+JDVXvifS1dHKDZoK2SeXgzVvKal5JripZTwfOyovQmxOSGByfpjMPXITI7xnhfeOG5+mXQpexT06jKqWf2NfPeKPR+KGN64fDS5lJm5Jdf+Vi9//nCxcMY69PNy9468e779ULz5198efP+7Tt1Ev3Kx17bPHz4aHMveD8G+96tWzpQWFqU7nmt0ImX6Z8bL32gjYqUQm9hPhAiVB02yPHOPeBdpvP3YSldwhk6vk4/DWrgI04CbpjrtmJs8ynV0m7haiafodLo61K1rpe0ju8LW1GFrRSweYHl6WNMRGU2KPllEEeYmkkXzv0Ce3lc8ES/YPpqPI6jqMNBLuMWY2geqlzGasRHmmsOEchfg7Tms+MzzDw3nZG2lCeZOJqm0RPBmM2YWwtyR7f4nNpRbm6n808rJ81KwqoQVBnOLgH30jo00yQnvzTrWTZ//C8jsQQ2g/qIVvGpa5HbJnta4dlMYpdjzNrhiOxFm3bvcW8+90KdBF+9em1z+erVzQ9+8IPNcy+8sLmRdG/buJVlsdfd1kyqaviZofta42AGDi81fkv+B2Cu0NgG23lzfse7blIKO32d3+E67wOgI1Nn1uVKqEv+mt4+nGEIOVxGqXuv3CjtWVhlxlRcilE/vK/BpTxFvqAVBfZjn2U05VT9Gf0zaKFc4T6U17hNT3+2A4lm9WfXJlCm21yXlVfL5PSlnPCE5ewW7LjwxO9NF5j7C1rWtUJQPEjRZr6qTmRVxkSGE/abQsZbPdIOw1rCxiqL9kIPaBPUL9cyc9LLGfCuPdj8j7dnxI1k9stF5HNuczEz6filzSVPN2ikyg6w5H8UQ/VM8HE93P+Zz3xm89JLr9Q+14myd1R95zvf2fzqr/5q7Yefe+H5OIKsVM8NZ2Ap/eZbb9U4vPvuO9n33i1ZFW9Jg1aR0AoX6KvXOtXyeCvgD8E2zIY5r+MNPTitHDM+C2YaM8xtrcvM8aI/KVPBsowD+9qn/B2iVUaxhKDDdbntMiuKN5b/Q0a9GikHl9kvIsgSNsoyG+wiizk+w7pP+xA8OTOeqFnTMPgnjKr+jvhcboa5TdDlpHfeXHd73U4qZcZWRZh+nSA39ndWQdLrQZGFq33tzNBpnQ9P6uK4rm2EtPR7y1uuR9kY+h4Y9PBAfowzTi0zKeNzm+c4IjvKnvTBg/v1OqOUTi1Lagd6TpHP1Wws7oGIepnfxYubT3ziE5vPfe5z9Q5k2yR7YvduvV6VM3AtPM4s69psjJcPONTF6ZjJIajxrqvA6MBJocAGhNYKMud3HuzGG5Vv/DBYtzvz0unr/O4c2NfmWJCN/RoY6WagHZ11G2Bfe+vrmoGW611YN82qnTl9vOV+YDUdBR9A0Zqfcd2hWX1oesZlNfPpdz/x1HLo9koOqQ+BdDiXGW3sxqTLAOlo7IN1v2YEQ75D6uPcIWnBdbkGjlCP1tiOEZazXMrN4T568Q0Z6sFD53e/t/SWOuZe92OF3vdU30PKrOs1uL5J5HDowf2Htfx1Eny0vH/qSXgb4ZnND998a/Nbv/3bm3sxvrqXm/oOqp5/6cXN9Ws36z1dr3zs1eLXe7sY/J07dzff+ta3N3du3d48uDceW0T/3p1bhZzArexzHyb9KHQZLbsy89aozJ2er0EPwD7s/H2G2eEa5jLPAnzMuIZOG4MRxZ497ALjwGcHp7XdtOb2TktrBIs9FFju1vLL2C/LUG9PHPu3eNGl7ZOI1slZoPnrcN1mX+v3cYxV/TL47FfVmct2Ow27vMhM8qLYc5nTYE1nB2bR5G1XNKOc8rMD7ba7bJ/6lhEteXNY/ctqBWitaFQsdZLfkFGvsD5jk2tfGUC6xj7G49pX/KrZhX5DGSqj3ZwLhs+M1sEZXxwcB0DHke/FC8v91pRmWLeXGdW3dcySDIuxOWX+7Gc/W18CeOmll+r+q5n2+VxbEqOlbftddNT7/ve/PxgJyFMG6rv+9uQnNKPDevJKBQVgX8/QQt8H0meDbSjBp+HGFlZjw2l095UF6/Ly+wVnHX9Wnc6fkeGV8fUyz+y3XM+4N30P7Rk6f833gGV1gIcEsJ8vXj9jfCItIdBWLcGjTNJ6gDsPSG8EM38n0qkBZU8IzR4+ZgWld966TNFb9uOu1/TriwcxJjOfcnOb+EZeGz6vkdVtDCN1Qrt2rCHaYT3co90a7EHzBB+u0U0b23iwyi559ZHqVR4D9wpCIzHqLzQtZpLufd9mzJq5U7dP+49jWHUKHt02EzvV9dI4D1VwKJbbltheEP8oBupdxQ+Pjjd3bpupx3eG3M9V58a1a5ubqQdde6LK/dub128kfr0M3lL68uUrNUN7WV90YSfIvp5xNtr1oOyDHrzTjLah63c7DXMZ150/l2+QP/gbdcw6A0/SmEF8xhnWcbAu32Wap0rjhxPqa+9nocH1xv9ZFmsETbNh7mO3A9cOUj0fbnr46OSTTkBZhjxD10tu/d0q8AIzXbTQfBYwglQayGAofChWaOZL+sJNGUgZhbQUl14fW1Y+7Q2jGnXlFY0pXvVTV7xDxlQGtaXNEPHgWrPDyDu/6iy4TUvB+ZZXy8+L181qZGAL0s8xH2dMPblkxuynmOxJyVpZM/Cbb725eeONN8owv/a1r5WRkq0Z2WOL3/rWt6qdcc913LJrFAfdVo+jEB00zv6pX/yj40vwETqoDX3CuieWwtTqXtbcDx/Fuxw/rMpeUq74+Kp46sRTzgoI0SwsaiN9mxbcQedXUDCXYxJL6hIOGMLN4CXZ17R10BcGvGe4Or4QPJuBq3fUbukMaOEYKpQHjn9jZouwUmYX3+X5h75+kxse6/QRzdTz0SufJ/Rycy9ld4tvfGpyqR8E1b/MNEktLGEvKO6fLw0cRMHgNi1IK73EuxXiQn29/ny9ezgJdW0vpu9eVu6l2d1PLwN3z4kMiIljqRd9V4H8CdaL6qNErochDuNShiSHoYVGOuer5rU/CD3sO9GvbiT/QfaAly4fJnHoCPL1Bv7Iwhfbi920U+9LxmPoMJhzS3yEoR3Oy4WkcYZO9r7MnkBWGSHn9ShtHEUm8iorefTi/v0oe+jZd3q5fX2FPfIx87VR9nXpcvrn8MlDD5az3rF8+/at7E/vZnzNsnHKT8aho+8Qvx9jNRbiDNmL3B1gpfnNa6+9trl96716VzhjVq5GI8yPF/rTKH16XPrhXePGFK1zZ8/XY47ki7d6t/Sf/k/+2FfIgjQUdLM+NRPNMiWME0p9NbuENB4WIASNYEhY/43+BMpVOF3vh653skwbfyovKSM82U6Wcfnrbf6P41DsPcbLyocz0a7BHTBC9be8CauJbmPAHJ/bk36ibmA4uyhajIOiksqjyIsic25e+D6+KsDYhrLN8ITWLjDTntsCFAkWP+jJy1jVB7/ORwXSvlnTTfyaYTJ+dbARvFiP3PlI1+BwvIw8BhYauCmZ2M8lXaiM+gzNd1OrKflexVKnrLvyjKP4iHKVccV5MeiHUbijKBkDuXzF1+tGfZSQ17eeSYfKxhhDi9yOM0Go69CGcXkIQSiOnvEWKvMwTuHNH71dE8vt9NV3fDgETut+jObBPQZ3e3PfS9JiuA9itIzTp1u91LxfIWyWIyN4YsZLPzi0cpnpg+/Ons+4CrVxJUvg49iFcTX7cgz2t24JmUg+8frrNeM+99zN2sP6vMeVS+NHBhcuZv8cQ+2xLr1d2gWufVwa7UeRwejvw82Zv/M3/9JTFk3pDZ7TPrPX4+MYROL2Fd7m/vD4SYRwt4j7/ub4ikBmIwNK4hMo0yC/la2UY8nrUAtgKMtQINjXu++X7jrTQHX8+OnWndubR+mM9f/1ePXq/KIYLZQdjE3+Fi2LlusZOt5C3JY/UTYqd57yJR5l9TV4L+b2LZ+6qX7lcHM5A+TrDe6x1UHVwlf3Z3xoegzYSdoDOt5GW8Do0neLS/nGq5Z3Zj2eOArFuDweZ5bwZI8v0h8/PEp/zbDKc8I8+YWaMdNS0rVv9h1xTYvXCoFTSPp4QMSYVaNR8KFoWHOPMi6hlPxh+GDP2r9x/WpS03Fbl0ofr97Vn9t3H5TM9GM99n3dsgGdLk63vPDeU0YXfS4jq43jCMPzwvLNiC/cuJnwQX1O5fFjX6EYBmlCUqY++5K0euIvYY8HEJbM0wZdJ1/54nS+ltaha+Y8eni/xvylF14sWnfev7V5+eWXy4+ZeR/F0bh3GzJVl3Gj329lwZP2gTblcyCeqmL8tdKNfB9lNXHmf//bf/WpaffRQz8JyhqabMPU0ye+1jYOB3yEy6cL7967XUQZrU+A1I+zmU7qzB09EYapFnQLu9KXsNyCa55dfCpb5Z9ltKn2KMui2Wiv+uCSQU5n0R0+fNceQwOVV2lDIcrxLINRNkgpE1+H63LjtkxCym9gY7w8OGV1E53h+rqC7xXVLZjUG20PJ2WAKq4FA5pwRzzllVvi5qWUTi2yyd9lwBWpg5IokPzxoMD4TKKZ1kmmD1GRdSt6y7cON/CQa9RI2ac7O06p5bNKT+/4thCFVw7fePAOKIdJVhjub1JmTt7Y0S2fu3x05F5knETa9xSSByCQvRCn1r9PrfEu2eijPqWTAQrcSj6npUp9U6rSazvnA2iXltsltzfXrl1Nvy+Ubuv/UWZa+9Smb0let1BCqHRG24N8QZcDlRc0qbGPntx86tIAPDi6V0Z3KY6DM/Rpz+s3rm5ux3ilf+OrX0u5p/UVRWPicMmM71M23afmQVgOJHgvxi4t4i26PvJ+5v/8n3/56XEtSZb1/GLRjNbyyX2rNtrbd3xLZBNlpIhhPF6njRZ0JzssQCtMNWPyGsE803YZitx1/n2MtuinlyWEkKz4Un2+xTL4SLuhs9jFKJ82t9sE0pqMNBRPlE8TNXgHMVrfRmUw9zLTMtprkdMVXwXPwMBqD/1qN5WKhzFQKKOFn3GwhuGhECWjWq4yyZPx+n1lHEJ9myZ0fD1u3P7Y1MeVjzO2lun1cbL04+xBjCUyoADkcxReneKaAWsXmP56wL3ONsIWOYjXY5LJb7lU/xlf0g59TjJ6Yolev3wJQctPwChqaZ6VnH759Ax3UB8+Sx/Ou4VhnML7rCNAXF4jwHenF2+Z4ThHDlN/9b++5RMeXn35pcglW6csVa9evlIrRbygDz20v27TrbnmR6i9Ll9pnOKiHz6tqd36+v5iXEkdPzK4+Vwtixnvd7/3nboXK58cOTlOZ6bd0DN/HdiFt/vRa44mozu2O5bH/8ff+WvJT4EsWQywadx3QzxnT70P4onXRuvTiW20PHfpWGBuvIXhwf1ZMC2QLXh4AGQAt3USNpbhFIxBm4FS+cJJ/ZIia35Ge2U5iHqW0aK75SF9wIFsM4hBIzBflQuBSl/ndxwNwq84QVvmHVyom/KWSleuHm6uHl6ubyWVwaTJLT/BXNXsEI5K2F67M+5fjhbwyoiPnzyql3/VI4fxEG20YT1FH9fe6DjjU8ZaRh9nytlm2dYHVeVc07jZ/lGUWjr5KFdLwECV0+8FXDOIdqL6SqGkVxqHEbpmUodP5Kb/jPthtlRmbHJwO6O+YBgsXYmucSLo0Tn0uH9uwdNUBHVanIcRiuvupYvjBd/1M5GUPXfhsIzom1//xuab3/zm5o/9/B+WszmsGfBR7WHT0Wq7VgXEHagW8KEPCwKGxUDldVrppTDRp6HDcG9lK6Kvr7368tjTxrjI6r133q5njs3A+PQVRfXR5dDqUKp4GU69vmYYJDt5xpRemzusnO7cz3bif/tbf+VpMZu+GIjHUf422t7TttHeuXurCF+7diXEqdVJRayOdIcS1nWUqqE7Ppe1z6tyZo4l7UQ4igZGfgMa8o5Szr0yH0fmka5muVVtLEart+LjEGRHNxmDdmbGUjasUmzZMTB961A6Osp3fs04SecZqXydmNZMuxhtDONanNs199ciLEZryRkhpzT+o+6h9+DheIigfpVSP5fDVFpMyGgp1qPHnnPV8DBmj032jJxJthTCXrbG8RynFcMqYxz9rVeYaj/lGU7RWeQzPgA9ylGcSpuwFCd5ULyVq4w2fFyLzM321bXI4/hJ5CKf3qSujyB7jM/2gI7V9iv1HGYykOMyWr1i9OlDwnRtGyeXOV6/uAqRcRYRmWW/6vu8ZzNrPsjs/iAzmX3gg8xK9rSvvvLS5mJWOfEwZSTb8Us/QK1ujX/Jcxn3QOsJw2ujBWTK4GD1N7QuZan75ptvVtlP/diP1Yr1XpbotiW/8eu/XnrJUWrT94rNmJ6OM+uP+7+DH/UB2oyWjG0faqUSduyNa6b9X/7H/34YLSU066UXlsc6Q/B372e/G6Ml3FtuJKfYjavXFi+fgQzj644KNdjXhNtKRqFqeBflbOi6hmcsYcegjHI70MEGBz887G3H8FEQyms5UhB6pQzL4I6B2fGpu/pnACudMpjpuF5yWOLlc5b04cLSjyiNg55+AB0wWDGzLY/qM4/XMksZHIZSBxhR1pJ+SoZoLlM35et+ZQZpyGrwhK5s9SiHMSoFWpRNOWUOL7nNdbH2mwz8XPZ4+CC/xxk33t/+ye0nxo6XeiF3So22zOSRcwZcO5Rau9Wv8NHtSy8+km55OPqdGS88P6m2Gdu5Whrrk5NhbTsMe/7mjaGUafdCaNrji/cqjGhqpRX5CsmVnMVb/i33zq8w7ftUKlpHD1M2jF+8crU+Cfn+O+9tXnzxhVrlHEYmD7Onvp49bm0j6EX00YxML0OtgDzqp5kJSzYBdtFxvFLrcli5Jic6eC5bsvfffbeegDJG9+7crf30N7/+9e2enk5btdjjeoCifjYaOrYTQuNbxplr+mNVJ0448hxfuI3ovvyZv/U3/tJTQiQCDZ6/kEFSMcsb8ncLwf0vx9k8BEI+nMt7q3d8tHvhdHVqEYHrLTCatLDViDnE0FTWDJTMSCNCCTXlZiE2VEfSoUcJ333/dj2f6TEvBw5A6VqSZRAsi9LIEHz4GMIfDsPStJ2DcpLbaVDyDqX3DIcuYduXHS8KuzFjhe1xGGQGeFozbZ3WajVtjB8ODOOznxLyEfiRDovHpBkPxsFo6hncMFCKnzotL7PXebJJ3CDjRdtOj/HpFNu4ecLGracwFT6ehNW0FZroKIcHdjD8VWSRfsVEKuz0Duf0wUfohS/9pWCUazy5dKacvFswV6+NX8yY7S/oZ+owOAbRNKrHkU87d3HjYIUx3vqv32O7EBIVjviQF4PlUrM2qT34u2+/l5nueh1URYw1VsNh2dMO4xv9T2UOgBxdB4Q9HtptXQGuOVjQv28l8+uZyOifhyuuxkn+xm/8RhkrXo1h8am9ILrGUhh2i16tAlLGc8qg9rFV1kqwkuoEuWbpv/03M9OmMzytzpR1ByiA9XQpYiqamjGE/0vZQznqN4BbyGBvDXYa7KcOMBK2IAqSP8Zl3EBuUKYRva1QA66VpVQMTdtmt6P06E6Wo+Mjzge1V6ryUdAKw3B1Xj9Cq55DTRzw2PrZbfTgiHcanpXf1kk6w4GUyV7JwwD2plSRzDg53tIh1I14XM7tkIHFIaJX9PVgab/3ysmscI4TeHGlH0nr01yS9NDERRq5yN4KSR/cP7Trw8O7796uZZrZxp6YdM5mdmI0kY5Y8IPQMoBz3+EMDIcClujMlgwxyKjej9GWEl+n0B4yGTNtzW3qpdygcZL+3Ib+kFmPA2g9Eu+DSgdQ9MEY2Co4BLp+9crmSgzp/Lm0G2daxh/a6lkJgIxkhVGLarfbahjOYYw/XpRrkGas+rlg92BfffnlzQ9/+MPMvO8VvTS5pQmNa9MvB5B/Zl7AxjymyGDbDskVHe3Wsjt72lBhyZkxU4CB1n2hUgLDmsLUI2WqHA8aAz7jPmBt4h0OuJ+71F3Q0lq6uv2cKE9Yz5lmyfYgs7hZ4M69B3VroNG+WZ7T17rXGbzr5viCFX9wVNe3792PJ79XHbWf1YrbEU7xHO0f2VfGKz3M9fFy8AIfP3KaeJSyWWakn+fTp/6gNrT/oeBXMmPD61cub27G8J6L4j1/43qha2m2CWaQxj4pNfP0r2soNKEboOIhe5LjCP+49qljSYz38sAJjVKHZmlGakbljIQOKsahVpxHeFd/hlnhW9mqDQqDr4RzGSD+rLR1/rpsw7p8Yytstb2EMy8QzH1Z112X26JlfWTlussQfad3/cLkdT0w0wSu8dW8NSjf33Ca2wHG3P1YhurJJ88ZM176UBNSxgqih27pR8ay6aPjmvPmZLt9vHd+h9vrv/0//TINGQ3E+yEIKh4vw+gYXD9r6b7e5cuHZdKP3axflin5n07tDlKkC+/fN91jgIGbCdD2uBfhjdsOayjBxKCE8mfs/OGlMghRXDMPJeZJee/qcAl3PCwChnAWr7qlOw4aZrqgB00dtFpgH8DMlH3tMTrOyhrgfuTilo+TQrcdyMqSUG6oFu3xe8yDGiitS9NuA5rNgxBvULzGJkBhtiuKiL1u1aWMxw8fZ9azpzTTOs28Vo8S+j0LSJ3IPqQCJ2fabqNxDXPakNdYthN5pJ8YWeD77ObWvbt1EHU9e1r39ulvLVPJIWNDFk1n0Br0Z5z5AV3uRBiaDgD7UJHzN9PeuBHnGsdqzslCtcZL+a6Lptf2FEyG1fIeYz9OuBnszFOXvfn88+WMlTUTvvH979d174VTbKzKlvg806JzNqsv9Y2V9MNLVypPm4OXRWfTffTvZrI6+wu/8Me/wotYLzvM8cSLxxbdKDdrMlh5HiHT1fq9YBoejzYqlxkkiuNdrUe1UU5Zz2tmwyy8c/d+baDrMCvKVi8iK8GNzns8MkE6xIgwydOkk9kPNLqd0tfnKHu81YWE56O0foBcwg2Nw8yMtd/O0v1i6tTTSFXGi7Qyo6bexcyilpVOLwmzBBkZjkf7GM8Ik0xU4a3UcIs2bfVQgzDtehwwpVIhRAxMiHkK63GEzqjQUraWhmmvbnUoSmENfqqO9qMEKTP4GDy4Hm2MsnCwNcK6fREw2B7dW5iuwVbCwHOatQpIf2XXsntxIKP4oNFAHh32dSv5fhgKTG/0yt/BnWeLj2oP5tnZc5F/y220qD+79hrEqz9T+szLHDZ6Troeo4z86Radqu1JVkmWx4aGnIuzYnPUq36FJe2dDX8zbTD6PeToilwBp+maXOlg5aesHweM8x73rLMiSmhYymh7VVQ0Rxr9ICqTIXBQ5Vlj5fA0YOElqB2PdB7ciTe8dftu3QN65/33ag/it36WnndC7P33x+8FGXB6VgQ9A8k7mIkHI2MeEYLobHXM+hxzHpUbTI5l5OHhlTrRxKSfM90ICqH1faO4X0Uoq4NoWM5ejKGKW/sLCdkhEV7MrjpcA5+R0nf5A+WP6wEMcMxOM4K+bloGqbEGoUIDPdTefWvOwkMU8qqdMtYlT/nz6MQwc1381WwzFGlGS7toX4XrPJiaFSrTvO762H0b6YBTMx7dp7nMGrrOR4GPUlZbo6+L8i115vQ1rmGuM+d3fCuPgLKNxqXyk0cGECgPtvVX/HVZ1+TW1w3Kt9ExUMb0m7/5m6Wr8pSn27OuzH113XEGi7Y9sXJmU1CGv5SfEZz9uZ/7j75SBubGbMJa9ycjQ6tXMc6xhBXHjI31YGb8iv7SpQv1yxqz3OXDGGTNdhfrFw1rPH8hHXUgk7oDGfTYU7olUUuHtG1/V5hW60HzpDX2jFhcpgxeH6WjZja8nwvWUoQbSWbMJ93IAOI7f9BNRypUSvt1qFZ0x0wHx740lZRL4FqY/1Nc2XCVkGf1RBA8zgoDTwR/xbPQKmmXAjiYq1Np1ca+NP8jU4pgcPGbvJCVViMhqJ6Gl2JCv9OHpC92W7lRra1ysXsK4BZB7aPQSr31TGvF08rQdWcl6bz19S7EEwZdG5WUK4XM0j+O3Yx3GBlY2ZQsU6r25MFapSxtgm6j6YM5rdO7jnaN7xLLf7KMMNM95xkeOqlfCcV5pvYYhwVcjvEbRmWlQr+1MfozJp6xgkj5pbI8kwUjo/9ynRSPyehwzK6hRy/InY4X70td+fXrqfSBbO4f3R8zdtK7PeW6r1aeVX/hz2r1wIPsToMvx6guX/HSqfHoncMYy0k/O8JMPXaWKRRBxsmTuAc2Zr1BgwGra//iAXUnhhcZarBmIYoZXizetlgCtQRkHAPpV2PtvZLvuL5p1GxFXOm4AcQTbGPwxghCkEZRdXr2dsC1m/LDIIYiEMqMM+2u1+GA8J361hkOwRxucR7buml73Ju1JBxefsz+HBRHYR86DqQau25jDdjUZsdhl+n0GeZ0192nGbrMGma6YKbd1+v2wG6PP/LhoDX6Nc4yxvWany4PZ5jj6zy053rG+GK2TX36Ks3DQto0FA3dt64j3NdfaXhs3XEtZA8MzfVXv/rVmk21qR3h3L5r+d1W55mda+uwrBi7LdfKodX1tFM6k/TixQPVdVIaI7x25Wo9dldeY0kX9sw49mpj0+1XQcNwHiU9S9Ok1y+FEjIyRs6oOQMGPZyAfSVaZtZ0IoOcaM3e1tS1nMw1NLdLE4rLg+U1gxwf42U4ZhQKoWPV+cxmbjWNOmhlUNW1bl/qCnfL0OPKX7fdPM3Y6SMv+4wohTZngyslSRMGBrbQGTEnaaA4FmkG8NyFzPZuB0mbsN8P5chN6GzPdT0ZZHuVjvRgCgHaTVfb+KFk0vBlWyO9FVPYqMwcVxd0CObrriOt+97XHW+awuZTestrptPtrkEebOh4l4cUHKINtCVdKH1df84XqqecOH2CPXbAlpGNONTren7M7rqeRU7cdg4d122s6qNjDIDyaH//jTfqtarKtRyMWYN6ZATQbF6UzQrBEjQzWKyHstYvMBLWC7mSV6+jjKpQUJVLKCkTC43eZkldCsxwKbFTSWUtVRmAGdI+jwFnNk47F3UoluEm+3njsxjAAcaXsAwo7eADnjCa4mWE8hqKr0DNbgEzKAE1bHmfYKTt9noNNRALPgvUMbsAy851eXEOw6lthQssLC4wBqx5aD5mfk6H0I0c1/zOtBhpOZHkUSaKAV23Qs5tzXQ6nKHz1+UK48ZH2q7eMN6RX09sLYbR4YfB3Jc1DJrL7LP0Ja1Vm5QcekYAhIUtqKc8HtoY2mDaUNDkANFy3uPdTx7H9Asi9b/73e/Wgah74AwZuma4jJsxqm82ZbD4F1oSo4eWtrQNuw/NW1/P0DI48LMlle0z6vlUxhGtovTtAYYo0hkKbrnHYJNXmJm1Zlq3HpKvPsMpOothWQbW0zBm2pq1IzDtxXhdF+ZaPJdjaRwaRQeN6XrGkwY3Bg2c7Owo1zDq7OKnARproc2wa3dXtnFOn4Xf+TNQpsZSuAXn9MYIoXBO245DcG6XErSnb8VuxQBb/rPSiGg/gJwMPC1te73qWyNA/5jhLLxJnxVyLjvDvrSGrrOlU+cAg173yZs46m0ci7PqdLJTtuSQenXSL30BDq6dXK9I8O7xREbttqeXtrkn6wCJITNST5xdu3G9sK6vXSvD7ZlZXHvuspix0ZXOqI1RO7Atb0vful8zggP3hzBgylahBjqDoTMYXsMysaSEQVnybdYt2eStwjJ2S1DLutBkjGZxRuopFU8UQR2wP9b+eHolxr1swhvm61nYDXXPONxXXjRaOO4bj/L76sww559Wdi3Avq4fHSxpDRWPopiBOt7YsK7T0OWaj3116nno5K+Ndq6znlXXZbudZ8G2vdSZ25jjM+zLm9s5rb05fV2m68NZqQEnBxu6XI9JPaG3lCeLcn4LSGNE7quzAaCONPz7LIgy7MRM6rYO+NKXvlTlm6Y6gLzNstBdj+dSHy0yH08UPqkXnKPd25Y1Nv+nYVajT8poMeX0jdGAFvgImfHZ2F6EE94IIbXzf5ndxBdEdA1oeFiiH5gA1XgYdN/33DkeZ+BB8EyWUTCRareUvg1yxjJInTxp3JLjIjYeMXPtZn/Dtl9VdSeIGea+w1nJQdepesttLtf6A6pOsMvMdbVZbS+QIS/0q5W+nuP1a5YF57zC1G+DLF4CeO2ZYp45pIPmc8bmE5zgNdDpDfKrf6HXNEGnr+tT4nkm6fb6GqzbaGi+Zux66JUBLtDtdpk5bCzjsowLkMnxYpiMj5zA7OTcwtFHBvhKZlunxPpillTH0rf7rL40dMWdoFs+u5Pgtmp/3d3MrL5lsnJrHkGHYJ1/5syZzf8PzjSuWxlHnAMAAAAASUVORK5CYII="/>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AutoShape 6" descr="data:image/png;base64,iVBORw0KGgoAAAANSUhEUgAAANcAAADXCAYAAACJfcS1AAAAAXNSR0IArs4c6QAAAARnQU1BAACxjwv8YQUAAAAJcEhZcwAADsMAAA7DAcdvqGQAAP+lSURBVHhenP3Zs19bkh/2beAAOMDBdOeqW7duVfXcIlskJevZYYkU2QPZzWZzEjX4wRF+8b/gh/vicNgRtiOsCIUky5ZFiRRFSxQ1UFTIlkXZDoqDRYndTfZYVbeq7jxhPjg4OAD8/WTu/J2NU6huygmss/ZeQ67MXJm5hr32/p37W3/jrz0LLOeXc8v58+eXZXm6PH36dJF27ty5ChcuXFgeHT9ZlvPnlosX95fb9+4uD4+Ol5s3ri0XU+Pc8qzygHrC8uz0/smTJ8uTZ43T9cnJyQ7/+b1z1V6ugvvisre3V/VAt79X5dVzLx+dE6QdHx8vh4eHy9HR0fL48eNN3efLu9eu9nY8Pm28gnbOnb9QdeRfunSpynT9xrkXPt2Donuvr+UB5QemPXA2fcqnwcKDdvGV/cuV9yS0kMdpvRVPqm1xfR88fT5PWfw8SXq1eX5vefjw4XJ8krYO9pcLcJ1b81ZwvWvjDL6B85OdfGVP0r/Vt09yHdpPIteSzwaX6730d/VJetz99JeyrsX07eDgYLl8+XL1AXlL2/bjhMdPul3XrVvHy/7+/rJ/8VLhO590sLe2d37VU/BklWk0ISJoWgd/FKPoDhudfqH7gh67T7Q8evRoefzoZLl69WroO1/t0w880opzf/u//s9Sp42rkGoq90LfR5BRuMcnIcXt3oXlwYMHuX+6XL92sJzH2Ma4ps4Yl3sCKwYQheDcT97x40d1j1gwbQP5e3sXdx1AaAQOMCagZVtnOmCMatf+mQDU2VvpUt79+bTnmoJQ7ulUcgF4VR4oP3xt014EZ9OnPOPSKYxLmYPLVyrvqY4KHafQ9Vexfh8M/tjJc4BXeBgXeJb2ygnFCA6uXl72yOKMcT0Hv4txkQh4mqjkEQJLxqHXPceHvwk7Oa71GQ/6iufUI3fl3Lfcu4y+1x/Tp+rUdfTRtX7S1v37dyt95Cg9hBSehr4+F74Y1845rkYzgXEBxgW2xgWeRn7kiHHGxaDQzQy0H5e5nPs7/6+/njppJJWGmVG+akQxwgpNOvY4noJSnz93Ybl6ZX95evK4jWst33UCacW1BgtfKrvXlgCq/MrcwAh4ypzEiKW5R59rxkaQygHpBDwCHz7AtC8uPlcaBbB/oTt2L50g/8KFS5X+8NFR4dOxVT7yKZpGESN195R1i6/KbED6pJ3NK0h9/JCpsqMUz0Jz8/F8HX3wO8HWuOCpDie3pGv/JBfaepYZgZGLc9zxtMJzdKb85E285YeSFp2RVaWt6SMXbbX8H1d/PY2TrvunuU7MxzOAUyfWOjBtqLMzpLV9RnblypUyOBhmBFLWyMUBX7tycMoT5gd2/YfGU16mrH4ekLbDkREfDKrjJyc1A7h4vmm5EH3fGldKbkeuVUiSV+Ya+V68nOlST5UeHLWw9i+FuYtpkGmP4q2g3ijBLn0SAs+VjXG5P23vtBx4/LinkYxpAiaU0yEEvK2DtglwigemE3VW0Zj8i2lf7fNJc2+kNKUhOPKYTicf+dM5OqHa2BjX4KxyK6i7vT8LwVYKyMDQdflSFF6d4G58p/QDYpQ+sMVdNCBxk4/GwpN2XB9HubV1Lnxyjs/St1XpDAzeydriBJP/9PFJ0Xsucqr7pFfeqozVFrpWuT0zjYth6VP9+PAw3n8F+WSw7SO40a08XK5LTjGgi/sZ0Q6uVprQNPW08uKqrzO1H/yWId2fzY889wMljxUmPZhzHeebKroDnkcZVCxF9i/0bIpxFW2J1Xv2LDr6t/+rXnNhfodsJRQSwy7GGJf43uHDSjcnNqUiwnNBpHyF5A102qniFawj2gDPRchC3Sdv6FD//v37Nfw+etRTwxH8CB/jQNnnhdwwwlVWnZlagCq7ClMewK/0Mq6L3ZbyF1aSS02Di/CUMy1wLwxs29+mb6+BzuIJDzNKPovSo+1Sph9VLjjgOWtc5Ro3MG0N7lGauS+FUCYX6D06flyyvnTpchxTpjovMK6S15p0Fv/ApJMD+XDCyph+ypt+0Xcj95LlSg8a0GN6xWhmJrJtT5hlQOFUPmFXN20wrv2U4WSrD9e1EsEOjqkP3ErbW9MvxMkU/VGJKrupJ11b6p4Pfy3L9H2YQLMlyeXLPWW9EARousBZF54Y19/6f/6nqQvhi42LB3KvdQIwclFwTJ9Px2+NCzAu9ea+qm7SELi7TsBctRNwry1C1ina4x0AzzGjCFBWveN4EDA4gDIELagz/GzzduXX6Z20Xqy2E3l4/KgMc9rkSKrNM8YlB3RatzEwadPWrs0VyOIknpxxWcOUgujlgIV40/2PZlwAfkbxXHspT0E4MfgePjquOvv7V6Lw4WpjXMoPvrPG9YOhR8YxLhLSDsUX68Ppixo1kt/0NV/nz10s+igruW9D0V24T9dY0//y9Ndh+LkUuV2K8V5IsI5kyBfjJPVfTYHDQ8uyndXptcGhjWFGNPKv+7Ut7Ras/XKyyhd9dJNxaSfcF14jV0Eb13+cNloBBOA+Iqt714CHJajj43WhnyHZTltMb2dcTdSFXT2NnVuFUjiKqW7DtUC5MKAOgrVBIGICryE3Cq5NZUwT5cGv3uPHjyoeHE1DC0WsnDAeCIzghJmWKt809XxaG9N287N6sNW4SjkilDEuMPjB0DJpXed5oIA2ihiXaYy5O6WudkJbyS9lwCq2HezudcwKQ1fHq5EGDzlSDviOjo4r//Llg+SlwLPMSsaSApvLHQwPZ3kR7/KSVPLk4ZOmX8lcm9L3LqxKi6PIcnAsz07lB5QfYxPrB2nTTuFa+1swEttMOYmR2bE8OOgdRvpCnjNzOQ2nhiU8jT4NoIkNVbzK4dLlXnYYuQDjQoNd0UePHi6XM/qf6kgGixiXuEbA3824MAiZ4Z7SPwnSGuIvRdk3xgUaRys5gZSggquFPh1xeg236aZruGcKKL+G2hBNOIxOUI5xjrC7PZsQbXyELe2Ulm5HGHqer5v8tY/Vl87HT3umvmgHFAK9cXCVtiZHiElYFXzaGtzKaQ+4H5hy2n4U5WBcly9eqvbgkqduxWs1hriF3f3a9uA/NZRT46KgW+OSxrhgsR0wdYru55uptB29CZM2QVrJNM27r7VJ0hgXGcrTLxcySmp3t1Zd8dUGUiqrO7DDmRjt5A6XazHQ5/BGHcsJKkOHnlrPpQ3yvHbzxnLz2vWaxtXuZhyp/jO7Kr8S/IxGWxNoftEW+istKejeWwcN+lF9EwzHx+m36KkZwIA1PFD/3N/5Gz0tnDCdQlhgtnCHOQ3M/PaZoS+M7KVHRtAzMskXHofpU9yg8Y/w7j/wfKo3KpS/dKmnfyNs7RLclAeYq45KGUYx1xMG5nrqDR0TAOHBLyj/dFVCufAybulkVnFQdv3V49Ue9Gm74u01vHM9Qf3quAS7ktXpq7yMYFUuBBSNZ7V9hekfnQjUaej72VCQXjSkAllau+LJtNAO3vmsUfTh0PYiGFkV3yky5cR4eK7e6ixPMiIYfeTVSHKh08mNXDmFknmmb2dBncGprHL0A74J0p6c4LX7SOiyWb9lqXASp2VjyvTweozspRs3awOEztqgM/3by5ramg+gTX0jrH4gV/Ka57NjhM/Cn7YfHBoEMr0u/ei6Qm2Qhfb8Xc793f/6rz2rSkHQsCp/qVfJoJAOUxCcNa6oY5UtpLFwAJ96e1F+xEwnGNngMV+1aZBZUZejWClb64C1rqDuwDAwijidMGFgrrdp4JTH02vC087cG/a16U5b0uE5vwrQsF/3LabMqrqNLe4tqAMmf0sbGd9/eNh4V08crjp/RWeaMrBtY/pna3uN+wcbF7mb1m+Ny8xDnS1dWzjLF+PawshnwO4pYFzjMPWrhb6yQokkikXuWzoHXkTDBHUo/RjY4+N1hEloObYs4VB+ygEzgxs3r9d0EUg3c1JP+dKDVRaMo2Cd5kkRe86r3BjXBd52hSq3GiP+zv1//0ZPC8sJKLAKJ2Uagrw7pYdnwmJcpTQp1MbVUAytgoFTGGNDEDxHx/3w17W0C3s9px3lAoTneUURGdBWKd4m7ASymZJOedcTT9oPghmZgbKPx6OmrjZK4Ek/u+Yi2CqTBTnotO8PoOs/T8fc331wv3ifae3WuKr+aj1TnnI/h2ulf9rSX7vrgP7Ajyol88dPqy27haZQcWUpvxY+A/Bs230x7BSl/gZb1dGWUIalb6NXFLeUrhpc5Zp090Pzc22u8eTrD2n6BE+lUzEuSwmh9elUl6Ye3RVcX7lyebl27Vo/m7K0WY0bbXAzKnXB9L2Yl3N97kIPFvOo5urVNlTTzqJ3a1x/+7/8D4uDJ5GexDEu0ixk8TizwQB4vZ1nyNBZxz02CmCNBcYAPARGDBwIYlzKVQdftK7qBecIrBUBjvZE2imlW/FNGKgO20DXPe2QEszvAHRzyjJqxgWmTQAHRSxcGa0bZ+N99rRpGRzC0P2iazD8WhuQCVkIVTbty9fJ6jw3NAXOKrmHslUuUPEZ40IlfCfzfCvT2FZ4D8vTf5FgSij6Qhh5wruFUzlP3VPj0odkKdCXkuWqnOWQV/rKYa3GBbZ0D34ycX3a3vNlyN808PGjNiAbXNpXStlZu7vG/yPT8IBRzMmKi5eSHyOzJlRmK274td/4zM96sHgcHdBv+LJbCDhF9UdM8JRxQcK4wBgXHRvkECEMkTNqtaI9i4H0AlZ4DtZWMKz+4YOHRSQco0hAe6Vo6QgxAkexu0xPGYWBXV30ncr6OTpKUAnfR1dgm2bODTfBodWGDfw2bKbNamf1SDtjjoCJzE52LbvkbcIWtjwNTrwqh29zf2sD5TKUthyCouplmrPFt3bTLq2My+UY1SqQmUEAZR8/7jXzhXMzShpxT43rRTQDcgFzPzDld7oQwpRRvo2r+9RmA57DRddJKDJzuS5XdyB/247rwT/ymvRdufBD2T0nlG/Gw5E/Cb9Tj84JhSsGjb7JP7h2tYyszwdGl9Oh8Cg7wdrNcqZkEYLxZROK47gS4wScIYjGVcxxPDdyVeIZ4wLWRxAyLAEgTKey+DnSgmGCVO/R4/YkDMs9y0eofOUwqI7jOGAEicHnFbANcvBOOXHjPa3vXpj7SRuY622MLrgJUKdQimovxqWdKdvTp8hodW01t87ts3QuQGvT26PS1JvrqhuYePKt+bTHuLRH6ZSZkWuMeYcvKXNdMPP51bjQJJZa92vbR0c9+3CigHFRFgpvLRnsO5xTfmBVi+fSwJSfNsJGX6eYvvXIRFzPQ/X7VF/rnVdn5wga3xbntLfDnzBpwD1ZnNu7tBwxpuhnj8jrBsjDPsRdDnM1JHK+fGXdL4gTk1+bG7mn16aKVzNtdK0teKqd1HW2UGwZoZ7noMo7ZgVeZFxtSYHdxQrDkN0zg2KftGjDkM76XJfyEE4CRTHte5BF+oP7hzVaPTrKdDKZdmpqtyblahgPU8rDgWkM6QjxdmSDf2ArXEpe4g0tpR/oSVxKmXibtr0ur7EG98VLoK4j8MK3tjN5A8O3gK4SNkVaeSnFV5Wi2zVKGL6NTuftmK1yYszk0IrYSiB2L8gX5n7aKnmHjgloPUvv2RhM+QHXU7e2qde0bQy2uLcBVF4YYlg73pmstLXMaR2ZWy1z37gHhp4tPNfWJh6QGxOI0kf+ykb2ZH2JkRxcWQ6uZ3119aDS9NPhUS9NlLucfLp3EsO8f/fOcufWF/U4SF+cPIlRPu3dznJ6IV0w9tA7JzIuxSGajtqZ1HfwTH+lo5bzRZiwMgFKUKtQnmfmtGOr0bgjiFwjUrpR7u7duzViUYQ6JmVkSMM9MpwecRE7TTw7PJiAaxhSb2DyBsoQ1nBW4QRp+BiYuoN72kE/JZ7yky6U90nZ/K/7Adfm3nsZtVxbTzDq2t5NuJBF8gRGK21ODHAes27FnwBHmi/Z6FiLc/JzvOY4XpdS2H2ro0WlyEam0PMsNCZO1NdrzB2NHAbmXlvDS5X/R4Apv4VdWhikbChpOHWGYPqi2+/Np36QW1RWOoCvZd19s6UXzuqfhK2DKQYSW+/0VLdlKbg31avRaJ32kbu6ZMuIBGm1wREDpAdffPHF8vGnnyz37x2GOqMg20BhnEb60TJCGNqK5ujwxNN+hf/3//2vpJzayYxnRbCFtjQVEIIhyoAQjJRAk286iAmWy3DmyBJQvgwuxdUXgEYBQcjfjVIpCGfLq+ftvIFrZZy5AzoSUOYBmwDm70D9AdcUHI7JmOypYwPDGcIn4cFQj5SiPYLM/5Rf49aBpjFB+6XY7oNnneHsYMoZvfCqQ8jVWkc6eT2OMWnLcy5rIcrnVZNRHrJyXeYUYjnB6jQdKeTac7Ga3nnIWb4oCrC+LoEu9dV5dNSj4kGUbfBeNMKu+IF0dbQNOg7zAXkVE+UmvxxQ9OaknGY72cfH6/qOHBPURSsUtauGk9TVauEND6BkXVdwD02p4LzgdPBaVrb2klOHaEG311P5eXbnerCikY6S/fGjlse+NwMiy+qHgJHIkobeGNlefenV4q90NP3E2Awg6lpvXd7vdVpNs+lJ2tz139/8G//xMwVVAuURA9V5Cffu3av78bYW8mCH6PhplREg5Sl4ZwAvb6AhAB9Fm3jraQZCUpUnCMYlj3Hx/F3gVBEqjnGAWhynXuRdMHEJBTTZu84b4zLlJTTKIBhJtTfPs0pIicuYVj7AuTQgvaYi7kP5wLZcTVPCp1GnDCV8yNcW4/K8qY0LnaUxz9VXZxsyUD8Hl9Cp+Grd1jEl4wvtTavNwPGjnrI4UYBu14yLPBlnwYpjC5QGoEnYOpmG1E8Rx4EAI68ZSkbacsZrH/dLixllgqBxxYlIKvykm5AyQ0GPbj0rYlwDz5Z1jfuk+4Nx0RXlqt9iXHiWI22c68hBTPZO45eDy9QPqEt3ncSgdzNFd5KFPptiiiPdqge8VVAuL8YF8Aqmvb1/6Z//0++QE0KqU1ZhTCGEi4vQGNdeOsy13afDw4fL3dt3ilhAmIicThXMhQHc6rcA2qMNMYAxnEvnni8lO1WqqTftVn+s9AFdOoZU6cpUuVzjS0ZiPG6B+CUZBcT4JMw9ip722tOeGtRpiw3Vwqa9pqSh2p/0KnJqhBFO8XWStsCejYzk10Nq5QO8Ncl4zHER/6HpfMLQ1nGP5oy6W2+lrbVHwpN1qgvqPlaJjgvBNw7HyfCSK9pXw6r1UtLLyRXxqR+8qO+/zal+KnKD6lkZDNbCW5KOMwvw0qRt7nqOxCKrEvwrliYh10GCnko8hZZ76536o4MquuZTn8YAh0dtl/6ufFRJfGivcHWZ0b0LkTtd1MazIDuJMT3luVK0+iFB+QcPepSqV4BSWr/X7CI46/USiRv8TaPqke0/96f/+DtVeS3gL4K7Q3o6p+AYhTWOZwWGxvt372UK0MdpzGlZNjxj9WAvQyqmt0Z1loi+6Gv/4Ji2W2AUYC230vkDYS0G4Bu+dhln6p+PkG0wnE5Bmz5C29af9s/eM86KN+1ugSoVnrnPdfGms3LNuJh6t6UfekqRPxVPcN+NtEE4jnMuc6xa25HRGE0I7/ZWPAHteR1f+igcOJcYSqX9A+hTrsrueDtlbneFJA4h7aE5pTMIRZYnLctzMT560UBaKqy3Xbnamt3pkecWhmW8DJjklUzUSCbe3KOVrgyp4snf8jLGeDGOyQbaxfWRCxzofpRpoZjeyscHMIDUiJylEJwaKKeHvhXnTq7J6zafxds8frocPXyURdyDTO8eZJ3lFEUflRFMDXw7g3e/c+fOcvvWneXowVF18I0bNyPE/eo8Hkvj1QbPlo73oHj/Upi4kGmld2coRQRkDdJnw5qoIUxMAFtCt5A+qfCPCsPowIvup/3J26ZNmbMw+VOmRsIzxQbXwFxPPR3uRAFjIZVdSDHKKJSRp38F6VGDYIjc1qlStwGXNYfvkPT5zMuXrlTwxnjmionh4rRMeWzL97RIcLJcP8/2eYXQJzAboYxnDRjluUdRjVLmhmgpx6zvo5ymqNGGnrInbfpuwosAdxWCfwd0FJ4E6dohuzKY6N1Q5noXAsqNc5Yf9iuvNsLoWALndPXKwXLz5s3l+vXr5RDw8OhhBpD7D+pbHLPeJyubTNZtKdSDDTo5GM2HPrI7WWdB5yGrOWWCaxVGSGXBIU5hOyt37twr5O6VUx7hGpAmqFdKs45SAhztVU4lOtdbIbquzlkDgEvZKS8uYSX8brDFvW0bbO+VE+BE56T9IJjyZ69/EEz+8IE3aUNDn3JgMKEhFjR0DI8Uo3Yk13SbGIJ1GoObcoVzVSzlyH7yql5mD+LJE9cjhFXe1sf6fLz0bvGf++nboRteoz7DKwqT5pmlDSLXcA+cyie0POvyE5QdOQBlu/xp2g5iZFX+TL3t9Wn9BunFW+iXju+eDq7HwZKnDF22a3jjxo2ahUmbXUWGwj62O99mbrPPoOzIc0Bbe/+zf+nPvSPR8KjR/Yw0Ng+ext2Yp1vgGSqPDh9kUew7D33E38tpEBM+gEOY6ckwoeFt55dsIUkoEZC3pBJ2jxjlOQkXntBSQ3MUzz+i7X8Nja+D/LOgfbCRd8F0gL/WP9osOWRa2BltbFNOi3MNZrpwmrYay4YePE77EgpfYp3D85MP0dSDY0FR6Eyzkk9CJ4+PU7ani9JBSSL50sgHFH115bqoqWvlPGC9kJFk+gOf+/HGYutcUyBruuqnCPRpymCr21gdXjD2uhEPgz/5MaaTpJseK2f2gpEL0aPiQOHqv0ItRULjD9Nb+fjPgAq7dOQoX1ltUCWwqR+EeEN38VK44K8iBT1KdZp8ZcVdv9sRq2bKTG8F5QS6r0zNLji0yNuIZzn0KM5HM5W/6mnxnKDs+RFeKXSCa9CKdrGMhzJMmlCdEFDWNRzqihE2o+AwLAD5xcgKkzf54qHn7L0w9X9QeBGczdve6+zt/Vl6wORPGTD5Q982DwyOSd+WB7v0hN2Wf4s00LwD5fQBZzeesTp91Rz4Ru6up5wy2/YHzrZPpqNM2tFnFy/3w/wJ0uWrq/zzI1u/oAifIH82sLbtTyxtaAB8xfb+FHbCSN3T/G39aU886cP3Nh9IJzswtMuTNmWAutLor9HLKGa0gmueiylPTjNr81zMc12jPNlMfxRd//V//h8+m4YrMb0MwYOsu+ohZoiB5OI6XWGbU1mATH2dIN4yJwDpDkdO/tTTjmkQsHVbwokXNRyb/+tcHav8fF+QYolPlbHb2sL2fuhhSdK3gTf23MnJdPcEGRLqunzQSmvz/Xz9sswNlIGga22vyqxx8R1Phl+vpR+nE+A0+vv61IxItXZa+Zs11eDh0avtXbMtgGlTkM9JVzmeM23MMxnrseqndYQ6icN0L2/wgFobrW2KB+8Ez9vwMWVsZaPJcyjpAF7tq+sUQ9ftdowO2u+1o0chqwHsGFv5ikxGprXRs2bXo4HcmNlo8/josB3E2h4ZFi9mOmkXLVUvzXX+yufIKe2gWzq6Uqr5y5X7edeQHBmlRw3jdLRl7ao8GmZKqV7h/Fv/1X/2jNV1B8RDRRgQ3amNjYe7EehSOqeIenI69xbGgpVp4proKaMTi6m1U6fsMGrKU8Q8WTsy05Sm51k9d5hyOkM5QoLbF4TGsIEyvyOsvYOmiSXpJPyCes4RY5fH5oueXIvPGtd43ckfY9/SMWWL9yiFA6aPjk/p3r+U0YgxVVeuHewe3lC2hXmIOko2Hr1ksmlzXqEZ5R7jssmh7LzMNzSQ5XMQvGtTBejfxowLzP0YV1jr6e7gix5VtJNb81M7nQn6Ex2cKfIZV/PR9DGuMRCy0UalL/0+VcRYsbfg8THGpSz85TpTd5xzeZ0NrORX20Nz1VM097LhI2d8MbBeg24ONqwv9josTJ7qz9pMXCPXIFfJB0xm00JhlcWCck+yBlDOPaZYMSLcNzGnhiVYMG/TpuyUn3t91vX7/RtA2afenH8bpRfA8ZOeE+/C8zKs+gV6Z42mLvAdRkKThpeQUu1NO1M/1FYsr/hoRJ2WyK4e2OIG3U2BFDKF8jFV9cmVcTnNzZTG4047Ri7ldlBrkW6r0/t+RthMASp9dMiOHRjH4UtP1WeKJq4XJTmmCH7agXtglVryOq6TFbnZylf5WhuvctJvlKxgNeJ6WL/2YdXv3LU/kx7BVTm7yIlrmlz3KbtzWKts6EnMUhuPj3v2w+fjo3jZlB3DJM9pu/PX9lb5zawBL9LdTllgZqOd2ex58OBhDTrKMC5fSKYzeDSywcG4amD4f/wnf/kZK5Np7nj3fn/BVhrrHMGIvdOk9yjGzDt3xCYAZScUrFo3OLaxMHV3J6TDJWYIC/4dDXPyPtwrP8Z5Uh9YOW1/hDmgTsGqOSNEID563F5p2tM56lNCMPXh3ULcQ5lN8QHnKHlgYiBPGQcY4HKSwX3J0FvXv4txDa4fOHKt7c7zIsblHlbtUQSyuuI0QeHv8owLDTNMaQuk1crHdeFdRTm7kCFzVxYJjNgmlrbGuKpvbJIknldBpFe9te44S/3X0PTX5k7aRQnwyo3r6W9vIcDjxBOcZlT6Tn5Dlx3j2tIL4Kiwtvd0PV1BT6vdEfAKpoFjXHg0o+r1pjVWjCmoyZbuFF0ZlACazv1//ou/+oxF3j98UF6ODCk0AiHVoBhi13UANV7Qxysh0OgQPEyIT5WgO+uU+TAUXEIRk7VV3a/lc7krLwxu04sWYpcboTlHpxsG+3OdnxiOul8J2tG1GrNnetofh7GbvqzltF1xo9wB45pnPYVzLTDGMfXkFZ1JJ0cjlzqUz0dVL6QA4wLF9xjLysP2GmzXRICzKR7X9NSuOuR4ko723hG5XV2/YlSUVH6vuXQ40hkVGCMFyn0f7IysqTYzwYt4jAte8kQX3Sp613pAuv4syAhXMorYlStdIJ/olXvkVHr6GT2mheDJ055JXVyN65TWMcS+m+8TFq4NPzNC1acq4F3zxujQVPF6gS+hznCm7MMY2OHD+8vRA59p6NNJBiSPTMgd33t/7k/98Xfs1z+IcSHKN+BULqVZmRVjgNGZXkDk+Iv0FK7Gh7giWD15PwCU1VYJOcZa96uAVOv0nubsdmBWodeWNEi56pT6RygrrM0Wbc/BSt9agDIpU1vHgXEog8DTdzB8FWFbyO2OR0XWYrq/4qmXqPCuSjs/XGDrWhuclaI7mUycsEvb3O8O7a73fITrQhLYndRIw+Rl944s98NfwzicpIemndNY6xf9fVmw42OFPvak3Y6rePCRBaXS5tBXfKZMlUs7VS/pXT9p69Qxf4LmlK8yzsRloFOmWOxyYhM+MPqg3Q5tlNKf15vn+29ug3lHU983vbLV0V/y4cCfevTfNxLprj48yTBqNFO+tuBTHuz97D/7P37ncdZROqU8dxIRNUKqCsmjfPLneJCJQzG2Ks1ZGFa2hDfTHYhEGcQA7QPMVHuXspZL3pXLB2HgYgyp12+GcQbnLNjjMAV1nadbafZMA34w7RYMQWtSGWbKOVGCRvy1QXdnUdotvfDCv4Pgk16CTDua0h6lEdd15XX6HJOq10ZSr945Suhyya/cgPJk5t8GF4I8k1Jg7ssQlVdmxT/GlyZaGZKPL211fs8Awkyuo/yrstY/bcCHOU0lnud5jFBSGaOQP/pEBW1S4pNMsRViFNVGYOgvdAEjVuFJGjSla/o1onVfc5Q0OXw5R1k6lKkEnB5ca9MalByLZrwnrZ1dEbeL6xlmkMsToxMoWvqiXBGkhr5xLUGZuqk4Zlr1rQ39rgCahP16qda02NQXfjX1acr93E//wXcuZVFW6y4I1jmyQIlH6cQ91I+wVou2mAgt1MH/gRKhciuhoOpNcJ+AIIQXrhDvQLBrRqwqoq0/6lRCpgBDTylx/j067lc3xrhGkP6JCZ+IChl8CT2FqsSqM/w1Dc2/zi3hw6VwlQ+fKSNQurmGt6hJXFfJm1CZ6E05io5fwPPpGIRUNU24rpvBt96A3eWuQF+lN5VbyVvbNQXNNC2OSLv4u5S+q/wwZkc0lDQfIeq0TyAd/Gs87ZGBaHUOZNNyjpzyl5EISju357wjfB7yUuiS6UaG2quR08iEprV9brc3QbofCqE6xZd+jxzX9pShtxcu6ocoM6Nc+a3vB1YbQQA3WkPH0MkRzI9BDD/Sh79JexZ89TJs8kqO9UiJnoS21FeuRrLIV5lH628plDz//b/wf6pXTgohRYywZdq1GYOC1CsY4t08YiUCM4DgGAkg7AEKBdrJrTcbeLKmocEi0QLYTstssvScN6Mo0XdTO9C+keAkHUiRlE9qtVP8JPTB2LSduXLxUUrWhix4TqGtYKr7Pp3SglaeIIG/Q/8uDk9OsBREPp0e3J3dxp20pivruziCo6PD6gw8JqNWECNS9A7MtXiUcXiaPGlUTf5smPDsdiXrbGicI371I8d0Wh65jefC3hyu7bbgaPynwq42w8K2XaBrbPlr53HWW+qSWZ/+aHqlWYs9PsnsKH3YMm1nw7Dkk04bV7dJHh7RDD76BJfHGcAjDX0uX9+FCrWKtx2NiVp1kpa4cFa55mP3cnBw1Do7nVZ1U3hoYw/zk0j0Q/ruGJoRNkjJQijDsg477OdhcJ37v/27/0ZtaEDQBZuBGilWb14CCYHVaPiviitt443AKJX8Ysz1Gk95UO00H4u9FYx44ZJx8XcE5rBkMTuwIlC38K+hzreFdgrVsCr0Kmhrqiq7bvXir+5D7NNnJ3EiPW0yOuLP8xKgbPG70r81roFqh1YXRMHXNhlVSCp5lHLkxu7cCS+ejsQf2Sq0l7Jb2QA4BrZtFt1rAEVj2vQyn12sUp7Qb/p89LDPA45X7e/rpWzVo6iNZ4zrLG/NcdNfbW6MS4wn7dkt3BpXnXlMe1tFp1+MC4yx9+gZXKvHnLJkMbRI0wfV1pouTV9TZun7+01/Ywko+DsAnSv6XSee98vGuPBZ7RtoVuNqx72+MxZ6xefXfodv6EVP8ZpA9uf+vb/wrz9zceqp26A8WScIFQWyKCSrJtRDPvFqUaJdIzp5hbkOSRUPFJoQz7goh1PILN5niCmE/OrYEkMLYqCEsAaKNFDth3Yw+dN+Lov5+RAPiuRfimH7VgKey5mEzuI3bYtNPbp0gzrPQfCtIihBp0dWI0vn5BaO8mrH/Ub3GFadOsjUjXHtFOMFMMqN9u9rO4BeZRg5Xo0k1hlOFvDwvp1eB3yrkWkrjmTtx9nih4kM2qG0DMCuzfCzTSuacBg9KeNKSGKMq+mZMrT1JPqlb/Hv1L7nQHRL/vyqTJ0BVD4w7Qwd8se4toZF3qa70keGK1s7qDZWfEAdaaM1tdMPNsZVwLBSlnGVwYyOrM7g3HwYaIWiYdU99KlzHuNugAIEg3HxCHsqgSJgDWehie70KQPnljnwojTCAuX10t4Pwn82fXBNqOlFwtBtmoeX4WucBgOeX6gYPMqA6swEspE+MG0PHcp4xdyHZjr09NTjiVr7JYwibOXsfrybtZFPfleHvCBW5tGqvPBLP1nxVog21Dc2TJUo3trW6UheelNKgvyd/OIEwnFfrryoV4qUwBiEwrW2qwwg15HnyKfkR2/WY24TOBJB2QFlp97004StvLU39Eqfxyd43jrVHU8b2LYhfxu2ado4207RUtJJWGmye+nFVbyY9g5fMzPA69StMnGi5/6t//P/8VlVToEWwnqcKYiHYTDD/Ni8+4rXkwNb7z2ECxoFw+iAe2Xr02oR2sMHh8Xk9QM/gZmpTRacaOoT4acCGTyDv/BUfnsyIE1A0xPfpw4oUoZPqZLXzytMjxy3Oqw2CWSEjW8xRat20pnT5oTCq/213Vpz5qbvUz9l5psZ1h3ASKL9kyis0WQ8IdesHs9b9dd7cdG93uv0XXrom06ttWli096jx/3Cn/Ra2wWD0ctopV81CY98Mkbf8A12vCWedQ5oubX8BP2GZ19TYnylVJl5VNnIq8qjt/jv76uoX4pnKRAZXMy0dNoDxX/uGY+42qmMaFzaU6e+3hTAu5FrlWCB+rs6gcE9cckyMPczA6PxwIaQHDiI1LT3kSlvlhBlTDGsWgpF/lqxuwzXaYCl4dyf/7/8y89UErqjupHqjI1xDRHV1cGABATszpqtXgXx28bgPQvDPOIZF0EeH63fJbh8pRV73SKf9oB4KzhAIbqtNsLWse58wVqr63cno7xx4Ct1M5emGHgfWrt8Q+HI/YuMSzCq4BmcNa5UrnhGGfzMNx7sbsJN+ZLyfXjBxC+C7yurH6Kw+m9GHPxQZGCCrf2LRVvZxUrP86PPBPKQ74XWs21N+ZJ1pvR+TAJ/jo85XAD0nPqlhCmvf8Z43ddIGxovnO/XYCaMMdKJnbFrLtNd+WYItfGVa8/ujChb41L/RTC066u5FrcphaZ1kMhVtSNVu5wWZ5WxsgxrDiIzsCoXOovu0FF0b6e3f+nf+deeGdoEiU6jiyHROa5V3ilXmmlopIaHigPiIX6CzitYjW+ghJgk60ICs6GhQw25jXc1pLiiwTUw7TWcMjNx5ac98Y7p6qHK7fuwUYY5JxXkpLxr+YSn7hgvqPgMPTGbkOp6XWsFbzdF0furSzy28nDDdxKl6kcH69GbgPxpa2IBjuJnA9s0ZUCqxLm3glA+9/q0zi+mzBhX7qoMGDzSx5jcn85ierozbUx5AbBnvN4/PMyaqY3rymrMKKm6mbIOXkBJ8dc8BpeZRNCf5TW5lQZ/tb9uNPkyE+fhd98OnGtN3ta44CqI/myh+6Txgh1POqzixuIAcY0XoUOdOu4U/eQcyNOGDdp91BRfVWeNwfRdECzn/spf/jfLuAjTVMJCWAEbCzNNAtuRq6GNK20+J5QdE2s9AgaTPuVKoLm0W8Tz1eI+ZXcj5moEua14hHEWRkEH7w7OGFfEsZbpBbJjSCe8e0YS/EubEazaTee4VuY5WI1rwK4Xo7LvUWut8FGvx69iIk/bs+ggY/j8jjAcdb2eISwaU2nCpKEJ3RMAXGibUHUiTPnqjHHVQeSVXp/jLrnCEYUHU37wTJtDK+OqKVzKSRtjE6RRQtO7ew8eZKbRn67eGpfyMzIAdZ5keoXe5iHO+/Ep39oeCDtVXj8WXVEE8XzJ+XxwXzs4qHZPVbu6p8qNkQ1O+J6L1/TR67YoI3wc6tq22Vj92GLJq9/jYlw1C0l9/BVta9jyUM8b/9O/+heeYRQgGjL3s2hTWEOIUBnVxTQfUIia6YEquwlVJzDCOlvWD2DXb1RFmRHPuKQzrm17AlB/cPT1Or0KzcKu7GpcQq0/0pGuHz7s92/O517Ms48CuLfrBu9zuAITy1OOgPtZTG96ILU3HBhXQtZ6yji7CJSBs9pYH9RXPZ68URc0T6f8zag35Sd98O1ljTzX4CQ0CO51/sUEbRqqS1Ypo7yze2BOz0ubdkGVSYBj8DfOdkZjfHZ6D2PMBDDTwiofmYrHEK1vz4J0xjX4QcknYdZc803EvTh79/ce9Gv3l9KW9VY9JMbfOlJ1Wwm5HTmJ6R+8w+Po4xiXNZf7NFybQegx5WUP9w4fhN/+5U9ylHcpfOmb1Kr6oNpZ8Rfuv/Yf/cXa0JBICX0rnUDmNXAEDRFV8XcwLnHnnTI5aZg5C9iikIZ5xlQdthrXTjiR+eAB4rmWrk/Ecz8w7SmLr/PrRg3jcu81dKcIbMVXYyussi6YdrehOj6dW8blep0y6F8jV22Jp21THvkP7vcPtJNlKSOCFQauM//s8s/zd/YeDH+TBhdUpoOTN7TJI88UrHRKUGWK1iiwTY/Qa/SQLgzeCVsY/LUJFNyCUcvvr52kD619fIPiYF0ze3Qz+lP3SRA3jsYFrLkYxlamBatzjJZVui17NDlgLr6YEXI2MwrrZhpY/DxP/u9oXNLGuDKR6J3WXDPsmnnE+dfrJTGueosheYyr9Gh1TgCeCYXrP/uP/91ct9IoTCnGuAijGNsQMco+99uHgMIWqtwaMLOFeULudHERmeGWRxwlYGxoGtrP4q/OTTkK1EJrT7xtR/l07apsLbzDjCTu69fsI7B6w3kdueTvpiGRL7wnURyxOtsgrcI6xaoyKoUAeGwsSDNyoRWdAv3adXza0pFbqRUNZwA9jbPz4C0a1Y8znDzpQ682a9TZKV2Xm61lAY7DBzYHTtsdOQJpeJ28AfUG0K89bdnpPVh/6GD3MDlG5R494lNoIxqlll+w0jtSgbtGsSgCWnY/QRXjsjVurVePX3Zs9sVZmgeqjwKjJzNy1dovdbBWspUW51FfQosDvXT5Yr27xbjAbnqYPgAjk6qbANe5v/6f/KVn0ykCdgnFhoYC01FnR66tcW0Rn4Wqi+jQsM1nXO5NKRBpJ4byMS7gmIm2tXcW4IN3gnKmZ6Mk1V5w1/C++xWSjGAxhMfHrSz1a/aOBJkeDW8gwip5ZDpAHob+kc9zRpWgDtnCB5IS6psmclT+8LBf+agpb+TqGBlQt+iNd6yW3SeSu42dh7NhUmslvCWtNlCE4jNhxak9Ae5qK2FeViSfojkBDM3RoIqGn5lmC/gwqwBTXhllB6xHtKms9VnNeMI+/Znp4/wUqjB4Z5rIlofWMsJwWPSG+2lHm465aYsjJnTlC8/atnrKnR3BKm1zTeYTV/ra988ZV9KrXtq5n5mO+8tXetOvfrIpbdBPslzFsoNpD5z7z//Tf6/OFo7y8LjF7DpkaLBCiChmzxhX0O8IBWdtYeorUx2Ya6Cu9oxcgHGNMoCdsNb2CBC4fi5OT1ZnrB3RbXXdCYTkGFS9OBhj8wsYvsPIsOyeeadnlFJwzajIxA9nD/6iH74VXLeinNLn+ZlpHput+gmUxuHSUrAyj0AKqF+bIKEB35yBeO5rLWYNt94zIruY7uFxGoNxTNtN43pMJ0pNntoY+oTCnrQqGxpNC0/r9ggtXwBzTAkM/9t8L5tKh9t6bPTGlLu+oxgaO6+Nx09OVT8zJOkrXfobnQKYeNp5HKW2Je7edG3KOuFSB4CnfOQ1IA1tkwfCwXrV8GzdUNptxa/KLM0o9+AoM4/Qup+Ri0wLv3XX2o/phfw9bYOzA+5300JKQLCUY2tcoCquyjDK7r4JTYc1vkb4PO0FhKdsdWDulXPNCzmF4N7DR+XmzdXyDOJ0kPTCnSBtQuGOoKfTweB3L51hubfWsot2IdNBx2/QXbtmGfKtm/A/eMgBbdLm7OLgh+tsPIExcE7KGiHhkF70xyoKRxlrtyVoA8ibNgbUlTbtuwdTDt6Tp8EdByOt+7DbLEVOP4Iy6vWePboummKiM610D6a9aXNNLnA/bauDXx+RdV06U3rT5VAqvX7sYcVfYZ0mjnF5VuX+7JerBACX/KNH6xZ8+lu5oYXt42QHq3MGcOBjC3S16Bv8q3G1J0sd2JLHsKxJ/fZxOar9dWTl5LQbtEyEvs8orN4YFzj3H/0Hf75yxmOdHbmASi+aFiYluf/oxlVtKJPAY5dxxfMhemtcwBpMe/ORTHWAtOl4ML9pu8om6S3Mpk3bjed+hKR900H4Th7zPlHuowfxE6dHfJSdoB3GtWtrpR2c7rJN2dhp6gP1KC3+TLO0N+meq4HCGRlcDj1bmcE//ApDizD3O4UxIgcd4zK/MtoKYDYQqp0AeUy9aaNH8YOK9UEpj8FwbVuYb3DAAAbfaf5R+sCu5Do68eXoXfk0cnXZ5+sZhcVeDVGvppS1jlqVeJUZkD/GZWrmV2nwIoTDkNbyAc8ZWmDSQdG11dUE8wIwS03GpW36aa318Og4hmVK333iRA08Du7Ol8vIRh6oafra5rl//y/9m6jbJSqEGUIZaEa3Ct1MVGdFSANF8CkvO3zq61zKq4vc27KeB4Lam88GzG6MtGpjswYYnENHXSdZ3kw3waQDzxsouYW7cjYyKKB26/WSk6OdcW2Vb9feqixzPzHjalp6SlnPQ8qYmj7GZY3gZ2ZG0dVlB3irlwCDp3zBRjkGnqNhzXM/SiXgsX4CyfOi0OEFUnxUO6Wg/Xil+m/tJ/XQq03Pxjwk5VC7vR4l0Nc09geIQPE5fajt4jNOshwKQzXKJQ6pnZf0lW7p5azLcLU1bXadGn3Eaa9OQcSABC+Uko+Rwys0+gw9tsWHDgp39tBvhdzSOTGY/EqbMglnjauOe0VW8DMuX+u6lFELfcrXKydBVc9lY3CNl3G1ExeKrsC5/+Kv/9Vn9+/fLeVgnZBQRq0RsM4q4azC1gAYwrc/tQPpWD6QNvWnzKTrVCeNba3awmVcg6MVI3WiAPpk6oDBo+3C86zxAzwxMveKdwf02scHHaW7rrmzuk6FhJ16iS5h28aEUcoqH3x1MDc4XEvjDMiGolG+ixfCR6qQp3K8MeMqj5w503hwHld9dUdZtcehgEnbQrWH3jU9IqyH4UFcRvQ46wM4Zp1U9K94q8dyvcNrehrhpnTj3YZ1XSaoiwdK3a+29xptdgkfZGSrX88MDco6eUI2dMjDcmXIvT59thrXKCNZXPUg2DpRX6e+0YBM/MaAQ8BmGrbA0el3CpzIqPOZab90JE5Ke1583NKMM7LSrn7w+TMwOqwc2uSrj69IpsoyapXvPzysct2HqadN/bM6w9K76Idr5cV1vcK5v/pX/9Kz+lRUlMRePiQOKUKAyRJYiOjTBxF65l/Sau7LGeXalqi0Qqj59Vq9bZA+z1UwoQN8/QczmDwt08ZVDIRhIH3wFvC88EYR8Nidptva0OphLnrDtE7xubj6JZZ4xvl0nLXXyXEUUoUV/7QxgqpnV2kHLnUoFUBfCTfttJxaBntRCumPKW/qMeTy0Dq7lBY+I0fj6anj80oB3Ksv3kLY2aVxZTAzLrQxsDm2hjR0eBO4eer2es13irfl1jIDY/zyBetU9U273dcUkJHV6+3dO/qPca0VK6q+wWPaU2/kZx0DTh1oFDsx3XMqyGhgJ7ne4o7inj93qX4b68qlK+ts4/xyPf1oSo1H8uDUKL42pt2hH61FR8pP34rlSb+06l0W72VccNQ6PrI1JVaOcc0u714alOZ7iUVAZJe7SgMTg3N/9T/4i890ik43FNvlqW3tFDJ12RIieN3BvVDE5p5xlaDcp3HXcz9lJ9gwAZRKuHz1oBgSgNFz610GoJbGmKUPPZSmOjlK0m0wrHjOdc1z/35/FHMOBl9Zf0nQqKX8fCSzaA+MgCkC/JQLTBl1GdMEIA0pRW/4q/YynVA/WTtgXDZRQv2aYpTuUVQo/BvjKnyBoU1MmSbdyFXuJwqiD7fGNVOuFF7rr22uyl40BFnT3fgbpn979CrZJvZyAb60XLuW4bPoCG5640f1dgaDj2R1/8DfvKi/C4WpZxXpuRrVe73VArNWpuTPzl1cLpomZkagrC9m+VUSCw3yn69CRWOqDW02Xc23toqejVy3sYPMRedqXK6Nhg6UM2blyi7WEcpiRTzGVcuprfgCg/vcf/CX/+1nhkwEmFvOCGJjgKCKVXECUI83x6jRg8fo9FXhaw5/+hwCc+XpInhl6o3ZVQACr4QJhqCM+fS0BZSBL1drvBK/4tAORTA7gteI5SCw3TptY75+HTO0+tzw45NeFBup0eXbc/B4fjGjs4C/EvTKizrCGP6Acu7xVfVCByW3Rkij5fXqQzBVx7ja11gUV+fgZ4VRAjC8d93njatoTlkjSdSnnAAZWiujsdrSb7u6Xae29LVnhAoyI9fQUOukwFxX+bV9bczU2eg9017P3MhxnwJGTiWrGIm21Tsbk6l6ZDWjWPVT+izEFVk+RnPRKJZZgDVP8RE+1bN8uHHtoA4AeGjto7DyZ48AflADX9LpVt2fivg50B9zxbgiigIzD/LEb/X7Knf20Xr/g40LlOz+4p//1wp7K1ALRrcN8Owa1fiMWmCEPiPJKOR8h3AEStFG6F339IGifCt8TKgz6crp3GkDoGGuC0pJevTqttf2o+TiUvZVcIwLX4zrw/c/WF5//fVuIyU4FjisD+AZKNoC1oNoQr809eBHs/JHj/p400jYKCLPbqR61iqMi2etKVdC8cUpxRuWs0m9U3eyQvgDLbMd+gJpfcIliTEOowolQo9vz6N1J7vVYFyrN86woJA2T6OUAJ1VNyBP0Eaf/k+cLMW1h1dymZHDdf2mVRTSNVrA4BOXEqes/oGD0aKzjDvXhcfD/+hGjcy1NoyeZApPuQ+85BonrG9mPaR/m8fWvwG4qn+jH67H6IYeLRRNSJCUAsrZzNDP8mpwWPnza5IFu2nmac8NTuXAub/wb/2rz2rBHQQEwZgqc+1cIwmIDlQ6Qmc7XYBauuBe3xHYlkHX0oCHtwSyU9RUmDxpwP140Z2xrTwNSAMnMV5CqF/8Y2zVP4lJMWDeLP9g/3Lhffdb316+8Y1vFK337t8pJRgvrf2ZVgnup/3hYYyqaQwNYyyRRPGUzudQ0GEmMHLy/KfkszouSo4nI4eUcVI7OGNco5Cg6BGnjgPCdgy1Kf2gto03Ch3eKl5hjGvS6ixkkqpfC3/nD5ADYFxy8ci4akNqlQUZjfKhe3C7n4fEnmuhS9mSQ/GQkKLVX+umhvW++wiypp8XLx3UNI18ORA/kA6H55Pk27uHF2tXVl/OlvmWhuqvdXNla1zy6gF00OEHzA9m+JiQfGVLF/Cv/Gpc/SPjrlvPpr0tnPvL//a/9qyMKgjqge0qpFl3DSHiUfBiPiXlI9y9/BKeuWvuhSImglCmj+0bIbvzp661D4iqVhoQ767rr7iVuV/naEWv37BKgaJhLWn23ZsOq5Bzf+vWrVprub/zxa3qBErgqbvPshnp0UkG5v14GZh5t7XK8Oq+cCfsx4sWRDju8WGKprPGiRgJeuSKABEcGOM6O3IN74pNOwB/RccKZQL6JNppemWnEFA2vHjOpO7wsm4g7nD06JTZwzotnP4e/ubrS8MXI6DkRhQ8ztb4lUvtiKzVwfTNzATgGt2YUCNStdFT7q5jh5pOxGD132pcT5+t09wYwUn6aj/l8fjscU8HfZtE/rwiJejfMojkD1/6e3irexAZKKM+3CEnfPRBZId1QfGWNsvwU3+2323Fk8vanTuY/gJ7v/jzP/NOdUKkX4VXJVBG/BxB4jQis74TtwoUyEdo7fKs94BHLfyZrig/+QQvzPOtOdntetsRVTd5871EU5NdByYcPXxYbXjeok0/xNa428AfrxsLly/v165hvaYdfGyxHlCnvYuZDk+n+C6e+gxkRj31iazpWJ1I6jX/csgmUZQGqC8dvpoKulME7Ywqse1/OeSYQmm3+RuYfmiZVWdULBQdSe/1VBRoxSe9nKQ6wT7lKzTaTZrrloM/0oY/QQVp8pvuXKx1yshCt2IOs1Y/BcvoivozNZw+JBOyLCVOuSSGfpWq+Sh1b2aQaPWx/ks4f/5iycx3BmvnMvmXybUJr+NUwK5oTccTl26kDYHeoGd+XQUMncXS6FXwSfORWvU5XenoV2/6j0gKVA6QrPSBuVb33L/35//Vfs0/yg9J7LIyuvGE+KkqjO2SRsOz9dLsrcrlvojPBeIBPKCYzSVCeUlCANXuinOI4q224LCtvBGYuK7X6d9x1jwE6r0m5R6uI6G2lPOYYeoB0z6dbs5OCe1ETf7E8KFiOqMEtQbTg4rJCruhd0d7Yobu4bj8Ui7GE1hFUSNUlQ8Dq3lFZKcyMBr/TkCyQ0vdx8MbQdCOH2cYyZUytGNrvKZn7QyaR/m141ecrpBEZSeAWVPZPdPHe1F2MwO44blx9VrUonUG7HYJlQ+OlpMRpOs41e4ajR7oX77sN9FG6SN3o1ZkCoXZzt17D+sE/IU4RWtnI/DN6ze4lNanNKgdIws8eCznstJjH0FbjH0MRXl8oUd9+aMvfh+6daH58LjGPbkpY9dQOvzasZZz32VOdaPy/+yf/IV3qlKMS8J4hBHw6YgWISXOTeVPn8w3w8cD1D9xwjArLk9bjDVu18Vso9nVIdiKA8r5ArBRicILmGjmmz5fQBWbK5dgM83xFSJplI4Q4Zspg5Fyu91//0H/gLRyhATk+WE6xgHP8KA8yipO8POm82VY95TvCaMJHnVKyVc+JuTPLpbZY2JD4Zk4+F4EemfaL4gAHSEDxX+8f+Wtcq62AqcjY6d17eRF3gjJWFEpA9OGgPdcrG17DtU7fvCMc5xyc4i2sCYexRPLn1/Pd+8nUfsH6tOP0b/ecTTqIqvvr1yxoRRTSjk/k1rPVdPXTtWY7dQaSNsJYHjWdkPzL9Lm5I3+GRVHT9z7rQRg5qNc6WjKQlf1efWAazLwdeHidxOAdvb+zBhXGK6MokWhFg5hYnRXUVC5zCJpdRdAtKjvduW7w6Ocq0ARDRAsJDGFMZyIYckMLlM+RlUd49ocXkcon0Z0tSF/mIRX7KP4fkf4UTwQoQFGcu3KQT0fcQYO4+25fCuxN0S0Ix2IXZmetGBD1xo3oQloTazd4jxyMiV1etvrEXjBcwGmVsGM8yocp3ensNIw8vs+WNMmT+njepwQz2o0Dh0S54xlfWOicK0yVkEbtr31Yco3twOUCv4OPf1TRlH9YxTrfgH7F083bapPU6KuVyPjYMhTPwEyKX3Q9/jPmtNvbT/WV2mk3o8qfGgjw4tNSOXFOCl77offRqq9bhf9zTsj66lhwUqDtWSarXb8yIPfg/aRIfpSfUfXVn0qA1lpHV0jrz1Li9Qlk/oNgZRrCWofbdVcj1xlADEgeZUdInmLFkCDNAGSYqIYCUC8CTDIb4K6vlgOheapgDa7I3X6CAa6ngIWgwnDMMbk1a5NiorRMEah6amn7IVMefxUrGG9dpTSKdpSxrOtJ/F8rj1PQd/QLN7S0Lg7dOe0MFGLBOm11ko9+eqJsYPHcgZA4UBLcOUTHgU3MHcjk7Mhf567t41tegMocite01tldrjWuEoWGnqyQqcWL6FPOdBxtyOnZycZudKmsvjzxVuGBKp+4aDvLc9Tz7+2kX/u0Wod7JgTMBLVyaCAsmXUdKTaxlPkGcfoYXV9mqGy+mVTUGf+gpcRFL2pMDrjvv5VeqcJtXGy0qI9ztgspvuvnTAdKF1c9WX6d67LWa3QdA8d4fk//Ev/16y5MldHbZXo0rO7VAgQtd6HmvobEpvIdSRSpuLkE7pFL7CTpSF4KIHnUPIJPepYc9j2No0P4YzQQ0p1Jn1CeqDbPukY48D8XF3riJoupA3BqFUCKpz9UFB7fZCU0Tdt0kco8AjS5JWgVv4qLbVMXqwj68RJ8jzLGtqV0bZOe5qRtISeuuLpDGUE0yCyle6+pbaWTZA292C3Puso7a0L/aTXTmFidEx9Dzu39NcieQNanDbOwq5OwMPx7tP+bSoHk/Xh5Sh61V+n6ZxeyZEmJK60tX3XFFo89D09WdcuWW89sn6O/Dj2iza64vgOrt2okdIvOuLLOUNTyKcnffjaCQ2gP6adamujU9JnF3jytdknQM4tl2LkKLY+74f/wZf8AThA0Rs66ZNfeIGvON3M7KRN2XP/yb//79QPjvfYQthrx6weYTpqOpNxFdG5F9ebmSviCskvwspoPB9pJhFURCWf0ilDTS/CvW77UmRBOcYlbQdr5025eVjtNAbQDpwHB1lgh8E5oT6Gkz+h73SY3zmPZ73bBiZP+aoTYCz4AtrjLMSTz7dU/vpekDz3cJUDCV3uX2RcFSeh87uN2dAonBuY+xcZF6eFbmtK7cA95bfGVW3mfovbdjgYes7CyMOn6UoZU6zfHp+TC6f0Vzxo0l9bkFftRi/gIycBHuvgNNP9vj7U95Iqh3lw9Wa93Op5nvoXL8Vppi12TtH1b/XHOiOqvo3s+U7lp/+HPkEZfVOn7pXRR+FPXlAVHa7hIVP4QePrjZBQX/knxxsdDYwcq62/9lf+4vr1p1YONi+DcCCdreT5VkZKVaxsCSlMqS8UwrDhWp8VvnQIYnYe/UI/g1CWcZ0LsSOkDm0QuyfqKVfCi+zEI8wqywGkszCpQQJznEqeM4U9AvZC1Y/2abdGrPBUOIN/Od9rAlB8o2tzz2grPdD0rUHbAc+ZlB+PzFEoPzKxBVywKhvFALMOerKWr7XSBuYOTvlaEw8t0w+MCz12A/EHpv3qv51xrf255gtwj3ENzMP7kcGcfWRcpYxJflA7sOun20IJknbGtdYd+Roxqr9Wee3arvZTLyM/g0Rf1Y/XU/7wKFO0YyGjVab2yvX0ProV3dCfflyCIdSmUmSg3rRRBra2RT4e+g5MPn58uKi+mzl67GQIQFygHCQ8JcPQNg+5I3/ll2fdDtjyDfb+xT/zJ99JEn0rhMpV4dwruNaT2JUgEBtJEobQIqyIS4PrvHdGk1FyaRcyjTDsB6EGlsdPnGawGWHEOl0zBXNC/EMZW8pFAMKJua/RY1Vm7dnhqV2bGLI2fITGyXdtXr9+vbzP2d1QQitlLH5Xx5CAP0D5HSY98TYiJxDlKhVPu4ND25f90EEUsBbw0sJ7K3MLjpOwEaOD61ffc90dRIQzihQRVd81vlxPJ4HTq4ZIv2I8KjcfnimZ6HSw9l/zZgTSaK7LAtwn7karTMcVFRQdKVzKlLgcRQp4BqSiKWGdwEje2qNVp+u1PK05S5Ejf/EOktd6Y+RIT6/KTz7HkZUp6MGVa9WuWcidO3cLn3VaGqx2jR7EIN0aG66zYHQt0H9rNn4Ea0ebT3aXbfUXnvSldZ3rGqHi+Hv/gdHHSFPer0nWjzZqO3/qh/lMDU3YuJl4i9q1/p/+c21cJF0dRESrgLqTUFSphYwhVJ605NfUIEKqB4sJyao1yYwqjIFwGCQBtycIqgjQIpHx1M6e5wu8e4RJtVzXwpk+5HpCpYUUC9ASSoR6KdMK815TCW+s1kdFUu/g6rVl3ysgYf5iKQGaKX/apye53nMRnL2rFm+TP6W4jCH0VZ1VChSl5UB4jSdJVQcvx/G0yu+HnitRvPoFjuDSGRMg0Elw26Vy8BbNh/XJt+OiG7QxexC9vzw8fKjx6nT8c0BkybCsO3hxwU7plfTHo6OHKd6jBnwU5jhriaqvD0M/WfGo+rKhDdE6spxneNKndYaRYEILJzUPcw8uHxTfptcm+IrgtZ1My4wY4S9lTlxGR/3KGF2l3Ir+XJRb3wv1WCVySU6uTeFdPyn5cFIRQiE/OLgaJ3pYTtIvkbbT1x+t+Jw1fUVZbY5oqIws7adM/ZYZfJJTbspGm4Njifw4g6RFiE681Lf2g8O/2qiKjPHJ0aOJ8/KxUHJUc+9f/LO/9A5lAax1C+5H+OK5hnxGqdlupqjAs58qh4hcj2d1PZ6KsC1c25u3V2c4QNXKrxHsWQ3ZDJXgKJZYmxahvpFHkIz3/v0HKetFyBhTFI/566jaKs6l7rQuAtgshxI+OBRtDo0Fabe2bKXllsHMtdGrlUjB4My1HPTi1bSzHmskVR27lO45Ho5lglfV7VTi0a5mbTHnH1mY6tmant0rDuwg011g1KBMZMCz2gSAj2zxYP1Sso6zIUdp+gpeCmXUp1w1RS5vTR7tlZWJ7lV5ae6VAUxBG/rrcRyhdDLAbx1DqzKlGS6q3cbLaEsalVYXG5i29Ebnq093GACZWY9xuP2crA6Wp1w55uC+kqmixynkhL/57WdlyAUPA6Wvq14CukSe5UzzHz7eR76Zjh/Wrw276MLTp/SYE8ajysVk5CU/lSW6L1z5m7J7/8Kf+RPvFFMrTMMD8oTpKPmYbEMhCHWhPCW4UHRyRqR+1mRorelglIn3O8l00KbEsxNeIQQmHSrM1CHLdKJrebbkBTuajtsQKKNAU+OyZR5S4A8dTnVEjsvlK15yMx1s3jXQ/Omq/KPY8ZC8/MjglFfd/SLoji80GskFT6sT1StjYijaTN7IL39KHiQFymBTnRz9XnEdmKZASdexg2cU5NGj/v2ycjBCZEMGtqe1U88CS07eQUu5yA9u02LA8IEpNvqRc5QR7rxnRSHWGgjH49WnTD1nIj08p73HjyPz4GiDHmWtipXfNyI4Wx+G54bOB+RSOhRgoPMPCjKFo0Z7Sp0yLRP93rwK+GZwtSmizZSFs+nrfmn8+ZPQM5eW2ZpUckQXeurnmoLXCOWAgnbhrCkhgTCu1C0nolbxf8rTFs7953/l34F/B9UoRiEKYGDu5SF4Z1iBqH7F2+8X6iSXlODBw/55nlnzMBo4/eCc/HNP2kimDXkUgVCqfPIAHDy4qYly49Ujpj63GOGmwnIYL2ZLVVmvmNSPlHlgyngjYVNEFFoPwn3x/MVSyGkHFD0pM0KbeGhsSJmMDq2UfQQJ7Q6QtnF1OXLqOl1XgH3Az8qOYdY9JQ5Oi3xlyaJ2A0M3nkzT7t6926+8p5yR/fDwfs0EwNMoP/4d97l582aNUAyMLNxHCtUWutBsoLC2JF+AFu2OAlpISKtplDpHfX5PP9i56+U/CaRsFI1Hx9/wOvgmlMUF4BbIakD+7sM/cXry1R8cbTA9SyCTJC7HmU6/9NJL9Za5Mnbz8KLutIlfeieGHh9Tpt40r7abd1/YFV/NzOj6jWvlnG3y0FfpKV71zp9bN+XW7VHXW9Duub/+Hz5vXANDFEYGEDThFFopnBk0fdOI4GUzdRlAKVsEX8zuhNVGmUFm15Z0yjRelhCk2yUS4O2p0OmPOsOt/vkoE8/pbKF8NHomciF0ReT9/IVSF+lcQrfp98XmZ3LA0DKjHBqA66J/LQeK8+SzX6fSi9Yonbb98IE6rqtO8DGMLQ6xMiPjklNi98Of+kVHlNwmDaNyyv+zzz4LD+Ej7ZCXUV59MhSMBOoePnhYBkYW3mP70pe+VMZ2cP1atdF9sW46JDCMqp821UOje8bl+lFmG6BeHeIwUyNFi26ORrzlEx3aSRMd536g+FtH3rkPti4TfgH96fbPr7uF3d+zw3zyqJ0x2utbLJf7rCh5wDf6UWXJdd1EqreeM2Owoab/0mCV8wY5HcPb1WtZVwZvHZcLY3Acpz3xXozLmj/SLjrhHD4AXHv//J/5xToVPwkDCBxhyNfI1uJB59VlIBfqJ0H+LLzhAMoiyjDe7XRbHkYO42JB/rRFoAQExovD2Uz3jp/pr2kEsO4CvHxtuyOJoifAG66KzI7rYjctnFC8r+XHuECVX2M8ujvnFYyUN21VFj1oq6kMOeB5xZeKPU3aBGUmFO6UlY43owOcDOmTjz9Z3n///eWTTz4pA/PBHe1b/9RUBz2pBygZbA66Xs40mlF+9NFHy6efflryEygW2QJTxeknDkqbQ4/rlndvqTsx0/kJGUWqmHaH/vrbUHzt4s4HW36nxqSlKwoimYpHJ+SR7eCbtZPT9EVXdKOd1Ko767QSdPnma0dhovRAzQj6WWOXx0r1S/6Je40aOVR+8iIm7XEjMNXyoZv5Ptj7c3/6F99ZrwvZBAgwRVEmtFCfxzRrE38pDlBfJ4whdNragSv+3JRCPsk0hsHVLiTJJs8c2Na6g5sO0Fo/HGX4LwVOp17KKMWDUYQSSgTJi8Dv9AD880MSNUJqL6F4qsVp2lyNy9m25iFlijUG0DSf5RUU7YHKS6j1Fnyr0qG38oKjO7PLUgb3eGMIQq2ZUmTWFbajlbsYxdeMEfi9995bfuM3fmP5+KOPy6DQjq/ysCf98NjJfspkdOHpq26M7mFGU9PGfSP/lat1uty5uC9u344i+mbKfpWhXHgpJ5G+yE3hUMYPIEi39uqvDxthHRfi/CL/VW75+1woWUp/ViU65F6N50EOR9TT56oLOMYV0GRTqEehVnaHd8nQurmmqJE747IRxDCURSN5kf8EdfzTln6+EFknMSndHnw7OtIOaks/1gT0125k4tIFBTb4QdVPiHH98Rq5qrEQMhmliJhaiRSm3IB7Cz3ALtQBytjBoxzTIJA+d70A14YO63aV7U7r9ZUwU8Bt/i6knE5JbjGo3PFjzyXSEQm82YVpPwKCowxZXB2aOpsp4ZZW19v7LUyeWvUKTTrVmkeadoHT08/j7WtpE0xtQFgJNP1oV/7zz79Y3n333eV73/teTQPxOfJ85ZVXUieGxOHwrFEO01FTP6OVkYqRKSuQVRlKrq1N4Pv888+XL774AnFRTGvZSyUvbQx9JT/OrfSgY8pXI0jqjXEpexbkg3KYG1iXop2/Tr1bNuG/chpqZEwe3NolF4G+STetA+RAbpUWulJhN5Wku42/5e6acQ3Qg3p8hBQjUe6fPslNEnoDLlPHlO/0dp6cPrxVP+3WDKfuuo0qm/Si+Z//537pHRpfr3Uk8FK1rR6kRgZe0WsCiCgPHWS1Q5IQVFVm5FeNhlkKrpOqc5KmIZ1bXiE4ysPE84oJsfNb0XghSoJIC3OjHxjhYhAQFBrg5HmQ0N896LNpnjHZRBn/p90SLoVQzz9pEeR0ANBu4V7T0C8NaFv6CLFSQ3/9rE2cBGegTOEgG3gUqoL5A8+KWzBK2Rm1K+VRwigt5fj7f/+Xy7h0tOdc5Fmdm7XOVc/vIidGdO/+vTJoJyls4dexoYxaJetQ4Xnhnbv3Ihd9l6litYPOvUwxP42RfVYG96U3vpxpYtaoF/tM5PQHJ6l/4NSfFA50fisnIReb1CYxHtarUkowPNOXKdd/QAyoZNQytkGlULfb/V8jffV/O6F5bZ9zHrlVf4YWOmoXGcgb/VLGIYZchC5lz8cxZn2vv8737qL31ejdRT85ZfMr/3sqHyMKfvzoX79AaXf69FloG27/Q2+M80/9iT/6joarAsYwr7EURBiCS5ESgHQgffJAMZeYEY1hyaeccMpX1okHBBVzSTt+dPpiIYVp79QGOAIZugaHeG20lpOYt/unzZ0QozxKzZZ+JFNClFhql+vyXKuH3OE8A9od+L4yHEM0lgISLB56W1czTeesoYqYgLbdd2ileXTsl1B6jcWw/u7f/bt1IoH8rakoB5ngb447UQC7hr61r+PJXV2B/KeOWFv9TOv0ueP0iy1+I5hyr732WsqcfioAP0YuZdGnHmeoHty4Ub9OzkTu1VbS5c30arfBs8ql+Sb/ql7G+TQ3Sap6z9J+ydlFYNefK45Za5UiJ2gHT95+ENADv+k5w1RmdAsuj4YqLQ7Gg3i6WFB6QGf6g0llsCF5NnLQWiNtYvU55aI1ybKGLyAf7P2Jn//Zd7oDo+z5h1hrHEidNLBg7DqYsUbgVXI7aZhOKI+UNGsBJw6suSo/5VvQ5s6MKp2ettxXWob5/cv7WRPwmvEyua9pVsqlwcLbo004JfPTpgtqKhGhEBKh6CCdMGf16kxZM1BMh5L+lyT6wRhKWKtAtiCNYhSQZOqk5CkByX8UWj1XIwP063RGW/TBW0WV7SpnwRvgMvwYn9Hhs88+X37zN39rcSKcDDXlIXMaqBmB347Gp9PbRmn5+o5BMaxjzw6T2E4ncW6iErUmrbK1NYYvI1DyIu/aNAr9RsKvvPVm6vfUCljbloxS1g9W4KWe/9CF9Et9qEWDCRQPLRXQmkDBhembMFK65WdXKXfJqPRnlVGA3GljtKQcV53EWfthbSp/2mk5tNAnSYI7OHwwlDHRHyPYUYxNIIXLVy6X0ZUh+Je4dEv/1NEUEuGAMqXMCDfrZKka1S6jQqi/yJAvLseQAltd2vszv/TztaFRDa5BBZZb1puCPNLWE/IArtEzdd1bPM/0YRqCa+qVAYc4RANpPAphKOd+OgJIE7YETwxK9c5FaYLP0Rj15JenVCdlagTJv8FTQk168Zp4Og1scU95MUjx7wNJD+NIGBMnxMNTsJLhimqH8RT1c/DoyGODC6VEt2/fXn7rt35r97NK9b3FgH6AoOS6kaV66YWSrz4RjKTF59re9A0ofvJPDIeHyB6iY9vU0GhoWmha7rkYgx2AR984MqTPGIhfV6wH3vUQPMrISCCrCl2nLlcatGmEHVqNwgxoyjUwqjVe65Qucg7KrWXrobOQ9rSJNuUPYkD6wTW9UndGctccxchD35aBB2rjJahrJhId9l0V8m1dpUPTbkVFB9rhaE1qPiegae/PZc3FM9TpBoQmrt0nzKTCI54nnVrHkEKU2DciyjMU8302sH+FgoLHQJKH6bRcgqoQZTB9gEOeERDxVyIM0MLuKRBA9IRdh50BChT2KiaQ3szgUSOwlUFCGUOrOvVvrtOOob4yu8S0VXXX64btdQPhPkjHwWPXSUeVYJMwnWH4KIH7twqe3Oa61gY6NkW/+OLW8uu/+ZuRwdP69ZC481qLGfl9HJOcUyWyjzFFTpS5H4AHZ/qhXsMZjx6M2qkfW0i+NpiWdvRBv9/WB4kN8kYqRuVc4muvvloy8x13M4lSoODUP3VywQ4bnAH3ptYeezC4cjIJ+qCUuQzQfY92AC79LNSUkh6hKXzlf/GY26LbhkjtTgZnGVI4wLd7hOMRXQxee/ce3CtcB3EWyvkN5TL6tMsAzXD0lVAzjJSV1ydCgi9JdOlCZg518KEkxrgadsaVguqXjiSMnk6/Cnt/6pf+2G4rHoxCD9GjZIQ0YcpUuTRGSCe8JmGl3ghOA76g5Nrap0a1TGfQ47iK6YjrKQ90RHdGe8EifoW5nphRMW4xJ4BeXrTqIizgO3cFwzRhpXzhgJ/gCp/Q4H6COpU/Ql1BuqnIERlFDjV9SruUgWInqdrcYV0v1NtCvQEOkv/tb397+fjTT0r2HAUwmqgzay1KX3wkkP/IrejJdTm9TVsUtnjZlklf5Sb0XsiazsHffqFUnmsPma3jKGwqV71aLiQfjz0y9COTJO4ULupVfTG6UXILiBne1BUYgmm0EyLKAvh7CdF09333nzQw/VUOc8UPHxxdZvqzodpJvmlq63PTAy96HkdvgEcUjEuPtXF53EBu4eN8UsNYbeSlCe2I9XNdn+F3aD2PAQFsidS4wrMYHM8gnlfnlUegQ6h1QgKBS9ZYQeeNY99r9+VZn5au3aoV53z7zstwfknCN+Ls9NXD4HgL+Or1ESNBGJogf+K6Dp0TphPQ353lfjWsghb8lAfbTjhbfspsy4Nt+vBTeBKm7KRRtB39uYd94mmJ7E1Jbt++u3z00SdRAP3ROCj85avXWq65L1lHJh4Auwan/J7SKqTRcNtO0j1H4KiPa2m+5qSePryVdd7l4HycUcs2vempI0X1oJqSRzGfMshVxgXnrG3X69Ugqg9S3vtWAgcH/+hJySlQslljoyVduugTbXG43vfzTG146vV0j5rkQY9qXW99yaEmjXIfZQbhF1d6fXquRixH7+D3UN0Ll/W7XkF5zy5rgjaGJrQX/QFpE+AST9ld+lpOna0TmLKgD+6mrIdy9V5UYvd1GDKEERBB+MhjMZL7YKjYFJGHIVziSjfXArm+kBPTRsPlMOshqTmy6QNB+lIqfITxMAKY+TKihrBSkMCWmS1QSKRwC+oQPiav2E6OApomRS4tlMLZHbpiLSWHtncLtUNZu51pG7ju9lNnQ5NrrNul1EY5JuWSfiHNVbsprlzhEK/4gLimJflviuP0xKdffN6ySDp8N2++XFOaqkPGwV/yWa8nUHRTSd/BJxMjyvk6VqSdOIDIyloNfaPkpUzBSzLKBnEMsKSZdm+knyj9+kOBygY/T10GnjRGNzySTqKComcT28Cq83tl2BQQD9a6MbgLTVeXNBIa0RJWZyKY5stTZniv9+JWhbZkYWjyBPokz7X0v/nf/M3S4+s3rldfo9/GmpkApAaKNFT8mXXRGw/nbdq0rHRQyzF/ui/EqYu+2kgJuC55JAbK7f2ZTAsx4OUz6VgxHPbDMx3DIxn6dXgMMJ2O2f6M9ON0vgeUnhX0PP7w8EHtKvnOge9jyFPfI4PLmXII1jnOGDJCv15x0Xw8Rm1KYB1AwRiu+TiV7PVdyRVfAZzp5LSR0dRPa6p79aqvO8UDB4fCNRXJPfapzeyc6U544Ktdqtz0+cJTQcmsbXR4ck8RdabPOsPj9PTDdB4Dq1/hMNomL2NFyQ7OOnKVzqrFPmdAQck0+f3NjVBV/CzLt771zeV777/feauh33vwsGLPBPthbOiOLPSVt3BzVwaR2+YjbaOVgnr1wus2tRsZWjg4ZfFJaShHPRh1Kj43pqEUzev0ZihvffXtKKqfLL1Ua2hlQnHRV485wkcZcdGbpkuyHc91f2ei6UQeGsjGfZ39C44yHTyFJrpVD9bJPm0dZ0ajfr01kOAa707uoLF/h6yVmkGdxPlH3NGbJ7UHgCfrtvc/+HB58ytvLS+/9Eo929u/4tX9c4tt+9K7qtNy8Ttf+LEX4BHBk/UUTD3PWzks/ch/VFKZ6teE0pXgG4ddJzRaQCFyjRtFII2yQCmT7t4ieDxfZBCNSl4QO3ryJEqHDEJIoZpOuK6HuggMNVMffgtHTDESAivPlbgWnalDYNqcOb8pUz0sTbqppCkn71UeJRTuvKO/oRmNcoQWkjl4ph3aynU95CRdZRpF4+qkAps8uDe9s06BtzszCpI8Bo03hsUJAe3DUw8b1c31eO9IINfWOCcp19O/78awbt++Ffr6zdnj4DYa1yI8+baQTcmZHdmRqYf7N29cW65m2sOxmBUcpAwHRiHR5EMvnB0lKmNg6InJheNBNWWjsGR8/9794Hxp+fKbb5acDtOneD4JvZS2duNyP8ePWu7fD6MvZg3bMknexcqYvHKy5fWTrqiHt0ZbM6VKVw7t8uCtsMo5imx0Lx3CT5yJfKOsf45+XTm4snz7W99eft8f+P3LtYOry/vvfVDrSs5DMEJzLOTKYWpr7xJn32tc+PAwoz9CtW7jpHdbV6ZW6PvI18HdIjzhRQDpVHbdCt7GwVvWsZp0olHL4lseXCNQMaZnqG+l7MU6gTgVPSNnKegqKEwUY/lXDGEnilmjCQWNIlAQ06EgThntRQArvWNcQ/spKGPNYVSJcNJmCG5rCD+UzcK2Fq8JMtoTRcC57UVvBBsjL16nU5Vl2GmfkVX7KUllkMCkyExdebnpkSNK6v2r737vvXooLLdl23iF4gm+IKq1T4CSX79xo4zKNyYYluBdN4oya5kxpp4ZpM3ullJc/QCvN5XJmUwd9P3a175eH0v9e3/vv1s++uSj4tHnDMj+yuX9OLQYa2gqOs/Id+53ccmw4UVl681e6ZHrmpj2IoPI1zc0WrbRkZJjUalIGRpWGD6nsdtUWGOZSntWq088IP/444+Xr8RpvPrqqzGw9yLDK8UDJza6Tae0iS4PwKULKVjklYPSDiIAOtYyVW6FmjX9C3/2T5RxDWwLnIXqnDUUsqQxLrEPO26fiygz3kSMlG3dEljSZZTQ1kCB5SsHRrinoef8YtMT3rRGpxoVup53eijuOIEJ8E+7e0bHxLZmixeGEcBLO8WWg3ZwyEuZX6do4cK3DZmmxUidwkmv0Us7q0FCU3RV3fCN31XcdR/8vOd3vvu92kAwGoJLUXILcaO4cg4t10+PxgC80n/d6xVRjnowLz+8ltNK/vBIdogz4hmF5DMu+bvd1ZQpJ0H2azu8vwPD3024feduyp9b3nrrKyUvo2JPf6hu993AXIt36RNt8oC2hD6s3EZR6anAuGoNmbxd/ye966794j6XHkDDkz+VUyXyp/ulHRUZkiUt9FbB1772tZKJNZnne/S2aNHHCdpxaqbwBqRzLKDwa2vNS3d/H0xeGVddBZ6rFNCIIE0HCFNGgxSmFoLpkEcOkeqkMDTlMGW30bXnOeqA6fgW6iq0deTh7VOhmJjgfqgycqhXz1eimDyyXEpb7aVjSugpa13CaNrw0Npz8KK9lLU9VgU1aH0qF99Fm/l4ymvhWZlN8s3LeyeUYuPP4eDVXlKiKQ2GitNs408dOVjFZzmEBJ737t17y7vf+U51to2alktPb5yaQO+8fGmE98q/ESq90vJOI2RexrPpIwFP5G3tRD6mifCZ/sBvVDp8cBj6lbtQhn7r1u3lzu07y/WbN1aCny1fffut6gdyNkXFWCniyudAya6ZbFgvz6ajDR1Gwe7Hzuv+jM5m5CJ3elJ0rnUHxSqOxJFCbcRI0HddRj+UTsRRiK3frmVE96jhO+9+e/mJH/3R4oHzAIyNs0GTa7jIkxFDjQY0cz7KlazxH/nTCXRreKUioWcvBdsOEbbgHiJh8sRlcEFTW6JpcAAhOrSUZCVq6p/Nm3hA2WkDVBsJ6cnn0kF9jssziBUnRZ/pkZfmTI2kCfIBoVDiOvR67155raF/FxghZY1RUlwuwWMByllOIbhqHbYe9hwehH7Sf+qMKEiPeM2X6aSt5corefbpAsGD1mkDjbMtjsZTWa3GL17FMbhB09D48SIuzxz58dI36xnWs3KGFScPfb7HaFoPivbQbXQGcHqkQh6eWz6MoqJX/enX5uVUfwSwjbfpA3g6qwPzTErZbf6U2eLRrikimLIpXbJRxuzGveNwaNb/RrFf//Vfr6mikyj0Qzr85K9P6Y7ptWv9UY4poWSRskLLttfFg3srj/Pej3k+PM/8MDKhvOQa3EMCKRjmEYNg94RUDYVp6YiVPvi8GZq/NZ3pYGfSvY2GNciPtHq1Q9WFpo2RnKw/vToKpb2515a2CaaeeVy9kinVQQlYsCkiHD0+rh88O3qY+NAzkyx2E9sw8ezJdK1+tZJhICOdVYYW3DY6uMdniWzx+8Yfny7USDmsJYwi+8G6UNcdUQh7hAFwoltebWIkvWSl7MrblDN9eRxl98Ppvu57kimx4PvxNbWp0Tn0P2kHou6uD2Jw2zbuPrhfMpu06T9KKB+/wlauW5om/kFhcLtWXxjHJ21g+tEmWSht4/GphtWRug/1NSKZbIxu0JvegUw9XZIsO9aPHh4ur7x0cycn+b6v4nWet956a3np5X7kYVMNmJ4/fnQMbfGIZ7uvVyKTcdZ+ikoAw9vzITT8uT/9C8+dLUT2MC5M+k6Am2tgm5wgklD30oeAnZCCx3ydEKfM1K8X9QLfN+yvF8rV1dwTa9XvPOfwKIL2ypunjBG6FrmpU/UTE9IorTSLd7GvSKk7Hqs83VpWYHD4sK2LF286cybaN0U1lWq6SG4b6/4YiLZca3fuVY4B1sZJYqPBhx99XHLtI1w2etoZCAUUJzg84kCrjRjl52wcGD7FA2mlvqfBn/uJWfzVV6fCUwqWUhmxbEjB++aXvlx8cgKD/8d//McKL678Nha52VInF3KudnL/XLtzvcYt83aKQ6Mw/T6n0/GtnDXXOOOCMqA2rLpNtaIp8eAWD8CNNn1FP/Con12bFajLmXiFp476pS5+5kSRjSI4pItHf1sOrV/o8zNIZ/VaKNn9C95ERlOCjqj/FRoJ4orZCLtezMNi8hwReXA/owYvnM6Yh4pbgSBSWgWKFMQl0NyXAiWElErTbi5QWHWHyAFKUPfBg6bLVw5q1KKw8PhZVMJXn0frT5xJWT1ccNTaC66iKbSERfW1Xx4SbQwz9QT5s9s2MRrJwy+aaAstHgVYd+K38WlDefwFIUQoSZVUjSzxbCTD/bLcz5rr8y9uVaeTLfzeEKbsprh1gHdV9icZYYuO3FOWegYZ88VjlUFDypUM1n6oVtJWPfbwoPbSxVIe33V8NaPSy/HcjgG9/sqry+/5Pb+nDPrDjz+s9r7xQz+UEf5q0eHZz3wDpZ9JGU3SkP8V9/UEvIXJatsN/SLjKVLXCfAoQl5kUsa96pO+LZ2BK1AuSt/luvXB1fRpwtoGhNa58xaHNPe1fR7a4fR88tatO8Wb0dmnENSzyaOSvvVzv8VDUKpX395IO+oLtaFGDvClv6pvAu73/tyf+oXnP61WvVRtVCWCrJhiJhHTM8es+3RoLcRThlcQNNBl+23QEtKGICCucoS1phWstGxpck1pK21VPiOGdm2p64D58b55/iE+i6Pi+tugVd2kQ3Z0lf2c0lhn/yKTfo2eUsc40qZmppMUh75GpXhgAne4WXj82OZHFLI6NjTxwDo8lWr0iTwfPjhc3vvgg/Ku8KB1ztZZc+lk/BWfwsWsL41eifEpXSj+VzrEGCSnUuJnOC3kkR/Pa41qHXEpU+Wryys3X6o3nGeH8rVXX1l+6Id/eLlx/UYcWbxzvBfFQrPRz4YSKJmsUP10JnCq4oHtNTjt++4Dufg1s8ATGXdu1xPDMbVK+Bsowwps+7DwqiMt/4cG/ehjopy0dvBu5LI2rc/OhTe6IS5nq36qDu4dzpQRnw3n22ushEt0SRHSsc1kr6msC2JHdV1KnVh5C2LXBMGTitURmqjTofQsKGN6ZNoE0NEbAu51Ssd1bUax3hsVTlbaemxo+s/C8DVQwggiJj3QrXewI1fCXEMJiIDXMLyMUHXITEmFMrZ0AjIj1XI844iOKmRNF3kdxogO03n3s66TBxdemv+W/ciRwdU0MLgn5tnxL0ZnmozSM1YG4ETDXqZvF5bLvsR7EY0ZqbLO9OD0WmK/hr+fMjVdNLhlPXPl4HIU7ULWmQ8qfvPNN8vYLl/pKaSD1/q6ZimhcdrewtC/hbP3W6jya7+SQaeRRV2WrF8Eo6Pgd8I/OIHr7T3ZCmTtzKGP/+hLMtInRixH9I4zg8C79sTKg9EJOJHZTt0IxnlyanRoA0MAgqdh8cAQVEJZyxC4DrezovN1+oxq7ge2dQS4a6oZJZy8s2EL7h3WBbY/tSNNGxQR+Ab71MPHpIMX4QSTfjaAkleuLazN9csr6lT3uTZ9GKPzAwF+MpXC6qQ69Z8grYxybYui1uZCvaLTr++P3PEiJpsxXJ1tR8u9DpNPvv1rIHFwFvlmFRSg1i2+xQhX/wj3pdDlQ6rXDq5kFLq2vHTzRqaBN5ebN69nWnh5efnG9Uz3OIjGb/ODA6JIDx/cWx4dPmxDojEZTdFN6by0eRaGj7PXWzhbZifrNW30C5w1Lv1QffICmDriCaNrAtDGGMQEvJkG6wfP9jhJdcl+HNw4Mv0y7QyubRjY5c0ujBuJZwlzLR1oRAPuKbpdNvXMWRGj7Hi2UqgV58DgnjBtMDKntG2a0d20uNYIoeUfn8fj2u7dM9OTtR3e23artZMdoim/3UHajlhzP/kvCv1gOdcUOL06NIuht27zvOzpkyhaFFudTPQq9lDZus/374wSRhI/2nYlBldfDc5oYvcJ/aiJK4jBMlaL61OlI9eSUeSurPuRq2laGVYCGurHDNCM9qQ5F+cb5wysfzTBNNcPHFxeXnn5peWNTP1eiaG98VrHN65fjRFmjRGd8AOBeGbAjNXXtNBEB6rf0lm+P6+/Ry9GNiOnbRh+BqZ/zqZPXaCMUhUoRmDKo62DOUeXlTdh2px4G8B8W5FM7Q76YKrPHTAy13ii1/Jdzwg27QD9YJpcU3ayTcj/vo6c44DbyqYSYrYWOrH0ESKQ7npGLNcEDWZ6OGUHtLENYNo8Gz8HIXZGrVrX5NrpiMEhLgNLm9uPTH4fnsC2DlBv+C886cq5tiNmxFoFVYpcP8mTMkKNYOlar5Xq4jbW1YjxknGZ0ddUIcGmy0zdPAyG3/SD/AS8C+jRyeb/ZF6PGxLPaMbT4hVIx2dQVb4w/ES61Qdos23MwBgafhjmfqaHznJ2nZ7KoINT8LtbRuaS6dqX2iGPGbltgsx2vjD0b8Pk/U5lJmzzB7b32/SB6asXwVk8nPiWljoCl3RTb7o7b2NLI0Mx3sWj+yMHadP2BGnbcJ6wBN6ZMkBy2mFN9KSpYBrXv1lljdUPbKUjTh1EIWgaOwunHd/gTdny94l7vt2E1xN6gaIWGHZtZhBUP8iDB745vQCkFf4yhI0HPBMGZgTbhh65On/Lwwh2N9LH0GqtE3Q1KtTomTwhlNch3tARDewpmylX7u24xQ1WICsyNPWDE19i7Whv0pSrNkM742IQoI4PlfHYaCgJFV1iRuzXXfz6ytGjwyrPOPt765FsDMOuHzrRb31mq/+qZ4GZjnKSyqNP22IBDWWE6r5ApmDSzuqA+22YtOn3bdqLroG+KcfHwbmPM6jPqSekcyp0bnQxMwFxpUdvBDOkJBR9ZIxPoxd+tMOp4RcGLdRyIEDHa1qcEWxoOh1BIV11N7x4fnu+/K0dMS/XZUiYTh1mxDpXACNEna2TETEI5bkfQW2vB1/B6VIoxLcypED+nxItpGaV2Y5aDFuenR7MaGM6Ed1jALVSN0YXf2rTvG54eBhQl2yEbnv1QkHTPwdrudFygbtfaQ8+dSNowq42Vy8uVr8qBkJBtVnb/TVy9WjgRAacFNjLiTrXVvvIUacLdX/Btns6OMY5Sk/B7Qb6HJgppTZr8+SoN0oGN2Xxvtj9+33URzvaH+PQFq99cOVqyepC2nKvHUZmmsT4bXAcXI8TiAHaxna2kYzhaLl9v5FM/5wNA1Un8hFz3FNvoO9Xea5OrxW5+3FwGSDId9uGtidMmgf+kzYyIEdy8iVjafg2guFdv3sMpLyTOyXX1WmjqR+5PN/OLqZwIXk5toD1DkxiaUVIKrNWsSDNh/59X910UEOmLAQ65cUIzN0u0PFzXoyLBE6ehUDf5/YDcOVh4zUzzeD9vaBZzxF4ngwD8FDNfr+pQRrlOftQupQ6gBeh1m+t1rleKQleYdZ3/VZweEvbU0+QYIpvQuXN2IdZwB9FLhkrS7kZuFFCu0D9lnfTugu5L1xpbFc25QSd4tt4U+fqFQ8zMyodWFOl7RgGWdavOKqX6yVTO7uNHn7O56h9SddLfoLXVJjwpYs9m9DJnAMF8izu488+XT67fWs5PI7xZdSsRwSpsx86yORCpqg3Xn5luXRwdTl30denwmfSam3rTGJIYFTXXnp5ucCxZt14Ifd1CDrxpdDjq77FAJpDw+kRMjKPg1oDQJ/fNH4cWig9fq31fL/dLMBIXxssSR+F7V4Nn8HxzFrXFDW4S8e6l0vATJZ++acN92WZ8tcwekuPBUYlzTXH59ctX3rl5fou5fUbN+s31Oo7JvQgstMHQF9On5M1Wkv+fVCylcm1zCkAdLKCwhCDc/dg0pSfOpM34H51NoEWbP9QdIKGBQInlLWtCTq0rlN6BOxe7J0i5uAeTJ3TwEBOY7Ruw5a3qV/G0K3VXwaWxsqAKIUyJQPlKcU62vb9adga1JTfQpVLPhrQwku+GqXFo7WPDQ8vjNZ6ILMGb20bfb64c3eHtz5GmmvqRSEk88KUhOOxblMfSDMiaYvDPIqSOH3iWt063mWGErqLhkvx5gf9ijxHypAtA3afXghOU/l6N27tF7jR47r5oHCnuuFePHzXR4/QnzD90W8tn/bR5OXv7n5CQcrTn939GXiR7IHyNW2f65Qb+iZtaHjjjTeWO/fu1ujNoOp4VOTWHwdKRwa2/MFVfPvJFufcCLaZaENzr3PqCXTui3FTw3VE8cbqMETFB3FQt7GkzXpwmUAzq2zSz2XUOxeLMfqVAif9BwUwwili4U9yhVxzAoAZbEOttUroPTJO2jbIG+GCF7U/YQRGPmK8ztRE/sTCdMjcK78N27KT7xUZ0zAnJbRF1tLJu5W6p4bS5deRm3hLoAw5DG73RnYjmGm+dErhDN3bb79dJxFM50Ep+Oq1ZwOFMU4snxLBKVT7YbdOv6TNnpaaQXDGZBJJJ18wMxAisQrlndaQntQjdV0P1MOToaey0RzanTTvdfjzchXKYaYskPc/BFrrOoBtP0w/T3rxn9mcFyx195wlHHm1Q+v21W1ZnBrY3p/7s7/0Tgkwc/1pBAP96S1Twqrbwg1Tnug7i+VMoSNQTl5YQwxCpE084DosFH64IXUURbwb0dRJSLGmY50meF+nsoNfG05qo8u9c24qmBKAYXQL6oDCvYlBX691prdCbaesnZ0ydfSqZNKbKJS9fqxOezHUaVc8YUD5uXe9bR9QTLKlrOJ78YoeMteJ9DDmpILXQ/BsYe3NZlOnJxbWNiRMyTKa6D/K4JUI7c162DpB80c+Ipr8evUkUzxvYTtXaXpdRrIaioW/etwsPNrdKnZtxqwg34aKeNf/mwB2/KaMcgKodHO/6ecE9M9J/NPZ01o+UShwVf8YZ4XQW/nTzlk4kz5tgcacUd/h5vCmzZIBWOn0SEN5ozenYxahXOlxgOzV2bZfciITwhOO01G+D1ECS2Yd1QnxKpZAogSmFebzPb1oJDrGnBORNgLEPf9cGUhdoUYw9LCtdmkdBuQnbJkXT6fFL6R8dwB8vOeUmfK/G5zF27gJs3ENDM4pPzIRZmeoZPK7wNQfOHsP6E/je1IPdr/61a/UFPFUtu0RbYvPdO+Eo4sc5t6GSj3szRrBSLC/bu9r70L4M5J5y9loBO/wY+OlcKesEXJ2BmsKGflaA0srZ8IIomh0Bb7DB/eWB/fv1kmT/tX9/kUV0zpdOfKb/jO955zFE0CKZ4TLKB1yhBqVVoNDp3nHWVhVpYMy8Km33j8HNYuif6FpE0JV7TimSskhFeu6nqe5p/+JyWl2EslBuuNfYqOafhiZDgzf51W0KTE7TOKa50eIKihoEV/II+j6SH7AMwJ5dqrqlYuBVTBg22AJYQ1z33BafhtvwwAmTqJY0sboTVNeBFN3295pmw1n78HZciXs3GuXIAfnGPmLcEzbBDzgfuK5BoMTUGQ/UPfyKzeT1qOGdvGqzPFRT0d0PqeQ1N27T4NDeWUc9tWP6GMwdiP9On5seDlaf9iBPCcAZQcPXUDbGFcZXHRgvLuAv5EFGrZTSnqkjdErdAH4J5RBbGQ48eAeYGCMkYt9VuTJ67bdn60/8bTzAyGVi46Vf9eFM2HqTcw5mV6TA16G9+Ft2gTqCHs//3M/+47FNxYUMPXx5dw+lbxXu1C+8XB5/6A+9qFMfxgmwgqPfQQobBviIS3s8yfECtXuaSzUqfumu9KHIKGYW+fwjLXu05gO9CF9jOl0NPe66flOgmMbg+31lNsCpevk5qPSKm4l8Fq8TvDhl+r4GF0JOIo1cJaGrYK4HxqmnNC/dNhNerOZTEy7LZZ7sd/31qr1Fa3Iw7MoH5TxXKqmpalneqksHDqbUqP3yJejkn7/weHy+RdfRPF9yfdcfYLu4OpBqAmNq7Eo3wdUGZdfNNmraWM9QE8afuq5XtofQ0vl5RwdyD/t1Ks8HH9iOlQh15WefAGT7lunyZucJi0jQ9Y2pqklf2tk7evjlKIJlZx/KRra4uw7o4IIrlrvB2/pkPsz/6psiNGGvk1K6VTzmr6TkEKu8clRzFSbbKV1/51OJ6d/x1jPqzChkKeyTBUVZpkQh9ZCYGt3vJqytqVBvxbfHqYaDWHqNANVpO9dozzBD6spN1Bl1/LiLRTO0CUU82lr0rdh0gaUU34CmBicrXf2ftoB064RY6635V8E23YHps7Ug0c4WT3i2299dfnJn/zJ5Wtvvx1P2dM7ZeV5VEEGjuPoFx07I5x097yr68FnJPHtCK9UUAz9DJ/jPurqT8G1ekCb+ruhZb4F9bftwWmEpEczxay13IqDvmhD+zOyCfRJHlzikYl4e72FUPNcPpj7SRt6xS+ifVtWrMz0w9SRTobowqM3w8dGJp/MtnRPXbD3i7/wR+tlyUcZzi2OManCnBiwgLOY24+nIxyKL+Zt5lc26hdGUo4rKcSCEUcDwVHTxjRuPi2PEZaBuU5abV5Iy32TCDIPj+HWA9KMYrbBj7NoRxMGPYcoYbQZdw341oAPQRmMnw0DpUopXygSFYP5r17+hEe7pRHyE233F4HMuZ3lO7/iGmFO2wOjMFvYtl2wFrfmKiLyvz5BnTY8M/I9CzidpNDR1glXLl+qdYOPxczZNopMAXhq3p/j8g7aF1/cjhJ7ofRgufnSy/WbyGYZJI+v2uULn/q05BVjoPRmL9p1ol5cmylptGSekAGsRUYWucLG5G0D4xPMcMbYpJMD2fgJpLC7+GmpHrXaGL1BTUVAyTTdUe2t967rKNwadJt4rbLqVHiEfAPP9X+VWZ+brk5iNoTmXTj0kos0+QAfaBfQS3bS4Njq3N4v/vzP1W5hjeUB1zIpsPmzV597VOvPV9u5KiPTuZf3o/A+jJm6SShG10b7a0UeFLeH645ogQPpVS/SGIGBytf5Ydq1nxYVM2Dtwgl0RH38k5attIMRHHzCqfc9zQNzPfQVGmn9f7eO7GlNHE46G+zHqKtc6IBfXTD0g7kWb9sE7rdh3p/TaqflMklYepQp+mXb7pG7r2uZ/jn8ezUjg89P19QweYhXFy3k421pfSAN/aTv82k+wXbz5ZdWmbRxmdK5VxagGQ63RiAOpdLbDVU+9qSq38uB9OvKMxhc4i6fkHv9uA3a1c+mgRosfcnUt/QnejgjaSvy+qholTeAd+JdSNMjC/W8SV2OYW1zyrnORU29PWBnTGU80auiO3jVV3YL6rEDoI3pvy1uodr+pZ//mXds40pogvxiBA+4xLgeLFeuGuZbwQnaN7YLaQTqK0S+LWAdYq7eHUEZjWQRToV+PcL3vQmvBEV904CTGP3Gbyw9VXVJuoucW0AJvK95bQs4NTPHtpVcHxGN4NBSxCZ0/XX0q7QVN6pWfJFdxZM2iqBTQIu16YBDm7aw8UQZPLiuNksGbTxiMIL9QaDstAe6/HqD7mRVfhJFTsvU7l/kXwRLRE+UwUjm0G2/GRzZ6rsKSFM4OIKH3BmQD4d6jnbjxktRtvCWvuJt1StFK/Q9mvQoZtv+dC0xdJKmS2W7f0ySySCJhJjg2lpYTCfqfg1zX3F4QyPjSlLhtJ701gAdpOw1Q0imRzdGIY6i+zGOJLTGTDQcnJRbn+Et1+hKKFE0hXXddTn2hOTAYQ9hHkkghC7WS56wZ4huHerBALr6NZu1rhEZTL+jmczIce9P/MLP7b6hUQlRdo3wGir4hBfPqcMcvbFjRaCXLppT84AZ/oK3vimwEijUBzwioDrOFGJQTSkZGE+hA+vniZwSSDxeSjnMIFCgXFNPwDAoem0G5Lo7rMPA9r4UgWBeEI/Hyd+1/IqjhEtRHSsy/e2t8TEuyoO+gW3bA/Bv6RiYtErPf+WAuK7TthHHN8sfHT2OYVxNJ3Ji6fwo/eNHh+uzRUrQdYOseLGx0V+magUzipnie3hs1DID0c/axQ/PjQ/euPgJnpFLT7/buCh4NVNN+Zu+ioLbtVwpWNMbwl3db9O+HyivdqNf4de37vWDg8XqeT9vfo5oHEARENAH+LDxM7pBh8TS8VD9FDzPUqfCVI986lsp0UtrPmVLT1dehdnY6FqbvlmhyoSm+d4lKDyRKTxlS7+UaSHD8O6PqZw1hc9N+472tevXmrmyzmfL3Xt3ajeRsyB4Aj6fzg7WIrrn5R1CehHAr2msvved+Xv9qFh6qj+SmUDJ/Qv3DJhArLU8L+EZYLaeq4eh2ohQdsKuOUCYizLyguUJi5I18GKrByKX9lxF7q4MpSlBhdJOa6hy+TfGBVUpYNqszxwnX71t2MK2I14EU6foSmMtgwQ6m3xp2r2w1wdkYa8p4ZX9WmvVA/TiHa1oKqzl2eFxkJdxOfnxymuvLtev3yzDqjZSR6x9fG6BUuCZjIvfyLlp7fxRulJ1aWT/3L9O3kKVJy832s21WpAWvyGIYTGOctJReu3InLY50Aqha/q/Yu1XmXYKQhneNoSnk9XoZvQppOq4XJ1RpcFR+QmUI+XHSMuYSnd7xD64fCXrtT5eNu2iCZRx/fGf++l3JNRH6YPAsFa7g2Hs5o2bKZwFafI1eP/evSh8pJEe8UVYaC7HUufdJALn0T18e+KncMKQawaE1hqRYgCmdPUx/QTGrM05o8acEEkYhB10FSMWfegZ4RK26QKZjIA7/TRgegtTbhdalKH7+c4pg0w6Ohi56QFlc3RKGU5DrA14BrbtSR+cYJu3hUqXFTRzaeTiyC7tX2nnlkROya/GXIlx7e9nAR45arrbDy88MoMg33T8/pXLy0sZrTyUrqlgIGyua6mWjyn28IBvjmxkLb14znW308ZVdbvJMgayahqehy2/jKnxbEJ0gT4xcJ+DU75ee4k+1GvywW3Kq+zQOLOauXcMDI1GDHHxv8mHUxid0pf0CZ+mg+OM6JF4uKgBInhaCxh3t6v8yMfPFdnUC1WVr/6UBXu/+Ef/8DsMSYMUHjKLZ89AjE460MdpHMlhdARRxHt/yHzQyJXGystA7OFmEZIQD8TwatcmFTGGsB61mpF6lpHAy/IGO0Fl2jmbGQTDptVQ11rO8y5fUa2du9CgzARQAluZ3V4TysR9vaYXNadQ1OW/DrFTWbyEtjTQgo2yamsr1ImBMkP7wLT9PKjfZdBQtKZYyStt1w9HRC7e1+KoyJmR6af9+sDMGtJXjMbOrl9V9Iv/YifvyZYy1S5haKi1TNqgHPUL/uGr+jrpKVBl4ColDw/46HE9Uqn8te/qnnGNbCsqqDWXOHltkKknVJlOc+lVmmQsz0If5cIbGTzlUGvkbn1SseSb/1Uz/6sc5y19hbka+V+II6rfMwuPdQCi6Eh76ifQe4AHI1Jdy6NL8NNVidpPpD+rveDJRfUBw5y+ljcGHuP66XckCnYFNaZTb750swpejuc8PHy43Ll9O42mc9LATFO89VujVW5aVNVe4SojogzS8k8u71mvk6iA0hTWUS1oa7cQJF9nxmgQTHEarA3O1/TS9rNrTHj/Cb3ljXTIasCCdEziQ6gjN2tcbaID5RWdClxI49W+OTmgpNXJYYkC6HR8Ng5oqwsKpmPFU+ZsmHL42pYB/VOrPG3WeZlKGzV5dJtNVNkiujahSlFSJ/9rS12HJs86iEqwWTG85EGWJQf9k1GRM/OLMdLkqetaed/zs6HRfUG5/R8e4W7Fa+M6heHhVL6dNmEnp3RCqUDq1+gVOZMZZS3lJOO0P+VhGuUvXPWv+VZvBymj7VJufRTcVU5a2sLLvM6kD633OU5T1WGkPkyTdPrDwNEgkCFgpOpDfBD7qJ3k1K0T/WmP06K/e7/48z/9DuVHN++lU/ts2qXl4MpBvPay+F1e07bHjxlNOrxGlFROmBMGFLI6tCw9vZr78CIlZdtztcIRCOU08jHOeGJlU1heUZn/6bvE/bzh4WF/qNFHVLxZS584ISMnOsZTiOuViOTjwzrNO2r1e83HpgJGTRTpWKF3gIy2dT4yNDwN/urwtG8zQL15juScnuljO5QYegyOYpBdrxe3oUfTUTAyadmksKQEhtG//4TVLpeeTpoTIb2hVB+5wXA9B0OrtnsTgoxMrdAdKYfuKBz5hBd9w8jmBEOtnavPeoopnYFE03RI8fMIvzx57i9evFxKCLc2q78p4dqevhzFprhlTKGw5VNXFXpNJCX3aU5aySvlfPtRHjLm4LiH5qXM6W9LAG2opw4cNZLu2sof6ZWHJ+1x0vKDO5XIruSXdGs5ePypKXWun0Snfc+Rkez7QKjyka18+qQB/aDn+nFQH1j3+9P1ZeMYoWOBRWNoO46unVcv93s/90f+mVpzMSRInEnzDs9rr71RXs3OXj9VzzosyjLrpBpaoyzo9i0+uoFuUHFxPze5DO5SLvcVqHfH7rsDAinX0opQ67ZPiVCsUnD9nQqDvn7oe513l5EZ2RIrK5ha4k+TlP2EN0rH1cgWw+DeGVxtzSZWLghbSVPPupFjqW9NpKN1W3Vd6jHM8mABdFK0oiFpxUbx3J3DkDq9uKx09OjMEmLSn5Yh9En2+gBP2lDn/B5vnGLJVr4Mp7BEOcg0MYlU++vD9T6Q3DuCQ9u0Dcoowie+IauFeuhh2BJ4ZzjNEFJ4JVEfdf5gGpynMdfT8P155CHU7Uq3dVf6wjPLAEdWxhXnNPVKhk3m+qdxCRzZ3AOto64NMPnBrcFZ99dRrKTJ17e+cNwya3z4E4+8pFcf4F0a15F0OuK3uXBQ9wm1bMo9ObKH85QNopdfeSkN9XEaxmVBaUuUYWHu0UmM63x/cgqymr5hJli8m+UdLSF4U/40bnYZ4nqdOPrQYZUyfNtQHb+GGYonb3styK9PqtVWSMqaBkSAp+8deRB9Ic5jv74TLzjhwDsRsKGcMh8dP1weHj2oB+dz+NRbwKVVgZp/55LOeqvaCEnAFsWC6aNdztqQSbnde3JJE3StUK9IsJIKkRtDXvkCpVglK+30yCC/5HGO47gUg/HxVc8fvcRobdxH1xgSRShlSPkx5i1+Tmob5stWzFWo74M0a2mv02enT3BdaWvY4t/G2zAw/Q2az1bMSd/yOvUoKiCSCmu9qXO2jYHJPwuDH0yZetvZ5cZQuZb6Nkr6S/ly2Db3LuY6oX78L+kCGgenderQlzTK1yeeKZXjMYzL+kU6a1SmGlw77SQGqbL7gS2DP4ixAWUn9CvSfV3TGkH3rdfoWAmtTh2QB3Tw0DVp0777+p5fQBkKOOco5+3aqxmxxTvlNM+PQRnFxrCNDuio53KMqAy621BPGBlWm8kr77XSfTZt0k17yhGFizK84Jv3k1IgDoAhmb9bdzYOgcEbWS5msY4P/GhfWXgn4LnKqx0aaiOi4lM5olkYGYrhmbSGVvAyRnVfgGeuz8ZnYXgYurTpWvmhYeiQtqV/4Kwc5U0AkzdK/6IwuLd445Ureu7tcmVWZ62s2QvaztIqHj2gT5XWT8QvLbdvf1FIX3n15XoW9fJrL9do5bt19Tu1VGB1ukXE+pq+xbY1EyXfBiObeFzO5NRIkFAeO2HL7AQwzDFkwINsBbGqYNL6evcooNR0DasX9gEc31s4OT5aTjInZnDnYzBGZ0LgkUYoFLV2yvajdPsRULxUrLrY0FlGOSPV4aOj2kF9cP9hPej1ayh+ZodBoh1ewnYGss9B9kZDU9sjuXKkOLwC19a5pldwGELqKBaZkWlwlCx5TmuS9J8FtEcjFbwAaUEdJ9EyDtLI4ZnvSASNgB981YZUyGm5rv1JLjFzcX1KTlryt7Kffpq6k3c2PgtbPqcMmepj8dwLJZvEW1yuB8e23ID8s23Ln7AtL9ZXRqxIqWY90saQpEmtKVYK6Smo4e+8pBvxUl6P0CnfdlTXx1gLx3jszz//vL7y45pyGcG8w0LxZ/QAkFPEYsJiPgHRNT3bMLxlZBgWF3FnjakUR5mQvCrd4JjRozyB3tyAuykzSv0chHHCm3a2hlxl0W+TIzjOlhOr75oXJxcjRY0O63QNeFlwe8rbtWDEt1YUyE8bYNpo0E4CI2I0CfVoIjB0eO0drXEDZTA+vUwWg8frQmJ9YhTz0JiDGC86o5AyFEQAyLfwnp0v+UC843+9jyDWECAoUeIpA7bX03/f1x8rKCtoh1xGNsVv6lR/rPim7MD2espO/W17Z9uf+0kT7+pZTuzglM+hMdLo6yQzpBcBXMqCkd95HVLKmYXdG6+9ng65sLyS9ZfPTNUCLY08Ojk99Wt0g2OIhLSev8TLOVjaQypiERkhaU+HRH+s2Xb3QpXAcDp+5eksaAexY1yIngDqhwk2wUgseA3fLlG6q4RiOK8jWReTF49dO42hqT833UKEs7ZrS5UzBVive+3W0ydhPrDJCfnc2I2Xbi4HjijF+PwgHnF4rf7wod/IsuMorMe9Ymj1oJZSkKFRKVD8GGmGP6N6+Njdb8Ks6cRGNSfgfVDGM52LHh4fXK2Py1y+minvLnionOljaL6QUXmMdPpVcG8tKpBRSAh0x7Q3J0syPaV5whZGiUdHwPYanK03fTwgb/pki+tsvUkfnXNPJ50FtZs3OLrMKQ16OMLrmY22kmW03rYFpu6qrnVRM7Uq3+n0n95MzCnX8SrGxbvydM6guX/19deW3/iN3yjCZkSiSDpiRglB/u8Wip4zwtiGgVKU9f5sXjG/4nO9Dcqh72wYGktxUk/ajCSmIYAA2jFEqEYwIXW2I15t3CAlaTVKp4ypQOX5XFw5k6aVcpDTdgQZGWhT2zPCDS01MiUwFh2+295OQPvwPHwOX92mLfPeDZ1yU09/ztoSLdev36j+dVrD/cxY1J2g7lzDJYCKI4S5B9vrLWz77UVwFq/ywqTN/VnYlhtegXgCGBmR98y4flBQFq4OVf25vAlzTwcqBKZNedpzrU2yG707fzUd8ODevZoSyvA6+IcfflgdP4v6ETZigTTfPJ/pjnWIRb+gHMRA3snTx8tx1m4egJpKtMMIsdYA4pRRB4MDdsTsjFnDSJ9pqLIj2KkHp6o9TWnhbwOGleVt6plHlNhoxEAMMTUqPTu3XEy8bzdIHzEY+FOkt3Q7bS/82SWqB5HJK8MMaLfXb9o8pYPcZg3XO3o2Hix2vTfXpwPuPzysMEZntgCsA3XkyNxIU89PTB1r7GhjAPU8KyNmh5bPhPruSeQ300Sxt8qHrr6+Wnimr6e/9WN56bToHozy9ZqxlWsL27aHPvIHW9yjsINvm6eea/lTV9rg28LMlAaX+uoOr9LIcOQ+bdEL/LofqLYjWUF6tZ0+0M/6e1vGvTDtwgfv4Jd+3nMthlRCz1RC4ne+8516gGrtgIBBSthlkWFSOQirA0L0bBHrCq85+NnKntacClP5IUYaQMgIbhQEKCcA5WtXba07AQweMGkDZ+9fBCMkUMO8tAh0dx38wtwH6W5KsEur5NycgS2N5GSk0OmUmnJfvdqfjBZ6R7AVnDJMsB6Q5pf8py/IitymzshgK4uhGw1jfJ7X9TO7hAsZuTKNhAdto4yC/Klb7axh+mna+UeR79RTdtun0670Lc6B3w338AemrHh7DejcBPIbGoaOgRc5CvAcPoaWWJj2h7+z9IPzXl0mTCOXjx8+ePBw+fjjT08JhyQI6hrSTGEi6kLKEzv14GHsnIBIiUyX0okXL2UGnFHBCYN4jTpDlg6u2lEKwfVsYWFu2sQ4YTB6ZXa0DGNhcozi1IMq0504YQu1ptPGWm/CKSjQxqt9MeNJ6xWMYMC83PryufraWkNRQWbwxaOK63lRnG6FjJA8X8XplFFogUzxKn0eXgJKUS8PZlSbEe6BEe/wQa3frOPq3Ca6g702RziqOL3+HecoVWgzs+jneumzlHXaBngOR37lJE0Vy2GuBsUwVweJrlo0J+C0QvC+SN5gZDny3Cr3tt4PMi7hbPrAqZxODb6uzR5C4qRP2cFnnSXscIc3lFuWmJpTo1KlDUzdCqseDUzbhSuwLXveLxeah3u2ZS7+7W9/u0Ysij2Fp9O3RBJUj0q2fbO2OHc5amTUiTdKmuC4VP9Yt/LdmXM8yLUTIGCEvW1jOqFGSq9PrMT3x0RPQdn/f2Fwjqxm3XeWnikHxqAmJRKo+AfRcVaRylA2Qf1S5MxHRyGcBqnR7WA/ayaj3PM7f6M08J2sXnlGOv22vUb7bsoYOQrVXpxbfX8+CoVGONAz9A6cvd/KAsg7y+OkC/CKm47TvlNn2hsZT10wdSb8brAts72uUZrDWHVYDJ7H32lgrkNtxysu5YUtrwNny0xepvL7y5tffmv58pe/Eo94vHzw/ocRfL8cqUwcXXXETP1SJXlZLzxKp8Z4Dq76JfTL8YR7y8VLV6MkB/GkEZwRbu9KvIJ1gpEq040LTmB72Go60jh9h1wHA0TqgNoByzVFErbGPWELtTZM4FTasaQM4cRqeJryNj8I0lZ7rb49FU4qRc7WT431BwHl0FFd7rR8X2+FDXYnIGJMTo+MglV4dhLjjUNhYOHZetAar64jB0ri6NmBjYrLvWYqY4sxBmEmkP0ZvKPHx8th+lJ4FOfmC1DCo8wsnBqpb+fXxkkbqtHOG971PC0wio/ukXW46bDKardbufI3PGz5FcOv/8Qv6kPGN/fKb/O28KI0cCo7o/NGlmtQb2vUgydZgdMRs2SQGE+7tiKnGamFiK4AXiM9HLmqYFYw1xPO20o2HXz11VeXDz74oDzeEETAY/lDLAGU50vwusLRoyfLt7/1/vLLv/Jry8cf3YpRnY/ROcWBSFO/dDwi+Whe4ZmNigjVOn0dnge3qUsdIUq7YDplArq2odAG5v5/KKhfCrJWLaGEBpNbiqZ912DMY8qCUSJtD40Dk/Y7OYdBtU0DfU0m27UCZR+jbdzwmk7Oum36ahvU1aemkg8PH3V42N+QdyLHjy2MIY0TbXpeLPvvgwhE3QlnYVtPO6f8tC6Jp8zUn/ITvwim7u8G2lNu2gRzD6bthu6/mR4OvIieoVX8omuQ5UEjf/DgMEbybiXqDAdHPZ/RQYTrQOd8H155RCu3t3dpufcgI95Hny6ffHYra4FMS0L3k2d7iR2OtMv4LJ0Yomu+a9jltS9mynMto0oL1fTfJoiTDsKW+YGhdRtOO17cAX+MguGcAsERWoe5r5ErV4QpLsNSL+k2ZBictG2b8nYizOhkF3Keq83umulejzzipMUwnHjYruPwPco7u5gMppxKrjFSX02yi2mXMmWq/YA6VW6t71pf+SJy7wAeRL5XM9W/VtfedHCIuT5HHiMidzMPX7dyeNWOr+B4l35t+affV/7RSil3a9uioulAk/wJIyd5Xec0bxR79Mf98LCFKf8i2OKbtn5QONv+pLsGnIi9ge+H0ZOzgN+M8ronAa6BwT2w9yd//mfecRrDovib3/xm6vbQ73kLIVic10c4ohhOLFtoP43h+ebdnTsPYisHy8effpFR76P6iZU7t+8sH374fvJuL5999sly59bt5fPPUvb23XjKXojznIyuju9EqGE5RDUzpqM6OdzvlMePuNluLbKjzCGhRhiMdH2MyXQ1gmwvNayustwx37jyN7h3D3QjOJ1hjejEM0V0OhtQdmY4+CCsDmKfoWHwnnZip8E3Hdz0MiDGEIVKOK4HnengoCq+Q3aNdnE+2IG23yZYR/eam5AYU2TkVCNX8KNHXPnNY71aEfpMNbVnilmvykMshP+SeaaSDhJ4+Oot8v5mO+O34G+M0AMRXvCoP6ovyui6PzqvQ+mQthPMBuAJNzWNstmibW9aeCUGj8FQOKsRpdEI84oPjIyFHXTWWq/LgNRqmsIHIFd5Ph0nfT470X0bflNt1aiQ0Tq0hSYhdKWuzkLT8FftrHQKe/+L//m/9M7NmzeW7733fgzmVtUOz7UY1slXnFvzND/pfXy/f2H+7t17y+17D5crV19dbt99tOxfOliuXfeQ0o9aX4uXPLfcvO4nXffDiKmmLfrHdQ7vO9/9aHn//S+WTz+9s3iD9vpLL2V6ebIchmFvz+rYh0fBnTXF1WtXlnt3v1huXJPuoWAbgh0wO5KUEU1oq98mznW/xpGsdBzFA9q3xmil14HJPxfh5NIOmtEhJTJqWoAbcXxs80nxXYpJmMENmx0pSuc1Eu94VV8I1Rc6qoWrE+vzAJFfvd+VNZXOtBZ78tR7P07Oh4/IGE+PMsVGOGUrwgL1vlwuPVur0Snt1ghWnFmfpa1i55QI6efDm/AsbS7ngqOUrfOqHh7iLFWuKWcMl4JfuWQdZ2rYPNt4Oo5s7TD2NwbRHsWOksgzw0FzvY5BgeErSkIRBQuuFK+0fvctTpOzTlv1bfmk4Uv9eZ2GcZGzg81B0bIPMFQOZgCukbMG6iu7/pEPuWg/ONTzNn29z5X62vGJQBtHV9IfT0+OSz71ombxHD1DV8pxhgaYCWFVy61vwYlOyfWe2VpeWjmKf/C3/8towIXlt77528snn35Wx2ds7/p8F6au1me91jlqiHc0Ju2WUE/O7S+37j5b3n3v4+Vapng//I23l2tXKeW9jEz3Q3wEm6nh0ye99vCA9CS4b925v3z6yf0Y2XeXr//QG8s3fujtOkmASkZ95+6t+lbE9RtX05CX6J6E8QtZN/Svfzga5MS4TvFOziUjQRRVuemAes0jJJtggd4F6uvu6vytw6zx2inImJR/+LAf2tYP0+nkBH1LIaszCY00I4u+r+J1DXhlsLsPTXgv+SXXNTrJwSsljzJN8M2L4zidh4ePS7FtVMCr87J6jaKkTegYjHUq8mfOWw/bTtucdgE6Fe20tfwOMJWpYZjj/CiTY10epJfCrsXnd4Px1Qe4A7n3OKTS0wD50BX9ka6o6wmmfsBoCWaKfRzHZc2HD9PW+RhourHYYaJldLkpeQdahqeg/aJVTAy5nrISpHtXq3Qi7Za+GC1T5P69w+XylaxVjeZpWz16U22vtKv/fW1uxFj405/F9xp27QeC5UKU/XZN6c4bCaKEdpUYUD3vyDx9561SzwLY9G0/c/lrN26k4zPiPPgiNnAvivQw66/PlvsPPs/1UZT1YSjwi32E4HXqJ2Ho/PLVt7+0/MRP/vDy2ms3lvff+97yxWef1pSkXl8PfjuL16+/3Ea5Z1fsWjojnXBwMwb3WkaCa1G50Jm1nF9+tAN2//BhwlGUIUwlzS4oxjFLUOLuqFPlAyXQ5Nlt7PeuCDB1jDhr/YGennWnCQXVqy0bodvpNqvdiLjSCN7uqPk670yJz/drKttOnE6qunYWd7Q/H3b43WtDVwb37tR8AoL6fTs85F66fOXWutpmNE6XeBNgTpo4n0lW+5d97MYHhfojpP2GLkMyypBJOzP0Hx+fHl4+PPQDH/fKuE7iSEbOs0tca8kEo7YRXB4oWUTOHF6F1N/imDVf71Y2PzUjIc+E4Ws6ZPqp1km5px/W9KfpKZfRBsC/bQvI34aRex14zsi3u1/bnQDO37v/oEase1FOJ9Jt3darE7lGPGMSMzLGV+uiMBc1TV7WTpnenDw5oisRVjA+e7xc2d9brh7sp4w5vOctTo0/DA/Bm/JPTzIk7z1NeLZcu3J5uZ6pIJWwvW+6YTp3+9a95Td/41vL3/vvf3X55m9/d/nwg8+Wz2/dj/HGaOO9nz4LYxm9Hh76JJwR1XQmjiBeoV7DrjXDKaNb6LQWHiCY6rA1aQQkWegXCk/Tt2UG5n6bBhiKkQZPaBOM5qE4HayekShKkKBuTSuqraZrhzOyA3NfaSucvd8CJdrWORsYBWUaZWsF7joRcg+MuUYLR+BblV6p8EjACOu8omeknsXN6Y6tB4efwjK6eRHVtbQxuMHv8cTWuWxhR9N6fTYMzPU2z6glNmqC4jeo3GkLjcK0yTkI6kgThs4tvChtC+d9Y+L2vfsZbbx527+zVJacQAD31lMACLEu4NXr2Ew8TjCXhzq8f2c5eugnRA3lLSiNYsIZRItoHq6G0ChTnVjOdM/3El579eVMKa8Ed5/I4F0e3D1avvfdD5ePP/oio+Lj5cHhyXL3/lGM7d3lv/1vf3X59rsfZJ13mLXJwbJ/5XpGMt/ji3FkpLPVHwoLD/pPgXJuQwNnMYtdAgZNf3fEVoAl/JQtB8MoVjkJua1gFKvrtZ4pSI2IpbSmHjo+iaETvZ1mxEy9DAXqjFJorgw7pFByAVQZJGl3pQ1Mm50GV49SfX2adzZsFWigXGiqWsf6bns82G6309qjzmQm1BsGFfo5nLcqfF+e4U2QPrjH2Ob9t5PoiOCz6Prf9Uw/i6ZMVctzr8HIX86dYNPnBoEKkV89xgl9ft9ZeMyZ5X7krjxjImujnfQKlRc5kFeYbn2QF/6DR5xe4GsijxjrJuinzuh+mljY+8U//nPv3H/QH6DpT0fL0RDBe2YVhc+1r/OUx8mIMLt6NiHsurz//ofL/sUryxtvZMoW71MbC+EdsUaYaE0EOp6hGX1w/7jeFzs4uFSbFqUECZj94vNby717D5aXXnp5+cbXfqhoU8+a7U7qfPLpJ3VEy6e1bXrUmj24fT3qvGNVoyNFw3r9AkhT1VmO/BBUn2hoRVGvppGl0UTbilhIV2WtTY3IS/Ioj7iuVXMfuvCEB+tEjyLqpIQ13ipru5V1FjNlfVl3pq+Xogjp4mDRvrTuk7WpwKQNbaegXMdr3mqIZ8v6iSgKYjPDNK0UIzxX/2t6Ld+XuU5MJPKiWqWo4wxqTVj0nbZhx9X1GB8dc10jdupYi+HVBkGNZtGdcjYrXTOqzH11WgDOcQgVVoeWlB09hT9lGB79JwPt0WMbHdZ5tSZOGXsJ2oADnWis9gaSPiB9t2Gibe1uaBnY+6M/+4feMYWyqDT3dV07IylsmKdkFn12WXroRNBSBHpn6dbt+8sHH322XM4o8sbrX47nupR8Ux/M6WAPM338JgRH0PB/8fm95d1vv7fcv3+4fP2H3qo5vUW9dZ1t8IdH/VvMr7z88vLqK6+k3l7tQr711leWN770RkQVgacNjwM++zjruxjrwbXrWRNcTn3P53zUlMLEYEtACenA4nsNEUNSw1f40bZ6u5+hpQQlo65XHaVa8iBpmRNm6vcSvYI89UrIJXz5wLSVkvl+oPKmQJk2w5VgN45y8aq1M5t26o1gD8i6sW4B3uCsjvSv7hOarJRI2fzfltMaoqbsKXDX55ajdXSf3UjrqIL0BXb7W4eNXyif7loc3Hvpm34b3RqscfTUtpWtf0Chaa/1lqNs+UeH6JPffKtPuEFqTKoY28331rgqqLfGVUL/uCqjS0C/TkBD6JHc8krAUGLrcw6VrD1qkQqX0IMK+jyeOJ357GRXeLsMvAyTc9hO5wfb3p/8hZ975+FRf7rMSXhrHt6TJ7t0KZ0d4XrBkLAYzrVrWR9FgBhkaPcOHy/37x2lzJX6niFlo+z15agM/Y5AEYRPTtm4fJSp562795bDh4+Xt7/+9nLjJbuEoTntPTjsX0y5uJ+RLFLxySpCvpaRjVy8/GYKcu3awfL222/VJsiDB5nKBtftO3fqE3BGPz/s5jNgvVXKG4XXVTYlpNX7GYFt6BjtfN22Hj+ENy9Q1pd1QzEhlacq40z5OAwjkU5y38/BCLNxr830dW7KmJJ9Lkpl29lupMdZdrEcrsXY4/Dl2RKafaa62kqd2dYtqLmLNH0htXMo9vPQ96PcTdnQcxqa5vRH+pySlFMJ7v78WPLCl35O4ao/UI439UYJ69iP8kJBx53Uu2nSeqToLX5AJ/TPxegYZ9bTy940EZ8aavMxwAFTek66jW4d1ZLe/XTK6wAc+VPX0Yb6JdU6LG0zJcUcioar2gt9Zkj1ojC8O74aypAD00Y9r1zbrHZWUG/vl37hZ95R3nBJYLa2dWTt+adSedB0YL9IeBKmC1PKZtrirdfLN5Yvbt0vpfna17++OhD+MkhT7vDwOITaTj5f67kPPnx/+fSzzzPle3X5yle/spy/GM8R+etk37FzktsPPnzve9+r9l555WboiYeLl7lwIfmZelzajwJU3qvLyy+/HgX2Q263l3t37y+fffbF8t777y3Xrl6rERHDGXPTmf1ZODRRhvPpaJs15uWxprT1NMb9oBScJ30aeoyY3bk6bu2wxORtR5LhUIIWdEb9rBUoil1WcqQE9YA0+Bm938n6jd/4reW3vvWtpF9Zrl6/Xp1QBpiO9GaCn1Q1vTLd5UyIE3j+U4YV1db+dLwHz/V9jNCFLybYfdCjJvoFTquUL3O6S1kTyTvyJsNx+jS88OKMpjw5/tLPsFV3p6w/2K9Qty0POlPZHVUaYPNkw4hKPvnnW3+lZ0n3HBM91mfW4zXVLATtDOlZxVHeDnYyU3eNpU2bZOG5p49zWsaQ+4x4rhkKmWm3PqWW/nFNz8sBpy20AnprtK5vPK60or9l2rxIq/V2kKo332ZUYGJh74/9zB96x9Bd075IggflvY1a9dpzlA4TmMeQkws6gEI4nHt0/DTGYiv+JKPJ2+WJ9i6ei3FmqE/DpkNXD2ylP1w+/PCDDMl36xzja6+9XkjvP7yzPGGMlCODgLGGwjzKtPPlV15e3s5UkHI/Orofb2VNhKEwGFoihuXi5esZ/V5Zbty4Ge93afns888zit2qujZLCMs6EA860xQlDYeHcxl1Hy1/6+/8vZqG1kczw7efS6pnLiHGtEwHdd0OF/b241QOMko+rB+m8/CZMep8BtoPF3t6wzuqzKgosBHyzr37y6efflF0fOWtt0KdXdeejvKrbVTer+tnY6O8NVJQ//UeWNPXzzvFcAH6OmYk7QQcwvYYgGEmp9q1oVS7k2nTmwucwQWn5VeFJtkyiFxPezU6BdyhxD8pFdZyU1Y8Tgd/ZdRl7JFLaIHBiSCGbiZSddd6UBSeIO77VmbG3gbWhsZAOLKSdfLb4Izq+A+Pkd1JHJz6YrrdRsiguk4YLaddOFcc3VYbTONb20+ZaUds86kf5uubtU7Ctu29n//pP/QOwRGSkUKPGLX6i6RGiqI21+tOWpCHvCpvly4quNy+fTceI9O8r721XDnguf30EI+k4y5mZPts+eij99KRh8srr95YXn/j1dq6ffIsi9dnPGdvkFhco8X656GhO17/JFM1o6Sv8/o9MEI2xaQYKR6C9sNoysUpWL94r8wOle+AXLlyOcwzkqbZU/qi23onkr2bNd/nt30E9eZy7cCuYwSXGjyZ8c490Cb6QlqmzlnTZa35W7/5reXDjz6u370yHZ6jYaNyRgo6TxF4Tgt7Z/su11u/55fbdyOz4JLWTqgVw5e4ePJS9DS4UtT/gnA8o+Wsjq/t/ci52ks+A2ZIPHzJKOTYOctNRtuMymlPQ5n9d92EMi6eWpuhYRbprmsk1OKaVvqQ/yzKfRUSij4KR9ncr3WUgyC0dBoFjJJnhKGcJbeU08dpvvnMP6bY96lshIksKG5NwxP3dDByGkOLDnFysxkxxua+6DbqJ6YHOKoWavBoPDS62ogcyxmQRcLYxgCHJo2BooOd0C+hHAfesZ+w94t/9I+8o2Eo7FghoE5Yh+gupRcQFHKi4BjveXZSguzxcaZk8eAPs15ywt6JAp8wu3ipif/kk8+XD957L2use/HUX6oHyEZF00xrm0tX7CD10Sj2uxcl5AkeZnqEUaMIJfdD2T7wYhPFdI6SPo6GHT1+tnz8yafLr2e6Zd3ld8O+lrXcl7/0xnJw9Up48jF/XYQHHc+TR4GjtqayV2JUfnGxTgmEHx1dGwm189VC7F/aSOdlLfisTv2fW97/4JN0nNc/LtdPLZU81a1O1Snrg9NIhAJYX9nkuXrtRkbV1+qg9G/99jfrRIz36LS9fzmzgrRl9PdDBDX12fVsKyfQTn3lOJ3rByvQZk3HsGpNqN+jBVpn4RwDXbCzyyhcJyNGxyizxg59dgops/w2Dh1cjVV7A53UBpCiNT2q+7XMacnkUVLlxDVyBkLrePY2ArSrv+Kda0VzMUZSI/smnziM2HRMaT2sHaDMjDIT6sBy4pJn4WC+jDx6V4aqnxObkZXBtZHVKFUNNl4Oa3Azpu3Xj9WZAPZ+4ef+yDsqGS55Uk+5LyHEdEKtEM+YeJn6hkNQmd/yho8yJTQF+eTjTzPSPFq+8uabmYq9lHrPlju3by3vfvvd5fOsr/ye1Jtvvp68VzIaxZumPpKCsjqWEdnosD1tWrSfEdE0E9y4fiN1LtdcmfJcuHgQxd1b7tx/tPz6b7+7/P1f/dXlVn0Cbi9tvJnRM4b15TfK+z7KvP7iPrGbwvZ83wKP0tnJ9N7ZRx9/VkZmCsdQ+gQCxp9kekoZ9UY6LgKt99lspWdqeO/ugzp1fjGj/M2XXorBd9laP0ThdBwj831xJ9IpeJ2tjIMwejDMzz+PUzo6zrT5+nL9+kGcjrWekyypHxnBU16sAE3G0+SVhghZfEdOGbRzFyWIfAQGJd67oN04hThLzoiMvD3usADvazrM8I0e7Vi6FdQ3fn0kJVCZTYOOayVfDbhC0zmkVdECMkkpMkmsXWdEhXKc1W6MKCV7BOsYHnQUmtzAVyREpviotU4SekrWjbURUGyusyitdbBkxhBK0m7kGqx2Ocvo0JDZVTnA4CJuDseI207JoOPESDuiUgdUlQwyC+I0qt1VavlTccLeH/vpP/yOoz/1xnDoKgtPYyG7mKwvJPEOKW1TgGHVlKOITQPPLtZpir1nF+rjNpq4fed2DO6j5bNPP19eefm15e2vfLVGkvOZYz/O2utC8O6du1iLfgZGHhTPDloxGbxHGal4N9O1a9euZ6p3NTxcrFdaPvviwfLhx7eW9z78ePGTpC9nbfWlL79Vz8VMDSjww4f3IxjnI9Hcowjn0A+byYMw95aPg4djuZ7pnZ9NquEz8kjfJTZ6eUbD+3sozZnwgozrsHYnddBrr79WZUuB6gGocj3qjoc0bTMq9+s0GcHiNKzdbMSkH5fXXn652owjD9+PFj/LWkqpl0pNhICOVCEg68Klg9Sz66XPnOt8WgcC7ty9v9xN+N733k8/fLE8CK1HkR3j4nkZoB9wr2lV+riVPH2eNhtzNdwavSoviNqHBH8bWuHagEAZhfzTKpXP4wPKOhsOZkjkB3ZNrHGratfNn9x1O679oqipXP90j7YY2Dqa5N41AwLpib4Pj9psJx1HacMuMnbAQb2ue4qnpsmJm7ee5qs/oQaY6M38XtsW3NO3c//6v/y/q5zjR1HASMQBWo06mNkP1yIM34lfGzlJ6T6dsRdFP1nu3n60vPe9T5Znj0NYFPvx8f2UOa4T8V5luXpwo96a3bvo3NbDMPuwtveXZ1E0i9p4aYRY6O9lxHLMKmpZhkk53nrr7Yhpbzk8fFQbJw79GrkuO5mRRf8bb76UawqyX1/TNcI+fZJRMDRcvhTcTx6mY6Pwmebhy6mIJ089Tzooj//hR5/XkZw3Xn9lefnlm8uT4wcRsLUQIZmq9rm7Gh3S7oULUeZzl5f33v9keS/T3WtX95ef+qnfm+mFZydRtqwrHbT16yUW6+b8PtgTRsNfaMyU0gulzhU+Di2//mu/Fd7vLj/+w1+Lkd4M/VG8p0fLFbKM8j93LjBycNgYGI2NQOcvXKlnjQzImwqeHTq6U/2ZUr565JmkXTn8f+lLr9fI6PeRnZC5dNFDU/KIMqUpvxRq9C2P52+sZbXlWm80Pahpo5gpkA2vhr5nZT2StLLNd1icrEffSRynz0t47qWu2Q5gZK2sK96uVlDrnzX06vl89C1KnHYYhXg3SUO3dlNGHto9arGsIAdyAcl6DtbaK03tSOBx+qPaXvNB5cfAxigHhsa9P/pzP/1OStVwyFK9XWwebKpW0xonNIIYQaZVyNWpPnj5mZMUtx4u3/7md+pEBcJuvnR9eTOj1Csv3Vxee+3lGGe8A+8SccQnxzPzJOnIGBBvZti2O2hN5dWM/UtX0tH7EVpGn6PHGRXvxvt+ECP4pJ5nXc5U7Ob1/gycDvni1ifLF3YIP/8io8DnwU8YOkbndgfXawzojlLXmm2dztrxvHUvCnmYKZ4zjlk78XxGP51s6gIfp6O+HT8PxW2E3L5zWMbuB7zfeOP14PXznfFqWWvVjwLmmsB5OZ7VlNLvSRvtTUNMWU2/k718/sUXpURfeuO1eMOMWjHIGl7xUL3Z7TcZ/gRCP2O/c+848vlo+eZvvRtj/yB4jzOVvrl8/etfX378x36spuJffvNLyze+8Y16Pmhz5ZvvvpuR7V6N8K+8/GrRU795pg3GY71JAIHdj78lz6h/Lm3WETPxUzrRD8c5255uotr0Kt47dWsDLGk2U+DBls0nI9iVjKJjDM0b7XKxGmigdjYpa6yj8lKw9Cft0R8jr/tR7kKjjNEsgfwBtuBBRB1ITz2OAd/aa+zaZaAoxa+6TY9dcv1qVtebJ/3mt08uiKd9OIUyrl/4+Z+t40+1NognO7+XhiIBbXqm5HhIn7ro4ZywnLQ4jpI+uH+UznWQNhOSLMJ/3+/7PcvXvvbVTLGuLNfj0S9eiIc5ychxzrf4TJfiTSNwzo7Ay5tEGX3zodZ6Wfd4in8Sr2Zt8w/+4W8sn2XN5pgV7+/w75Pjo6zP7i9H9z5PmePl0eE9HC2HD2IkMZS7UdRbtz5bbme6Zbv84YPD5V6M4cqVm2kva7pMMw8yBbz34H5NDQ6P7meKd7eMSGf0bhRD5Aj2YvymH6GZ8DP9soHy+Emmk5/dDW9xJjdezZoyU62M8LXLJ8509NJFp11Mf+KkMkpRTN4SJjIwynl4Tyn9fpi+MTXzKyznIveT40cZbShuFMzzrsTK1NvhSTf92w9Pv/Gb7y03br6RtepBPRz9sR/7keX3/76fWl5/4+VMk68mmO7uL1djWDdfulE/Ov7Gl79c7875XsqDB0d1ENdzQQ9TrUGehm7rYk7KpoFTFJzRkhF/7/yVzAhuRt743Y+DuR9x+YYlsV1IXtZ24aNOqofgmunEWd1PP/ROpU0wR5zOZcqfspE53oRy4vxK5GgTqw8NRAbpBxtCPbVMwTVE/SvPFHEcWb0qlBzG4yADGdIn0zzb/x6LMAblTCsvZRT3A3dX6sCC9ZjaMYxqK70e+jnpmjeMA0q+ka3e81uN2CAyR8g6ZInzsz/3R97RqJWBaUKNMqHdD2s39BBnzgnK6nmKILIF/cqrb5ZhPI4yXL95bbl6JTguIcI08DANh8DzmEelUGgCIT4NHT121Mk8eN3RoeA6MkVvfXErHXsl06XXl7e/+pXlKzzw175S4a03Xs067pXl1VdezsjxakbKl6LoV5dXbl4PDZeLOcp669adfrgcY7uVUZDQ69PTFvlZYxGYh8d+n8xRq5BdvFCuo0eHUeY+0U9GT54Y7Qj5cqaSJzHah9UJVw6upO3rkQOP5dQBHtoLl5KF11kM1zgQJTKx8bD8aRT21u07GbkPl5dCu8cNDFyoHwfUGQF0BpnujhJTvGeh4fHy6Rf36oG8Uh9/9MHyU7/3J5Zr151wsQsWmjM95f2NRDyqdef+5d7+54U//uCTTN2vRrku10P3J+kPMxa6oBMYigftpuL7l67VtPaLz+8u/+BXf3P5O3/3vwvttzN7uLV89NHHaf+j6jNKbX2ZymWYHo9wmn7f+TCOzozhIM7Ac8HeqaMfOEh7YZMxmJn0mgf3SVx1ohWIZEUey5j2t+7Qm/pxv+TaGbWRBOz2lvEFr7YZl+eVZcxBVCJOQx7x1G/PJUEd7Wu0Zj9CcPSmy2poua+pYTmIoqigRsjA3s/89B95x06XyrXALONq4mtoSwM11OUagappOIUiOOuzy/XKCqG+8aVXl1etW554rcSDU8XUQ+DKRAjJn8iqWqhRq7bcIxQWzzOUZ09lSm0j5M2vfHn5ypffyIh4EA/rBwcMydZF8fTXLy03rmVKd3B5eTnK+drrL9VU6OV46Vfipf0W10G8sh9M8I1GI6atc1vvnlcZsZ1R5DBef+210GD08jDXouukYs8wjNYMxCjq/OPtO/eW2zEKhuhtX6O12CjDsGuxHdnVEaewGpZKgfqBLuOzNW7NeRCFfVbrEDutl/1Mq6lz5EZUdcyHY1udTu8IBm/uP/301vLJx5/H6TjT6cXRRzG06zEU006bLYySIlAOuDy49ZwvNAVnK8a5jCoPlrt37iyvhv8rMbxatMdJpFPKcXqx0Ze7Hob33/jNby3f+va7qXN/eTX0Xr1+OfQ9SnteJTmsKfqnn35aBsmp+IVKIztj9nkHfV4/bRrl7B3ErO0vpe9Ds74o5V35s8lVU87SGPriIoLLZd3lj2UM3TRDkGCzyZLF4yF6dCn9Z8PO4576Rn/KtXH1rMDzWzu+DpF/61vfKsP2nLSWQaG5mknB3p08DWP8PSVFDcvowGiFvT/8h//gO2m9hk2voBvqgIZLA1aYHRmMIICSSnO8ydTt/v27y5tvvJE1SLybLex4TZ7Q/N0C345ZNUwiwdEePMJdDddbsLVjRQGTRUEJ+14W+0jy8t7T4KVASzrT9flzvvfwqMNJpqdpk7D4d8qJCYd/7eYZlXxSwAkOz5iu3bhZa406HpOpppMp1/xgQcpYL12Mgp8E54Us+D1KaCfDazk2FWPIdMoZxnPnnMmMgdV6cuUtguWQiFBnEiOO7WzqDECpvNZ/4cK12ujw6s5LcUy13mMUxa8d1O5kIyD9mVFL+M673yt5WvPdvH41o2+MOnLZy3Tc9JRj8+xMTM51EifXDgv0+u/Z8tW3345zycjzwUdZk11b3sgswWziJI6iRjKNlkFfXt773of13NLzzC/F2f3UT/1jqf/lrK1fWd56683lh3/khyPvV1rpQpdP9VFy02GjCKOt9Iw2ZO/IlelsnWyJzKwHezrG6I0GrYsFkSEovRSvf5yHral3RkbP+HynhZHYvDCa2aAr2QeXDSJrPS/StgH3lJtTB+qQQW20hAd6vjOmBEY29xM4DekDM2qBvT/8h/7pdyTUPDHMztN5HoTwTY/ce76Aw7JiXifBOsIOH6/y+CjKduAFuggtXtS3HRxX0snqaaOCVoODcbJuo4EbW8+Us4SbJK37tX7b+tq7kZHhIKMWpQ/mMt7oX9qyVnGCI+u+kIhKTNupE/OgTsmbXl6OoHlVHfBaHIHTEY+jSI7AHN6/X4bGwC7Wwd1eI3rZk6cr7xg6D65cqy3t44TX34jRvvZS8WmUvZrpJk9qTYEH6yIOwjM2ow9+dVgfwTFyRbYXr6ZTnyyff/bp8vLLNzJFI8/mg8Llf+oVuvhAHclYGPqyfJBp2Fff+upy1S9mpp7NkFdeuZ7CJzU954iMgtYU9XmCiNbWM8P38PRK6pBJCtX69PbdOzHUL5fXtobW5w5Te0Z2+9bh8rf/9t+LMj5b/sl/6g/EiTpXSge8l+fAsV9+2c9a2+zh9cjxRka6x/WowahgeujxAwU/zrrnWpwwRec8HuXeV6v0h3Lk5SNINnwYXkmjnGX+R3dA/c0fyxRTXSNWT3UvxCHfX9766leDaz/Osc9R0jwjoSmmJUGdUYy+mSkcZdZgtLKD6nwnJ1BT6OAr3U/oteF6nfRdqDQNdCvV0tpp58vDrhWi2tX4wNYKXW8bzf8kmrN2o5SQ4FxLA8qqJ66w4iOuinNP2cAMwzW3jSDLy2YUOsyIePf2rUxD7pbyW+yCWhfEKE4isDpzGFr6hDjszROP3ffPovBHy/0YKqWqExHVCffqYe3ca+fo4YM4Gp3kuJXPk/WjCcDwPfQ+iUHy/lf2L2QqmbXeS1eLT9M2Hnr/skPDN9Lhl1OHl/TMqjeEHF7mIXnblvdSmyt37t9bHjlUap2QTicv3jhRy26VaZgKn33omNEfxKF5a+DokUPHfRDWw+hHGR3MREJoKrVh9UuNuagduJMqp99eef3l5fUYxJ3b/dKsXVHyq7cE0oZvHf72N78dY/64+Kgp0QWb4ZmhnDN168csR4/ioGLQHOUbr7+6/OSP/ejyYz/6o6X07777bv3AB3L2MyXv81t71Qajshb+/PNbWbd9Gqeq//odwIHuzzasLdBJOmQzx2OISCdTY0ffOLmTuodL36AdDno2gJeaBq9h3pYuXSP8wLbtuRbgA933HcDk1+zJJoJGXlRhCNmlp6NqezTKZUdNJyJm+1r0MEwpeTr3Y1jTMMAwBtx79tJHhtrYpFkDfuUrX4knfKU8IRr7PTH1zaEzzbC+yVTNlrDpS0xshxcNaOKVXBu1GKypq+1WD0zRaDHv0QH8vgOhDINFtzSCNl2u/MdHtc66vO/VlhhNRrcrWQPa5vY86dHRk+RdjeHz7Ncy5/eLj1cyJc08Pt5de3bAGEiYrs4nM6dQTIu05aTMvFLhmaLPK/QHO0/laTTwjQlfUIruLH5N5nLWF4dxDumhTOsyKhrKY6jaRDsoQ10Do0tW8tqRoKN+WD5dNcrF8ViTfu877y0//I0fXv6J3/8Hwt+FjPap/uxhnNrj6M+T8BscVy4t+2nz8OHdGOmdGNXT5atf/fLyta9/NfiOFz/w8cHHn2QENi/hTCP7jIqOcFknfee736vHLkdHaTv5DjUwjNEXUANYq1IBGukJOhkU2ZiOvvu99+qZqeNZxWnxHHGEx9ZpyJ+W7s7nCehI9cW6qeEeuN6GgbERuOdaAMplVGtL3lYs5SWAMxV0kI6acuohirJizgn644fWPj26gTKsOCA4a3EagdYDxVzbiq+zaZnf8W7K+iglYcDLKO7Gq/OcFv9HD73GEe8TRTt/IdOHZ5n6LPsxykvLY6/NP6XscDn6E+8bBUa7XbRf+7V/uNy5+0UU5GvLD//Q2zU6nY9SPM7Uk6NAf0/JZmQe70bI/TjC+07WltZHRk5FrLk8SH7p5evlaGo0DK+8Lr4tnBkTfpyO8MFOW9JGJYaFPvN8UxIKzQOPken4+5muiqU5hgb0gXHvWqZgjK/eT3JI2VQ900BGZ8vdRoSDxvVRnPSZ+toj7+KHQtXaNdPd8A6v70wqg39lTJk4DX3zIz/yI8tX3vpy+vgwBhG9WBignT5r8Xa0Dgtcz/T9wkW7obeXBw+/yHT+4vLmm18q2v3umxM9+5lee5ju1R28wfHVr35t+dEf+cnl5ZdeDQ0M4gcr9gBDQFut11YHwtH/+q/9Zk3fo3Cp1w63eD+DR7slzzK+/h260XH9MuW39SYGcG7DFs7XmiNuqDYygnyLoF5liPJXCBQBUbRIsrwH9bMJoa7p2XwOu86vKZP6PLJ7ytQMplKmBATnG4YEItSzruDBrLYJTPzaq29Uvbv3HpThXMpo4BsZT586ZX4jSnN12dt/qeKMGRkdbkTJ9pf7h8e1Df9rv/Zr5TEp0Ze/9PrypTdejddNO1GMi2HvarwtQ2NYB5mjG90++eST6jTte3h55fLVTAVb8L4JYtpqjcFb89w+P2eHzgn+jz/+ePnud98ro7KgJiXGyVMbyeoN5PDj4bidODj9HnUv8tcjZKXsZBbZRjFiL6UwjEgwkoxxlCPL9NjJB8/ATCuNBHfuHdZoaRPHAV2BY6vvxcfgjKKmZMCiPnZZ3zLh0eu8XfpBH5RhhXfTu6+//bX6kcBL++czdXtQ/KNRn5cxZhS0ofLs3FFG5uhB0J07H+Pde5I10JeWn/qp31M7t9/+zneXe/ePI9cbNcrAYbT+5JPPlg8+/Hj5lX/wD0vuXiMiq1F8M4rSS3oS3RKk00c4KLeD0H5V52tf+0bJBw9FY2KGrF8BfuWpI4ZHHiMtPBxPRi7tDVS7CQOu0URmswRxb/ZFpuc1PAi6YFvji0C550Mj7OrxY5lvIw6h8lsgKRcFQ4jDvg6q2lDwoh6PUkd4QgNmeFR1MJWaEUozSEFtnXsR8ld/5deW773/UZT4s+U3f/vby7vf+WD56JNby617D5fPPr+9fPPb311++Vf+4fLf//1fWX7lV/9htctr/uRP/nhNUfa9aOkLVFn81zGp8PAkhm0D5uVXbtb0zuhj/u9Eh7bxYFfUlMnUw+syD+uDPOns0HkcB3X96kHwvxmF21s+da7y809KefFQJ/FjXPdDI3ae+dGKjGAM0PTu1ZdfWR4fPSzl3o8MvAunbo8m52u6d5BgLUNO5WnTtingdzP9cVIGbX544X6ckLVbxp6MVFEgMrYzlpHe9NSIbmPGoWXTUqPryzdeLjqMPG9++Y1SDkasHceo9Gl7cbMXDvJJHFNPm7gp07u0EAXJFMlrRGR7chSH9rAeYDusbdeV3F577bXI41Kt70zhW0atg7/1m99cfuVXfqXkYodRu9L14ejcFqgfh8Y4ysmHXsbPEcHbB627D1O66jT07MQxPOPG4N62Jd62+yIaztrJNs/13s/+4X/6HVvNkx4U+deNq7wpXxUGQcXpuEfHHsqFCZ4h3PpMmh1DW+qUw8NRmxNGsjYi29oW0nZvnBCnLBGMKY32it4wY9RME0Ys74v5Eq8t9A8/+DCe8mT5/NPPl2+9+916H+v2nbtlDD6p/WlGHQ9nna638+M52auvvrJcv341bZs2xJiyTrHBYVPCqF1vW0f+lJdR61S7SdeuXy/jt9MYyiq+/cWd8nCUzHlEJzwcV/JcC29XYyC3MhI5imWdUV8FTl2jX32kJ6OKkcPRJSPCa6+9unz3O++mzmfLj/7oD2dUNOHr13FiHiwxhshAcx85MVajDjE5MmYX0sPw/YyovZ3tbGLwhx4Pb02/ydXWvd3LdFPWY/rC9wjNMHp09jsBHuh+7e2vhI+sO9KH+ubTyNlvALz22pezpvKJB6OINSdnasTrUxelvuk85zLL6RpuE9tA0tfWiuhJl8eQH6QPlozSNzIdv1gnVcxyPjMiZ2T/iZ/4yeD3rO5ReDWlJZPGSzvJU2i+7MZaO3rskxEwMv4k6zrrcT8wQrfo4glDjdTqc965rxlB4t7t63DWsMbo6zoOavKFMayOTmnahr2f+cP/zDumGFNpa8kFawQmbZcXzC/djNe7d3f53nffjXd/kE54KeuHl9IBT2IM9+Px4i1t8YdQdNgl80EWwtaYkwAWvnDpD0rujKHOYpBo86zEKYKvfPnN5fXX3yjvdyOKf/3G9RQ+v7zyqtMar9cHbL729lt1msMD7Zdfsi38cui1QDeiGpkZtVMh6bgYm5Eici5hKccBANOUR0c+VBrlWaexjONv/Td/s15tsc60O0khbeV7uk+ZrtssCV+25u9nbfZBnAE+/OjEcp4npQDhLfzztLfD2y//8t9bvv61t5e3Mmo8fnRYBnblSqZ6UYh67IEg8gmhHiDraHVNo50RdJSndjYzulff5V99iyK8cEQUl8x9Ro9xOcXg+yEUnHfnmO58/sXy5TffyNrxRpSI8T9d7ma95zHBZ5/fWd6IcXE2MZPkcRoUDFl2UkMh2YkYgDg3dTQpZeoF0dBwdORTC1eiFxzbUjOKZzFUh4evX7+53Llzv+ShH72lYISx6VBnHRlsWsdbEtYAd0b38Hkxox0+OR9O2PTb879+yNsjnF1Njw3KCcBAVkWzuPHN9RjY7rqMse/BGBc4NbTTdZdyez/3z/5P3qmDokms50yrcsnsgisjjbNGtrKSBNGDKBDP+qV4ia9GsT20JQwPdDECn/ei6ul7RgOenIhsk3r+ZHTjQTwOI8DoaxnYuWgzGrwWcWwkSbrvady8fi3CPJdR6VqdRqgvQr3xStIzXbts58+JeQv2TKHgCS08lvrqhbK0y+N7RtbHvcqDpZTtd0eCGNHnX9zO1PPzOpXveR6a796/l/XUd5cf+pGvx6BfCV0Py8PyzkZFr+YfxqFcuXolxv1a1eH572Rkfe+DT5ZbX9zNdOheDOLB8m5G3Q/ef3/5B//wl6O4Ly//1P/onwyNTihQpBAX7TP10if14Dda6pRBjTyZthW9MRKGQZb68EacjbN0+PGYwkjKneDJbMH0NANx8U65rQUZ+q//+m9lKvtJbVZ4ZmYL3yh44/rLGVV8fvzBcjNTx5fiNFM7dkKJrCkyA4kTohxk3CEN5D9NsZHCOK31fKr7bqbFoSYO5+PapPpKjPnSxR6V0GPU/ezTz2JoN9K/aas+/2BZMCNXt9QN0FM62jvRnLUdR88QPecyUpMHg1D/8eOjqk8+VZO+lX60MU0AZ9O2xnUWzHSQE4ns/s393s/9kX/6HcO/FIZQI0yIhXSssKDbbYsKyJdmZDHktGEqxLDsICUvitfNWFRGHTJK8Ih1Ti/Koi0Pri2eL1FsRBnmay4fpnJvS9zUqdcfPHHm8gleaPTekx0/C+bYcYwn7VCnKN+zLCifZm1lYTkPlM3N6yBusDfYmEjFpJ8PPg8y60l+lI5SGL0uX/ZQmcLuxXAeLK+/1q+mOD9Y3jSdWR0VXB4nmG7y6vXJsIwKL92085UR5o6dv8NaF36eUeLDDz9aHjy8v3w1Cvb7fv9PlWPw8JccxDU9hDh4w0iJv9cQPfqTJ5psFnnpkbeutVBoPdiPw0p+neq3Dkk/9q5lRsOakvqUg1+svBZRXVh+/dd+I+WX5RtffzuO8KicmdP11shmlrfiEKw7jVzliFLWkTnGFSIxH/pWZSySjfS9nvZZPT8ndezVkHqcsF8fH/Js6yd+8kdCh+mqL3j1u2aPMtW1vvMlX19qrkMF6eMyXE0ZvRPKSwRKz2odGqfNk4SYB4d9IPqVV+LoA/XB2UdHwZUZhCVQ6sx0EBTdZ0IZVMLuutrt8lsoYzoDYzd7f/Sn/+A7FsmK1Wv8PCVGqju34J7CnzZSZcN4fQRUnZXoek0+9xbIPkyjQ1RxAoDHfu/9D1bPcqM8rJcnGZKWGUbmClEu+JoW590ux7iMQs4tGpEupg0LZyfjvQMVVUp9Xq5jW+RNC3opJGPhCXV6qhX/WQuZ02eUNYXJbSmFKcWlTF+8hPi99z4KBedD8/tZ291avvKVL2WaqwPvlzPwlSjPyZyry91yKUbC6zuvZ4py/for6WTnI7+Wqc7LSfOlpf3lSxklft8//nuXn/q9P75cu3p5eXD/To22RUt4b/5arpTXn6IRkZGLEwnoOji4rtmMBIfLvbu3a9e2RmSjTxj1HQ5Hn2qUiQwYjZMPl0KzT4H/6j/47Sj2o+XHfvxHMvP4SvK4iRhjythx9auhd+/3IwZHsi4Wf5yPc4J0IH+KxNCV0D+ra6poXWg5YC3IsaHf1v/TGNd7y8uvvLT80DfeXu7d/yw82PS4HOf1MHnv1/raMax+2TVYazRv42q9jF6EZ0rMgdaJiKTVGcy4V4eJ7Zx6hYhDqU+qe0yQDqNLUMDTzkvcYQxK4Pi393RpQLtjQHCdhbGPvZ//2X/2ndplSeFppK+rR5+DImAtw2ByEQHysEYtGxKUuE8TGy2agCbCAtorJVecwE6wRqAEl2Nc3t41YpkbzAgYduLxnpS3vOvZkXmDdoOz2jI9CQk8Po9k2sB1Yau8OvLSNMEwJvzsGWVTws/HMO4Dz4bi1ZS11jIi6HzGos6dW3dq7YSFX/mV/z7K+GD50uuvLV8y5Utb9YpOOhPNRthSaKNu6DdlwwO1Y9R1ciPtMc7XX38l4eVMoY0cmaImGJmNVqU1pBpD6FkE+dpFtRMnm6JlQZ48Gwp2IW++dLM2IGzpO0ZlmlrrKt49iu3s4v7+QQzipEYI5/k8BvGi5odxGl5R+fEf/0ZGjXt1ANluobXm1Tqd4nv8R8F9u+St30zxna80CygNyBRR3xlN6AKLqxMlods6k4GZU5xENoeHD5f3338vDscXwEwzPb+0oZF+TFveC2TY3tvjEOqZaJyKt9C90sJwI4EKeKt+c33ODMrjiStx4g9q88T0cv+yI1R+uuphLQts3pWS0BW05qb1ObjWQO5jXPIqpCQvRqU9pKcTxFtOxX/3+ec+l1Vn74/9zB+ss4WQDaJqJApKSVXpxekYlJqNqLbcU7YSohOG8FpoB0d5zQjYSIeKObLjOI1Xra0BGJYpUMyoPKx6hUvEAwafZyjqFH1JZgnVdnPQ5XSimTThY1JedbTNiih+DAZSf72KwMNpHx4jhDx1TLPqTeYoCuU1/XvFtwSjdK+9emP5Pf/Yj9U6oQwgOBhjP5yN6oQXXVAyzL9wTsdyH8SmNee1aZPEV5/uZRobWWQa641pU1sjVjmQUFlySOiuSqyTYyzd6emX3DNu/UQeTmf4ZUtrUF3Gc3/6yRcZdT+Isd0JngvL0eHJ4vuSD7LW+TDrv2996zv1ha3f+xMZsb7yaqbHaQkNMZyrlzNqp5bR6cbVazG6KH94rn6IAXjW6HgXBo+PPZI4Tn9kXRNj97zObq33uBiFV0/uZlQ1RfZQ++MPP4nxP1m+kVHLGxS18xgDUJzBfpQ1l2Xc629kFE0bJ08vpnudfzxYnu05XX85aTGoTDX90P3Js0wJL9pcuhI57cdxZpoZMf7mN7+Z+pfqIHHt2sbZmxnok5otEVSUyKclaj1VIf1mhGyNqFA3if2rHTfAmeujpNXZxyiPLLkTF45/41/+38ayqGb9ydCTNs33nyY79xczlHvq715cw/5anuUyMDCjBOIBg5UnzckAW+tOXzAEU4z0UhmXDtVxAMFbb1FQU6HOG/AKASdfq6conbxQU3kE0iNmAxFpVzkTxjp0W6NLpk42IaL0tYGQvG4jDOBRnDRT5tMHizyn09NHFfdLi1HIyMWGjOlLnVMuDxdKgk5H11OneFZy8FCWXDzLgvs871/ttgy2IL1Hro08VkAPwz7v4G+cldGK8/Nhnzt37i13s8b74tbdKCwabJt3f2jfFOnNN760/ORP/Ojyxms+W9APUbVlixrulq3jXk+WK1ev19eu3o2xXr/xyvLGl9+qZ2YZEJcnx5+HtkfpjzCuXkbcGsQiQ0YdcsoRmsY+yPTys08/LRp+7Id/ZPFZg4cPPRA3MpvWnV9+7de/laniUdaqr9cDb48wOOzu8JMehbJ+WjIdJD8baDZqvrh9p6aVlzI78GD+m9/+Zn3G75/4A/94HMvdOK5Hy5VMeT2HrJ/YTf8aoX2vseQZ2dWgkm4feQuRSuVrf/SqjvKRv3CSOmuRyRczn3P/yv/hf53RNkoUIxKX0aS0RsVPsrAv5cm/J/nHuBif/G2H1/Ym4lYlNS/XSG3HpuOkOZbD0AnXr1eUcdWh2yao8K1MDmzbAMWQJB0ojqCUMa5V2SjIMAmMWhTF+uc4vXz44CjK5pTBlSg4rjJypJxRttvKHcVgHNpKaKG30rUStkEYMO1SkcfWuGoHK/RU+5Qml06VOAdYz9CCq9/bCt4yrlN6gXZO+e680/uGoi1pD722EiWzCUQJ9zOd8yaAzRg/Bs+oPv38Vkaz+1VHu6Z2r77ko6k30o+mZVG+5NUjmcQcRvNnp9cbz9cK1/fe+3D54KNPMjPbzwj+Vr1nd+H8+tA4MxCGWV/zCg47f74OFvHUd/zJ/dvf/c7y4O69TPUPlq99NQZK7y5GlxKnS8rhvfvdj5aPP/k8DiDr1vuehzmMvJ8pdz+fou5PneaJDDhHD7tffvnVWmPpu/rVmtB+FAf4oz/2jXpu9/DBnQjseLm6H4eWEcxauR/2GCRab6aPhZJ1+/RyFqDkLUSbGNx02bknXVAeoGtT9tz/5n/1v3xmR6leVBQgT5g4pcJ0lNC1RqsBNtBEQcJyOztEhtgmwqZ38qKBPu5hSmOO7on/CUWwBskC+UKU9TmDiADB4N6lr7C7H+VXnCca41hxTbmeEgZfjNku5b0HfUbPiQ/bssuTh2mSKZgWE3gbkQergFGWsZRRrYYWebrHh2mSUadLZxRcjY9SdWrwReEYrBc2PTinxJTc5xRSOO0+z+NA8VPS/n5o3hnX4+VqFu6+m2/dx10QqRMO52MEjMKU8jijgPad/3QShNd/fHyY0tZtTsjbEY28Mm3WbvWXabyNhnqY66XEveXXfuu3l299+7tZm91cvvY1H9V5JXLMLCA8cqjqo42hO1TtiNfnn3++/MNf/81aE7715pvL1/1GQGi2xnv62JvEMeg4cZ9g8CMJ+ui4HIMR3ubLfkYcO4IMI2u9yN3bDGi0FnRMyrdR7Ow6S6m9h48O68Dw66+9XMYV115H3C4x0Mi9DqvnevRG2BqXAQVMvwt1zasPpE9rhreCMlvj2vu5n/0j75wP4RbAPsTi4WZ9tz2d5Rcwoof1zTZP/OuLuOkccWl1ERasRpvyBCGKUSEkgV6Yjum1WuOkjrNk2tG5nparoV6FpNcIst77N/Phvuv7uqrmGdjavuaDS81hrlMoL49m08GztUwOU96WtRdEz0cheLLGG5xoxksYR5u1F2+pI9oIycAEM3kZeacddav9ukecu0TByxrJ0TM7NFA8jxVYwa5eCfIUpsNPw5qxBWkJplV+Q2vo5e1siFjUxwVAVjIqJ5FyUc/w4wxhPHiGWiOHUYGXdnql37yOPmTa5JmgvusPFT3rzxnk3+1bnt/dCT9L7Soawa1fHEq2EeGYm69R/fIv/2p9G//TTz+uh++mog4528Tq9/DSB+mAeqieqbI+sbnjOJkdRW+Y+4kpZzft9Mmr3eM4RhtS165fjYG/WgboOyCX4zjw4lHIzZeupZ89i8vsJN2gjikhORks8NX7CUlTINclqxJ2B7rhKsxX2P3ucv1rB8oUhOmknU78K//K/z7r5bZYUHNmRsSA1nugwlixzuY1WL05rLqu2+o7X+ivsfZqSJ66X9y5W8pVQz3ljhfR6WH1/1fZvTRbdiX3Yb+oAlBVeDS62WyKlEOhuYJyKKyB5JAGIk259aJkKULfp4byxBEOT/y5HNZIlhhByc1moxtA41GFQhUa+v/+ufOcXQe3WlTem2ft9cqVK1fmeu291w6DUeIaQhgb/q6M9ndAmPWBdJ3qpxzPBhYSMPEHbnDo2yV0MIt7Pl4SpN9WYvae8FlIhsm7rnWELfGMYuk5ATmoT79l7Cap+oaGzk7DNU1cgu/ASTmjPPuekN1IyrIPzALyWtjrixzDQxg73IG9dnKWB3cZlzbxpELjwp+1lgNM3bfz7OGLpHmU0cTRBe4tun2hfBsXpnXKah2O8rW9sxW79so0LeT6TKQOys1xa7r/789+Fp10uNDbGRF9dH5eXWF4n8YAvR/2499z/MOPuonhCRDTyFdZN2myH8QYXun0Ml32FoORHe/K7iZY2qvjhcVjQKeMO3VUX64nQByZ56VJJ3O5j6bdHZbEEF94yDiG7Gun9NROoYcH6BpFa721XPLUDc2VL312rdNc/T+D12dWXptv7efhT//kj54mpEQhi+4r/1EI2OG4jWaHJQaVOGl239/OWgkeaLOBPoWd/A6jdufy3wHVequjFiGFz0S3UjXCVFhDdneMkSW/Xah4FHUB1SvmZ+7N4XwAD/sn8KIoIaMRu7i2mWB9kTTsRSNLtsWc3T7xoPtK2hpUZBCn9f7GevHgs/nlaU68TWMJUaab5srnaf1j2ToIvex0StNIy+/ZfT1Mza/gGUSjqhjtYmTqbmwULYKJIWThb/qbVulZipGXZwcjjdThZevezYKAuj3KiK4c7dYRNu3uJjV5CveBDA3nHpLXdJyj4s3j972c+OL53aef+BroF3c+hWTk+dt/+Ic1qh9khLGJ8yBG/F46FjfLzRr6mV6GFF777Gdk4uGDTgEjd/fA7PIZXat/2rsjcCdglaGb8TotD0MYOfvSbirmmdLe5kldjVhkTm9nxzVlpR4X/Um4V3YACQ9Wi4Lkcbg32JlJ3MEBabX5W//X//HvvvN0gh6Pm2KjFOlzLeoJPXNKrnCdu3Bn86V+UZjp0RfWakGZDVJivZCPzGksO4XOKDDHF95dpiP9KBmBqcm4RjVxJmdgwq6o127eVJV/excI0PSkgZFD72iL2KhpQ4Pg37Vb2O5gaOu7ej1BqaOdxhH+xBvlXBvhE2/eHcHMSbVErHNJ+fHuvR5rTuXrlfXA7kl5daV1O+idQTkbpuxzfTpiH9eAQnjCIYGtl17ExpGXNb/uaOam6VtZxzxr+U7GouTRzihz1mIxHF+11xbkc16DaCP3xmyj27kjW+dKWr9R5nc9jPytaX+mXuHBMXZzTPXMTDxo7PpZRqmvPv91jO3DGIfOLPVO3Z2bosdFt2Um0tsG7gfipy980o/U0WGk1YKk83iajopsgK17u5NG1HQJd59lOmqj48OPPuxBRb/57pu7x6HtJU/1myMhyDVGXf0pmeHhkPWtHrGWaxuMa3AY47qCfNCA8tb//X/+77YCU1gK0Tscu4S7K6jyZ/+6Fs4LmLKuW4ZAcvRag4qnYICwF1zrxaW7MKyCwVVWvSloD3SkAdIAZYLmOYS9FQRrGJS7ryJE+bw2QnHsOrnPxbgufM9wc4Er/WvZk1YepoE/jX+kCwuNFxdPT06KIX+Vsk0L9fCmUF6NwK56qcryGQqlc4Yrb6/zACdPmrDu8KktfDDCLuWDBzGc1OErT9BHYb2zpoOm3I8ie2Fg6e0ZKovWQtOu429as4ykjfpENzIDSfh1JjPttMsBG0KOMQihu/fej2GbBXw3t1+ko0/9CGEhMiz/RweWEDfNW2udfNKPfI7OTrwwHcw330Wupqy/ufv4k0/7Co0XUPuG+Isv7z7wZIZBIXJ/78kxPUzTGdUP1guaecohS2WqU/iK3qwuLNymnfQzQ5H24b/46R8/nXISGXfm3BFOxzWV10ATzo9ghXDEY2xvvppjKIBBWCxSmDWgJkTicKfBvIbwTQ1QT6ihN3z+wvxRqX7Vg1/exHeqmfR6yKW5LhgepqfTu7txqdIW25c8aWB1m2ZaGBortFV6yV8v50jXkS5yqA9MPps2Qvt6RxTNTqXyO83O9IdZdmaStN1iPmgv3YVr+Fy/zsOA3vOSO9fKFc8I+Mm1H40PLwzK42a4U+7C0t5dYF1OQi9ycN34yMM0VDTZZZxMuDWzUTgdhbVbzY6haGebIs9T2m8yO7K8SNvQK+WHHkLlAskYHt0TLn4iRsd6Td/85fqCRz0mfHh2QJDzEX3lxjtk6utVoH7QMTx0Myn1igaFt6+7Fp3dVk+exM06dlCdRgZ9izvlwU4fU2b5JHuMBKq3B1ZWfSogiMnezEUkhLn8G36vGxzl13CG8OkFz7BKbvOCSmWgmBcCg+bV7l/03SX1TQN52sBRZaYo1mcq7iawe1PeptV32PnTsqYdc4TyYFgpGqXgxR80YkG8UJCuESsTPwQUBupqpPtw48e94gnS+LegLA2zI8TSE06t6gY3nBQGr7BxZ9xwMm2HWN4m/AwaOmLrCLTlXMpLuJyUMlIpolMN4gZnJJ96juIcG1CpE9N6+y33t0zRBt9+8G2Mzy6gd6dSph3BlAc95d+OuwY02DcRKHwUYEq/1nH0pQuS6k2ndKWVOH5GFWNWQes1RmM38QcffRCaWZKE5m7Z71TVrMVN5t4+SEez+tlXcCJHT914TadfpHnxzd2LzG7cn3QbqQZGJri0C56OmiVUvgd2CXJgRq5/9JT1dWHdxmE0KlexR5DJEaFOOLjGy2c8GTURk7g0RttDYc03SkC5IAFspQhURed03Fk896W08qHYGMiRz1z+lV4luGGd1+ZPOoDmNgy0QUIcwgnLCEjA/P1aizrjOXgLS+MWqlOtrJInp3Qh9Vr6lFq+PKzqqDAjs9B+nqmL+cQ1z/1lUfg1gvFf489h7Pnql74XwXQC4lN+ZwWpu4X8u1lbd1oobfghn9JZeu08hh5Y2oBRzAWX3NJhxJB68/wwFqD95vhp9zZ1LAzPWwc6NmVJey1PEYP8m3/84Ooycmki78rG5lCMI9f7bGjXXjEKJwBL48ubRkwvwsarVcbNj1Hsoc2t6F3v8yZseLiWsfq2usfwyBN6e0CekLzydKLx8E//yZ88nUa5H1VmKnS9voaFQIg9iLLYnYmmDsRtAUr1G0Vyg3Of2Zt11zH6JRvXVMNuzi3aHYL9GgbC067pkYyaWdOl4TrlMlIxRphew6xV80PT1p1uWmvhzTVDvyqMtEN+dhyv/mt43MjB9Sivi4G9RBvoctCcZypnijEKNruPcz9MQ5+IBCq3G1y4LyySr7vN07ji8Dk3kHUsUUS7ae3AmjQV0gYnGqU717MXlzhDhP9ag/oLjHTirx1GoXOVi4m8rFkPhp5l9mHdiXTvn9EX10e9pz7cxaOO5Qqjo4ejf+JdT5p2jsljAHCfNoGRr5OcHt89yxrTC7X07fGTmQ4mGsXqocbUtXT0bnloDfZlVHraDn/uAQtrqsTTHUsSOmXXcj4nFL9wYYeuxbj+l378bmEZP+O5BwUyniGpyqDWaIPwJw/YLWgjDzBqHVGlacEqU/q50sgsojR6QmzQPSGP99ixkpdxGHkWtSV+sLQ9TI8tPiqph+GKA/KoD7RbpnHaUwa3noNzvXUdpYFAoRq+LDcdOptXe4k07XQk2ry/5mmH6SU9xMumdyv+Plha6Pw22F4eTPrQrQeLWsILp2Rv55aShVc++VK3zQNcb9OOMzUZX7CaKA/UxKGf4Hm+k7xQjlG7Tpgd4u7ghWhP2G3bJUky1ShctvjhoTwdeNG5y8jGnbBrmuhLegpp3bu0tvVUhw9y+OLLp5/9qpsaDqs1CLgDESfVirGHJw9GbBV31zpNMy6eUsaj6F0/d5u6eDjbwKAeq4srsNUx+kYHXT/803/6j5+KnzSYJphwEMITNIWIGzJXt60UT3t/6TE8keWZ35SIYXn2rRXs1CBlpDLWXKPcQwqxuVmXXiBCwrD+ogreIg6hQjSCbiB6RWGe2I6x6GmiwEYrNxVnVAstNDR+8laOMRa9T3chU06L8KNewS2rYpYvxlS1vBiZ8FWCI1fT9yI/lCw0UgObNkj3PSvGFXnNrtwkvZb1fXhT+EjM+IjApks9VFFc/JTciOWNb7Jqx5ZkctYow9QhkiI6qqdPr1/QXgT09NZbypngpNNCh+Ij0HEss4wxCi9nGgNj2GkjysggZKUyEXzSxBfP5Fce/Rh6bcPSl4N/5ETmK3d7BsJ0Yt5RMx2Xl5Gpq9dmvF1N3slSGvJ0xoXG8dfpHagiHG7AMef0cKYt2i35kv7tlGdZ5Lvb5MrotsNf/h7+yxrXDGfgyvih1PeAuCLu102BBVkSxk1TtDBWDGfncB4ZagXD3LcR/lZkjabrrqChufwoI3/oddcy5UWEnWd3eLaZoizhCVN8e7VgbzpqmJRFgB7fUqYexjs+hvWX39qpJINg6FMGLHGVH2qtXrlM4wufuieEI0ah+Ix2SlcaKTNm3fWe3U43aC2023nXwHqB6mtwljs5HyUf7qTvmk2xWDtoUCpyauqGWeum/KxByNCrFtK2Rn5SWfXQCYgfDQiF5h26OzJ4/m95aTm5NGL1GcyxyMqMcXVazcACnorh15YzU5hR62JMVHWvQ3Ro40cLDy+Nb9m5TubG04uE2HklLw/4Mky27xhrx5I7MvutdJ4ffuAj7zijP0mbpQRdaH3i33IWWpIyWg5XXaOLceMrLx35/HHRSNga1vLXlyVfZVSRQCQDOGe4FKolS8wo0HGpaRChlII6L3XfgqKWxfQgiXientsXCvVcXeckXk9iQ2OESUytUuigdVS4fxvT2FYKS+uGRK5nS92Ux3qimNRdLyTOqMntOi4NTMlgDT90ZqfRe0AxtBibJxy8lgL5u55L+QqhiLNbyTXt9VgOLZcAM9Y6NZ/848EDsPMkxLuPTC8kz/qr9dTrxj1kWx0KatB3NE7crjfjtqetYoYQuSsul+Tfy5BIygRhJGnDnHWqtEbvriG6M4de+O5MogRajyTLdS5kF5xE+/QCf+O1FT4o2k4F8zej8KFU1inRoXZCyeRQUTJ3CwCp3gRvRxaJJk/1LBH9VDBeUkxZUX74lZ5Bqf/IIGUk30Xxy3PklDLkzGX9+9Z6qyj+7YRF5k2TwNkMS1Ih4WEHF9eDE19uDj8d2jxHsYf/SJM60Xw8mZJPywSuRDEwcL6+GFlgr+sidBQi/RKsvhzQdEfaC1Au9N9QnuuzH1xoVkjKnPJ6JIB+1wgmD0FFuMaN2crNYj4K8W4a3rN1XDgffftBv7Dvo99P3vugT244VNP0koI49MTT5D2U8/mzuX7h3MU5872n3KZuaf7yhCO7lNGMNKKHXxN2VHvn5WDn7prjPtj6787UbAiFWBqQCqbtYiiUaDCFNZ/ee2D88rSjiVc6MgH6Hf6LjI+2WXqlGbhth6GPdjAd6fbUYG5tHHnU7MhXEzxGvs48Csvv8PAqxr4KLuwsqzeBfBmYp7yiMumAh5PNZgwEGTh0jRIupEGUoe3q/pXwyBtq9G6Nbcs+w/Ieo74KUYCIK7NBjRHlXQLfL3QQlMYpHRDmur0OIZ/SrzC3rNtrsP5z2Bku9Cw2jJpNdvVvfVLaoWBzDSlnOseMaA/Ss3o8Zh5qha7hR5la+C7YPOwasbrnxriezem3HlD9/Muv7j7/KoaX6ZdXHpRr3WcRb9dKmFcvarAMLqV3hAzWKKOws3U9aaCHWKFTYve6Bhs6MIlSl3QbqXuNmwy2o1u/Wqp/ws9TlsXzqAd3PdF2OsIWz+Hc7RxXpmx7y1yoUtsECW7ctfzJ75pL9+C2M74ZHP/iGc5h5zQ6K08Dyb/63GuafJLNfy+Cdc/lzbp9dGzTrpxrXLAJD0Zc3xI5h53hEt7fA9KYoVJaK6BLD3eMOkuz8/PfgvfB8qy5z2n2euPBuU7CuNuQw19GhJczKrgJ3huVjK27WzO6cd0f89hMF8gfPMmI936fAJ+prg2UMWSjjFHOIz89+6OKnXjTHkZSA4kbf7f1D56wPrwOfz2COrKbKZgRgjGRa8doneZMaSNnBqUc2Dq65iacoglb4wL82x6LZ/8ZzvK9jb/EpbyB+C9rsytcaR/pu+v4fRg5jN6c3S3n1r0PNv3Icup+5vu1vIcunmHTnfOA9Z9x4VzeXnMr7U14jjjjOWzTLbwW7ucQtLAqSRQknvZ4t/nvK+sW/1sw6VRWVZStIUcRoXjuKtflyYAkX+SvyppWWEPBTi/GP9PLrJlidN6edk68I7rcJugHHILe7nX3f241ZERJN2mTxNoktew00kjnKG8Pw+4TJEauMbJxZzKLmzE8u141NOlTF+vDGk7KCPHKoO1Xgwrrwa6T+CEZJt528spkEVQmh/LfwsoOnN0z/jbY/IPXtrzm/X6YPPRiwxZaj3tcBlJK67+B++qXEppPnsX/Fix/9yHA83baq/dtHQkwAG4LPBd8G372g0tYyuvNXHPSTH1Ay0jSe9Pf4DnutxngpjtXFObnEqeSoPU7ekzRFp1cazHIeIbHqHZIc9MkHcXmNZtmrbF5pMY3ul59M19IaQMz2BjwPmLT0e2DD17jT128f2Wt1tHti0wts4bzAmnPtmB04ffQrTAxI6L3pbjzGaF0EvGPAR2P30x1C6TCXySn+Ktcpp+p83navjIE5+uFyvLGve9aXixvmAe9rX3Ut/wTfdMmVaeI/BO28imPh395Ebaw4ef4pGgZcP0LU5516XU6rHycvk7jTbT/anDOowxT666nzVY24r7KgWXyTUAR4ebD/uZfN31mEZxpg0ueRJ/dxT6Xd8LbuDRLMeofXncxj64zO8y/44llEPKET2N2h8voFDqLFvndoYPJ0xcw7WoF+zxl8jZN8vqMbD+MkHSembN2s3HS0S5pB5MvwvHFxR988GHPaWRwO8JZ8/W4sxeZSsbAunmSkc2LjYv4hzhd19P2+zE8dekuW1wqxqjU3chJ5yoT9Qiu7LdN+RfP/tIMjmGMXiyCW/cMwtCg8F5Nao+asje89BPEb5NjYePAfXQBmud0F+ha+1o/bh8i4Eer9CbvQqpVPEN5Oso+X98COmvUdj13Z5Gs6BnsPVwJl9ASOzMBzvGbZt2FViiFtMBEMZIFadtQXPUNrhFtui3ztmz+a0WuKHzTnvkCwlPlusL1JLsuksyMahfUC+UxIiot/ImLcXbUOnq/2XI+DDM4D5EmPtfaaaecNbQgA32V6aD7Kr1dkBpHDSp46zfnoftkEKPri4fHc49gpxbef/ONLlPKGd2ubxCQN/mV52A4CN9RslyR7cYLB6aUrqWlDup4iwtXmnN9ho3b8F3rMaIdQ5Svna7pJqa7ub3YlCPr2/IXLmUccbdpqlew6j3xqyNkdB8sT/Kd/Qvn64Xl74xbvwscYb13mjaqcS2DE3/NeEZhZ1g/RVQJ+SmGBbQYfoogbxlAN4WeaS9j3HP5byoTSHuuUJ/KD12KWGGmF+s6J/k9Wc9FGy0VLs3k6WvjGVl8PqjnSsQAuIyByxhmq1tPG0W4jF5jIEawTgUPNGL1fAYjXfI/yvXL58+az1pNvp6gm3Qp4O7blNORLvE6HQ+O+jLLruGMcNCDzToGoI7uWXni45lbA4fBPU89ndLEdtxXU9+Vkfq+Fzo+krdATpVDMkjbr6e47xecWwuHcZzwHHaeQex7ett+oDQPHrZj2naAyt6n3bc9FzcfkA6vqwvCyWJpNn1oaFdpzunIil/aczjcXVE6sHFbHlja6285B+9Lo3RCm05bVsSb9OGBTlk6JG+Na4kA1wq8D87pEF/Y6/ZgJ8YghlTmIsgridfSnWmfYeNWCNxbPOd1fVGeQMs8NjgItA+O4jFD6K2wFoH8DLfuiT7YNOjt40Cua4BRuBqeBbPNkFT4soGS8JlCZioZhfZ0wTbaKsztNWUyhYR2Jm8RLxSJoTkJ6dNP50VB9+PamSSeC8szQ8raDb1H7z3pGpC8zkoMVhZnXjZsQdpdDzK+jROOFpqb5zbf4i2cw1xvvjPtdfea7LcMerZw5nlx0r5exuKmOYed4ezftOS418rzdrUZiKXAxbg2wfrPYYD/7IKNP2N7imTZHm0bp/FHVtemEPC+eyumYzsiVcGDwtbPhXoevYTegoKDi9EZxMLIlg0ubsrYMvE3azU9LyVK733s3H1bfid85vTqOGnHDZBTyoZ4U4YnQ2ZB7+wGdWRYY3SoddrYsGCubaYYxc447y+52TzPY7od0FsC3PjrHgamIe1cvvd43lXS4FX48EbB7VTuB+EYmRG9Rx7EKN0m6DxZ73vcQzvfSyODqV3qFJnATT+yC5PuKSbeji35Nd46KPJnyGclP8Pq2C0IP+vZLWzc5J/2W/pT1tE2RuFjyrp4C0vrNm55uM236YFwMgBdWqbsC6Zx711zbQ/GfyZ2H0hDSbfnQhhUwRPGkvvBsaRZkA5TuxaCI5RJo8zt+Vyvf8POSEEWnaZ0TsddmiFSOpdz5ihElWL43Xqe67BhZ/f165VP0ne9ccgyjbrlo7VrtIK1hs7DqjDG2DW9MPSEHe6m7Ro1htkGU8zJHWNN7xlDYFTzja45wkB5HudaA8DLjmAMa7+3fJXlGGKSvVa3DT/Hj4zTgaYedh+9SFiZy3dUE1QWMN1FZXSCKWNk+SY4p/lt6cmi8k3hDMtGxsoebJMnwaQDZE6+m/cGLrzfE3eG5an6nM6FHjqxiqwuNUZEgmXoTXAudAtel2D1FObkdmuqAAfNpg8f1he3hrVpbiu6Ar0PCW+vVUivrEIb51r4NOxVCGfYsqIjxYi+mDljfiOHVGjDNn7Twm4YJB2MRbV3Z2TyOlCTQpk2pWKJewNEKBb5cwugJbzmxgLjup7HntZFcXYtI0NyC0MrE/Va2TO0vn2bKeDbj+aGtzCjm7Q+9erQz3nMKyNc/D6St/656R28x51RngyDR0fVXcr0Dbsuu23PW9iw++KA8K3XApqLwtX1bNXSwzO8qZzVuwXxS3v1cfEWllafe4ys6duug8vXZjoTgcvgEjjHnWF61gnbtJtXQ4qjql13hQGNCo1oGnkNa2lvZRfP5Z2vC6w1TWj61YWknvW7WaS6hvJocHgZtVwfvC7PwPUiWJ4WbtMypnQhUaRx+TWyldecix+/eV/i4MTnOgbYe1XoRwnFmm0xFqPRlLllMSQyXFj+KMGVR7LSc/a9o1x3un3I7zW5m0ZmlFt0Mq8vmkiLNzJz+m2PWXgeI8sI50N1/E5LNvJ5Ar1tnLruvbepZ0iQS+LA1GNAuNEwoQfP105v6vP69cKt/xbO8a7R5uJhyrmi8MWF2/iFDTvDOe0FDnoMi6zs7uroq79HksJmXAYwuNfn+CW+cWe/3sqo5bpCD4h37clojbs95+3ItbTL2IGbf8vY69uwhR2xlnfuhnH5z7ig3SH+oWtGsMAu+8TDgZSp5YZHVPrURMTpyQlLRE9UeMSpvbu5/5VUAW8LuwupdIjiovVZ7wdlCsOEO5KJM1XMlXVn16SndlCvnf653ro3Ptgd3aQn+32yBFqIn9tGu3Q3Mus1igP1zKaTi51qxhhrdCc560z6QbpUfGV9rjNgYMIWbwG/57YFt+m3Ddd/To//W90Cm39fkLwv76a55XvpLE3x6gtXBpdyZVhCmxlspotWvMGt0m1QPMNQruNioLSPue2Dd+aFPYdy2vYVtoychXCG9XNvccM7EmxlU55z+1boFU7f1xoBXDC9r3VEKDSdQXDlsLiwZQHXW1Zxk6XX56fyZoQwXcqkj5vYpB26WDNt2rVKjXmFmJRT/jQcf23rmN4q5+x6hQc/oLTUVzuEnLIZCYM0j7VBYlpubUoG4iOIxivdKztOp5oHmLOGe/Lo7ocffdSHlz1L6XxDtwwYe98Uf/XN5R5cDTBTyY5wNpwSX3kcddn6tQMSnpF1uoszhs3DnXjuFc+wbWSaXDga4ryBQS59+kYHxd8UKSFJyRTYeEJnoTIJCKssj3Ja1kH3jPkZBOlE6bcZQfX5nUeP09CORY4BmKr5NlNcOz7m1t0h2sonHdccRhrv4FSxNXCMZRoy6e2apSx+DWLH6+G7aegY1VHDAoa7q4JkSkmLCWzexTnLILxQ3iBF9Z4SJC4jg4ooUcP5AJrn8byLpSdWXHt29x6iSP26fPyahEsZ9DhVhquML9Avs6CchipKg546Uth4307L47VK1LXXXcunwOXNvbRvXoQHfDCAjKz4JdugaaVac7XFjFlkPm6nnSlrjDV5Yjx4x/O34b1P60dJkH/rnXfT4WV0ejkf3DPVzPgZPkOYITl1N+kZZZ8iCS+OFH+Ya2ncd/tN0nC701mpem0ldU2+J+++04NFP8wa7oP3HveAU3WkaNqTHr3o+3A+ujEbKEY/vLb64V8bvUgdXukwokPWb1G2yIKOqXfSxY3ADzmMrDp3Vn/+lEWO+pWUWr/2eRW5W+/6ZFG4yl90PgQfJh5q4zXIS5tSkin1grOJpE2lHT+X5jihrN/5jks7VOOdx4/ufvyT3737/T/466nSu5lSv4huRzArnLVUfnDp3SLesdRJd9nqTHgr3MaXPhX2jI7GjGF5snzpbyWWyenJc1WhX1H5QDnyLKwfDg/n+HE1nPwHiYI0PZmoYh6YhpmRmSvD5Ps+bvrba7g8t9dZZTcqHnIzHdw8YHYNRwlWJjqwbocn7T75ntoeZWx5zR6YOlzDX69XZxEJKx8J55Jxxugaz6jloa7HVJMCuqwRCRJ3uK1XlIu/afGfROviVS/tjApfGOnGiffh0vbqZoopDSNgYNYj7sF5W8CjXQ6u6S6k0sJ7O5PD1aEZ/Z854iydk7M4HLNnSou2Y6uVOXIbeTqxd++zbljlYXTSIVYeY1gjv5HzfTDtcHUXKgsQ2bT9y2emhOm4qgui4jLw8DCGMEKYSH7Ib3GmN6Aw9zHSxkv4MuHaYtoRXitkccVj9OmUJ0I1ULWnCXOdIoVR7PpLhgqqJbqOPQ9SyMGlPUmmDDzrkRPzWniv+4viKOaiPLeoEXdt8qY0G94p3pG29Qmm0PInfsHVdFDTS8Pl78Lj4QLXW/59IHzTLKxxT487cKZ5H4ivUh/JNv3SfxOqX28nxIXau5skOoxI27WwLgWK6m46/m2NbW98w19/njXcV75KmVEhitmRK3LqC6wxIp+c6ueaEqb/7jmU7nPaXKneXNuJYarL8oVXQP5mFplqFXuty1FWXOgE4DM6gTrDQ/qW1DkorDOoIBGjD1YeEB904sGllw1uw0hwsfpDkRaFnXFgmNjn7OQlVNbd3lCyw9LR38eVFoWd6a0w1gXL+Bm3QuvqfZdG/Qk3FZywq5KfYcu9r378yx88X1/qcsqnQb0eYipU3jtd0zNf67fpF880Fs71ug+u4Qx06lBfwpc/15LVTfT4r/Q2zzTOwJnOOe36z+F7vVNqxsxvmr/16REFXcc9vHs/06YP33u/n4G1ltuv4xjdqisBtKzdrON2lGOA1nK9AW4kZQTKZiDtZNOBR/csYxjezl66PGkYGeX6kMU+JICOdPchWHfre46n01zLAlqnHovC1V0bPPzp//pHTymBHT7DrxEEQ/zu7Pc9IA19jBbiYJlNoT1IRLwKpChrgfi68HVeQ1IWw06Z6TtJ3OiSB1qdL7FML7ThSv2oBH9wFO7CwhEuQ/4Tl5/p9UJc2XiwgB8equtj7OiWp0AJcKYMfu5yw6BGeQ4ew/uZV3RmrRBPePCGsW8Ch5UqDQVj2H631NdfEJ06vgk27sLfCepP/N68Xfk7uJLf2RW9gR8Dao0wmetzeQ7UGb6u4chOUSv7+IWfUHrQbf/UUwl0QN2ePX+Wpd185G9kPrR1M2g5Z8NpUI6X3t1JHTKcNg63pXV39+Jra+LjLJNulER/QsnIZobS9XjyHJwn3IZSlCv533Usms4j6cLdUZdJOzeay3XzqXrLjU97HgQnPRIWw40cdM6Ls2QqvqRnB+j0LYfw7EyWhz/9x3/0dC1Oz7G9HoW6nRJehX8oepCrLhbdnXtGEMJmvp34g1E8VChl6nBhaDfyoHuF6/WlvLi36CATXL3dYT7K1SnFfKZH7/h2hJvOcxoZjYMeXoB1zoLw/Fzi1Vf9wda/bRX3EqZO8b4UlvKtI2ySOACzxwik8a/GdYWlAVruAVvOGvSGgU33mj8NrCO0aqJCPfY7baBtvBbTQ2jCI7WZq+sICca4hN/QPWCvz2GFeKV3WIyYsBEakddLn4v9WuQhf+FpYzyin/+uO+WKUJyOWzrhV5v1S5Kw1+7DjfFt+fRlz/23OfXq2/lkErkb2Si1DkZ65zS2nFxX/nHLq58i/2FQwY0HTRO+0Klc6hd0bR/ppaODDmcam5lNHLrw8J//k58+ddYDQ+ioEws8+198ncqHzq6RGISyUOX2i5OMspUafBChOqLauy5lXca4zZu50xgXg2RYiU/Ne8RX6zNuj9CKwFthRnHxi7yG9aSdBNkUoFx6Dv7H7866kVD7VEjSd2MDndJIfnTigovyHO4aV4UYuIx4rXyu47gS2zVXZIVme67MAPTKM3LLEzlMtgt0zdWLeq/lH7DlgPM1OPv1nng01VF/X5O0UznHFaRXTxoltbTk0xWVJ2qXNDHNqVgYNBKIIRJGOM9sJl+ZH1d4r4MRZeSSTrWd79TH530cXedcksvIlXD89EQnAakr2r7Q2YcLEjabJHYnUR762PJ9tL5bl7p42PlR2nROYx75MjB6Rv/y31xGObcKKv/UufWKn9w004gv/NKh1v2EJygXCRtu5MOZcrZrTt3SebKXXFQHlI1ob67/qz/9Z0+3Z5DZ0Lz79PwabodrwA+NZq+Marl2w1SLuMdA9Ib8t9Jr+wjZ5JsK1qiCfTSmtG1Vp4IEfkBPQQ3gZ0cr7l5v3DU8ZSrUjlua8WtnBIb2fNEi6UNPT/kwUrIeKI3SGnpJWpCncQ0Lb+V5ECi58esmWAy0meHD3jRJR+PzrI8fPcpoalSfd7mmg5ly6vY3cPjB0gd7vTxAYZsfrL/TwpRFsbySooF1Jo4bmydRso5uNim2nivPw+/qRHvLfBNsHkpOB7rTmb+XGbm0raPr5oVBqfww/eQLarfrkdHThmXpkJNrM5GumaMjNc6k86jXu+9mvZYyu54Ljce+YhJ90/6zpT/b8dspan/39Wy89HBabsowrYxGdKnTL+iUuZRXXkgpkJ+VADepWre5DiQd46qtxDszP/wzrvD/z376J08xYht1BYo5BiecILgIuG903v1BxP2u9BPtiSmk0clx0vPdYFwktD1LeirXCbXwJwR4PT0HrxHYYcitYAK3Ec+N3XKPNPG1h0T3+fOv23vMtGLWfB21TM80foqcHSICTP7QAKWVtOsHFTY3ZY4yTJxOfDuAELn7LrT5NKz3rExz9gPuM2IOHuQKrUd5x8nrcFtfuPVdhdm6jz/8RWbq7cMH+76Xz5VKl6LjBg+aw8nwPHxMXc4yXR64bsJqn76RELd1IrvE85MjCn0aPmDNSz4+NtF7aeGL8ezak34Y6UDLRANfrSfODr5QPQxtwiceTDeSMlq5yCHp3+2A8HbXu2AeYM6IEvpmDmtcvvfdDjCdsCPyfCrIUoZR4O0oiU1erqs46sn2m0RdJpyxmymoC91d4zLAdORChkExHusFQt61l2swFQ69I4yRIUaRuqBNWdIMM2E0THvN++vnX80Zf6lIK9UpBGOMkhtR9G7JUpHpUVIBIxrFgcrbchfPgJbJp0bFe5UMj6l4NzZCvDnygzsXYzhDqwpIqZKu7tI/lVV36z/UCu3FMJ+6VMnCb3vxyMV6I05HTNk318px6V+pvQ6XdIGmC27Y8jX+YPyUwc3jPooU2Vu7GLil7MucvUqig0Zz9voIP2DL4EK2t+Xfpwvyl0pkoO7WPtrNu2rt3JSsnZUjHzrQX4K6ZmNEIb1+xuh62u6YfhajwCXRSW3jvks+ddexqKX1JuhAEH7ZdKeVIUBf33mY6ZqNnrezlovxfeNplfBLZv1gRnSULaiDcLpipoX3+culkkJPO6vWjFizS8tAde7vPXn/7uG//df/8qnTV6GpTEcRhOPfpyNUasP59eKtaIyqwkoYRhDvYf8MrvFZpKZiRg69nUbpKwqhbW3S3uOrZ3PIpvsbqWCHa42SXsgTIO2rNUCEF6n3egz4cBmExXwEEPtKWXMMmgXxuXHwzACGnAY/WjN8wlUgxkKg69cgvZaPv3SOtAnTSUz6GVm6S5Q0nqO8KBceFGztVZ8G8iO0V9+Di3IfZb0RDn5WHm5eoqgtL6PtTskOmkDaLaNBKjGpxp969GjuXKsbubYDiX/DespVPJLza3/GhZSdSvXvWmqNIeE1prZL/upuqflt2vHTr3HXP24fSEav5QsJq4mhH3SATqFh6khlmFwf+4osLAvIhF512paR1am+IyZyoG1GunTsQbOtfhzP4GAnnQHGGLmmkvRLPQ0GuJuOemZeMbMY17/5V0+7uxUlIihWx78Nym3iY8RhOIAiHW2QillYjuVrVDTktviMRaZyHreZ6aTtUUbZwy+Tr9PCNlimlN0Qmd0gQupX5lPOLUq70A2ScMKwxOG3I+rRGmmDabBeT1j1qBx+H66U5VmB6QHHrXIkvPIJ9kZwwhWE9653Un6npSmvr5IkabeEh+pRsl7P9bXEC90T3PpvQdnTAb1dZXiVNsDLTktNiVQ7pV0ATaWOGK8G3PCVbdy93jgg7JyezJUH98au8GnntMORb8w8RkH5mjchy8SWeaQFWx6Zux6jcj1xRuWadSrH1T46tpfppNW5HVtk78kUwy9qKbUdRvkIDfn6MfO0F3kZ7XdGpjPwbzppBnTWv7UFsjcI2VU3YuGr00G2lFIe/m///J8+daUAuzy+SWSEwgI/hjCyayPXzRniiBASoj5crWExKc9vcq2nfBDG5Jl1D6PSY1C8rNvimrNiyI7LbItrsFGSlxndbK2bE3f7FYanbrcnjUpWsSIKgnUroHfba1C4UOHKP9cTxrKmKaOU8TdOWnHgcFexzo07+RvcOolLxSpkzYdnI7gGMnLqWSkBpFylnHwtL3Wdcq/ll/4NnMPO6aDyKUhZygiqdyUr/GhPHZvs6jjKfaU36gZep2n6Nv0A/4xUro9CEh+lzV9iGyT+Uv+0tfahFzY6kr3TsZaWhKsrsOQCuUSgeO6oGnH4G4YH4drXdepmWu6aDnRamPZ/GUWXYvRwRhe5cVwjK30pcJzO/NB19WGgOzOz1jQj82F4YRteXQ4f6HtJFTA49aYzM5ra+Ei7//SP/9FT0yiKodLmj/w7j1yQcS0XEKDdGgLRY3r1oZVKgaWfMH2qY6Lb46e0bmiURkoOvVavAlLfMB2as1niXocRcA5VqRIHpMUTdH/D+sI0sh9QOMKJaYZmhqMxhFCw/LqI28YNzZZ5+EHDc7k8LQhv/sBuZvBrqAfhlytLjT2ur5l0t1KaZKshxh06Y4yMYQx3wm9x4Xw96U9pKuhA/bOZ4YHZyjAyUPl2VyluRxD5xiiv/vVykVIAAAxsSURBVNLa61PYOXzdmY4d7XGE9UmItLZ1LwPbzqXlH8o2xnWluxLuCFZyI4s2wMm96Ed/A/E2bI1L/gTiyWbC3GdNG1T+8snPgKbGU0P5+9+OpOhWEx7tfG94XIY0jHFmBtZlxzHKbZh64IEOsyXHmD/843/4D5+6WWf03HtZFns+2tzhUGH575f7UmGjhzQMa17ZuOsOjVNwbP2yaIv47THeonDmqIwyyfUgYt5inNYrpTACPyvPXLux6CaiihxGumnaGNNbmorZAu4d/FBkAB39omyY7dcnYAqrgefiolwHBwtnH/rrTm9eTocPcTD1oAeMqsYdz+5WKrtJaugHndSpaw2jeOhsieK2bme41PdA/ovCHXF8duusDcijz/RVJ0hJ3LUTWRq56PUZGn++PmFKmr/DD5TbR4lCH0vKpvCM25TQ2qVGHbe6kGuymkK2JCITzuBdp0sODZ3muEc5+YvUK/fSaf5cPzg66aDdQJ9SVT8nI/dRrHTC1rqod8s9BDdvLqpX9aWsrrl0/nHN1Do7iqHsoKCSRjCdvlFMfJ/GCT9kjNbbMby57/ny7sHXLxxKaSrxTt0HD7PmyogwC8S7mZqlIAyzUOV3qpbwbn1HoV9lnqvX6JQimb79jfsK13sNVZDQay8V8LawI8x85d19EI/HwLeSHvaGbQUS/+Ha+XkcpX0S5t9/8qivO+wRZG4j+Gj5w3RV1jboW695Ts2XSZxq21fZgy/C6/N0HH3K2qZKlih7eKhJcDhJ4UaX9EYHUoiYZm8hdLNFg4SfCKv16Q3U8A/UNUkqi/aEhzJQwsqhDaGTCK3wGm+up3Guaa+4eQZbxAUYfL85PEVX3pTE7iDohMm7dNrlQmPwXN5CO52jHmDS4fWKwi7GLW8q2xvYuSQnQUv7Si+VrVUNnMupzA/5cWd2NGm4fX7vYKnlVVbDS3us0B6bsBaamc3qHThEUdp9+DY0Ko82X8qN3lJ04V3XoZ34grLj37MrpSkPAeXYm2ATO4LhWTi3M7u//3f/wdPPPvsyRqIyPtbseb+7uw8+/EES6Y3mXABTOe8HOWPh5ctkzuj24oWNhyh/hOstVR93bqVTI1NFo1sfZE2P4ju1ZOz5xXBSKycVZejZX770zo/bAXo8a61MT00LCSeJCNkx0kkUvybhpiEYQmg9e/ZVyv4uBvck9Obr7h7/6d3zCO3bb9+6e5GO4EVGXtMX06c+hxhKbgB7DyneNjZ11DztUUkSv3bLGFOuxYmgUDZmjJYErZfzREHvASZJ7/NEFlUUeYS6TdEwJJis6XjqR2nCZ0e2lDHGeChDXGuXeUZwZgW2l9sBhleyNY1/lU7Ds4SU4d1gd2qTlqGHzHBwXPjtVfwW/zqvTl+VU9piw2f+mgXDfDT5CMOrLpUcrF2+efVNYn7TKaFdtNlMwW/4SK5ERmjJFz8+1F44KS9GRZJn0KiXlOUTFtAQfsjqQZYPX0cHHVfQL2gmuiNnCOCdqcgznebkqQxaHfWQgx7ej/SeTu9+gw07HJnZMVg7jy8Th3s3s5998WUNmqE+/J//3j94+hc///ndZ599cff4yXvtzb/40rkJz+9+7/d+cvfxxx+X2S+S6YMPPuy5Cs4290lOO3pff51RIP4EVIjPM0owks5/o8Dhr0xUrnHtrFSciaiAM52r+FJRmx4q4IFeSCm7u1NmJ64NRQFynVqn1870NAmMVJTZkWPdLRKdnz0f4kHPeoiB6IGieMqGNbTM020GGOLVaR4hCppWhvY8WjNTzuO/yjejl5vtbpzPM3J6sfZybRyJw0j//UC8yMsbf6iNKwXVcg2uMoLX3UauPDONouqu9/6MtRbl9nSKfNZ9BUUftKCcHErRsElVmPgBsjvHb/7B8JBOAHYanjYDvR1DubXpQd/MBLjOT+OEMJ4zqKaQxYULHyeUW4fpE006sa+jWzrgvcelyMra3yXPwPV6ur221QnKX1AdOyNIenaAjx0d6ZNcbIGuAR/7k5YOZO3/TkejL756dvd2d+4e9ZH//+ff/793/+VnP7/7nd/53ZleZWT6+V/+Zadge44CxdHD+nLkw+SLGceY9Krul4WJjAhfPXtR/NUnv47RPk9ZFDnhX724+/zzZ52fur8V7qJwb0eJU6Fc6wXwRmEM9y8PdDfcS3NfW7yb0wVsbJARgzPCmRrt1MCwr8EIheL7JJAdICNMMcYIuxHTBsn0gmGZQmbaq57zKrtzJL7ue0gdJSJgQi4ypDR0by8QarCySMNewLWGzqjQaSe1OxqBe21sjdV+/mjcc/jIO4SOTmvi1XUVoNORNuxVGff6DOe43xZ/iwu34auc57D76IJNC87XTcsojyxnmm8CcdpV/aWHK9OVSeXezmn8Z3qbB7wep6Mb/rUxl3EBOsmvHGVshzq6OtPCVH3e51ohUKJh7p27z3/95d0nn3zSxbGHMTXqxx//qu5HH33U921+/cXndz/7+S/ufvb//+Lus0+/uPvi8+fJn0LS4X/5xbMsCo0cT+6ePP4wo02M7zuL/IehFwOJkTGKZzEyaeGvf/3F3aefxgi/cDzVN1VoFZw5uUofFW5/GCWLEQpXKaAeCyuwGkLiZ0NjlNGo0WlQ8EkMzHTWQS0fWsO99/7lsBbClAeSE1pGXlPAHtySEc7Jtp0SJn4a+OiVWxYlt3t6YEfMkXUxdbi8X9QbysJHMQau9dnwaxxQByP1dCbi1rAWXk//3w9/lfz0VvnLA8STVgK7Zlqonp9gZHUtZ/Pv9RnWv/Hqq62Ew63/4n2wecG02fi5W49zmqXLpUtbT2m4Ww7dEMZfg/tbf+vvPDUN+vAHPwyVB2H08d2z51/d/eLjv8w08fHdj370O3eP33t098lnn3bkYhh/42/8zSjXbA787C9+kenUy7snUcyBt+4+/uWv7v78P/8s04MnGaVivDHWr9Lrm3J2HI0CWrM9jhIrW7mmWUYt07SoprVkKuJpjrm3Bff5r2RXTPMlOCPrN23A7lRGCCBVj0FHIBYEEYAQv51LM7QKMNiexkorECKG9z4UmimmtQgDg3PjO7RDy5gYsVbIppG9v8O49IyJwycs/ab1N3lMc7Ez2/EHP4lTFxFz+wAe6Ypqc83fjDqdOA/Cl/XOq6OD6ZMplUGp6rQPGIO/wnFN9qF/SRa4VymP5EtDHnxY8+GrTzBEN8iJYs3Gio4wIE9w8gyQyLnMc1zhKAcv5e8WRYa+e5XVg/ToOjjTUfFtw8ihu3zAUF8Yo9h67PLj+4iFSaM+dGDa25KIsb3dNp+ZSq6jiF33h/7jx2ZFj+4e/o9/+396iom//gf/w8GUEeqX/Rzp++nFfRX9hz/6YdZkv07Y51k4PunXFX/4wx/18EjTvffe+yDrs9+rYarMz/7iZ3e/+uWndz/+8U+6q8gI//zP/8vdL3/58d3j5NcLE4Q3TRkG5iGRq/z8UZBZOHqk52pkbijbdMnIF8N9kTXbl5mmUj86Ye5P3nM/Cp2qZBtgpgWCI+h0n+JqrOHZ7QLbr6xaTlNMDbtIRuu2V4qrg7AeI7dpCMYxRqd+gkwxr7y7vREjzPRWud3yPfiErXMMCy00Gxa3l02TX8m56iOuDUsm8/aze2z4ZLTN29qAcYcuxRllWxWf34nfNGe4DakCxtWdoOExIXy8m5kA2TAuiiYfnpvqoF1ZnQhueeu2/kcCdTnHX7ABqWfiidCx5mYW1uZmYH2uMHyo4dCb+iu4vB9IXxbGPyOXdFuuWyv4YFg1YJ1HyvZEkgFERymOcencdlPrwaNM+96ROT21PtTay8LwBzGoH/3uj+8+iwE42+B3f/KTu7/2+79/99f+4PfvPv/qy572hAfrIcwoXKF9YTHh733wYUa89+8+yshnLedAkk9+9XnXTdZov8r07z/8pz+7+w//8c/u/uIXH999EsP9NNPCzz7/8u7TlMl9HqP08W9IkfUSmszziUY4TzhbD5pCMkAbKy9irBTt2xjlN71VYB7s1oAvl8idqUQE1/edIjtfIOkWfgelURcjmToxuvN0L03d6d08XTLTRj3Ugyh0n0kM6sWgIYM8+/Jk6gv7Ha7wdcH4O/LF8LSxMuSpwobXbdyFBHVnDu4Dw6sk4Db9LXyf3rTd5gfSbLpzOLgvP1nprM48QP4zLXDOfU6/MPTu5+Wc7gz07uwCZ3LYvR4j+auCDgnfyhlaytzOFF90iVGZ3i+fY8Bpk0NX2rHg9a3v7v4r0nK8/zWIhQoAAAAASUVORK5CYII="/>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AutoShape 7" descr="data:image/png;base64,iVBORw0KGgoAAAANSUhEUgAAAL4AAAC+CAYAAACLdLWdAAAAAXNSR0IArs4c6QAAAARnQU1BAACxjwv8YQUAAAAJcEhZcwAADsMAAA7DAcdvqGQAAP+lSURBVHheZP3ns6bJddgJ5vXem/Lee9e2uoFugAAIkBzRDEmRhAiKlEaKmYiJjf0PSh/208Zs7IfdmdjYD7OM1UhDShpJtCAINNqgTbWrqi7v/b11vfduf7+TN6uL3Lz11Pu+j8k8efL4PJlPxX/5T5+s/fjv/iodObwvvf3t19PkxHBqaGhIabkuPXowkC5+eTMdOLgnnXp1X5qbH0019ZWpYq0h/eL9W6n/6bN09uzxtH/fFq5NpuXl5VTX0J7ef+/DNDU9n775zTdTe0dLWlpaSA2NHelZ/0i6eu1usjS1VKXpmZm0tFiV2jq6qXMlbdu2NbW3t6em5rpUX1eVVleX0srqfKqqXkv1tdWpubkpjY2N5eebmlNlRU26cf1emp6eTHv3b02VVctpbaUydXZ2ppnJuVRdU5HS2kyqrq5My2spVVXWptW1mrSyspSqahbjc2pyMdXW1PMs16uq0uLiQvSjsjIB91KqTFU8X815nuF6xWoFz62k+vrGtAbMMxPAU7Ga6urqUkVFRZqanUqNjY1xz9raWlpYWIjvlVToPbNT01FfTVV1Wl5dSUscjU1NaXR0NI2Pj9OX6bRjx45UXVUR7dfU1KTZ2Vnaq4/nOJ3m5ugb3xe4bps1dbXRhnBXV9fEuWXgtUSbPC/cFvvss5637YXF5QSkaXVpOdqa417hrgU+Yfb75ORkamlpCRgWFxejfz6/sDAHfipSBbhaXMiweN1rPltbW0uLuQ5/e6yurgacnqugjTme41tKwBd9AYaa2iqwztAl8F+1BryVaWXZfkNH9a3QzFq69NWtGIMLF75Ib37jbBofGQWe+dTV3RHtzM/Pp4FnQzwzz/O1aXF5NW3atCmu9fX1parjx86em5gcS3v37kjdPe0QXAZ2dakiff75BQa7Op06fQyCr0j1DbVpaXkljY1Op2tX76b2trb0yqvHaGSSjqQA5Pade+nWrTvp4KFDacfObTS0FoNSXV2fHj18kmZmF1JPbxdHRxByQ0Mz5+bSAoDOzs6kZ8/60iKMIkIrqyphmAYIgAEF4OmZabABUiohmqW1NDw0lu7cuZ82buxNe/ZugRkaYYYK2qoCntVA3OoKA1HPIFbV0K9qftM3rgVaGfSKiqpUA2JWVlZB+gsE7mhyz9oqB51bWFiMQVuDWFY5VwVsq6s8X1kR54LYuO5577fPEpzfJYRCLNVwmASxBIEIx4qEwL0yiIRl2963ykhLoA6U5yxBeAxuJih6A5F4TTzZjiXDDR2tM0JhCMgu7gXM9U/g5ZpE18g4iH/rWAQOYWlraY3ftmkRJov1+Xw+bGs16qqGTgKWdXg95wFEQcx+lynEob/tG2iEyGUS+ycuYAiHpgKoECar4FVGjWrWgBfaq6qsAXcrqa//GTSwmu7du596unsCX8IrvcLGIUCmp2eiPce2mf7YhxmErf2rHB4eTr29PWnDxk4IayIGawXu6Ot7loaGhtK+/Tsh0na4fjw4rrKCh6cXINaJtHVbL0AiWRBDcu/SSkV6+uQZBNiUNm1Gilcug9z5kIg22N/fH5J704au1IUm6N3QGczRALPZ0bm5mTQ+MZoeP36cLl78Kn116SoMdgt4KtPsPAO4Ug1P1qX+gXGYoybde9CfZpB+VdQ5OjaahoYH0uzcJP3w+jT1TacKtAWYDaSsIPbXVpA+ayBnFSJfAMFrDB7XJMQVGGxxfoEx8D4G1GsOCcjLg7CMlFRCroQWk0EdsKif0ZHVHKU5iKiCczUQqMQpcdu3CbSDUrKCgV2CIdUYdXVIOCRaY0MdgqQldbQzQPRHApI4lPoWCUei+8eH54sEtXguGJTfEprP59+eX+bwnjWeUfLmY3JymvaqGfv5aLe1tTXowOctMhqn43n766f9t23bKe3ZVvn0nHB5v2173vsLY2QmkQkr0LjVtFEDLmpTXU2W9vbDNjLu15kLfED5aQ1hYz3WryZagykam2FUzgn39NQslst0wFGYsLOtnXFHeMIQPlvpxd4N3XS2iYoFpIbKOtKtm3f4XZk6uhohpJH4vjC/TKVL6cH9p/yuStt2bmAAYQY6sALRP3ncj8QeTLt3704trQ1B+KlihU5Vp5GRoRh0tUo36qiqehUmwIygE8HVlSuhBQ4c2BemioPw9OlAunrlVkj1O7cfYJbMA8NaGugf55hMI0MzSNIW7u8KSaAkUUItLy8FEts7WmmnEi21GAhR/YmsMvhxwAziQETPz0uMEkUeqBcJysEX8YHISqXTIte5H2lUCS5WFFUhAbNZZd1+r6mpi3pyeytBTIVgra8Ql7+VRIV4LMJrcaAUJhKAUsvny8D73aMQViFCr1tso0jccq/Plb7ZLz89b9veX6S714SpEF85Z93eX85Zl/1QuAmzpli5Zrte93eR9P4OokQ7VQTca1yrCqGo1q2ukTkqAtcWnw3YESw+aynMuIjWlub8HBkZwRQeD5NRuG2rtrY+mCP3ZS6toNEDP8tIng1I4FSxGPaUDTx+9DQ9ePAIib4Z+7MK4p7GzKlLrS1ohcmlNDQ4nrbv2Iz6wK6FYKc0QSqqU/+zYT6r0qYtmyA4gZoF6IzkRw8eItmqUifEKF6Xl+YAQBt+EbtyMu7ftn1z2rV7e9q+fSufezFzALiuOd29+wQT6mG6fuN2evion+7XcQ6TCP+grk7irg+NMDWzlOaxGeeQ2vPY6kpeEexgiIiV8BmWuWcGGxjEqKmURhC6Nu0aDNOA6q1A4tciAFBCMTBVDF7YndXasxIVg+FFxqWmns5A8NqqKAkYoQq4m8EZ5tESRMY5GUHp39Lanu+l7VXalSGXMF1WlmAgtQnfV4EBvR22vJ8vfvfaMrB5LNEYoEWRgGqx7TWjwubmvARXpJ0EYLua+UpLD79LwKH2GbsnT57E9zUujI1OBPFLqI5fkdjeX4uG8rAR+2D9lvJp8Xs5JFqflbjpxDo9ZOb3mris4lqMg+YK1ysQIjXA2wBuA9fcNw+OhC80EXiohknWaNLvw6Mj4HoxDQ4Ppek5pD30aJvC31jfgHXRGSbcDNJeKFdpv3JsbDgI4cbNq5giTwPYJ0+ehk3a09MF9wEEJuXMzBREtIy074NQl9LOHVtR9ZnDdQ61ux49fBoOhBymmlpaBpEAMDg4mEZGh3Bcm2Gkajq9SDsxFmlmCvMKk6S9rQnJ3RrIaYDJNm/eDGHW0tYC2qiDejCjnvZj/lxBs/QB6xD1juKTtEATDOqKth+SdhmJVdvCZ8K0mAot5fcs+aBUGHx5ZZZPHPE67EwQ7aEjrHlcA0Id1EqozYEV/jxwWa1LBBKAA6mknwKZs9r/QK7/s4jdWVUNM0BMTc1t1NcAfhpgDKW9RJTrER7rKtJYIvV7kbaey/dk6lZFK0AceK+FxFyXiC9KxiIdi+ZQEnvOUvrxvC+cKxrJOhxzD+G4d+9eun///j+sG3gtPm/xnM/6W5yobX1WuMs1P/3tPcLiYZ0ewpnv0QexDplRs0bYMpMUBrR+D81G6wqJD2gbN25cl+hZkwiaQsp+tOGDtrQ0xTE/r+mmo4s24Z7KXbs2p4MH9qTurg7sool05fLV9Nlnn8HVlWnL1o10VqfLiEpzRB76nvRjqnQjnTcFsQpMY2MT5si9UDGaKRKvHauBAJCVEOqz6MCOnVvRHHR4NTtoEsH9+3f5XA7zB5EbPoHmyezCLJJxLrW0t6UTp06lo8ePp/2HDsbvmXnsZOqvQCrfu/cIs+wRjCmR4ggv46iu1cLMmhtGcGpAoo6UzidIpj8VlTBeFUxZgemzMsdISiQSNJAjQZQ4SuGQxJx3ACxBLI45EjMkL0R+89bd1PdsiDpxWDH3FhZX08jYDJrpWRzDIxMMUB1Ix9nFlKqG0KqxZ6vpv8EAcRWSjnbykdV5OcSTuCxEKxF5BH4hCB03nW2Fko65Tr3+iOZe/p4J5cViXZ632IZM1dGBuQg+i7nyySefpBs3boAP6qLeFeqL79wvPoI4qUfi1crzvKUwnJ+eK215+L0Qvbi2v4uMpY5pJfVpEXhUoVVL/aW/RShUI7wk3mqFFvfUN9WnhuaGuEdib8Fk37ChJ3V2YVL3dCJoYWxM6SWIXvqi+tTU2JCqfvCD75/bD+GDfU40wwCbQHZD/K6oNJy0iFSboBNV6cKXV7CtR9OhQ3tTz4bmcIZrqhsjyvPppxfTxk0b006c1frGaga1Nuz05aXKdOHCV0jtlmRYFHLEBMHU0KmamMGkeoz50572HdgNgNplmSFu374Xnvvx40dTa1sz5kN16oI561B/4+PY98OjmFrNfA4i/fuydEfy1qDy6+saGSSRhtOMLLE+7Xe1UBB4lSp2NSTAMgOkXald42Dob1gkGuszYmKpArGZiJQ8VdS3gHpdTl9cuMIzlfhJmyAA7kXSP8Pk++yzi+nK1WuYhjP4LhviGf2OWgZwHhvYdpVry0asJGzaUBoy1jHIHrYnkUhcFq/XNzSu3/c14Sl8JDK/Z6LKznyRjEWL5Hq+ZgIjXRMTk+C0nrFvjHuNGtnu5MR4OnLkCNoThgZW8RBEK9GBC+sOfloPkwqTz8k0XitEa53C5rUCi9eDYewDjC+8URUMJd6V5BK4Du8yWhK+DvyIe+nGyN3U9EwIWtvV/+mC0JexMHq6O4NONJlCw/PglFaFoXMEmeZ8I8xS9X/+P/2P54AvGm/FBl3AVt6Gjd3T3Y7UnEz37t8IM2ZhsTJd/up6asPsOHBwL1J7imdUsw1I+wdI7gdpz56dcU3imp1FWjd34ZQ+TkNDI+nYscOpo7OZ53TgGMC6tnTlynWAmuSZfakVM0gbTgTNYKPdvfcgTK0tWzbSjswyBdKwn7Evnzx6mBohgL17dsDZbWErDw4O4NhMpPuo6HnjvU2aWyk1N7UDv8iVIPBXluaj48tImSLFslQ1zl6L9FGqLcYA1jcYXjRsCYEBlxoMcgLOJTRiU7p96x4a50k6dvxktDMzs0BdzajYTtrSmVpJV6/ewF6tSRsgfhlQc6ESApLZDCHKCEsQhoNqDF5ikMAK4Us0EosDbFldvy5RafYAWBCCUSgepl20AtclFCW5z1rHPM8vghA1RBAavogELXMLQzjqEF3Devhy44beeFbpGCYMROhztlXFp/ULU3Vlhtk2CuwStnNBgVcYhZ/r/Cahr//Rlp912NGGQqUl61cABQPo09BILRoybFAqUavpQyp0ElphdkYnWnNuPvVC8JrMrZg11hHyijb0FWZnpxHSU7SGcGfsNX2qfvSj3zunlJMoJsaxtds7aGMNwKvTps09YYLU1TYiGebChu/q6oIxNoLv2VBxC/NIZ9S96vXwkQMQi2rYEFUjBLiSbly/E4g4eGgPA65NWxkdmJxYTFev3ExtHc0RybGjIrMW5/Lhw0fpaV9/2n9gb3CyvkRdfVWaoQPDQ4NpaPgZbR3CD+iNjnR2ttPRqjQw8IwBWIkJl2f9g/gq/RCGdrKSbz0ezWBkzVAHM/MZpgf3QGQS0gKOp9+NBxu50m63zhr8GMYVYppDQ/VA5PPpw48/gzk3oeX2UjOEW1UPHmvCr2hv6wJ3G3CoZoGjj+9dQWATSCloI6t0viwiBJwLWDW0CDOKK0shJH/7XQnp9wr66afXZAwZVyawLs8V80Yil3mfM9C6hHWcvVcGkHD9bf1tba3BCGoiBYPhXdsRXxkm686MFcQdzAM8Wud8Fs1TDtv1Uxx6fzyzDreHv2WMFdq2BNyYIpp+pT+VELyCxmNlaS0CF+LKELFMMzo6DK6zsOyCBsbGhmBW26V+asqw+rwCugJTqD6shMZGnObGJmxNJ6bosI0tzM7QyBy/5yCQuSCQDajxV86cTr/xT34lHTi0E6J8kB49fhBc7TOGkbp72lDpbXRgmeeyyaIEHh0dDwdEZDoQtiOR6KBKaLt2bEeaZIerEVNLB9AIQxeS3PmDmdlRuHUsbcJuO4Q5tKG3M23buoE6nWCZBXnL3KuNt5KmJkdTV087R2dEdQaHxtJ7H3ySPvr4Uvryws305Ok4UgLJsajqb6GfjRC2RGDkCibGZleCVIYK5D4I0UFwNpmxAn7ValvE/y9dvIa2msM/OoL2wtepwK+YW0oPH/SlgWdj4K0p9fZsxnTcmIaHx9L42BTST4fMuH6KKJD997vtrTLIRmqcDzESOo9dzS8uVnEv0pjrXtP/0Dnzs1otISOsZdNG4hO/EoIRqOYWZ5czg4jfICY0jVEdZ20X6Z9OoRpa8Wp0yIiHUa6GuvpUj5QvhOrxYgGaOKw3fr9A9J4zOEB1/+D5f1yP359PuAFjMX88VZhEpizF796nCVOLjS9h68gqFGvWgxP2pUTePNQe9rGtrYVxbGX8pBXMtn/1r/7oXKjShWUcg5YI+WifywxGfCRu1WKJbbfxcFt7E0AuRNjr+tU72FtT6bXXT6em5tqYqFll5JxW/vDD84GIo5g5aoJQQSAfCyOkvdpl777t/Fbq1QC1EaVn6dbtW+nI4QOpsbmeDirJkCZ0fGhgGG3wMHUCQzOMtLqKA4pdJ33cwSdYYTBPnTyRDhzcjzprBXacx9VqCHQW4huJ+PIAfsMahFKNiVYHwS5DbDL3EpRfaUiTaw11DdHXLB1NGcDu5XxVJaYOn4MDo+nBw8eppamVtg7DPKup7+kA/f04Xbl8E80zFFprBlU8OT4VtmgLdqjpGzUQ5NIydjByaBHYZQRJQZz5KSFkGZWJSQKQmB0HfyshxaEEAMLoR47DOwssYUiHXhdhfnIpihLa55WePqsjbL1qIZ83VUEiUtvp4NYjOX1eYszPZ8ZRgisMcjGaJhzZfxDWUrzP3x5e+wfMBxz+tn19MtvPtr33S7yYQTCisIdphvzW7FkAZrVAzFRzfiwmBDUB18JPHMbf06Ko5HlNVq2QavBrnY5lLlkjVlbjjMnhrU5bI+0lMkOXDpYErzo0FCRBK5mr4abW5saQ1Juxvw8f2Z92bN+CJB3HfBnBRqyFKJvieZ1JB9vcm/nFOcAT8TU4rUMRc924uQcE5UiFbU1NzqbHj/oZjPoIRa2tGOeejfZGkZrvvfdBevLwSWpubGGgpmHScbi5Jk2NT6SpiYm0b98epFw96rkSbdGaduzclNq7Wug1tmR9Iww6l65ev50+/+Jy+uzza/gRTnw0wHgSfh0SroMRxiSCwBfmlUCG4LQ3wRcEX2Y6H0L000j7rVt3hsAYwKz65KPz6V6kT2xCK21K/X1D6bNPL6SHjx+HpDca1Qqj927cwGdbqmKAKhhA7ftpGMSYv1J/HjNwGSYw+iNNiTOf1yywFKlocQAzcXsXZgn2sgyiTV4IS7u2EKD3yRxq3swkOv2zEIWh2IUY62AuTN+I6XO/91gycXrIOP7+msg9X8o/vt9Szlk0oz0kwFIkbpmoMIV9FD6LloO/7Yv1eI8lIksQNhROBUbGYCyqdQ7Gdu2/R4GjMF85V2kagtJOdaDH29zSAGfNpwsXLgRBiiQlgBEc7SfVSJ56X0j1qM0unODTZ44FcY+ND6fr168itR/h7N6DSxfT7j3bGMRs02nbz84s4oA+CsepC4dEKaMmUHHqWD9+1IdZsznCUk44hVriWU2mESRtF/a1s7Sq+pamZjq8lu7dfYiZsZi2b9kuSpDw2NEIJSNBz549jXP6Ebt27Uq7d+8FubUx+/zJxxfSxx9eTJe+uocZNIZkF6X1IBh7vgJJtKpEkzH1CwzpISkh9PsPHkL486mjvcsHwjTT3Dtz5uX09ttvp9deey19+9vfCSIULpFuyDfnIj0LISJBet1BkLlMWDPk6kwypAoMeYB91nF4cdA8Z/G7aSWmggwMDCDxhsO/0YRSu0ksElJW/Vl7+GwhKpnJOr1mmkL+nkLo+L2043frkhast5isnrfOF48Xi/B5eL4QrM/JYBb9AGGxnnLfP67DvitsxJFa32eceNQfEL6CDz9twz75jPeFD8E1j9KGDGYbmJdZmiiddQDkduP4f/5n/yH9h//wnwJI46JOKukde5+Veu/C4iyEtwARLiFtKtO2zZvStm3bAmDvNf/GCavp6Yk456zgIJLbCZ99B/eFHS9RmnFpiPLRo6cgVZu9NxAiwEvcOzE2mZ4+7EOSbksH9h8DdKiaMTG/ZGJ8LvU9GeLa1oimSEwxgUG7Zoym6uW09yAEv39X2rZzazp15jim17HU2tYBQy+la9fuczxId+70RcafNrpZpEr7BIOA8zQKbAoH4+43btwK32Xfvv2pHs1Wi6kxMzkFk9WlHTu24TcgUSEOJ+D0DRzorVu3cmyJiRaJzGJ4VC1Yiaqvq2+A+ZF0qhZMCh1RZ3ed8S2EEf4A5x3ccs4BVICY6ekY5nHJEaFGbHQJ2Hsc7jzouXjO9tUMPq8/oICJ8B9FwhGPFqM4QYpKeYSMMJSxeZHwn5cQu5ngPbwnHzrrmUBfPF80mqaITO85+2Cd0p5teb94K8xrUcMZXbI5zb9yn9dL/V8XcZ7xnq/xy0kaJdAyBK0ZJJErRWzk9u3bIaEKonkkHtYUUguItEg7SNiK+ASzC/OBTJ3LN7/xWhx3793iuIk0Ggh1+qzvKRbbWtqyqTckUSAQIjZR6uaN22nTpg2po6sjQnHGZ2NmEaJz1rap2VlQEZ0zQWuQ/BM4jQs4nXv27gB+6sKBMLy1gKR9hD8wOS5TNIOkeSSFEYu6MNHaWpvxO+pggkMRNlWKff75l+nDjz9P5z+9hPM+Ch6czKlM3b078DXasSkX090Hz3AMq1JHTzfmCqYgDuJsTIcvYOrNhoPe2tKeRoaGOUbD1jywf39qRTs5LR/SimeaGuthEm1cNVMt8IELfR06J75nZ7I5UhLKZmbVHAwsjObkGV8ZvaqYWGxpw+/Cxm3GR5Pol2hTR1ytrBVR8oQ8HHhLIaTiJDqePut1ce9kkEUiLMxk2kVhrudEWAgd2vB4TtDU4/E1IWaGi3o4LAoFBagMZ9g4mIq+6e9pAxjFMUgRpiq0JkMywJFaAmukOudsoLcXpbyfBTY/yzkZ+2tY1B5rhu8gXJwR7eR//+/+bRoZfsbAQHA0+td/+TdI3WXsX21gJx/yNLjhQSeNnD2bW8BGRRXJubPYjChGMLaYmlpr0q492yGcLhzC/vTk8YN05avPUnsbtih9WFQd4wQ7aTaOVJ+YHElbtnZjbjnRUcPgaldXY8o8id/btvdCrNi/tar/nKLw8MFjBiTBFDplz2DppdSCDzAxMp2ufXU9dXc0pq2bW9Pi0hCDuQrhOUOY0jRtbd3amY6f2JFeenlf2r69M23Y2IWfsZBu3OpL775/Kb37wZV08+5QunFnJE3ONqRnIyn1DSym6oaO1NCOmVWNOYAW27RpJwTUjO9wMd26eS9i959+fD4tTM+mPdt3pq09Gw16pyWIqx2CrwLfM+OjqQnNtLToxMoUA7SWGhvM1DR2ndW0ppaRpqUViLS6wSoQUhAwDjt8neaRkNPgvrKuKi1ADB5GfxRPNUj8CtO38d+Upg6+GtexCzMFza4E1gH0s77eeL/hwoRwwESjXmPwMbYIxSVD3hCpmsCZ50zmMqBmGs8hNNVYEpaMIRAVa0hlLqwguOoQYDNTs0FLxv4tEj02BrAAE8JAmBnd6OOafhYM6yQhvyLL1nmcsDjUcBzOKMMTYULW0MdVBTT9NcrlXIbaSjPa/gkQfKBTG4xUaeM6j0oXk7Fu3ryZLl26ENLZGVZn7+TEpqaWkApO/25EKk8hoc1jVzvITZYMPANGIzOzk9j2Sq/FkKgmnm3a1JNOnjxKO9ryD9LkGBIRDp+YmkQr3E49G7tTRydEOzlMbXTaPH0Q9fjxk9SJFujt6cCPGOTcDB3DTn/wKD0b6EuHDu8Pe96FKGovowCDUOni/FI6fuwI9jhE1oDUqkIawS03r11LI6MDqbe7lfYaU239WsxNnDlzmjY20i+IE8RP4Y+88/OPcarPp1/84ss4TIx79bW3QzIJt1quo6MjTBlNrPOffpB+/u6P8Rnuovka00svHYagncKfiUFenJsHOmBZg8ghAAdMx0yCKdIwJCklS6s88xm4h7BMwqrivD5BSDcGGPpiMCEipSb3hNQFfxK9JSQdRO95paDSU8YqUrG0V4qweLxYiiS3/vJcMNP6ff/gfgDyHg/TOtToahHHWqbTDLZoYcSE5qo2f64bQwciN+QLXDCuSWj2VaaU9gzvBCwwhHjTD4wCgVuEw+u2o8aL4jX9SAhewS3slXURusvq1XLgwAHMnQ2h+s27ccJKc8eKtFEbMDFcbWO+jjbsli1b43mdZNMEHCAZRcTaWT+tW0mjJHj55ZfT/oMHQ0I8ePwoXb95HfPhbhqHODdu6na4kP7DYRK04eBO46hOTzofMAwMK6j2VoCvitng+/ceIKlq086dOwPJ9fXNoYl0wDTTtmzdxCDXRts+46STMHlNn6V3QxcwY0Kg2Zrol3XML0ynnt7OdOToAfq2IUwv+2TeytDAIFJrOo0MIvrRRDVVjREX3rStmz5tS3v3b0ydPdVpz/6u9Nqb+9J3f3Am9W5GM1WMYTjP4hMgKaGxmlpnsGsSPAozYD7gTFMbYwNBIa1kiDqZAELWLDSSZkKdKd5O5i0sToHjmfhenLyi1sWxBGmI1khUyRKVQT00e/SNILt1vEBg3CckHtBeHMFNHIYDXfhTCf7ikGg4SjvZCZd5+OR+erD+nU+gFzaLPorFLErNFwnUekJrrMNv8dN6wxxZb8d+lev+9llpwefsg6Uwtdf9LIz3DxiSUs5X/Yt//gfnrMAfNuhKlampKQisJZ0+fTq9//4HEeHZvHlLSIqRkdFIVrPBr776Ko3imDodX4u94axnTD8zYDKOABiqEpgWFwoAxDwSz88OmKqtI0cPpmdyrnyzmXSt+Ag4va6amhwfT7dv3Ybg8DkYoH37nSG100jAqYV06fLldPjwodS7MaedOkBKav2B69eup7NvvAbRTgQD66zqPI2OTIYvcfDQfqT0RtrPeS+gNN24fiONjYyEllNTOGtt/pKx+/lZVb1RnmXqfxxSaxRcKAiMiLkazcU8O3ZsTnv3bUN4tIRJBtlB5Ehpxi1SsJHY5htpe1fA3EFcDKwEaGxdfEROOqanC1/UphE7pw3VvL9Ne5DhXWonofmMY+cRfQlChsiQkoVQFD5+1jBOCiPHxls10f2ScRAkHJ8AHues01Low9SF5wQF7PGYX+Von5X4ue54+RkHjBuECexaAEHI8Ib1aWqpCVyJFc/znDAXaW3OjiZ2oIrGnKEXdgWtIfN5LAIaQVN3B92aYmG9+i2FAXzOw++lVP0P//qPz9mQ+S0S+yyfGzZsTG+c/UZw++3bZk+myMU5e/Zs+p/+b//39M47P4/jxo2b2LS30sHDh9OuXbvpv1zsBBW2lmoIVautpbawTfoEoAvYw0gRbXQGth0TpqWtJXUD+By22sjIM2xCczCW0sT4GMR4Mx0+eCjt3bMrdbTDKNS7CpKvXr0ZobvjJ47CdKVNJzlWMNW+CjPs5KkTINTVTU3hIDeiEa5c4bmpiXTixJFwdCVkB2VifCp98eXF1IrTu3P3dnwJB3gNws7PDj4bAtETaWNvD4NRnfqe9qVhnNeR4QmYbiUmsyRYV1OpvmuwSSsqjDYYuWHA9AeQzs5sawLOL8yGLe+gOxxO2NhnhikGLU9IGY7URDEvRfPOBSnY+ggJl4jGajFINVaWgVxuw0TVB0Ah0ScFhITuxI/nxblMZrHP0S4aIIiCZ5DlnPEsh4PutxcIRzox78hnNKOsw6fiVgk/HpHYIV6IzvuzeeEMq+udwQH4bmppBjYTxtQWtgchApv9NKRrWxJ+iSjFck7aChjQJtan1TE24Uo7+gXeuzo78DknAi/B1BCD970Iv8X/o55/+cc/PKcEkEgl0KHhkbR3795kTv6f//mfI93HwnTYuXNXxIsvQlR22IflXEOR5neMwX3mpXRi78ayO64JvJqhNBySBsB9fnLSKXyjIotZ/YPQlpbG1NHWzABXYOJMpmtXroYa3n9gf9rY08tgLqc2iN+Y+vvvf4gponTdQT121Pob0sDgcGiiY8eOxlpcI0FKghqcwzEcaGdXd+7cznM7Q/oIk/MC5iHdvnUn7dm7E39kcxCui3QcjAf3HnH9UTp16mQ6dvQQmqAz4J3AzxkYGImFO0+f9KUxcKXzp/arQepEiFgzAeKN0BuDINM4KDpkMYnFUEgESvEc3XCmdhHbVhVuIMG5DOPdq6mtrSPwZ5KWSXPmNcns4jPW7iLVNWXEtYPvYT6SY+A9SkIPNXyYINwX3KL2oa2vCQVNxXnrKYQTsPOs42opuT/xJJ/5fs2azLixBhdHsjxfh2kpfa0pTMCRTMmlIMRiejlPIjjeZ18An/bEH33hZj8DVr4byRseGUajI1hgoLZWfMN1wpfhrNn7LAFfwGp38/eq73/n7XMCaVjME/WNjUGwf/WXf53u3r1Lw6YXz8Y5J2pkBM0S7XvtZZ0v0wHOf3I+1r2+9dY3Q8ovzM/FDK4ZjgJgR6LjAgT8fjYj6VfRENY3DXE2cq/RJBeh24Fm1FYLcCn5dbw1KVxVJVNO0fYeiNfVY4vGwyFe0wu+unSZthfSqdMnkOjZHJB4Kipq0pdfXApJ/eabr8NkDRANpoWhwun59AXXJIb9+3dyzbxvpc4c2mc1Xbp4KZjb1fxNaAKxv3XLdmCeTTOTmGiNJnjldcp37zxMg4Nj1IUTWd8GWajOlYrZDzIRTSdNR9hZawfSECyyLjSBcx9BwBBqDPRaVSQJaoqZROgC+Zoa/DLqrEcbiVMJTSkfM6DgySFWcprQFpmMQgHzOJZ5F4Ys2ZXwcTf/qCLGSYCCSDi8TTMrjxYEjeSVcf2t9NaciYc9gqCUshKyRGpfuMQtcS99sV/VwGDbYetwDxBzLjO2370W0p7nZDJ9HXP1HX/pVAazaDI/GxhAqKEJMb8k/AjDQkOZOTPzWwrRW/zuUanzKicr1f3097vvvpsuXrwYFUj0SkVj6k5OBfDrUkMp0tjQHFLHe/Lyvey5G18NzoXoLDrGIlbgigOsJPYev+tsRrow9RuuMk67B/Pm0MF9ac/ubZhHSAQk4ThO7pWrl2CqukhZdnZ4AcIXJnOHjEoZYXEm2a1CZKq8Ikzb/GnMU/RgVknUkR+PMzw1NQ3zjqajRw8j8XdBmHOo0GmIfRZf4XJEmU6eOggzarPPYnLVo+7nsPEHkWorOML70htvvIo2OE6dTWlocDL94v0v0n/8879FW4ziN4CglTYooAkiNyTcRH9aqdc1tdisEKNFyewMpRpTAtVWdwsV0501qd5/7yMc+qfgW+3B2HC+SOEs5fLAilPHrRzi1PPiuXy3qNEkDs2RXDLpyYQa/45XZgauqFXWny9j733Sfj7yd4MTq2v6Kh5K9VyPfbMt6STGWJgRVvoG8QkIpS3hsz8ynXXYnyDWqH+dPbi3aDfvtW5xUb5bhPHFPpQSdSnpVT0SiA89evQoCF/CtYMCLLEq4Xt7e+OzqE6dXZPahNosQQnr3/ybf5OeIVUbuGbEQcY2f8dJJTvrxEhGfE6GklGcpLIu25PbZULt9/6+voiyuK9Oe3tLpFPQt1j95Xrf4eGnMTFmhy2Xr1wKYnYyy7kJ83nsE6DGMjqjUydOHgMRSvO8kFv72PwgGXTL5s30JU8uudZ2Fsf4wf3bYfYsLIzjfzwB5iFUqikCD4HvFmbYhrRnfw8+Sh3m1V6c4kOxztMFOIvzVeDyQvqbv/koffD+lXTn9ih1bUQIduOcm1O0ESJAo84so6VW0Wba4pAOxOBSReP3aPTU2Nyevrx4OX115To+SBt9MuKjI690VZvkCR6Fk2aD+NRZ1LY3Cc81yG7hsqgfBDLiMDRIkahU/7K0GZsSScGnElxz0LEypVfhpF8WYWvG0vu8Lp2tIIAW8WcUQjoMtWjGxZWFCIuLb4ndsdVE0VzLyWXoG9qbhfZyexJzXo6pEFXaA1z0c3HJiFSO/jimRof89Jz0m7VENu/K4bXoH/0VR+Uz6vjjH/3+86iOn0ZYPvroo7DXvdGNmyRQnVeJ0VXsAmbJXGsn8lJC+Wp2bgaH8xiE2grB14czaz3mh8t4OiLawA5SLdfR8jHBMTU5nqpBkOaRZs+Hv/gQgpjF9DC3BjMHhxjUpNa29rQLG70aU2FoaDD1P3sa6s8dGa5du55c1LJ33y5gmg3nVck4MT6TvvzyAoRWn1555SXMAm17bfDlNDI0nj744MO0Y8d2CPcQBDIeWqQBlWnY88///D9ivtxJn395Pn3yyS/ShYuf4tRfC/PL+k+9dBS/oz7MKid+Jicn0oULX6YNGzekA/sP0U4d0nos/ITRkXE+n6bBgTEERWP4HUp8Z3v1T7CW6CESq8pMTBe9mDqAZhibTh9/fD65m8Shg85ZaK5ISIxROMwMpjYFCI6QIwQhUZXi9TLgjoHjoYkTBMBvP7Pz6Pl4Ij7Fu8Ql8fi5iB/oOGuLq5HMhjVJ0LkT6Ueib28zeudKrDmEp/iXCHNELegsYKB24YR2whEOHy1rBe/hlmBsKAP64gfwxLP0MSe0VSCM58K5nZudj6Q/TWOZy/UDmXFzn0vxu/222N9KF1e7gslS1GLm5OXnUt8EJh1bHVmB9j4RoWSW+110XWsnYc1Y9xiLf2thmCk+VT9IERw56/VwBtD63epB+60WxLi1hMi3PVdvyXhudDQHU9mG4zo9OwVhuZCjIhbJHD12EHNoT3D72NgIXV2OHP76Bu1r7VsIg/oGsQVNZzaE6bNKMKMSxoJNlRCmnbu2BsFnOzVHUoxoRR9MjV51hf8YBD+IDf8o3bh+IV29+hnMORQTVItohIX5YZh6AaZehUC3pzOnD6JhDqeXXjqVdu/bjVSsStdu3IN5bqWf/P3H6b13v0z37o6kwaGlNDXj4GMOJkO8LppRM8pIplJ8FWE7w6wuonCyzi1fYk8j4cVUEW4H1kH1U2IVl46H46izbc/VbOY/LXM4CSQ5OTEmiTh+sQMD3xmYiBTNYEs3NrfwO0f+jPTVuvwRAlQzDY8yHjD3JELqz//j/5H+5//l/5XeR5AoFIPA14v0Ip7zOYifZzORM7BoKduXJoRdaa8F4Sysk1TcHYwQh8KWury3mEA+E4xB3X6W714rMPj9xSOiOt7oiiPVpZ2+g4SboSP+lkCCWAHQSlSbNizxS9w6TC7lMkyllH/jzbMRNdG0cSHEEiLda9EzhRISjaY5p8pFpsnxCKjsbC6mWQje0o5Kd2LKPBY766H0dGXXjRvX07WrX6UNm3pxhLGd1yrQArv53gh8E7FCy/iv0kSJee3qjYhunD37GkSSIw/ah2mtOn384acR59+1e2v4EUZWdOLMr/93/+7PgjnCNFo0fRdEgjRNIZE3PjkGYR+FCTfx202j5tNnn33K/Sm9+urLUVc98Ds/4aTgw4cPAm+9vRsiNDo6NhkL8UdGJmBSVHZTSxzOOegQrwLf4tJarDVQc548eQLi1BycgrkgLOxqTZtw+sSvEhvYXacampaTjpHjFQTmIPAvbHquBZEE0WRHNeZg+BR+ic3xydEa/Q9ohLoqq4xYGTRQ47heWV9Kc4Kx5Fq/Dv7du2nfvn0wnGs5sLHVYhByhiOPi5SwwjN8BJwm9wmPgRFNHGGIkOd6ONTDZwGeZ9X2wxFMmYUeFbRVMix98TO3k5ng/4/w4xc1/PGPfi/CmWJE+3gOFeU6WBGlCnK7EMOG2mR52jiHoVRxPmOSlurr+NEjkVZgeoJhRLMVDdnZETtmZ3NsGkQr7QuQ9MOFwVVVItLojKml9amruxem4RwEV4OZo71aw/klbN//77/9t+m//sV/Sttxtnft2I1kWEPVGQ2qQ+1hJlSthap1b87BgXGk8y0YYxtw9aCZssZxD8arV6/Hjm0uXNm4uTM70Ni+qt2vLl1PP/vpuxB5I8gGYZxvgbHEiyrZvhk56esfTFs27Ug93RsiHPrg/gPa2hVh1KZmTbkFtMEM2moShr0aO8edPn0Cn6CDa0Y5GtLjp8/STbTL4OAIMLvYWyfQDb4aMd/uxFrnM6dP44NsDH+nSYk/PRqw1kBsGiZBpI4o8IVQAed5nsD8pEwIfpcM6jA3lZ4+sQzutP0jv15iQdD5bCzKYaCd0BwaGqPdOvqvNtLeRirXIfURCplJJbZaxt/1FbWMXVc6cvhoCCvzdQrRBhHyfJhZQcBIa9qxfecZNNecq/CKE1uxp5FmUPgaeeGM9AMZpcHhYczjmWBw/U5PSthqtiyos8S3z5YXCV84YgKrDKYO7hiSSCf2yJGj2Nf708kTp8LUEdyTJ09iP+9LDx48CAKQs1ppVMB+93d+O506dSKkf6xipwM6HTYGDCAqLyrW9NC2NuSoJmiBsKpQ2cvL88EATapVOFoNJPFq27svT0NDE1KuJX36yeeo0vdSK9pk/7792NJbY6CVuGYaVtWKrDxb7H6dS4sVMcOqySUhOnHkHALCJF348qto5+SpY6hzTT4nlWph/Nn09z95Nw08G3ZoskDAzNK0U34Jv4OgD+NOb23tneno0WNI+89h3oV09o3XwUFz9M/BdYu8Ly58jlM8nr751puRKuFEmQO2tFyRJqbmaGUtTVP/o8ePUv/gEKbbdJqcmokJN4WG9TuTrMZym8Rm+iJuneeI9brrRB2r32RefhXTwk9LTuAqGlxC4CS2tjH5mBjkWETAyQRKb1MPpBvXEuhUOznY2NQaE3ZGm0A0FZjzbuUSLUSPH7IT7VsD/uvr8jrnaIeiBNaCCMJT4tGvCphDXEqgsSkW5yV4id/wrlGdUmTuEvN/NjAY46jvqMZ2FZ/4qEMg279YxcVv2wyCL0BQgnb/4J/++rkxVIaztp6YQZJ1dLQjuXtSG46kU/YmYZ08eSoYQrW+e89uKs+2VhOE/uabb6bDRw4zeKuxBEy/YRSOrMUBlVMFWIKyo7ZfJJQrhoyLo5y5pvQz1iuAaom8QZHOstuLjI9Px+63rmuVoDZh5hw4sB/i6Q5V6w5p7pkzi6nj7GhjUyMDWZnaWnvTYaSPWtII0P0H92IiaGJ8Nn326cW0ffs2GHwPMOHfGN5jsK+7Suuzr5DqOuaaC5oAOUwobCJTiWK7mzdvT29989toLsymjz6GQI+nnTtwrueXGETNkYowa85/8nHatnVr2ndgL887bV+FltkI3TXEwhZDgKZwtDAO7rnjYvm7dx8xuC4JrEt7d++LGLVCRDqenUErg0+dP3GchzXDFKm8QTo5zCyhSUzBKNwZxIBE9ZcbXolzl0DqFOeZX5nIJZIm/Rnty6YN7BBzCiuh6QZin9S21q6Q/gYR9B80g2RqTZdYfggMEcf3W0hutDswe00ls8Q1I0/Snhoq5g28X+aohk7AuZaBsGVH2CBKZWxGMDE+SZcrglbn52ajfwojCT/26qHO0HLc85z4+R6E//TR3XMff/xJ2rxpS+Tj1COl5fB8Y+glHs5hRmfRHEjj4Nu2GwU5mg4eOJCOYeYs4Eia2mwoy/RQVb2NKvUlHhs3l0eb2Xpt3B0S3D5OoGtwIJ3WHh0ezwszaF87XRtfW9G0AbXENDbyJuzll14+E7O42sFGimKnAv60qcOGZCDmZxHrMJADbVqzyWfNrU1ogLF05fJ1iGc65gm6uloYhCwxnmJzqwkaGtuB2xSAxYjzh3+BOTULIWhaOVfQiqR34E+dfCndu/cADbWY3vzGN4L49AsUDqLw/PnzaXhoKP3gV7/PIGoLu3uB+2Yup5vX70QC3M6dW9Lrr78cWayq6xHwMAf8TtAoqZ+gCQzpZQJpwGRrDqLVTjba4oZWICJMQqMu+ikxwBCMRKi4qcVsEEvuPwNS4h7NEYVGHXXV0Uc1BsPNuYTZu0ifW9KFC1fS4yf96cDBo2ihaXBbHZv5vv/BeZz1+9j1o6E1FJBGwxQ8DfWYWWgeiVeLIEdnitRWG2uGpXCejQ5Fv6AfXXBhlEmE2Ykrx1bGVtPK0DKS+2W6vYgLahTIprtYWppdw4HgBB77bimErwnn8/xMVTu3bz83MjoBwTSk114/GxxueLJMQEXjIAg2AFfa4naAc9riEFwjhEZ36IS2MbYivVG62qiE7/pRO+VJpY/EIbJdCC4jrUBYaogVgIptP3CWlK5SjOExv7v/jNEJVVoH5oHhK0WfeUVr1LtAO7ZnFMK9bBYX3QwKEwXpJA9orpiMJgPLUIbc3BZ9Q48JeYNpaPApRLWImu7FAe3Hrr6dtmzbkbbv2Jnu3L3PIAm3S+/cT6c2bUFyz8KsqvRf+s4PaG8tPXjYB2NtgnBN5tN+zpNyPvPOz97FD9iYDh/aR/vu8Y6DiBSdm1lIX2AeNaD1vvEmjNxSD2wtEID55vXp6SPXFzfFeoahoWdpYGQETTCchkdmE0ok1TV2IP6R2uAydo8DDv9cINPYCGFBgCvgwgUbmjgrK/NoWccOjEBDjiVuE4TAOHFfdY2SG2EDU5kS7BLM0ZH5SMveuXMfvt52ajffyvUbaqb2NDA4k+7cf5quX7sRY7Vn13Z0IpWvISBoz3UGEr7CR60osRva9F0FnAq8e60RARnaCKGptJa2lhj3SFmQ5hhvtUVkEkCjzpKbq1/Pb/fG1C9V07hti2PuM9K5xC4N0stgONvXrKzatKH3nDasUnJ8fCwdOnQouFZ7P5wTuSPUDJwX3zPHZLWBMwFA1haOFgMWK4wCPZ4WmTlpSMkkI7lgxfO0H1ypHSeRh6QJzZDr15TIzq+Ua1uqrTyhpsYImLi2xDNRN0hRoyipXKgtYVmXz5gioOoUiWou+9YMw7qbstuVSKTjE1P4EsOYF+7KPBM29UHMt+6e3rQ5Uq/XuGc8vXH2dTRVXr/w3e/+MmbS0XBMr1+9md7+1tv4OI0MwkSsJ3YV1UW0h9L+yNGDsdagAaaQ2VeWNIEmseGvps043ceO70erzQN7dWrGjv780wsRPn7ttVfQLptSM+aek42DQ6PpwaP+dP3mfaRwX5rDZ0HAQ+i9SOP1pXr8mcWpzSxe8941bq6kyZBinNwo1r1z3NjXgIWbbtlHtYP570pSN+O9gg8zMTELXRwDhi608yKM1YRW7kLCbwTZ4AKk9z19gvnZDeFv45ptY2K4ERgCwixUfR7ngCQ8l33qR8ziw8mk0GQ42+ojJbyMUhs0Jw1penEEjeAHIMx0aB8/fsp44OtQr7v0GWyQjsM5llEo+flMV7YX9BC0STv79uw4J0Gaanz7zi2k3TUuwLl79oQzlh0hK5IoJchcqcQXv/lPQhbZMorT7yLbyo0KeL9MEyoZRBuZsc7YOx4AI10FVV0iP4XJLJnZspoSObZpW17WFoxUVjqk6lsJhtB2BRYQ5TlhMtpjuyLPpLiS5RcMGRMnzkriaCI1wqEO584VXZg/MOYG1Kgb5E6Mj6a9+DZvvvEaqrUr7dqBb3DgUJqZXsZX+JLBbERjvgQOVMUSkovyp3B4L6SNGzHNXjoRTO6gaEIsL1dG7tAwjveZl07iK8moSCIkbn/fQLpw8UpoNyfIXBnmvvkuADLyMzU5Sf+1VhbS5cvX0uNHg/S/PrkA3q1RmtASSj7nMdyxwshKnnBaDfPOaJQTZuLcLQPFcdjQhjkx+VYrTIzLG+J+8P7Haefu/en0mdcwL8bSpYu30oMHg+nRw2Hs7GHGtzreaTA81I9G2wPdbKdN6mEs9JlkZIWR4+ZLQ2YwVd01WjyHlwFTZFNIZkQ40THHxDh+nnPJplHeSEsrowG4ZiPcPDc7B9G7jUxD9CNnZkpzHDynVcIH9CUtrNMSdGitVWdfe/mce+i4s4JOnLHmBw/up9OnT0V8VKIphJiJrhC+hGpF2V73ljA31q85qWUJR4rf2oDa943NjTEIEp6EH4li3iOgPO9hkUstPm9Rumemy7DYdmgEmA0gOKMTqtmVX5UjrN5vnr4MWdaQ6icIT8DKY2oU27A5B9FdGPbs3h3a6e69uziXYyB6Ek1wC39mL879xtQFQbqduZGM27cfcN+99PIrpzCDKhnQGep28CohhnHs40uxqMUtGTW5lIC0CpEupJ/99D3q2ZWOHz+SllaUWM6E10WI1Rj/kaO+VaYXvyQvC0QsYFvfDAI+fGiX8z4MdiPtTKWHD56Fszk2Yo76YpiqtUjsigqXMBrlsL/ay9j1EYrOqdw686pfNbnpBWrxnDSWMF/uplt3HqezZ78FLXSn99/7JDbSGhqZSP3PBrDvr8O4AzBjf+poa0ovw9ybYNKVZdMLYCAImgYj5O0STVMiarEmGpqaYvWaYeVi/yvhHUNnXv3MVJbHvxC+W1k6/zI4MJyeDQzFNSNjjmWYR7VVUae0IZXkkKaCmfEFZ9KOY2+p+p/+r/+Xc1u2bAJR2qNuo5y3FHnrrbdix1ntfWOpIsRDwvfhcHwpVhoxfYBXghRCVbraGKwSZoiOnGaGSNVXcEZOogc2BkQpTWcB2EhFTJrwZ5EAJWCv2RlA57qSPeRFJnC5DngiKgASvE/JITJMVPOyyFteNwPUNmED8qfPYcxan8OwqP0Xdg/Dh81NDenp00ch8TdgkoQNi2SUodZWKtIHH34amufEqQNIfcN34sCXXrSkv/vxz2KTLuP2+J2pDgFjBEWn9NLFG6mvvz+9jJPe3mHKAgwIfEaSnHfQTDlwYDcD6y7MmCMIjUcPH6ebN25FSvWbb57G5u6h/o7U2dGbhnGGrdsJwD40Rv/TwTQ6PAVumsCJ8w95pZ27TItfYQw8VNSkxXlxiaOJNDYmXwvsY6Pz6dNPr6S2to1p376jMNyd2DKxo6srHYYht+/aADEuh2BwJ+JTJw7HTnd1ML/Zsgkzx/FZlIMYgEWJFOe3vqEphKJreV1c43i5nsLwp7SkMAzBCTyaqAqRTHOGka3TDb1GsFAmHPLUjd+n4JQ2I/rGc1QRJQvknBWaZSOihy/SQ9W//u/+6NwmHK8TJ06GraRk8eVjTu9blJYSQ0h3HlSJWCS4/DuHzEScDcT5IDQkCESrrajWMNIR98sg8WwmYlVyEL4nKOVT6IqmCenM+Rfv8VDi24YTXA6mRYI3+iJMzpI6+ywjmwbhvUHY1CeDWr+xZuEJqRHM5I4P47Fo3jkJJ+TcCW73rp0QyFy6ef0aEnUWeZlS/8BgunHzQUS3Nm9lAHBccx5LXWwj+MUXX0TG57Ztm6lbzQneVioj0/Lv/u6dmJk+fGQf98uEGZ67dx+mK1evYlMfjA2xqmuc85hF9Venz7+8kCbRBMLT0ea2JNXAb6ZnY2zT7garXR1djMMqDvtwGhmZTnduPsTkmkf4IFnxe2RwTdAIkED0FWuapnmPTNcRV1aaplJLvx6nW7efpjNnXk8tzR3pM82y4ZH0xhuvp1NnjmDPt+PrVKWhZ/2YWXNp395tMAkMtsZ4wOQKUn2qWBvsPMh6YEAB6DyDgsVd1HwFksIvtD/tK97UFOJCweX4WfICFenRNPjRNDHp8ktM0Q29WCuzQac57IwVUJgHWvOZEMYSJUVhZ6n6kx/93jm9cSVYL4O8c8f2dJyBVMArQd1P0crCHEFKCKQEWw4lqQ08X5iwzmXBaRAU/5D0OZvTxLSI4UJk4bxK0CAmT5PLUJnY4xBICZL7PcJm5yidyt/R9XyKYPNOQs3xjCHIkBzrddt7owTem1OVZQL3wWwOBouZS9rTDxDp09NTtL8aM7Umz7lBVmN9LQS8hb7MpQUYyiWKlzBJliGaMH+6MaV4th7nqwqCeu+9D0MQmKtjApv+hLhg6NLNm3fSyOgIzvA3cRBbkIJGONSUlenzz76MePg33jyLtG+EYcfFSuy9+RV2/+6du9Lhw/uoa5o+VqSpmbl0+9atSJE2aqTA2oRP0djYSj/XkNxTmCWD6fbdu+nJ4yfY49OgQw3Xjj/QkZdUVtemejTb8qrashEHejpdvOBbBdsw4V4Tfen+vftZsp88hsPfihBwUnA1bQcnu7ZvwjzcCtM5vjK+0np9ZzYlNuOnb6cQDNMHAaQv4ngY1o0Ze3ovPTAcgYuwz/mutRATbKGlNHtqIqIziWMrTW7evAkcTceckNE06SMCMAAt3cYKM+g2i2gFD99l8OCSINbsnBoylMu07x04DyWlh98lYIvE6XMeAuQ1v1uHHeBH/FbaauJIrNqdReIGk6xS/7om8Hy5Fs9TrDcTuZ7511rB4u8cXqUuEYNDaZzaZ9xScAlb3iiIdrP9se4CX2go6tL5Ezbr8LqlhGyN3JgQdv/BnfTRxx8wgGswwVjavnVTMgP08OHD8TrTg4d2Y7K4IdWtqMvDmebJqbHYRa6j03dXGdfX31iljlkIP+8f1NKK9EXSx9qA2iZs9YlYzeVyyjaI3u1WhFPnzSS78bGRtHPXltTakvHoNUYuGHPb9p702tkTaceubpzRTemVV04D297wbbzX8RoYGgnT7O/+7qN0/vztdOVaX5qarYDga9L8kv6JcfW11N8/BrOMp1279iLFcfKTQgUcQ8xGpKgthNfWjZvSts2YPuCgq6MxNdRDuCb6cd8yeHCMPGamfeGdC0zyWLvFSE6f1pfw3Vl5XUZeX5z7FY4+bTiuOt1eK3ShVeJ38fIcD+v0Vg7bs7xIN+Wcv6v+8A9+85yD3djYEFGcLFGzEyvHlhtLhRE5ieshLMOgMhymmhUYuTOeYUicni7MUhgCuYfkEIHuvqYXXhlx5uzkKNsgcuqzconY5yx59Y1T6q5nVcXXUY8TVLTEvapqbWSR4sRXcL6mEG0ZKjNZTs1gyEut5TXDa85bRFh03YkXFyJdfLh1xScff5TGhofD1NEknJuZgaGa4l5zUrZs2cJnO87qRHry6DEqfTm529rQ4EB66eUTyR2k1TDO5HZ3boytC69cvpJOv3SM51pC4mmXryxVpc/OfwHDTMYieV9XFCkYlbXhCJuWvHHDxnCUjXaIL0N7V68+iCjQEUym3g2mBC/yjI59Bcx4A3NnIB09vj+dOH0EiatcrcY+nsFfGI/9igZ9U6QRESR+a1sXxOmE2xehSVxx1o75srDoohwYGrNmoH8okuDGhsbQIA8Zu9XU0V6HxlVqm87thCMEjTmjkA1JK14Zu9Dj0GAkoQGJgmphfiY9fvwA5787xkxJHuF14Dds6VjqO1qZPomTiQPg1k/HSPNcP9T6XIBvcQxlzMx4MpHmU2YCv0tzVf/Dv/6jcxK2ufbOvMl5wREQy9fcZ7W5+LU8HOdhkMwYSnkaoIV1PyLqUgLaoHUpabXp7X3OxoNh8Pp8XsL000NmEVF++lsGsK3y23ozLKCSw3NfczaweY4/77fdUH3AFtEkfj9nwlCnmlG5TolFog94azKj9z19HIyo+WCIbwkN5fMylOnSro01CLBt6zbO12HCTCIt+0NDmPHpa480oXxXF+yZPvrwPIM2nl57zRyoxojd12GjDz6bTF99dSVeuLdxUydw5dSMVcwP1/Vev3Yzvf7666j2XpzQyUgYGxycSBe/uBYpGMdP7ot07Cra1U6dgIBcRWf+0dvfeiNt37mZ+5pTV+eG0C4DSHXkV5qYGk03797EeZ9Kt/Avnj4eSnf4PLD/YOReCb95QUZdXDE3iNmkk30DX+fJ47vJTbl6e1qSS0ZFp8l8tg8q43U9sY05OFYeRqIjJqbiL+L2jJO7aKuZFWba//oBUptjLv4VntKLdOXYuvBpZMR9TudCm8kkLjyXrhQUmQayMATt0XbQh6cpQfT0pepf/UsXoiynLz7/Mm6Q+CUmJWEh2BeLFeUj/9ZR8r7CAH53pkwHK1b80KAEJ2A2KEl60hc2Q48BiPa7RPoiEfMlDu17O2Gc2WveH7Yjn5owxZYTnPgU48JFHdqAObqUtYk2v+3nMGrOKjXKYFMuZI9ID/cEYzl4XN+7Z19MYBn5UuLYUCwYD/BoIy3FLK5rbk2R3r51RyyUaWmpTSNjzyLUJ8PTUhDvxQtfRZTnEObB6OgA1UEE1Q3p/CcXY1e4b3zz9dheZWZmYj03KfGM0ZV2TJd9wJi1p7PF167ejuMM9e3ctZE+Ia4BzJ3Krl25nm7duJG+9UtvpYMH9wKjkz2NqRPn91n/M7TdaNp3YE9aM00bvDl5NzJimvQQEn4tZqGPHDoMk2AGKijA32Z9GUxh0xE62pvRPvsw5zYBL74SJgnkSl8hdvAjTRnRcewjoAG+gpjXsvPpKOlv8WAQvvM8RqVycl+mJ1MpZIRaAxA8Jw24qYFzHy6YasYcjyggfXb2XziLteLzOtbSZxaiWiq0CizCU/XHP/qdczqdLjKQMM17kLD0nrXJrdSjFInTEoNOhYbHcsnn3fbPDkr0hWu1xSJrTj9T54L6DGHZnlX7WUqR4oXhfF7C0YQqbVus2+eCKbjHw+t20vpLHXay3KsZ5HdLmHFUV+3r/Nftx+irTEcRLp1kf9u+k0Buq6dzFO2pOZAwFUjYcNrWjBStxRyC2mLDxnZMk+5YUTaMhHp470m6cOEygC+lE6eOQkhLkWtkmLK/bxDB8xV2+rZ4v9j8/BRSfQpi78Q06k+3bt2NRfwu/zPtoKW1DX/AWd8bMU4xcYajaeoBveaelN77+YchGL6BubJWsYwTO506MSecqHzn5+9EqPbNN19Nx09hcnV2M9aNMIOJb3WYjPgzSPdHOMNma0ofDY1N8X4pIzfuOrd568a0dUsP5lED2qwGAeCYIuAY58AxjOLGBWLT+cxCkFnSe1LBtASdaPbqvEoH+mFOtDkuaNX1PXN8zjpN+nPX7JgBpgk35nWDXp+rgzlyXpDtZDryGcfK/kQ6s4O6fg0mykvLdNbc1Vd1400SvVI4uASp5BE7ZFGsQEAd6OKEFOLzKMW1ocWJ8Z5yeI+NazfaA/PDffsGpmv89qXPZauNUpY0Pml0BfjqMSlUfSVaZAeF1SOYkbol+jioQ80S2gVYjdZ4CKU7lc3N5de+W2QGB8kVR64JcPs7d0YQZuRFPGUOiy+C8KUOsU+ozhdgCoPtOomVw5pK35XUgaQ+fuRoevON19PZ109D2LvSxNhgevzwQd5lGbPjwd0HaRGtsXvHNgbPWePG1MJzLvp59OhJTNI0NGFuYMO6o8A0PoHLGV1DfPiwu0K4q8Us+HGUatPjB/34G32xVsGonKut6msaMTGq0jX8i7mZMXyCTamtc43zq2nn9s3p5dNn0pZNW+MdCe0dbeCqKrZf/8UHn6e//MufwSwfpScw6BrwNTTXpea22tTU3gS8hkERKk5QQaeLENkMeHSf/5nZeQACXyH9c+KeYyq+NCsVKOLZ1WXzCzj5yCLrcPvAVQRJNT5MkhFkHPrh+wOmqXOGMaE5riMIZBjoRxoT/1Yeowx9SOemZgS9SQD0CWqIo+pf/8sfnsszndnEUM040J7LHPO1NM7law0QnxIUnZBBQmJyQkbSNLMepY5O5dK8M3kQSdyButaxgZhFcEhUAQ6GykSoWstEnFVZ1kI4ujTp/eEs8YzSw/aCaCU+OlmYK+BBAuTPfARyKFTLgZSnAhlGm9F9Wbzu9toxdU5bi8Dtc27TESuCRBv1lyCAUQm1gMlx1IjE87z+yhJwqrWqqEP/oSrt2b0rbduGg4w0t80nj59iYoyky5evpk2bN0Q0R1NGLJpS4MslTJE+dOQQ5kR72LDRV4jrMtJeB/ob33gFiWvTmmZcX6xMH3/0KRJ7Mr3y6kuxFDPHyCvT2MhE+unfv8u5rnT27EkEA8QK0blNiTvW3btzO3V2tqXv//IvId070CytaWFuOTJFHz54lO7DrH19T2PiyfBkGStTzhWKTlJpWmqaqEGcFzBF2nEWl5ot8RI5+lcEZlWVQizDBzrBoC9rc7c9BJNmDqaSRGauv3MkCgJ383OLRNMV3FTLXa9jxpehdawKjQqf9CWYMXnH2BbaqPrRD3/rXEznc8Ebtcm86Iymi5vDJHihONiWUkl5YVkhfDlQ7lYbSKgSaUxkGLZUbtKGdrROiSVPa+vAZskp9BlgAPUXBCPi8sZMIirPwOq16zg5DS4ThOfPM3YqOJx6IzrEeaoP7aKUj7x0GZrvzjNossxB0LG+k76pMtV24kMzwsmwkB70xz8nX2xLvyT6aXgPzWZabzjHkZmo5skzzsvzMCjSy1FdWjSst5K2QOR79+yFyOvS+NhsSO7WVkwJiJRu0j9DnMsxmaV2OX36ZCzjpEfJnYtdaH3xy6tpx67t6QgSX4fWPHi36XjWN5K+unQpHTt2MO0/sAM4ML0CV43p9o3H8eqmU9S3ZXM3RIi7rSYAb7duXE/37t9M3//+N9PW7b1pw6aOtHnThrRx847U369NPQdcCan/LF2ljvv3n3FuIQhOU1YmEf8KnxmEpuTnTgjiSHzpP8VGW2pyBwR8OGSKQVOq15DM+ob3YbCHEHdbe4cKLAsVaFBB6MyycxFq+o72Tky/5hBMplPrVyC2wb9En81wYdB34F8wlbSlzS+cVb//u//NOQnXHQgsRfIraUMiM3il5FBmlpoSYIVRDnST6zAtGhFWHhEa6pG4JXIJSatFByQ7nTot5pEgrc2/MJ4vMUOExZ57kbFc/6ukkNic2DACle+lAs6JFENkDrDYjMk2znu9mDxZk+X6l9YJXpPOQXKTJiez2lpak3sv2gsZJQ+SEmMp1ZlKTBv6CVmaYDcife2z+UJ1dS30236YmIUmoQ7bdLLINQQNUa/X82ZJvrHdbQddi3vw0AGu1zDot9K9B3fBVwMadzF99unnaIitOJA742XXjoXtqiHu3X+U3n7rG/gQ+hc5KW5ttQa7/3p6/PhxeuvtsziKRrRyVGxxviL25VEgvfXWG6muQdgUIPU40YPps8+/wMlsQIO8jKnl7Lf+Ef1Yrk53793H3GqLybF2HFmXdPY9HYMhRtAUdyM9Yg7NUIF/0NTUgYDWocVqgGC11Q04II5iTMAKTGhgg/rRhtKOyxd9bazrjj947xMY/n46dOBgCCPHzNC3yX8TE6Pp6ZOnQXOtrZ3UB6NxzZSZHKqlfsamEH5eQZYZTLoMwg/GQNvs37/93J279xi82tSOx27asDaSEYyYjeV2Z9rc7i7vdgAxMbCmACsRXSnlG8aDszis1OQnmzDO6kxqJk5hgr8hRnNb8v0A5wXO+ekCFIlHAjdhynYkNO/zU4mq6eR1GcHwopmgShKRqbzNWXrcA9FprtgBJY5MBBS0lR1T2+fRcMLzy9/mU2szEmRuGhjXImu0SmcRZnfW1rePy1fCrhZ0Bwjz/hXRDp7rT0MbUL+He70biWjivjXqcVDUeBKCODDSpMRdWvGdvDUxF+BaZXN7fG3pV5cvYgY9SwcPu1CmE/Miv5nS/TrdxPfA/gPpyKF9EBB4kQAWIbSZ5fT55xcizeLw8b0Qr4TlmFTCDM/S5198mU6eOJ52791KffYHh31+Def5fiS/nXnpFO3tZlxTmpkaB6cQ/a0H6c7tm+nllw6nk6f3pe4NTcmNAJaXfPfYShrqm8SsSun27acw7VAaHYMu6t0hT+e2Po2OT9COmwXUxxg11hvFwmdaAJk44muV0BT4WpyrTA/vDqUvPr1Mv46l40dPgCfDx2iNpVnaGE7Dw33QpKbTYurt3RFLM2Obwmr6qOZnzItAVBNkUgfXDHRYFoy3plilAu3733v7nJMBbiTlrK3mzYtSXUmsV+8kQXYgMsHGq4HmUd3u/wLibUIVHYuwue6raILwYtCD5aLekPgcfrfDSudswkC4tBnn4958n1JOBjLXJ4iXDvrbttzvR0kiIanqfN5FHEJjO/PAbB1GXdwu2+shbpU4nFPiK72ckNJsciZZU0iYJHYZVqcx5AT1uLGWfXEaXqeJCv0FHtywada7MmFzXTLn8ehH3lPI9pUbCgr6rd0AbhQosHW0qU9gKrIb6Lo/p0lxvlvL5aATY+OpHYfXUOTTJ4/Tm2dfT50drTAkJgjCqq62Nd26eT998un59Bu/8WvUK2Np9qkh59Lnn10EmIr0+tmXETDgEQdcaTqP//nuux8ynvXp7W+9iQaAgNBamngu7P/kk8+puzqdeeUoeKLPaRGTbGMaGoBmHvangwf2p+7ObvpUlfoHTFUeTQ8f9qVxGQez2TyfyrVa8NmW6rEqZCjhbWpwYs/UZNdYLMO0FbHSy+1evvX2W2iY5kj1CF8Awja3X0Gg7+LKtI6OTcm30MikChXnhRQM9jEKZKSJnelJwmc8KjnEPwPhKFCpaq0addsc0tBXyczpkDhSFFWlZk9xQmUGG/HwmlLaBvyuU+x3maSYLP6OnHsOz3lIkJasvjMjBJGCwAxsbtd6vMdzHsX08r7YBc5dzzglfBKm/ZboXFEmvBZhKHCUdlT5Ol6aN5qcTWib0j9nZz3n/jNuUS0ctlfMpsz8qtvWMOGaEAJGolYwj2anJ+NApYSJZ332Qam3Bq5llICD+3X+fOvMMlLN0J541VTSzHBp4+lTJ9IbZ1/B/KpF0j9L9+/dSr/44Oepq7MVgnI5pj6DmrUeohhEon+azr7xaursag2iN0kPMxtCWUq+ZHrXrh2x04QmToQ9lysxc4zfjyS3Nu/ucVUVRAHBzs+txBzB6PBQpF6YQoGHE3UqcAYGH+MHNKVf+43X06/8+svpl773cjpy1C1eWnCEB9IXn9xJP/6rz9Pf/MX5dO/2ZJoYUSO5CUEbhAzswADlMFbuslCRHj19kq7evJw6e5vShi2taIyZtLAyhXRGo8OEtTWG3F1+qiZvTLX4R1UIn7xiDyG2hJUA8RfazGP9tc8n2XhkAcQo7EdluoXI4cNHwrGTeBwoB9hKNGcceBc0WKH5FhKIlZoLrtq3Ee/xuo34rMVzHoXgXvxtkQBLO+Xwee+xSGzlGYnIT++XubxPOCV4P80t0km3Tgcn6kKtGepaRLJLgLKaTK2kn5rxRXb5TX4iRDNEgtdXMCvT84UhYwMm6qun35EMxT2+VvLpk0dpZHgw4tgN+DNmGiJagjCmJibTUxyxUo+lDEIRNJ63Xp1LcWroVb9hHticAdVHcuLspTOn0uuvvZQqOHcMf2BDV0d68vBump91F+gKxmwy3rml1N68sTukOZwU+PBNkr5l0tnNXbt30k8dRaQhxDc7s5Ru3rxLOzVpz97tPJfX9Gp7T0/5/oNrwYQH9u9MNZhMsY0gY/7g3h36di8dP7YrbdnanHo31cJUPenNN15Oe3fvBh9OaNXBNHPp6uUH6Z13Pk1/8zcfpE8/u4HEVju3ISzVutKPLxBJ6cbNOyAopdMvH0+VtSupuR16W3ZiMOf5OGarKzKrOyOjRQKXalCDHkp2oMa3iAkzQ5YIGUt8ImTKZlnW5VHZ1NKG574l1phqA1M/3jiSFrvXQXf2y4ckIs0CB1IIc8VUhsSTuJT6Hu6oZqzZlxIYcXFgMwA5WsN/Yes52EZXJGY7YVsScXGoi/SVOLXrjRyUezzvc07GuCRNyT2NOZBhrU7N2KDa2CENQIqz0EDAYNiOkh/bFudRhtG8c4az/2lfME/uH9YnDBYL5pFM4eghJVxe6UISzZdZfIH3330nLcyBE9oeGx0WG7Fm1tVS5vHLTDriMqL1CvOymgTmcK1waFuYWx3l60tVzW6KpWlpe6VuY+saRN/8xuvpe9/9VjpyeH+ERAeePUmPH96P1yE9euSb5uvSps3dSFDup1pDlUaAPv/8YvSzp6cjVlcZ/dAvefZsNDar0qzqxGmFpwNOI0rjY/ZpKu3evR3/w92gF2BIBArXHj14iOZoT8dP7Gas3QF6BgWHj9TaiFk2AaaXEaSH0je/+c106vRLwUTXrtxNH75/Mf31X/0ivfOzC+najf40MWXiXlMaHFhIt+88SZu3bE9bfWfy/BR4QcuifYxk6WlOTs3ShjS0FuO0AP7VQEp5N91y3sCYjrtFiFNNTulS7Q9287jzvDQkzVQ6ML5eJ0vzhZCsSn2JVA5ysGzMBozNdna40zCdhaC9VgjU3z4jMUm4fi/E7mGDpfi9HLYb0g5CU3tIJH73KPXZjue9z3b8tA3vsQ7h8R7r8tN2HUA3I42diOH0MDH4lFmfw8rgv/vOT9Nf/MV/TefPf4IUNn6eM0Td0cA6iolTPrXNjR37yvtMTD1B8Mv4Owig8A0aI7CecJZbwlQSVutSE4hbP23f1+tbp8W+e499EA77YN80fdxiRYf7z/7836d//7/9afr044/S5NhwSN7Y2nF4JN26fRXCw6FemcfPSRBo3s/Ul067v6S7UujsujIqM/BSunPnAYQ6lV5+5aXQFrbpwnpnqW5cvxMwGnFyCaEYdCnlvXsP08P793E+96XNm9oRYNrrdUE3I8PDaaD/Udq4qSOdOHEgHTqyO1ammezWs3FTejY4Etsn/vTvP0l/9Zfvpb//yafpyy/vpYsXgXG+Iu0/cDy1tvek+gbfg+b71sADeAeMWJ+s1BdfblY2B3O4HiF0NWalSYAuVPGeiBSCO07ncQ+pz71IA5nA+io7OrpAUD2E5WIN95LPKaNK61gqhonjAIgUiU8ucrbOiEW18VMAcdBigTLXvC8jMM+YSTBh38M4zpmpSI3pe/i91G3xmcxo2QSweE1CKQxSmMp61QR/+7d/na5evQziIThUsT7KvOYXhn9XVzf1u2taE/XaDrBgRbk7g9rAerSNd+/chdM1lW5eux6wanLITMEA68zoDhKmxipVTUlw76Fvv/12asfO9/7e7i6YAS0J/Nrtt29eDyms2aQZJNz2VUd3FlPN2HTuozY112FQBYympAMnrIaLLSMjQ+ljiP3q1Svx4my3Sf/bv/nL2LtIfH3xxefp5IlDEERlevDwVry8r6+vL16O99WlK2n3rl1p396dYj6IWDicPHNjsB07tkQujwLGkGhddVNs8XLvzt20HT+js6MFCPTZaiHyWjTMk2D63bu3ALo7ac8i0dESKEq3HHF360NHdqSeDQrEKZixOpL11CZuMXny1Bmsi91pfGIlffzR9fSzn5zHpLoLDttpxzAu9FPZBJyOj/MptWhnNJdvTAR3ORXZMPccGtnFOHl7SfvkIc2WN0DOKwiFPmSuGh98mlqyCm36kAPsaqCNGzfGIItMie25JGUgrPTixUuxg7AEKtF4eD4Ig08J0QGWWK3XYrTEOhzkcs3v5bdtl+sR718nNu14vxft47R9ub/ApVOmxvJdSN5TZpv9FCbt+AjFYnrNO0nFPao5EWhbwmxOigTgy+V8N0De+nA2HGeL7ZVD+9tP31Toc0Zl6ozZwywy3uI8pgCwNzU0YqL4UgkZPBOaONPmLu0q3a1jcnoqGDXaggF05NyE1Sl54ZzCzPGN5aPjY5FH1dTaktxg67d/57fSL33nW/GcO9y9+Y1X0q/+CmbQ0f2RKTk+OpE+++R8etbn7ge9SMhJ2jWGnjXXQ5jSN9R7v7Y0raPh69EOKyHt1QovvezsriHIhniH77P+IfyFx9jzu6JODRHz9U3r0F/o7xsMrbKhtxUhtYj0hpmoe3CwL95WuefAzvTGmy+n0y+dSi+/9CoO/E4IGHM2HPDl9PN3PkYDn0+XL99HADVQF6bZKoSPeaUpowPrRKHjGFvPQA/2xSPGCAvFIEIIDfqjaSvtOgnI4/h30B5Ev7LKvX/0Rz88J6FJMBJr3sw/23oSqTNvxvTdU/PvfvKT1NO7IbbcMHwXZhF2HywaRO9vn7UusBzAxCypAPqdc3ly6QVVHvFxByMzwNedyb8tGS7VftYCXve35132Z46RyLAe4/Jer0N1h9mAXtEHcMmdktbceEOnTliZcbiyOJ829nanl156KZhL+10CFb54nk/btU5/02z000k4Zy11fCUobX/Tj8McA4fd3e6Z3x14MRRqiNP++iocJ8MMGxmCNSzrNXcFq2t0PaoTdcBFQ+VtJlfQRPopR48eod2l1LthQ/r2t7+NXW5KsGtiTUmuCvXvnj3bd+zCz+hKHZ294FOCUBouoKEzbn1T/N/97c9ixd3rZ0+CG80zzN2Fithr9Msv8Am6m9PZs68AW4ajtqo5fXb+AsQ/kF5//Uzat39rmluYjJCxi9nv3BpMly5eSa+9eibtPbAdsPMquOWFvKrMRTymV2zZ1pV8wd+27VvTyOhYGhgYBD7XN3fGtu9qKZ1xpbwv6mtpwuwZnwCuAQh/OW3BHzWh0sm/mAPCLJMWpSPnQGL9N7h1UtPlli6yX8UBNqXEdw+4H+kcWrXqj3/0w3PuNT+HynIxNDgC8b5WUxWXp/DHx0eDEZSkLrxQMxjKM37t3jHGSB1wCVHCcYDRjvEpI6C8+OPTHw5+nM8mkbN6fhqfl3glfOuROF8szrhK2OU5B9Q2oyGKz3legonidxhnlU+Le7/4W+It9Wu+HDqwP/VgpihNJWjzxb3Po8ApXBJMPpf7odbxehYUWcO5KZKzrrFUUruTe3z1UE6f1cRUAJjnYl053KkgsH5xaXAgf2IGcu9MMGlVbNuoBtKpGxjoZ+DnIl3BNvKstvkx4AsNFHtNwji+mUXiP3n8RGrvbEmjYwPxGlXz2a9eu4kZ9jj94Fe+h6bvibmPpXmdxp50+9Y9tMH9dOjwXoh7Z/RZ8+vxw8H00UfnY9uZ1yD8mjr7h+9RWYvWWk6XL92j3ep05qXDyfcFuJGUqSRjI7OxOa+py67VbetwtzfnRqA5+vHg4YPke8z27YdZMR99/axxerXO40dPMMkexWSpdCUDNjW2os0mQzu6UF4T2zGNDALwDhJCM+T5EpnCZEKFE440TrDp3KHd/uSP/uAcuIWA7QSwU5Gfppj63UmoVhBexyBJ7C56cOZMApDLYnE198YrGXlQACWEWDNpkRH84PBbMEb8UbxvnZhjoTeVSmDZlv+H9r+Eb8c852DYwSBGOq3E9bpFug8msBMUaohPmXkOU0RN4vR2SZ8wM1QYfSYInv6oTeyfOTjO+nGZ/mRiddbYIrKFxZncDJv9AD7uib7xv0x05/ad0EhCIbMpBW3fCRdnmHMaBbjisE1ACmZ1FlsTSEbq6OyKRdXiv5fPgwcPxm5wSjxTf5XkFb68OgETFZjqrJo3L99FL25S2+t7AzCBJJDHDx+Fj3XmzHEICb+FsV1Zqk1DSPt3fvbT2GTrjW+8TA8WgrEMGd64fi+5idN3vvtW2rptI2bdVODa3P179/rThS9upePHj6ejx/cCl5oyx9X7Hg2mX3z0QfqVH7yVdu/bzBiMgUujaktoiAvAN5R+87d+kPbu2RGJeL3dm/AhmtPA0BDWxHS8+KOSutTc8nRTcycm1Qjj2IRJapBFf3Al9utX6Jl54HPuthZvhFnGN50xW7YiJvJ8rRK2QczeBrbbW5vQEJkwVZemAUtYzthKlJpDSh3PyamGErWFJRiJN4iNAfPTezIxZyL5x8VrhaDLc+XZwghZmmbzxfr8tHhOAtX8MMRW2vCzfC/PWnyuXLMPxUHOMKfIyLQuD0vRXAUuy4uf5bwwlaNctw41Y84xyXBbn+Fb2VAzRdNvCUnuhJe56D6rOeTCdsOYpgTbvpLM5w3TjmGLhxAABS4U6uzpjDHIL5DLDGu7fgqfTO3LoF2+WFcPkRliXFuKvX1Onzqafv8P/luI7dcwJZ6lGzevpDt33atnMbkp1PzcVNp/YBeMhS9iDAT49LPUArt378BR3Qbc2adD7qWZudV069ajaFupbRKeL9hYhfkW5xbT5StfpX17tqc9OMNTE4PhEznR9/De/fTg3u105PAOhKk4mE9trTVp567NmG04rAiEUyfPpDfeeCO1IGzdJNbdmtU8j5+MhDOdVuvS9ORCMNEy0tw5CyfrZvk9OTWX/ZJng/gXUzjTM/hLmESrlfgco6lyBLtqKVa5I72qkMDYRzo2hvNM1DKK4WJoBaqq1ph+M7ZUU3NrxPpV5wtwlzkVqm0eByAYiME3D1zElcMSs8FSHMfz1VuUQigOnOdEZCHYQqiFoP3tUQbaa7brtRgQzkuEuQ5Dly7EMBaOFEZtSnS+aTBmXZsbgqElNmF0vsIj0gq4XxvF3+XTtjwkVonaVAgg4pyTJ0Zn8r0FD+6ZmTUShCsx03XxGu/mZfTEfZgnQWQ5QGBeUn5HgQIg40dHOOPI5MG5GBe6nmYXkLw4mfkFauvZqkh+39roVn6NmK/ORfhcPYyyyP31nD9z5mg4r1s2bkozUxPp+tUL6cuLH+GQ1saCdofJN9aoZXyhXv+zRxGetE6vmSYcW7APz6UnSOD9B/dBoA0QZ07rMJr2+MFTTL2HMbHViGYRNRhlaXhgMhLbnAx8/dVT4Ap/sVYN4V45s2lqeiT8gLNnz6Dd9sW+QwYyOrq60937D7g+h0YYTcOjtLVWAwMiGCsbqB8zE5r005a06evqm8JKcWJLmF2y6XaRlYPYjIsgchKVCDlwEft1FolE53yriYQdBCGWGZhYTcXgKD0tXpPAig/g4TUJUEIuxFiI1s9S/P3iOev6x/dZV5HIHl57Dg+l3FsOJ8bKNQmlMIBSS5taODU13DnOesp12ylHOLHUG9KbT8uL7ZRzFn+XT4/SB+u1KKHFL6I+4JIAfQtMLYwlvoXURDhEbtyzpCizLX4X5vJ5x8IF7e4MYXiUZkJKu6WGe9iYv48eCtiC2ddc62t4mn7CPBlOrnF+YW6cPi/GjnAH9u1Pr73yajp8eHc6eMAXbWzElHgY4VBNPhe83Lx5HT+jKx04uBNiMpjhOFAbNv2VK3eQtMvp2PGDML1ZrFUIkdo0P7Oarly+lXq7NiDJW3hmBZO5KblR7uzUIhL/cdqza3dqa2lOTTDnIo5yJQ6xr1nqe3o3fAxXd8kEs7NTMHJFJPGJX1deqanNL3vyeDAOF+QblXJtc0tLR2psagMvvtiwCROvGWLIwslAx+DgUKpsaWwIRCr9RIwZe/G+Kg6nsnWYRL4DKUHYsISiVPO8jKA/4KCKXAlHgvF+7y1lja8elhfPl+ccsCyhMzN4eN7Ddq3X6+VeP33W7yFd10uRyDKdUtz7fNY9d3zJhGaAz0h89jf6QhEm63Pvd8zGkOQ6RX6XPD2fyTQTefmMvvCc60tNh+AHfc9mlddN+AqNiPbT1PFgDOK8uwyo+gEIZswOsjPCIfnrlVAV2OC+bdDdBJohAF9LOhxMPDGJrcx1Zy/n0c6xGS8SX61jVqvbgbhg3XsccBfHq2mU2J1dLWgeHGMIykkfmbF3Q0f67i+/mb75drbtfUukO7q5rcnS8nw6euwAUhh/pjKbmG4LODQ0ElGYzVs3p46eVvqgZjEcvZyePBpJw4OzmEf7Ulszzj0om8LkWJhZSQNPR3BQR9OpEydiks8Qq8mN7j86MPgEHEyEySPjLq3OYaKMpe27tqY5nOKNmzekbTu3pGZMMYMxfQO+86AvDTwbTRPjvs1nLswe99h0/ibmSKjfjXi7erpBtROg0KszaiJLb9oBclZS+8rvtagGiUoiNttSrfsVDok7hMXCjtDqSvb8EgcnkBw8CVX73yNiqy8cTjB5mMOuYyeBOtASo0RYiF+i8bA+SxD4OnHmtAPDpdQBwThx5nmvPzelcO6KCSIR+lp/i2aNk2nG3c3qxKiJ5wrD2CfrtD85VYE27Sd1hkAQ9nXG8jMzXmYAfysMLLYpHlzAYUg4FmVwLrSIpLXuQ/m8wQKLRDo7PQOeISC64XJE83aaG/IrhSSSDpzaoomczZwzTLeIg7dKPxgv967HygzGtegraLraliysyWTKt2HKGqSo18S/TGKURon98pmT6aUzJ9LWLRupexL/D3OwsSaNjT6LbbllbiMqvvpIvBw5fBB8u9Y4rzmeHJ1JT58MgMPGePFGUxPaCEGjT+Bmr84HuV/odrSLe+r40nAJdWhwPF29fCXt2rk1dXbg3M+O45hO4IsMpX2796TJ8fHkfkSarOLajbhM5nORjjQ6MjaaHj3swwd4hr8ynsZxZpt8z8FKJX0GnwvLYfMbMKh0AsG9YDxZWVGLXYdK5lxTbWNawkmYjR14zT3PKQ2+y7b/6RMck7tpjcE0n0RV3YS6jd3MwGF7S2vkomDZxmtthsfG05iv30F1ImtRNww2gMCYeVAYcBlIVe/gyJXOtEq0ErlRj5BkYUN71HBXNlMyY0BKaKaqGvOLtKH5TftKQXcmdg1tTB7B3L5Rz2d8uUMd9qB124Z1WYRf29sksQYkg29jlAjD/1lnEovwyXyGGuy/1/2eHW7g55IM6fK5js7ugMP4fB3EYG69xB8ahL6YsEanIIKcbRkvSKA6j9amRsZEv4SB5jl3W/Bw28C5RWPshgV9V8BStLGEvbuWTNaDcJYw6fRlaqnIWD4fHa3djGcj+Ka/EHtFHWYZUtxVGMXE07RqaaxKO7d3pu9/5/X0o9//TZ6rTzcuX06fnf8MZsRUufsYGniYuttb0m4IuBXGqEIyVmJzz3Hdt+Dv3rMF239bqmmoREO5HUt1GhweTxPT4+no8V0w5SRIWo6s4KXl+khoGx2eSUcOHYVgYbSx/jQL3azRz8b6FoQCvij4mXedNMTT3dETmsEt1rfvyu8Hk55MrXD/or6nQ2lwYAK8YimsQndzvlZ2NnV19qRKg/yGznJCV3YaLSFN4apGkCRCTPCpr6kP28ppfiWP+R0OiNaqmy/pRElUHtqnEltxHJ09U/qZLhDmLBIgYrBQSCwUQSIZFlWamMjlAHgUeNQEMTAQqA6fC8XNq5HIHNCQ9tRj3aZcRKoqbfqMUjhi5hCoUpcvwJ3NJPtYNI3EL+EpHbMkdBIrb4Wnrew57yuS28PnfUYw10GNc/ZZpsqfmI8wgIyviRBw2R79NzXZ1ATb9tBHifdHAbPftc9DwvFdeG0/2mC8XHoXTm3gMmsVD506BUzimgmD5q34rFpQjajktS1InpqsMxN8hHn1PbDHKzl8sbW5P24ZePLE0fTyK2dSd3dXrPDyLS46nEeP7k89OJ/V1e6YNgmcleEfjIz2R6rC+IRRlSHaqcAUmUlXr16lvs7U1oEgagB3cLehyJHhyXTj2n2c2SNp7969+A3TMek1i1m3dfO2kIm1Cj8EjMGCNhiuq9tNaGvCEd64qSfeWh+BCfq4AF0rSAbXzbGBAQTw8Ghckxaq/smvfPecxOlbR4wiGGMNJClRQXp9g6/QRLVCjPVIH7AXacw7d+8MAopZSUY8VhUxKC5ELnFq96uEfEEKtoLIB+O+AcNF23lPTIgTwlUSOtngsQQSdKo0gwwl2S6kEZwea1olcs9Qn3nlnuNEwEsFPCsB0h7POjchUbq1SbymiGesMJLAqMMwrffKMFEPxQzJTPDZPBAXHt7j+Wjdevj0pwMd9awzUIZd5GfGcu8Y63Fyy/adLBKGFQZPRjfj0EzJhfn1TW0hPIWGKckxDtwrbj1s3ZYteT4AWAOPnNAO5Yi8KJggw0IbXIyJM4jGzNnYFQGNaIxdiRGLhcQJ7KUAs4U8u65pyXkILZiSc2a9btq2PXX29HAerRQmpvct4VDWYVPXYNePpPOfnI/0j7ffPgtRYlYA3ypa/vKlq/GapV/+3ncjZOrLsK3XHKFbNx6lRzDUG2+cDUZ78vQhPsg0TPYkHThwKGDQJAxzEN+kBZ+npdU9kXLQwElCfR83to2gAEebL5umR77wxP64EVde74BQ/6W3zp7zNZ1W7IRKA8ih2yBU4qHTilCRjG03NDSEvabdtp3rIE17lusOrEThQOUNnJxIgJHkTlFqz/kmMQuIgxLMwiFXqg3MVNSECROCeySe+LY+0tJlZjDPyZgSvo4ZxOmAOykBzD7vhEZM+S/MopVMdkKSc7++SLwfSWIOArGebJvHgnhwYL22o1S37kzknOUzS9viD9hnUZSlsAToPfbd54TF+stePtaZ5z3y8+LX3Ys1NfkBkxoGRLhA8N5rHVGvLUr49p0jk2Y+F9ilPuP7Ej+XOS9ehEkNgnNeNB6M52QbIxn4BkzGBwLwIWsFFbZnNCnjRfMxp2e4rYlnnBQy8csxdaWemZstTb4XbAzz937yBdx3b91Gyg6m73z7rdTR5QsgTDBcRHpPpWtXr6NtVtKb33gdQhUeU1GqoIH59Iv3z6fNm7emMy+dAL55TKIn2ON9QR/79u2PvXTsk3MERoiU+Drx7n2UhV8Ftv0TBOsSpkwXbXfCQF3c1xZ0IsM8fxnh2lKq1BYr5oB2Z7y3dh3RdlypXxw2k76kQNWJat54spMose5RKcphtMLZ1CKd443lqNLgNL63walGKiRg2/U9RrPY4u6rIhFAdhwMOo3HS81CnOVBkTD9dFDoR5gRmbhyxEkalfjCDIHoLe7LGcsRpRauuYBElpKEPLI/IXx58snDInHaVhCfRMbxD39L5NnhthSpbJ1qAecK1DLOffiMyXRO+ml/2hakH9rSIuym4Ers4to+OLMakngdr7FrBBoODIe2o3GehMhXIASIoZp76nC+jdV/fdTGSrp58GuEyj1pxLO7Gvi+KzWNUR3biTaBS/NL30QTSdxrQsWbz+lvjZmQOPyLmD+Ts2NYAuNp247O9Nqrx9Khg3siLDk7A4EuT9O3OerFZ4HIxLlzAXfu3oiwpwlu9tnXhppKMPBsJHBpLpI0Mk0dmphPnjyKtG/xp9Ns/yV+4/rNaBh9FIk6h9dN+56K2V+1TH29wQc1GsKOQ9OpEbOorhZNvLKQqs6cOHxu7949IeljMgrHLttJdBru923WhuomUSPOLLpJp1PvhjBnp6ZChZfBzxIP6R3cpW2bJX0QCN9iT5V1SRgSTKmJ6pUMTfCSW4O4HHD+TGyTmZX81hXbAFoff0p2VbkDpf8RW4Ug+oTZPXLMExGJrs43zq20V4q71XVIeNoNAqZO4cl2vNEVCAhEFolrn/zuM8KspPe7xevCF/2jLu8N6bl+zXNlLXBI+fV77ItvUdSp1cY3Ac3zLqM0kqYvUpgizESKvz1kYIlQwRK4gRioliPjLGsUNUb2tar49LshRtMPVOBqG+9284BK6tRMo6LAJReC6DWjVm0MWPXBFDd2zXTqqWlfOFEJUbbzvBOdc7F0c9u2benYsSNp//7daWpqLF27dhmC434I8vq1a/RzNn33e9/B2W+FAV0vUBcLTD788OPU2tKRTp85QRuL6dGje5g69/EV+tORIycid8cd1IRCC7gdaS99BTPQH78bGXLT497ejTFea4ET8e0cjpmpq7GG2QiTz1fu3LWDBzMRODjagM5wSapGH3SMTJySKFSXIkcGkTj0DRzgHM2B0EB4SFPoXW7T+5bQdEiUPspyp6uNfhjDdvaypbEJDdAYEtCZwpAEtGUbphC7bFDzIUZZ6U/P1Qaqa6MYMmWYSTRaCNUDAZgaQKzfJUwPkfC8YKIoQSz5Wt7GnIaQ+qpPMMx3bWM//e26haL9vD8QzGcQoxQlnNRrzrvwW4Qp46oVSbclO6SYGBGhAmbxGRmwEin4L/U6Hhb74RGEzWEfnAEuh3gTrx6wsICAqjyW1hO7sDFuQdycl9jdJMBUCH03AwlqVoWNTnJeKE9XOGRMzSF3jShM66G2XcUcmRgfoW4049JsOMXLBgBggk0bOtPxY/vSG6+/FL8fxxbnw+nI4X1px/YNwLkQmkrcmFKuCd3V3YZgdFwNgIxjqw+GoBVv5vzrkyjgGht0pNVUmU7UUpqQ1hH9XKcD52lcFDQ9M0l906mjrSXVcK0Fwu/t7kyVu3fvjoGP/HJKRD9AoquXJLZYlCJxvTAoAlQWh0isNm4pUs2Bkhl8s0gQBudsI1J4IRCJJ/L0eVaH1zcnatv6AmMXORjJkJtdfOBzEv88984twnQ8r6GAKE3VSBlDkRJWWSppCW3CIawWZzs1YTznvZYi4QvyhN1+WXSS7FthiHKfv0WqRF2eCZOJeu2jh+fKfYELrvm95DWJXwdIQjfpzWsxUBK7eIMZ/R64BJHWVeqN89QBUM+f8+AmOCxAfw6HbcUzfOrXaF4a7/a7ZsTCUtYyOeTLgcMbzgJ45eE4Yh0DeKc2uQAcYArx24RExypMBuxt67Z4zTXATnJpijQ0VsUmuL/xT34lff8H30m9G9rTp5+/nx4+vgmFLafxiRGY4n5Eivbu2w1uaiJvf3ZuKvpg3r+RqPzeYMe5IWbCpR93YDMSGZaJQhB6cVGV94mTQqtBo/y2jTATox6c/P/+X/3zcw60kRg3PTIl1kF1wyffOm1+u0Te3d0L8cyFR6zD5F70LRBKvIZdIqZx9YtmhY0F4gHKEJSSMNJxAcRFDTZeXZGdUoW4GkD1rjmiRLOOLOArsFHnQSSoV8fxHCPCB+0xHEp7Q3+xnwqE5H7qmg16/9E5Ks/7rWQ70/okHNsXPomPSuO3BCbchcD8Lh4KAfkpAj1fGCwQTP3+LvV5xfPZzFNBZeazHeuNnRWAN7Y34VmlWcwvQJDRNjDbBpWmRvqQGSv7Qw6ubYXg4F5Nn9wf2/JO8LMOr5mlBhq8X0FmffbfyI5haL/nt8MYacN2Bi5tes1RzSP1h/3P8ygIEg4XrBspc5OtNrS9ElXJ7/g6oaUZmDcHg7HmZ2LMuRTw7tnt+wW6qXUxTULwg0h0X8tvyvK+/fuw/Y+EtO/rf4ht/zBy81966VXs/7FY+6tp6laBOrUSvNLfiTtfIuiWJLbd2dkd42BwQwZR2PU9fZq6cXbdKVpc2Q+FbaWDJGBFEooo16aKLDtqrFZJOLcelgOtgXTVrIlpeZCzRHJwXMQtYygh3YNSQGK2lEFyDiBivINDsW1emCJ4/KuoPRVsJUjztbeaQWoNYZJRhMk5AF/zGFPzMFolHXb/xgVDc2A3pKd6WwiFD5gcOL/bvyAW4Pd8EAPwCPuLpTCE93mUejzK9X/82/ut23vVBCLb8z4vDm2j1BXbtkC84mZgYCCWBVroznqdGhj2gN8IAJ/NDt3X0l0cewh/jBUEgC0Sz1kKfMKl4IkCbkCylTL4HLTn9t8x046mNbYfs8vApaDRFPK34WXHgKbom5K/KjVjarjEUu2kOaHZpr/lBOgKY5HxLf40enPKhAJzemYCgVYdYUxfb7p//55If+7E3m9o9GUVQ2l4xH1zIHRMKNd9iLfC8Go/zTZpiY7QHU3lxoj6KLgVht4r0fucRXoTZ0YixYd4cSeMYN4//MPfPhf7GsrlINLsPoG3ciWoZo4RB+1GJbGmiPbkMgMsYlVvJgLxKADml621t3VgpszEah3f/vHhLz5Mbkr6rG8gnf/ks3T5q8vxcgF31NritPgCmgRgRdg8EltzwBe6GfN3ehlQQgJZVCxqF9vTCZcJlWzI1vBFEFD8rg1nvTiAjn9wOz/sY2wlDrFYh5pGJ9mDLnJPlu5BVBxK8UJImag03agPnIVGgag8rz9S3gYj/mLHLtpTWrqgxElC25NImltaIbIsHJpamiHCuphRjrq5x3YBcL397L8UePxe/AEnryTKuB38CLvSWElreNV7Y3G5RM8dEfsXBzBY7HAH3EpPEWy8PuMRIpaA1vuiqZsJOzOcWjtrea+BCOAMjVBplEXN6bMypiFcYKnUlxFW+4PQghkiutfixlm98dJB0zFu37qeHuPUOmH24N69dPIEju5aVXr6aFDo8Bs2xH5CdCGsjdUlmBVNJY3quLq+WgGkQJBOxYnCJWhs8+YYJyW9u3IPDQ5Kz1lChDQBWJGrF69KBlT+8kSMUt+JDfdZnxyfyJKYynT4lHQipaXFFxrMxZs4Pvroo/TjH/84Xb58OWbNjLi4kEEuNE3UgfOe+3fvhI2o/eWuZUohw5+LMJaSxTRpc4dcI+BMsEldzt4qWd1/UsaM2D2HBK1jrg2tPZgHfgXE5pCnh78LERWpWcqL38VJue/Fez1vvR5xD2Nv3623aM6IgvDbGVnt5Cy58IMgFJc/XrlyBVhWwyYNAobolPoOoAQDVQYMtldgtpQ2/e0hTOVcKdb34n3eQ0XB+J5zDH0/mGkJEZTgnHhuQSq6JsAonSFq23ZcHS+/a0pEkIESEpX6YsZXsmRsbdMivDK0bRe8qcn8bimwSl2GYKurV9L2HZtjtZd5Qp7XnNZUuXXrZhoc6uOZ1dTe0Ziamo0AGjTIwYrF2cU0PjoWbctMmsm26++YHENraXWIX8PW4lhfy35xz/oMI9xgEXH+Lg6cg6mKcfG0Ts3czGz67Pz52CzJ2VlIQDjSw/sP09/97Y/T//L//J/Tf/3PfwHhohpxTKYmpmMXgzfOno1dyxrrm+IlxF6X62/duZ0mpyeibZnLeL+qzUXfErhHRAsMs0IY5s80YaPWKrmcGEGzuIeiKjqiEgyKtqrRKKfCw2HjXoYhTKIyABKsjJ0JD8nEc+LCgfGTh54fjl0hojKY5bfP2l551tq9x+syhETgrKLpsN4jXs9//kXE1rVQ8hoIHrIR4DNGr5mnNg3pRj0e1i2MQXQUGT1CuRBF2ZtTsB1kfSUFhuaSdWmSeEQzjJmmqM6wZ8QrJJPqYdI6GqytqQS/DamxKSccavJEmBMcytQ1CiPusWLhFy4jRfZvCe0iPrLpJ6NkApcg/bT/9bUwllFDhJGxd9+Ju4Jt70uhXSTf2tyUXnnpTMz3yJyaZCm5A8gotOG+pjIrAnhuBtNXU2YJunEBugJC3wh8QUNu9KXB7jWDG5pKwq+/agSq6o/+8HfPlQEVqarI2JphXhW5yqC1xeApCZw8cAVRNUh1L5ddO3fGguEP3v8wvfvue8Fh7v5rxpzRIndkcN+Xjo7OWFVvtp7hPFXQ6Ihx17G0d/+udPjIEaT3bKjY7A8Y4tM+d5U8BEKbAAgCVOihg2Kng3De7F6MaJZwLnnU3vd+ka2qkyDUOAqbTJoOmERtyVLcI5f8qXSzvohyBX7ywHl/YZ4ofHewLSH5uTeYgXbjOerzvLF0mbEC80Ti37hxUziZhnqzEy68EGrUZMnt2ZafHlHvOpzWa8m/vTczbzGDLD5b+uYR6t5JQa5JfC4EMSnRAIETimHuUZczohKu5o+hQ/EZkRVg0HY3zURYlbLBlEgR2xQ9glPazXDDrNQVo7GOU9OGxbMvDPT+kbHh9OTx48CDxLx16za+16Turp7Yu8h3d7mOwJ0i3NzXMjQwAW0NpK6ertTS5vYx4jpvmOBM8ejoSMw59fb2xDjE2EG/vqZVi6DqR3/4O+eipvUi0GHjoYrtqAxgbo5vo3Oyo4WHNvR0px0Ad+P6DWz2z3FcZoLgDxzcn44ePRpE7xsCr127ltaox6jPoYOH0r49+9LC3EK6dfNWmp6ciTzub377G/Gad9e2OlkWLyIGeAlb5zmv+3XCSfXLEK8zgTam0R7fiqHdLyIzOqtickREczkY1Qm1vAYY5HOTRAMZBdJl5ueEQb22kUv+rfRysCT8fN/6ZYq/hSc+Qbr+grUbIYuUD4oREs0y4YxPCEkNIG4N4RrNkdhlZhvXxlfr2WYpGa4MmGzvIDuYFsfTpmLHaHCU4bOTGiF8cpvmjCqOUzwtA+Fsqwm5bGw7tANH5N0gGf1u7bnFiuTOejrARqLE1+ISZpKJbBC7IWkJVttfPJusGP4BgsUFKdEuDSvAFDaNCD8jKwtzaHbwMTU9CS1MYubO01JO0Nu3dx8EOgqkFWnrlq3Y9kZy1HxGtRAiCI+JsVksg4XU6sa54L74Mfqrw8NDwcSbNyNcsPf1a3gYy2Ai2mlta0VhgVC5wcFzUshYrTjVcdR+N//ZPSJdcK7p49S7zPAQ59QZNxcFOy1/5syZeJ2QTGKCleeOIMmrsdeOHD8WnDgEFyr9DnHeWTSlhINhvN50Y387oEaMTIcwZ964s4MrnA6QE2HapBYJSZtN00hCiXReiM4901204TE373yDYTmJgWu05+HAxvbmILeo7LK3YpGwHvbZQ7j9FDdZA2QOUMoGY1CpffTQp1Cqm3wnfK1ovFCxXoMwhFsVXKIfEq7tBgxAZDtqWQ/Vs22IGw+FSJHs4iZgQHr72/MWnzfClR34daaR4znsk2aUBGwwwiiPbCvjqQHMwNVmFylKcud3ZAalZ37N6brUhuCnoIW8hSP4RtjkFBPg0r9SU/A8/0IIlKxJmSngwTxzrNyDyDbEl3hRwiNNwszR9FlemsHmr4JeutP+/XsjT6y2oSY1tNSEX9ANU9Rz3Xf/mo6g2dTf/wRGc11ztvVlCIWS9KAgE29V/+JP/iD21XGWLpaMGW0AcUomkSmw7uc4NzVNA3Ugpy71P+nHnv8pwC6nrdu2p1deeyVtwnPWy88pxnn//OYWHGIafO3112GqbAbY8Z27dsW09zBqx9nhXfgA8xCIpGSG3xwA6sxqm+nBm+UZU+gMnGnMrqs04QoVwT1IEjqo3R/vOUUi1NbgsDVwDxLILSkYK9q2dkwn1a0EQLtqNofCWLCDE7OX/Fmf2sTUAHdKsF85bVvpLBcybmgMzRORq9WkSldiGU5TW3Ip2lO66n+4r8/ElHvJT4bEyVIQDcCzMQtLpbYDWVN/Jjrb8n9/r4ZaE7/asjpq2TczdaRWfBiVk6m5L97cDTwBr/2CKY2vxzOMhxpxBTxJAL4OSGZbox8y6lLgCTxC/LEnDf3IkRwgAR/C69qLeuhD4vdlbb6rKxbTgAhNFBlHdvJ35ALx1V06xJORHV+iR1dDM4yNTsTL8eyv26Vs27o1XmRtWyaVGX/PC9hlZGCBqYyKdXS2p7oGrQLXg+T367Y0uyGWe+ZXpk0betPmLZtpUw1WEVurO6Ha0my6A/T0o3/2O+cc6FiMASLn6IAqyZtzfstC7PyrhDJ1tqmuMX340Seok/HU1tGe3vzmWWz4NpAlNdiIEhEk0zMdpN7eDTTkVm95l7RGHFjPS1hfXb4UaRA7dmwPonaPSJfmWYcHYxYDB2jxWcEABCEAn2/RiJAgxGuWqJs7wW8hLUSw/pcqWEZVkpinojbT9PANfpF+LPbtp/as7YDZYM5Acv6MOQvu8Voc1J+laDYLIrTGAEogcR74pJ3YxZf2tfWVMraj1rCuWPpG2+JJgpIY4g0hXJNwXeBtsT6f9VNJ7RsUw5ygPXGjtqitzrOmed9Iza7MbBbv+9okAiiKpohMEKYNdXn4AgfxEhswwXjOkTg5NBnSfj3RS/OIq6JY88hfwlTH+JnSEMEEcLFAH2MJpnDAlJoahh3tc2QAUJ8OuGnZEvqTx30IwZkQqgorN9z1xRiuB5bhvE9TzX454Zn3R2IcYFbpTeaIdAnoxvUAmjJu29jd1YXG8KXVrdy/lCbGx7l/Nd4x4MqtSrmumBglkuMAiBg/jeSY+6zjqlPgCizzK3RC33777diISYtQZD7PdDRXBVXjb7e7c6lbQXQFdqT3uGhATaLza8hMNau5oJmgphEeiSfyhYAx4Aq05wGViIRXonBvnNifXqaB4KGlQJZEK8yGtFShxft3vaqZkoZe5SrXAKimc9THelSNWfIvQSgeeT93bV0IHjBQNiEYCp5KybjLv+1DmdF2KafcYT81VyQk/Rj7pYmiKSSRi7ur1y6HmeO4WLxHfJpzYp8tXhMH4irfJ2NmprQEE0qM1CMcHtYj7rxfE0rHXUYH4PX7JUoFQA5lhiVAdRK453z2ed20FwxNm/XgP7SAwgTB4Ao23yY5FYvjszMqTvK45r1LjUppMmvmSGOmUWzbtiXGxTkN25C5NW/tWwASRUZmDPgt/tXyvsxu+5Ytqbu7mzFGqPG8sDqxNYtl4SHzdnV0xK4aMl/Y+DHYfJZ8Eg8HQ2BVjab2RloClZkM5Aos8+0lfgH2fLZXlXLm++hoZVVs5MZrDijVcq+MgTmCXXbgwL7Ypc032YlE4/Q5j0W7NqcTBNIRoU7KGlaDRte/Yyqg8nVcvEdJ5nphbwi4uS5cLmK2SIoOtGuHDcMa3TB3yJQBQ6JumKuDrWbJhJTh93s+sjBQ0uTX0TC4qmykrtcL3spRiN+S4ch5R4WpLX73mv22//oqChWDAnkX6+Y4ZxEvJcIUBEn9DrIE6jlx7+F4SuBBOMDhp9c9J6NYbDdCk8E0vj9A8wOhYT+pQ1hNYhOmqBec5Bg5wifoJTOBRpLbtUA9SGw1aV1o82AIhQnMXnLA1LbiVgJxVwY1lCkLwlhCsPbPaIxpCZp09jFoiufdDkZtS4/CDGKE+e2ElCawTL+WOtCUvj2yEzNIQl9emae+4TSG6QSkmEj5TehKftrNCzAKQotE8jOYjA7Yae8RyPIpcsx/FnkCZxGxIiR3RmKQKFXt7tLgmlOelYvpKLekXqS+bT24dz8G0PCWDrVtaCsGQ0LlhbDsXDlsx8P2TWrT3owXMgNrhAjpajAB9y5D4M+e9uFET4VJZEZoG+rQeowM+D5Wj1gTAE3yFIKA/iChYx9L6s8H1yUAJf969AORF31/sQhrOXyJhJEl5yP0BzzK77gOAarxxKHELRPY388//zykn2aP+CsaTtx4+Fv41RSe97uEUhiu4Ml6PVeu+9v68hQ/uALn2bVlQIDHepWU1um94kt4xKPdtQ6JT5NS7RkxcS/w23uMypgWELtDwAgFdmdYnW8xgOKmuOOTM2loFNue502RMCqoQA1nnmf8DJMIIekh7dieDBBMIBPSpiWYQVlFWVHDca85+e727EupfVeBmcORPSzTyEAiX8AyseWIgQ1GZ8GF0lumsDjd6+aevtpdSf+0vy8IzzpElIQogv3uISPJxeZqiDABt2j6WL/P2mGZqEg24XCvc00e7XfrKC9RcDZZK9TzOoyZ8IGTYbNuaDGkgEWYZALbdZNWEel1J3C0yx0rc4WUqpnZfMdVlv7mpYjOYnd7ZELKA19gr0G958byPZoN4ioO4PQZcWv//C5MFu+1GF0xec5r5kRZjIa55rQwhNt8iAPHxXplDnEWG9yiCSUs4bEOi214FEEmjvxum8L84v3a3M7Wi1sn/syCnUFrer/3FVNuVYFCPbKHBF7aUnNCS2HurK2i0bluQEH/ybSBlqbmmP9xTNXiJpO5M4RCpv/ZcMBvm8LVhMMaZg92eeDH8QOvPqvPlOkxazNpz2LSWvP6/QphTUG3Zel11+uGetqZQns0pd7udkzy7jCtdZSdOKu0UjvvACltJCCRzJeY7XOWz42MlJBKF1NFXU+p2XH+/PlQzTHI3OsCBtc6Kh09p/lk/FezxKzACGnZIYDWTnaLae1vbTxtYMmhMGDMGIKUyDvjZpHtgPhZmCqIOaRNljxKep93u26J20NNIIFt6OkNorEOCUOCsO2mRsN0eRcGz+f1qCLHNZ5IFvyMtQqYuwKHiEP3zjc9uqDbewCO42titn5pKdNGRXJTXVMrDDnG9iqcs79KfmnGwW5v64w+6+/4241Zv/fL30mdXe3p5+/+LN544phIILZjG8IpLhqaMJPWcbsGCOil58cKks/ZVL/H7LL30GpO75CY8iYAodmAxfoC/9W1IbF1OL3Rc9k8oH4lLxJY2P2uNFbAeE3zwvEw5cTr9skj1lvwaR/EWV/fszQ2irOJQHOcu3p70sh4lv4RYcP8Cq0rUAofDuH28Dwnoy6ZU60oIWtOFxNbBuEDE706LSB0YneK9ZV/MmrAb2dLhyUMCULk5okdTYrsQFm55opa4MiRQyF1bPzh40chrXXiglA5NE90TDU4lN4OuAPleev2OW3qekyOkBogRSfIjqlIPa+Zo/qNXXGRIJoenpMJHHiR5CZLQWhQmh0S+aY3KGFlDplZCWqxDW16idsNjsrUvQykhCoOsPcLuwTrqp/BQWzEUV/no0ajDYi/qhLCrXLW1YiF5hFEBhxavcIcA0gfxVvBZ9jxdYYYzSvRZ5L5cpalm0SJT212x0DiD3wwLgYQ3HTW4rMyuzB73Xu9pxTbchz9zO1k6V5gEQ6v+6yf8aYQHUHGLDu2+FWeo/gcVQQR8REOp/UoZyzWpQaN744cN2d6WYkwbdANeHCthbg15UXt2hzbfk+Cq7zAiaZjO8qh4dFgwNqGxtj7wXC1wrSK/krsBh+cSItCW57TAnA7eNvOeMjCIPudBjoYl3UTW7/MQ9PbN6nwqalQGQMTA4Rpolqzg4sQj2xn3rV7acpRIs2OKPVNPXj//V+kwYEhBqQBe9BNp/QDEvW1hsR0PuA5Q4TzaMKWA5NVtwiWoXxvrIgNexC7WzNDx8sQna+y8VmdWbWOzzmodlLpYsKcdrw9ySo6+xwSSQwEdfqM5/UpZAClrrOOpkDLfEaUIrJEnSLS7TzamtuQGOa1qAn4WGaI6d88zOwcRvyGYFwVRPWBv8zEIB4mdx920z8cZENoFuF3Q14JQRxLDOJeZi1EagBBPHvN7fJkxsJE3mc79s1++T3wsA63nzK9wsjr0WcO6/beLCgyoXuvasKNBNTSsZsG16zb9oKwIS6fs22P0p73WWdpl7Mo3nxd89YMTplLJi0Le9S8Ou3CVoMw9HmT0R73PUWzU5+0wjh7aN5K+GoFCVwtoPUQu3AAlgLH/CDxJPFbl22Vtc4rS4vheKsBZAhfzxQb9S6Id9r6tV/73jkBLEg3BAg26AA8xcg4kWTH7Gich0kcCHEmUTrlfP36jeiMhOoLF7TrliAq4+u+kSLH2bOtpxlQJiNMX7hw8UK6d/9BzPq2d3bAZzqQdI577JARhxig9UE1PTaQi2SIFFsI30kYHZ4YLMydIH6lFyaJ8wMyjus7y0DlspYaMRMQ4YFAh06btwOm1qHT0Tay5P72EnK89QOic2+WzJQMnO1TUxANPgckQPt5gJwMc1AkavE1PTWJPerLkVsi0hC2L2aIRFIIy0+37PZ+++A5pXq5LvwxucZvF9742/45boEbBt77fNbDUrS4zCD+HUvxFFEzCKtChmJsTSHweSMvvtc2Qq2usKKPYebQOzM8o8MUJ5xAL+1CJ9wTLq+4tU7g44sXwYdEiPXAGWPwmnNmqLoXvuat2/o5AWbFLnKnWsYBYcWYOKEqPGWhjJqJD6wfYRf3jjXwS1f0wXZjXTKfX2s4/TXgQMDbf/3NwOUPfvU752rrMmGKDHO2qYWDi3aA76YA5K7IMRIi6glnpA4uckeygWcDsX3E3Tu30zDSqrOjM3LynVV05YyEZH6+TCXwEpl7Gf7iFx+kW7duoUFa05kzp8VZFDvvoLowQtVre+JbqWECkp11XQBUH9EbOVwV5jO+ese8HBHmRIeMaB6LSVYmyRnetOOaN7eBdwpppC2rBL5372569MBXeA6nL7/8Mr3zs5+lq1euA+ON2EDp2tWrsd/9ht6N2Ixt4CtLGduLF0KAvzyBo5BAkNCuTCNxdLS3pUmc1dGR4Vi5FrOgwKCPJBPFCiHg96UPErJSygUUMdEm8sGZ12MgKGpSid4QrqcccLfucIyc+AmnFA3p6i7fJBIZmSAy0ht4ViIWykrGSG3sZKBjY9s6pl6H1OIZ7GHlQ9QpgUdhsHLiHy3GRZkyR9+EU/wH4SGZZSyFpNuTiONGhJYwu+IvhCOmiWaemsZnZSCXvlpfbB7Ac0H4wgF8rg60fvFu+ooz0c7bSOwKL8Rq0INC1EhTTsk2pLo+wyz4/+uf/j/WNF3cVi44hRsiJ1wnF8aym6GmAEipqZkyM4291tLOoC6mgf5ndOZBhKLGxsY4NxumkC8vEBC5zN+uqBEpqm+lj7n4bjmh7/C97/9ySPyJabewzmt+RcIoRNGETSgilKhKXOsQSb6UTsKvYTDiPVR8l+snJ8aiDiM1dsOXArhQRntdZ9xceDfDVUMJq2rUjbJUve4k4S4HJs21YXf2btoY6t6UbecyDGX6hr8zL78cqbsMKdiBfECSb44xT0UKiXaBVbzZX/PbVbvtfDdCoifgrshqGh/WeTMEKI41wyQ+uhk4sGSNG1/Dn/C3YUg1SplfEUce4kCca5tbn2uRLSGNKYYxHWfrWOP6CoeL9h1LSx19iDesIACVgYYNTQyL2LnP6dzbbYsET7Et2PJ5mx6qgyBgtK3wmKT2pK8/6MRd4CTIzfgupnHomLqoPHKlJHDG3/HJVoYEm3FivX6aBRD+HuPhZKU+hRqq0Jv40KTwu5NZ9lUhGL4Tmi2Y9d/+u//3mqpVBNqQee5yh/IAYRN9ixg8MMS6R9S1+RU1aIi4Xy3BeZcUGnpzd12XFYZ6h5AEQpvVGV4dOB1IB7Ts57N77670yqsvh2SSwATebfBisOm0voB9NNxnfTKR5oM6T/tcBIYZx906MdrQ4Ui6+HyV4fBVNZPT6c/+7D+kO3fuRBjQaJLPG1Fwgk1TxXcq+bu9tSPa37Z5ezpw6GDct7A8Hxu21tbXhKnSgoYyJ0RTbIL2jFqJg3BqYRwdcWEV8aZzaDpoV67R3zokiyuOIuM0zBmbUEXnMGykBjDALsjxeXEsASlwPG9kJgoErAAJX4VKvM9PQ8V+F4+aO+LY78Jl0VeyPqU1jaV57p2YmY38eAWGs69el6DMhXcUIgwNkVkkOAnfTwlIAlETSDEMWcAfGksCFh7al6m07e/eux+m1zjWwcbeDbHsUeZtajWFpC7MotBcHPbVZ40C+WmdMoSlmHEW/TQFmVJdmqkDP+LN9JogcB7xU80rDEaxrKvi//gv/9uahKj5oSdcxY1V2HRyux3R1rJiOyoA2ta+mEunw5lOO2jFVuY9cqr7I0rYdtxrOsLXr1+Pa4EUyoEDByI61LtxQ0hStYmIEGhnEAMhSPaI3VOPhO9A6wwJr46Us3aaY2vYosoJO+7zOpvL+BbCU1Ndn/7iL/4qPXr4JOrbsnVT7P+iJPN3/0BfwHXz5u0IjfX0bEjf+ta3gkElBOssM4vmEimdjM6IC0O3k7MQGribgnhcDywDhErmORnQ7VTUQps29ILjlZDsM1NoMsyJX3z4cTp9+uXUilmoFgiNxjcJ1fQK4fK7RQKw3zKbuNG5k0BjNZyMHkwkaeRJPdv3uuf8bqQqF9U+BMHnKv2aheAnZqfTGiarzC18awiA2M4cIiiEL3xR1jJjuCxQRldKh52/3mcFofhyfBwLmdDPK1eurROz4dLqcNqlEQVkfVPON2rAFLXuWbSefZUBxHNheuvxMMpH6+v1uRAlm44Wd3PWitB/cF2Bp61zetoUCt9UmXOnKv7LX/7va3KLAMu5azoiSM4cH4e1+SzTyXKuthZDE4RPf8P+FwAJenJiKoDwtxJPFeWAiWiLEzIOppLf+pwME3kTOMgxUNwmTl3lE7azKgfUl9lJ24i9/Kk/mA2ky6AAAZzGmRkmkKV6Nw/HSNOd2/eD8Lds3JrefPPNaNcZxW4caQlNIjL/6PPPv4w23bnru9/9bhCPgsB68xrOlZCmkS4NcagFJfTGth40xGq6j2+g5nA3CknEfkg4mjaXLn6ZvvPtb8Fs4A/t4UTgKlpFUydeZuCaZYjLQS0S03fkqinNPzEVV3PN/okTcWHb/i5vZJf4xYu72vm8eJAoPOfAq/3EmRo0xgNkLzO20/hsC7QtIRkd0x8Tn8ID/QJ/njUtk4F4w7me2FUB4ccp+21UzMvOVEfaM/0Tn/pc4tglqGr9ifGptHXH9uiDhGhI2vkfYVZoCGsky/EZbAzjqqUcj8JEMRekAgptw4GUj12wVf3AoQkr4xUB4DPSnnQkTUj4Vb/+m796zsp1tCK1lRodtCAiOqQDYvZcOCscOkLlpWgLSDMdx1ia5kAjDXVgYxsSOtPIs0p78yPace42It27ujqx58wxyRxp+nIDHG+0xsXlqkKnt2OyC+4UAQJtJ1y6aEMOiIs4lESrqDoRLkx+2hdhU7LoQBtxGhoaTgf3u3XdpthoVGmi9Hbaxt23Zvi+a9eO5B6ix44eYyD0RRrTkrOREEfcM+v2dEadJLiMH4MB00h8t/72fVZOhHXCUDqVDp48qZO1e/cuCNxYtOFTmBlADR3mtccytwycQ5Q6ZrNzs+kXH3wQppmaTv/IVWwhSCBmceJYOOiOmQQYTMGnAQIHWkLUdAjC8ACaYjaGuSJh8TkN8xuEMFgQDq1Ex3g6tc8v5dt6YYDjjBKe7yJbOqEN06AlOE/ltozgICiA14S0p31Pgas6nFQX12uu+jYTZ1PVnqadm8U5NzvHc3ki1fQQ4VDqW2LuI2hC7ZWjNR7iIaQ7eK3Hr9NC0azJs+65rwZEnJU3wCEdBb6MIogoJ5piD3eHC85bQJUtcszMO6nQBgCGlbLkUJJIdE5QODto3gqWmYEMmAAps74mUzNyfgkHck3p5ouMUTWVSzzDoHc0Zue5Am9/ciIko6FTkRoqXSLgu8lTtqkUt3Oq1JBGaiUQE1rKgaDYh1iAwe8i9ZSGcxD2Mg5aU6t704O8qtXU2IIZA5xtHS1p/6G9acOmnnTo6L7UClwz82gmYF1anaVvy/QBjbOUnVERaix/dUVVmxPrzELU9vcFDrM4awvY/23mqUg0MMHM1DQEjC9h9AQ0LYLL5s5eVPpKrAtW8hm7rkUaSZCu0JJANP109D0ULs5j2EdDxGGawtzeIzGLL4lfjQFKGIoc7dIUFR8hyDjnRNAa96wBu+kJbglSQV8kJjATjK5ja/0yj76f3408KSklHOszeqUQmKPv6/OscZ/tS0/SiHF4heYE/W9pbQvfyc1c+weeRUq7wk24HEM1qHMdphyoVcOvEGIYQTrT+lD7hO/Bc669dnLMCSoT5KQJN0KwWGckMGr20N9pGMo9WsNKASbnBKr+xZ/84bnyvlRVUuRzK/nphI6A/Ka0YMTzNbiFE7ISHZfrAEjEclKzpaQkqIu0/WJWlfPeI9Hp3TuNXo+EUfUoxQ2HydExQcF1RTrylHq0zXBS+IslZFS7iKZwUB1TzSxFnEJB7rbYaQcGgQMxMLiYPJpXSlaz9hyUGzeuR92qWVdoKZUrcG7MRHWizu2pNRmEX03YDBG2Amc2o7LzqTbS/zD33LeTT+KwKYHsvXCVJW9uqBUTYyF9ZE4ZKJuMMW+AM61k+/DDD8MEbKEttVYnZqA+xN49e0Lix3oFpLOThEXt21dD0RbXFEi0nqPywEdkq4KfWBcAPp0fcc2vNvIiAmIGglBjKHWNWkloLuiXc8Rx1hbCLW4yA4XEtQ0+JTbHxqiKSwrtb5jC6+PoNQMdwmZUrhPtz6kIP7a0umQQE4aBFM/WTUvrA+kkltEZiV/TTVM6+zr5XllYCs0aL8YEeMRbFso6x2qIEr3LcxgKQ3FnqTSK047p0YOKlouUWK5QdxW7jpwFEo4BDqlDo/7WPrRrkdDG7zC6ANTMN3+rVj202zz87uop92KE1YOpXIQyMDQYseyQN3RaBIhYAZURDe8paQTacxn53ueg2H5+rhCCvzMSGUbO6XNoKikRnWk25Gpdvsbf+6zb55zHMLXC55XicY5nCsKsK94/hTRX8mvXZvtzBee0PRCq3Sri9SNsV7iCqJBiRqA0Iy3mD/nKH/tXbF0ntS5fvhS/bb+nqzudfe31yNuxCKtt5DWteaLKoi3roCsUgyAtCAXrEH5LwU/BkXVpNlmH8Nk/i+e9x884GGl/l2ulTe8vz1iffbU+cWmRQYU10tfpj9+9z9CufS64Fa4McxZejunXJZ+Tbvz+/F7uUXP6ab22+aImEg6LdOn8gOMh3D7vPR5RV7UVULFbS5hM5CofsxbNZXFABNzKJAAlnErNncxUl0p3ESDHCdSLYBdEecQAIwV1dGuRDDpqblldAUcODgwH4Yef4HNUYqjNdkWgajDWSK4TuBM6X3/Pse8yCGXQCpL8rbT09zvvvIOtPxLhzJ07d8Yr/M+f/4znXZWv5lrPcakwptzM86WN/A4tJYfF+kvxeh1+TOmrKcT6KIbNZDBh83whHlN2nbxySabPKpmf9T2JNowimYfvc7Zlmz5nfeLBPmq2CafnrdvvFgm0wO9gl/Gax7TwPouMWorXPawz49I+SUyKNBkacwr/ptTp8WK/LcIfs9c8L4xeF4+e97t9UNp7XXiNxqnh/a5g8NO5liLw4rl1AtK0tQ7PZcb4emw9/G7JsH8tAMtRhFmW9nkeweI5cR2CbVUkgFiz2CrpYAtAqQGyd59feSkRaiM5I4nQpteqT4gdFb4Ow3MA5E4518ZEbll8XLITnZTyPaNNDKK0bpqCSUoiIRLb1lWWz9tB7X6zLtUm0GIAbjveY/EeceNnIWCvO6iek3mdHBPZzr6KOAlUZlOaem84e4471yxFcvlTeDQzjKZ0dneFXep3Vb+EpSPtswAf5wXGcKwOlYfvCvCIGUTa0rltxDxxjbAhS/uh9DeF4dbNm+nT8+cx5/IrVr2mlrEPhi09tLuV8IoZI3FK7BA63C8e7KdHWThP1xjGPEjixHOOp3gqeSxG8WiNYc249Jy401/LE4OZcCQqi8+KK8fCOt3e0SxRbXifE39Gyrxf2PzU3LOf3i+j2DevBc7NfdAh5DPS0fVDAFxp77PCLJ6V9GWMGIDQdtnHy4zpfcLk4W9pN/w7/IDozzrcwlf1w9/+9XMCECmrSIXYGoKL2k5GdLRilOzmQ2ibBdJAPmcBzJAigGU46ExGmCVLA2xJBl21pg/hIP7spz9L9+7fTwf3HwhJ1sDg66BJ+AJlt1zDOo+JY8RAgnAgEANBOI6VbWT7L0cPhP9FleZh+zHPENCldPPmrZAA7mdjyNI0hXqIL/stWRIo5bNPolmVQ4FFijlgHkotP61X809hEDDzXPSdHy6Etv6QqtRhv6zr6/WuwAfu7Juxc1MK3MVA/BjCNB9fmBwo21cbmDvkb4nG9u2bESojYBYjIw60MNheEBZjqs2NOU+baEZMWTMgxYP3RE4SvkzOy/IezMyMLnqXx1GnNz6B3z7wWLQR6Qn8hnSjroJ3hYQmjq/kKQTup3RjifEG1xYVjZFDK40/PsWnffa7/bRNi5Ej2422bWt9XPXB4jlwWJjJQ9xLX9aVGTRrJw+vV/13//z3z9k3nQkHT2RZmRcFyvRQJxws3pPTiwEAAG1I5yTQRCdEMihYRwp1BKKyZBBBbhr14P69OHfowP58XYkDAOZ06Nyq+kwqk6CDOPUzuD8mSGiqDEQkSUWbOZ4tUdgpkWX9EQoFHnMzWlvb0/17D1N/f19w+549u/kU+VkqFIK3KKUthiS5TN9znaUNZGLuG+cNAkhUbqolo2iKhCMGM0UGKLZ9NfDq7OYcKPpIv2RgoI/DGUZDvQV20zic2BkYGEyfffZ5+vjDj9MY9TuASnLNsCAGqEYCbqhveE6s+jCyoQLL8YjUXvDkOc1HToVAkXgkBPf0UZuGtJeguMGqZADHxD47oo6/wkC8inPPl3CqM9IKNolMuKampgN+E8xsp5g1c/OzwG6qCeehHdGhoI1xok3r9XDcg4BlVNukIwon2/a8EwclczeElnRKfe6GEWFYfiuk3RjW0Kb1yOAm/0lPQa8K0R/+0988Rw25M0BjZRY5V7VqpCOkPw9q++c3E2Z1tygSRYYA0CEPQ0U2Zjw2XvNPp+V2/QdNDGPpu7ZvCwSYVakU0uFVckl73u/kl8iIQWZURVCMtXAyNMKaN4jifm5UOooYB0DiETYHXKSphYyBy0xXLl9NA4PP0smTJ2JgfMZtT6xPDeLA2ZaMSlPRXpEowmVqQktL63MbWdJl6GAeY/jY7q4joG2DAtrJwiIxGZ7LMWgIhcP6A39qBO/hnHanKR/Oeiv1/a5TLiJ0xDXT/DT+7TM7duyIT1NFZGjPX71+Leru2dBL3WgLEOoyPsfIDikVjaXbXzexFafuXxlREvqWSxZEQQ982veMj2yCWpXtxrbtPJNj6ln7yohKen9LtEVbOSOuACnjY78dM9tQ6NiGJfAsLHx63nutw/ssQfjr7QcMnA/Yub/AUOpXM3uuwCt+dcKLGVv1Rz/67XNQE3aVRKyE5wKDbmUOeg5RocYlDL7roDljKjM4fT5n7JzKJX6n0T0vkpXmke1HB21MbjRRS5UcayAhPAE3P2cRBJrJiBhJMwyMBObe8L7Gxy7H3i8woNLYtaoOgrtxRaFtQ2duKVF2NYuCZMh7oatKkRIw45PHT7DtxwKWfZgTAzhfza06sl8TvvDKqLELmIStxAGKRerOphyEHPkh9fFKyZGR0QjNihcRLY4EQYJYQpqLN8fNjY18mYI7I3uf1zUBnNgxLffHf/Pj9O7P32PQ8noENZW5UV6bxkz0u6Hj+/cfpIcPHvF8VTDxR598nPr6nwHTYjpw4GDatWs37eWJRienfLu3Ut6UkBkIM2epmuAng8Og4NQUlVgPTN9Dm1Acfw+JvhC8RRx4T0hukKFklbCcXfVV+fpOCrgRGMAFNMG8FGe/LQoF8SNNeMiMmm3BWPQvJi/5HjBSHE/b8fC79BWETx9jwg1GjRfA8YyMJW4VnI6h4yqD2XYDuFfLi5s4/8Mf/ta5LLWD3qODPqzq93swgAjh5hXNEQBV2ooon2hAveuMiFyBFriYUQMk63QBgL9NJooOr0doTHWFlFJ1TNpkn8CUCD16GUb7N3I+1h2sfChftd9BnkFTnrMjdsgBcaMiB0lHWoIVSV4XqTm/vjo9G+hHKg2lU6dORHQlv5crcBywyxQvFnEhvDqI4Yd4EnzI7CLX3HKRKyHUMKh8BWmoaoCj6VC7ShvbtqgdtOWtV9NoYnIq/emf/mm6eeNm3KekUsrl3Z5l+MxIzmz7O9cxn5MCHzxMbo+tqXT61Eupu7ebAUYA8ICmmA8qgKJfHD4nziQ4B1+yMbvV+sWrxfH2foufEpz3ikO/K5yKBrAPmg6et1/a9vbT/m3Cl/J5iTBMtJZ1E4027Z/FsdJ0Dvho1/rEr/B5b4GjMGHQDQwf54UTbaWp6zUJ3/PWbT+ty9+FwYTZfthTS6VSOl62AIJd9bKkA8ZfJgY4DaKNFe0QndIsJBrfRZr2oQ1prpieIGClYYmiHAWI0hl/22m/R+fVBhxKLc+JvBgch0Ou0CFcbzPnEGV7z0Okq2LdmvxZ/2CkTEsUvoRYc8F7jIqIfEOZwuOUue1oSvlZkKr3XwbFT+F0DiLvoiZRO3Hk1UoknS87cD1nXURXQhOCfE0G+x9EBjOKcFMehNn+eP/I0HB6952fh3ny3nvvRYKcs4tDaI/J6ZnUhmnmpldqUboN7L4MuTHVoFlkOAXNqBEexmzjxs3p9JmX087de1KDjjL3x2w3rbmMT2dR81P1Ly6cT3BBeMDKtRgLhJmfHuIzCCns6NzfiKWbZqx9/XwMNWNziDvDMxZRLYWWyWaOn0QvsYl7tZvnfDYTYCZ827I40yoNOPa2YSnXLOU5H41I09p6qBXYxasyQe1abH1/S6va9aZkxAIr6+NZDdRYcxucTCmdKrnNSlyllslZNuDGTZGpmWgAG1YguIVrTitXpJ6uDojLnW1dqL0Q9bl1hNJY/8HKgsEAdZ2Mw9QRhrwe1w7npWuG7ITLNmJmNSTT19Io4IYKlOQ3btxKph1/9tlnsbDlxz/+Cc7sg5Co1qkKlNjdidfMvfZ2Z4tdBjiVkbjejnV6FMRb/C0TqAhiATwDLS/SjYBF5vFthZoNCgoJwml2ERww8qD9EYYsOSsiauO5n/79O8B7J2LcJnBJHD3dvQxSTdj5MpcmhJ9BLOKOobIOYR6DoR4/fYK51p4GYCZTTmKbdKSwcHqvxXsVDhbhsH9qcIkfION86fuLxXYKzC/SiPdJdJ4XN5o3Ern3yDzOnTiXIQ3YJ+sIHHLdZ4qt7+GKufKcJWuTr/2G8ox1FBgLTEH4HKX4jAzuM94jrNZnO95fiucr3a/c3HU5IgieQ6TIFSVDT2nr7rjIZRhfEQCCdIr47UadrU1GCEDC4mxI5K6Oduw8p95zKFD2i/fZog4XebwKNZ6QfAsMqpERNYYdEEiB1h7100MgrUOwtYujPmxSiUCi9nBFlLF6JZO590YYHGiRr+R1udtHH/8iXbp0KQjVdpT+z+sG5jIQBVEv/hbZftfGBgrqdHIn2/vu01gWbYgz8edge8gMTu4ZVXBArEtiMDVh1849EcGRaMYmJiHgvpD6bsc3D66qke7OkyhNFRhKbd8zrFR0KZ6HDrtvlnny5ClabSZCxubyFNwYbPDZmIOB8OxvED5tmJog7M5Y19XAmBzSQUh3hVKYnIyPWg4QCjGJh1Ksz3HTeZXo1KzG853Ztp+abkp58efvIFIYUqUtriIUDv4LAVufR2EsiwJW/oyomJws3CEI1Rg5omcRPvv4IoNlBpGpv/YRrD+Y4p//s989l4mKjogQB5AbvNniNV/Tb9EBNqSp/SinBnAwhHkeMsj87AwQaGNzHaTqSGkbG7XRxjR9N17fuS7xVcuMEfUgkZzJZbBc2qjZJLMZX66qEg7aUUUBn4cDE6oXBErYRlp6e3rSELa7yLeTOlruz+8ubWoC02JddKIWOH3mZCxGMR/HDmbiz0dG1tffjV5I5C53i5gz7WvXm3LBLRAOfQd54o3Ox/eIWHDRAVTVyoD2MQ9SRfz+yU/+Pvam1G8wZ0cnUHzqm8i0Ep2SnibCjtdX0f5vxATSyRc++xLbHnLX0aPHY0LNvU+dSCr9EgZxJMG4TC82CvMZzsuUNMiNL0h6G7Q4MBRh9l7rkujjnQT8LsSqc29/PCdTudRTRrD/sfcP5zOx5WiW5oh1GS00LGnfncfQzyxCx/Erz5Wgg/UFPEGjGSaZrQgmv8tcReIXoVWu+0zAT12Wqt//7V8/x5VAjDafhohhQG1VZ/aM6FSbbckV04ZNdJLwTSwTeDlxZnI8CNVojTFf31FqXL6Njsd0O1xfjTQRx/oUHnQnmGHJ7fgA1oxDyA04dG5wRIQDgncba222HGd3gDLB59X42KyYOiJHB2/btu1p2/ZtYdYYarWTbmCk9D158mSEMY00nD5zCmLwvVQ5MqGTZP1KQBHs9xqY1Ym7WPjMwORYNgMHQWh+yAASnks1xZnOrJoj7GaljkIhzCgZNkXGpYlsxs+Nc//0nXfCJjZz0QQuGWDzlq2ptbkNwtcJ1TGri/ZdFC+zye/6CF537bDL+tz2RPydPftm7K+jQJAgIzIEHOJSYnCdq30Sl5KQcwv6JhEpC0YQvYwARxA9QAeBih8+JZogOO71ZkO0bhPijtcWCUxCFzbbV8t5zuf9lPAdD/FiXWA82rR/YIlzSvs86gEg96vdtD6icDozQDaBbcOiOW7wxPGMmXJpGHjVNJqTRePYfvYxstlV9Xu/9d/Ey9+oTVCiBR2NCMMBoAMXSKFICP6JqAAEKRQJ/0hFpfwCpoyaQgS7LtJQYvTB5zy4x/iuPYtJh+B+bTOdkSzNIxcnOovqWoF4IcaI1WYAaNewl84nzMNzzg/YUR1IN7eVyLWZd+3aGS8VcCPS/fv3p5dffglHcGNyv/8l1KfzEjMQT0gBJI9OWY7KZMSaBSm8xrv5ku9DovnWdCWrUQxDZHUBn/ZotnkdWAnNIuGq9ZTWRmWUiDLRlcvXGHBs44mpSNs15p6XVDbnXX0pSk6FhkSjBrS4oH1ocCAkv1quscVd4GpSR2dXOnbsaKQy26bjZLsRjkaLKhhaMPE0YBUIAJQJ0LEQpxBFfAK/2iMGbb1IYBKccMjIy8BqX82dH0LAxdsQeU6iXw5zx90kGmNeI5iK59X+1iNeZRzDi9KQPlNZrRb1U6zD9hyHeBWQDj3PSgASrrQaW85zn89JM4Z+PcRtke7iWlPLess5n7dEJO6f/f5vnpPkBV5Gl2NMSSiVCmBeGcMTtC8iVyE6j9rKPDNYIh5hFwKkeFOyuDBbHpZ5dAuMAhn9cGcrZzSXQJoOKvikIxJyXg6o6hUW05jlMU0gV/44KMgNvsP50QXtRF9e4EIVQ4qmSDgppDrD18DZ7ujuiFfFXLt+LTU2u1UHfaJtEWMeUezSRVsyq31WgwWy+BMX1qUgEL6Zudlw4kxVkDBl0tUlp/9hYO63KABEcJZuqmBnoJ29FCeV6er16+nvf/oz6tWvUWvJLPpH2MpIz3BqIfhsaq6l1157NZZKildV+Tj+gOPjrKzp0ybwufLo8OGDsTW2MMpoDrpa19f5SBRjY+P0sxIbPEeLKqoxsagTkgimdibWgfNZu5I1FZJeG5YTfI3MWwlOgpyanEij1Ol4uKDGDjrD7P7zBkHC/Au8KvS4S98BIorliiA8Uik8FHrRPjBx2BcZVabxu0JV6yPa53BMZBgHzclUGVm6USD5nGa3Wlszrh1hIj6if8LBmCiwfL4yZk5pMJaPrQMW3KekiMECSOzNEGpIW1/M7E4EdZUQL8/pFDmAmhQOjATlxlM6ua419bMBoqQPsjNaYTZSnpU+EeNX7QCQMLgqagKzaXZ+JqS9YdaMIMgqkJX9AoudycSLJKinD3xW4WhrHmm6uLzQvRSNsvzVX/1FunbtCs8AR51RAyrgAdu1Hpet2b7FdpRMIZ3wMZSufncUvcc2fYuHz7ku1XZcihjIpWIJVIm/gAOsbe3uAZok4tG6fvKTn4ZNbBam/kgdJqBSzcEzbBnmE/jXzpd4Xz/7KsQ+GpmO5hh5rcCqKgeImJdwVtfzTh5pbuV8o+zUqgVdIK/eHMH+HhkdD/OK0Y/wqOnizvKafmEfZALNOuvjdHzqF1iffRsH9pGh0dgN2bqlG8+LG0dAvBrZipfPASq1gMMcKlUY+Gm7ohW05DY5rKdoBkYh2g1zF1/MOi32wXsdD2lWGnGLxngmBHVOoRAu6dE6PRRGXhOvWXNQYSG8qJBSbs6VZYAEwGhKDv/hkEBQVqwE9B4HxMNc82lsWZ/VZvOah0izlIGzAxKG9xlnVRW7KEUb9kU72TCq7dspBzMkkge/7fzI2Ggwq/atE2jhLCnJgLWlrTly4b/51pvpd37nvw0TyJVexrKdn3B5Xeyeuw6jRWdchteW1wE3dVrJ4oCItNwvcLY+YPbBw4GXyITV/gVDgeDi+EnEP//5z5O7UHhdx1VhIfF7r/WLIzWeadMeLsj3fqNS1mV71lccYSNU+k/iNAZTvAKfn9neRQhAYC4rdN9Id3tQgnvItNMzRr1mQ6NxWxymj8fubxCVPogJhG5l4naDMsYUcA8MDsdOCWbdSmS2UxjMvmSfMONHWAp+yyGMPhPwrd9jCTpbP8zU9YgwN1ql9E3TmhrjftsMIUNfLdZlVqqb+QqX18SN46U/4++gN7WCD3jBG3ywSAmBKpVZSgcK0AKX81E8n50dsw/tg/dK9NYjUcTGpBIFzztAOoo+7y5pmj5lC21DoA7Q/MJsDLCAqvatQ7h8Rhg8VNKqShPQXFHk4AhXITiZUkK1Du1nz7vYw9QGIzoycMwMg0iJQHurIN26nczTDApY+e4rkgqjyhLeL/HnSNjXg+vzMUDreJKQHQSJVaktbOLahDKvKeE9J9EowYXXCTj7LaNq+vi8ffD5MifgdX97XXXuYbj25o3b0W4WSDlSErICGDVBbNOtSxw319d6r22KrxijdRw7Q6oJ665l9sWJMCXr2NhEmpyeh+Hqk6/Q1zk15BjEBWOVNGnx7WehnRAWIEx5pdArOCq4s9i2xXvLuUJr3ltooNRbCLnUUejY3563iFcPn3VFmv33u4/E4JWGLNFxrniYk+26WqWr0RxVEwZb2N8OmINgHUp6pXNGQLZxLapUgfC3QBfG8lwMKIToXjO0ZLWYUrSPtFHJuWbUZ7zfPBOPbP4onbiZwYn3ddFZOb2lvSM1o9KNPDU0tXDZbTry6iCJtauzPQh2eGgA08NEKgiVz4Jw+13mBqzfmLr5OJEtSjv2y31Ew2xzjoPnHOAaGWRdGxU82j8HzYUhTuVrirhwXHPHorQWLtu2DjWC1yTogjsT09QInjdEqHkkM7iA33tsS2Ei4/fDSA8eP3pev/3KM5b0STMWqa7dosZzY10nHBUA9kl8+VxotDXogfqsM/Kv6L/zAC5TdGZ5bHwiZpF1qJXFMowOqvF76cW+2O94njHxkGbspzhxLMt7DHTXfMYS2bd8hr+o70W/CvFmXCqUsnAp16xL2qwMopGp8iyxbRmAcGMwXwSiKStevV+735fWVf3xH/7TeM9tTkvO3PMit0ZEhYpiUovKI+bKfUponRYdhRh0OiG36RQ5oHrfErYA6chxk3KSZ0zlNQPTWPhCEJL5Oznnw9lhTSZf+uWMaJ4AER5hEKFRSdSTo0NKEC6l//yf/0t68PBB2rFjJ/UwEAxOOIj8M9xlBCP6CQFLNEZKnDwyDk83AmkWX4ImQ4Vct2JGx50gdG7tn06TWkKHS+JxilynyrqFUbKPweFPHPr90qWLEcmR8HVKxU+ELLkHZY+NPhLnsnTKUQzr85xJdRJ8NvWqgjgdQOtuacWR5P7ent7YD8hY/tYt2+JZmgX/GZfaO7ERsJ/2Sdjph4xhDyPFmG9eyzgCz+CuMKB+lq9nHRwajGBDT29vRL3G0GJuNOA4q6nFl1E4HWD7HXRDHX5apyaJDnXgiuuFee1LDlnnNoP2aN/fhQ4d03Kv5w3hynSOZxTgcnyM1sU4cK/+jo6ueJxaT59QwNy9ezdeXcuNYEkH0v7ykEcpEp3FTmn/Fg0g8WoLCoQEbEMWPzPXC7gTODncaKMC6XcBFBh/6ysYmfHQ5FDSi0S36POcb7pua2kOCSlhKEkkFt8MPgdBjk1oa6J2u3tSa3tXau/ohulq4hWihjxjI6ZaoznmEWnzQowcbkkRTiptCJP9ePGIiANSRnNHKShne59EJyOBfvCUbVRG/zneyvN847mspp1V1lbWbrbPGzdsChPChfCaKuJDzSSOJHLNIk09idxzmjkxiHy3PnEnc6gNvMd4t7tNb9m6NXDkOeGSiCL3n74UDeeGUUbbNDGtx6LZo3R0GaX4NY3E9Ae3BvFwhdXQyBj4Xor0CLcAdKJMSS7RuzuCfbYE7YBT/YZIlOO7/Y7QJTB7XdgCb3G/ePz62RAq0I406VGFnS9dWkr/w6/CtHMuIsZK4qcdAzUxVLQrHsSr4xV+FOPf0tgc2lcTsTIeWq/U4o0FsZZyPgbTTlE85yHwhYAldn97j0epN77zGF0IDp0GYOvSVDLcKGEb3THsFXJHYmKgJCwjQppQFmcd5VYRbTvWb33a9qYyv/rqG+nYsRORpGZrxrzN0lQzBGNDnGYCOqVv+2V3roBZIgbZqlOdqcjH4R7+BZJlHvvhvXkJIeYJRMTJ53jxsGjuiHDhFPle1zQxP8cBcL5As8IIjcReBkdtIM59TiZXZbt2oUh3i8xQoj4yQ0eHb/5we/XaeLmE8HlPiYJkCa/UFK6oIkKS5Te3h6a2XQ+1q/nzHo6n5oHrlH2DuH5HnlVvDMZS4LS2tAe83luYyP4Kr/UJg3jJuMyBEu/1fLnXo5Ty22cLvi0Fv/72WhA+h989Jy1Yp3jxedsQznLNfoSZyjl9KzV9pfa9hw95lApKoxItmIwHHQTtayWgW+Zp/7ldX5F4NiLxOAtpWq3E5W+llciyiBQHJ6v1HArTmXVbj5ZmJDAEpcnjeZE5OpbXnNrJRTrr874W0rcpFiYYHRmPd6U6I2yeixEIvzu6Zjv2Dwxjoy5gFjQiGX2xmJIPuLUq+W6/7LMlx3gxdWjfEN/TZ/3RhoRo27YpwYozc9lVpcKq+CuObsyFBC7yfvalOCBGn5TQDpA4tS7v8Tk/hcMNd3/7t38bRj4WE0MOmFLKdmQQ4RHmGCu3F+G3OLbYrvcpRMIc5dORNIdI+z4WB0lYwJgDCyupGQ3bgFnkdoemj3uv4+eGvY6VUSU1lFpVSe9sc0R7Siic+hzLIDRtcVp1XYekUzQm4iGksfBJtEaduD1wIC6E2b5bX/xW2/KAqFWQiVtXtUlH9j1okXb9jOgWJp0CrAhH6/BetaewiXsjZMOGYWHgkAM+bActxRkUECWqnx4mZllZie9qwrhTWRkA49QSaJnE8hARAmFnlXLaeUUyeM76qEoTNH7bntcdGH8v09ElPHGdXm1Uic9VYLavZrCThkEdINtRMguDsAoX9EWnm2Jbv/b2zpC2bnNoJGgKzWCUQsbWXlUdC691C4Pwizjh1kEVTrWSuHDTV69bvL8cWT0z7Ou/rU982i8ljcTpbwfBuj0kds97r3WapSmR2665Rt5jnc9NPeq1b173Wb8r/dUE5sFbt/eagWp9gU8Eic9JWC8Sl886iyohWspY+ZyHZpjXrE+4rFv8Wvwe2oWxt1ifh7DmkvFhPbbn/X63Te8pArbcb/89XixeEx6f9/7SH89bn8/7KV7sv/Bbh8zk/eLHZ/zt9xJcsI6qH/7ub4Zz6+ZF0WnUvKuPGnAudXpiUUijLxbOs1/uvKUd6iokMytjxkwC5rqEyePRkOxteq3b6zmt7UynDq8LLwS4s7MLB5fvEJTT7nZAoCUS4XDmj0pSC0Qtsnwxr+c9B5rDqXQmrqQ46BTqIBVE+tIJp7Dd6Cjet4TE0BF0ynzOda6YCVEXbboYxQHWsY1kNFvg0gzwFRNLcMJB5JqmDg3F88glPpQfWUAw+qEFHEN/65QakXErE/Hsgp0QFNwaq6xgZInJrQf9VBI6QCbVBXPMZ23gxM+LA+lnzHaC9wNoiMOHjnI/fgtjVUv9zkCLI30YrbLQTEGYgBoFGHleQO2Tzq6f3iAex4DZ9dGOo86zz/tyC+9zs6ycyyWj53CmtCGSIiJE+87DqO0VdmpANYV9d9ZZurEP4gb2iHbtYxA+yA8Y1wH1nNf8af/cgSL6sv5MFZI+nHxo1llzP50pl1akU51d6a0PweNrq8yX0tSp+Phnf7kmF6i6fvrTn6bLV69EIlctD9io0qfYp/fu3UvTSEz3iYyBmOO5ypq0d9+e9PprZ9Ou3TvTX//1X0cMWUKyc8dPnoiJGBdXmDvuvjoOvNvlQUlpeRa7FRNH4BxMny2DK/AtzW0h+VT7qljPO+0u0Wgy2HkjBc56FqaxzOLcCn+ZuCh2c+x04P0gyLmH+YWZkJgSpbPCRhvmqIfu0c+c02P8ORwuHDan0cMXQYrKHc5RxMDgcluH32Ri1VgQJ2fE7//6//m3MWElQ+l3xIvl0I7j4FW4aTng1i4X19ahje+koTa3zOWWHTKDOFAYGELs6OlOb3/7W+m1V16HyKvijS5ST2ytZxIeppu/NTayCQlEOIxFcxuo0LGt1AcCfppLz4YG09NHT+N9BVs2bwtJqsngrnMd7V0xKWiKhTH7mZnJ6Lu4dQw9xPvSui/ls9KCL3oQH0b4PJeZX6Mo2+4eFrcr97nCDPa1jKt4jNV93KtJ6mez27Yj7UWs9fqmRe9VG4nHjTCtguf6rVvh2E4ZneIzsjMFyBwL3xDy3vvvx+qlry5fSRcvXgqu6e9/FhJIwnfGbhLO18aPJC8QqIRy3ae24BdffAmC5tMzOezhI9TlMDb4KASlugIxdEQkycH1IEkEKEX8rYaJDURRXXKuIUSTnmaRer4dJKs4788Jcb7t298h/UGCWsJrSjuRYshS6W4WZix+hxiEzfJXMKjrbV3pVHaHEGFKKw+jBoCMhnOSTkZ1Kw79AKQY2s4BkFQVADFoagGKmiEPYnbqIjUb/F766kqELc3SnJiYjIUjSnsJwdi8gyReSj9NrJPIDZVKdOPjE0EA2vzFwVXSmYi2e9fu1NPVE+2atGeY2YiHr943tJiRqwkmy2aHnhPxKe65DQLMMJtvcx9J7x44Gzb04sC2cG4kcNvaAq6oTy1iFMmIXBCwKhKGKpE8fyvZs0apzJKesRRmCdl2xY1FKe3vUKKcUyPH7xAvmow5v6bMROus+6wp4talqeuyTwWTO07I7L4kemZyOmDXTnY7G4nf4ss/JiYnUtWf/OHvnSvAGNjXTpyC0zkRnRLJItx3QJlT4uCEtAUBmkC+4seBUg27IELzIuL7SFmlkoc7B7iB1KmTJyEo1DHAGvvXdAikg/OCiEiLZQBKlqSd3bJ5M9J3kU66D7ozdjkNVWmh+QQpSmYgUUkmUvN5Zx/tgzAoLZQgwj1Gxx8/epQ2b92Mk9wWDp/3gfaAwf/tszFw994RP7FIh/qLnS9hhcSiDeu1z35GcpadshsUs06/+uornPQJ6qkLxtc8rKzK5oqwBcPxjETtjLeSXl9AE8t1weJSolIzaWv7W6ZwVtkNuQ4eOhTEbz3iDQSkRjSqhMkwUjTDMn4lUMlcgaWZKNzeYz9cIH737r0Yo27Dwy2taXxsHCJbRmM2xdjLiCGAeNbnQrtR/Ix+U+yXMHqfGjxrtHyPdOZ1P+OZdTxxc9wv8r0mPBbr8fkc9sw2v8/bfvGNQtNQl/ApkDRlpAU1pVaGAttnDFi4bYvfK000kreU7N5gg2b12YAN+QodabK5pS08dl+DqWPrq3h0DiPDkcOQmlEcowE6lzqaSnjtPNesCpzF0F6eSZuOjktwlTybI0FZBarWRaIE525jIVlAUNiqDiIq23i0mmFpGZMKJMTM5JpRJ8OxSvUcLVpFd9egmlva5X4kEYNY11CbvveD7yXzXFSJqvgqkYfkUMMMGskB0b4WtKO1Ld4SQgPUmE2rgNl+Y7LELK8DRnEQPGRYz3mf2vB9tKhS2/M6uQoJ+ybxSvieFw4HWYfSfH3NO0OIXnOP/LxVeEcMmgNrsf+eKwShkCowiNsXibEUr3nOQ+K3X0anRkeGUt/Tx7GYqLO9DaJvDlPWcXLffDWCmtVllk5SeZ9RI9vOY5WT7ZTQMqkz7K791RTkjqCFMisrjXiIg1IKDmXcYF6KfXd/fQVkfKePfopXaSXoBcGitpDoLZPgxrkLN9sySdFITvZJF0OoKwA3bdmc4/hORGmm/Ne//IuQznKYQLmQWakzgdpQFUt2hrVckRQTQwAf17H7R4bHQj0ZSYn3p3Kv+697n++YMulKoDVJlCCmKrj5qaW8PMB6HRiR4PI1l9ppu9++eyc+hTWW/KE2vc9X9K/x27Wj5vvIcL69Twke22UrTQBIO9c8FecMXDnmi9Y0Y2ynvrEZUKtRgbNh3xvy9GjBmXYQdahkaO1xD2GQQO2LhEUD8V2CtD6/x6GTQP9FtHk+PmdCXTioMiXmm4SqU6t5ozR3AY+DSbNINLQT+HFcZBoHTRtflW39ChLrtt17d++mSxe+gABAPv11m0K3zjOFRCHg/S8Si3ALqzC5/brZow8fPI71AWoU/THhtH4FlbjWVPQZD3/bb9sopfRdeBR2FtsMaRz7pUu4X0eYvH8Bzaci8nsp1u11P6NOzpkSYb3Ca7EP0qf3yPz2x99eHx+bhHHUAHXpaf9AmNruJSRNm3Jh9G73vr2pshbpZybj4PBQjgmje6pUyUhpY+OzczhHEAb0FQ6fB5YEg+OWdQsgZzbU6hKdnoMgmlA/jYY5GQMJSG3g3i4OrAAHwiBYp4wlG0gWwkdzANACdrUzfsKhtFDDXL9xK3340ScxKE5UlR0EjMX6VnJn9sZGJtLVr26klUWk7Fp1aqxtSnMQciWA1mmeIKF85bwaoRc4GkBsPUjrRRVOT+NwUqOL4qem0X7VLkDx5RQgfQ0ttoxErzBDsT40hLOWMnI1jp1hTrWAE0ax0Sq/dboif5/+6KK5jtaJs1inC1I0GWUcGX0eH8UF78sr82nblg3p1IkjaffOrVnDqMEoCpzBoRFMRdOKczaq9rX+jf2awyx1L04l9kfvv5cmxoaQxlPQv37PamxypWMbg8ahhgmJbziNsR4ZnUjXr9+lv8upo7OHvot7Z23nYxGOfVEIefjdIjGr4R29aTSV8tk+KZScUNSkkNA8pwNcTKpIZwHP8wg0NyXWZwrbHg1h9FAmMObvuDtHFNsJqj3QNGbdhs8gfQK7iXZGlCR4Q9zz0OE0vpMzzy2YjEMIiFu37+CPzqRa+qFvarbB/kMHU3dPT6r6J7/6nXNGPCZA8KeffkrF2fww9VRuCoIXsDhUOQoyGkeqxywljp8INQfHZYCaDNrYvlpRRm5Csm/dtjW99dY3QU8mbhEXacF2IlRjzqr0sHNyrofqS+dUNboJO99QY3GGinRxTEVYTU1DODeaauEaUU+s0uH+yA13mMCyn9qL4UvQdj3mjHa3Lxcua2odUB1rk9/cAArqhpB0UrOjqBxyEJWCRoY0tbL9m6WS9rl40pS5e+c+5s1Q1KsEa4bxhN2tScRzniOoTOM4ZJ7fvGlj6sR8cWMoV4o1N7VB5AvgFT8DOGNTKqU2vkBIY6AdHx/VikMjPAk/aPcenl3whdyu583a20Nm07eKpZ20PQ0BXrt+HfMQU4GxNuRsmoXmmPvXO/7ZvlbKF4LPdnqR0rbhbxkmzoO7cKK533UR4kN8G/p0hVte8MN9yzJh1pzi3WfERzaVXHSTbfvwZcKvYgzAedkcSo3o+abaxmDmoqE6MQt97sHDx+GvOMbWOYKv4nzNwcMH4/1blSLRyt3jxe8eVmKHosMSNY2Wz1idb/egj0gzpYdYALEgQ2AmJ8dRzWMBvIcdMzwaTAQSlAJ2MHdSIstOj0dRgYEMDjskEZ0+fTqQbvGcdQSyud9ZVmPH2sHleduxfvvwYlseMpZOobOOoYY5tD3tt89qHshJ2vojI9qE0+E3CJ/3lvojj0Rt5utIlXwzOpsyT0V8108xZcJXXCr9fU48Oyj6SKYs2Ie29pwisHv37iBMU4t9BZAmp+0Is21bhNFzmj4+K2727NmVjhw5kvbt25e+9e23Iy/IesSTfkP4YYyYYTxzlpy80y+ZgBBu37wVOUu+V6y5sSGEked7cWx13n0JRzjxEJySWQFXDjAdh/2S4GxP2OxfKf4uNGBxHMShn5YyxuV64J/7PVfqe/GaeJCOfN7ffve6bdrnwuD6STHbDO70EUvK/NZtm2P5qSVsfAnJQenq7A6HTqRqI5fZ2tJ4ITY/bdjzfvrb7wIrEB7WK4f7ukvfL2XjPpsJLOeklI7ZIesRDjteOqZjmAkTwpqejvPer61bZilt08/YKoM6M2KVg9n5i1VXXudZ6/GQYPNBu3ItxXrth/eb1SjCrGdicizMIU0L4QuYUTQSk+pe06UGTWPEXvPQFVce2WYfjU2tbDsPqGuE8wyjcEi42tQb8KWERwHRvR6WVPgYWNDBFQ9KYQdUe9z++Kx9NwL0q7/6q+nU6ZPp1KlToQXEXZmbkBBkFP0J25VI/W142vuUftYn3qxfnCkw/F3mVMoYl3Evh+VFwi73CJf05D22b/2Wcp/48HzBg4f3ilsJWPrxXs97Tx4b1+pmbaeg0obXhLYtceWnlot4Emf2Uf9TODznNeejDPfaDoQv8VZgV+bXSNph37InILEaar2DfsYBEKYUlMNiZ59Ls3XgGiEc14r6Vo9dOLYWn7d+i3n6Li+0U54vRPUiIi2e97qA+1kIxnYcRIu/hcF4vcTq74CVQ0mlQx2DBpFbtfUbydGWzL9TmpnKb8rzPjVXb08XgqA1NTVoli3iR4ykYSdAMAkLnJHzAcEq4ZX0bp0yhw+iU3UbNfvw0eMw/wYxdSRYw29GGGRa2A/YMKmAQQKzTtuWcH3nr2Ni34XVtAsjTt7juSJcZrBbWzFPTPITH55z/bG5TPosLjcUX+KuJOsZybnqqzf57Z6jOvu1MPrTviepq7szBMgCDrH9k3AUBLGul4OqKI5XHnfxK3yumfV+D7WBK/AMjYt752NiMwJMvf9fX3f+s1ly3Yf9dr89M73v60zPTPes5HAWkkOKNEgJsiAxZGxKsmiH2p0E+UP6HwgCKIYc5AcbNmwZMC0aBixbpBMHSYgESqyNpDicfZ/p7ul9X2a68/1866nuVhCkuu/7PM+9tZw6W506daoui0EZCVxTAPCEvusfHnT5PvIN/tI/QqmcTzTW3sSFXVecNBSNBSpwGfGm5n8ipuOBjGTenyUMfr3OAYAP+eGHDg9pveT9qkMa79WUMwFk3sPwPgE/Lz3mZvviF19cXvjsc72nw8wGXgb5TermfW26tKVuHaElMIEOEiRMozPK0HI0pXrc9wkx6oKwavgQjBdhIvrexNtkHgJxFYJo4tl+zMEO+QjM3nVu/datd4+/k4/AOQ7bZdSwuKSZ94PkH/7wR8sf//H3lu/+4b9e/vzP/7zt6QOGVU7fwEtLac9vo8a+A4f66TeC0fLKGCXkhwN7DPTTpHBbRg4j6ZatY8VaP6d2BSfmUUZCC+0RONsf4Ujf533CDI/u+/QMbFMru+DdPUlb8CYffMz2JsOCGxwYVAJ/abKib3GefMpOeCX1zro9169ZFz4Fg7rmd1r94hWvrPJWzZ31eBm1nFekjOcuJ0vzKhJY5bfUPXs70hQNw070flcV8BPrFEJlHtJJqEmlRQIzdCuZJhYmKWOPqviLPAsADvEErBceePkDpOlAHlS1TkaEBMDppHsTORMRytFU4IHQLkq0/bERG8E846udwzZkKav9e5Ep+e2yI0hbrpCk9Rm57Ev1GiTa086vj2PaeHE0T5C9qjt2bqv5gPHEmBgpu24Ru3n33v0N0/1f/tf/ffnhj/6qnqd9Bw81AI47l009zB8vp960PPTQwyHelhDqbH32mJxNjwH1ESEJPRgJ+BRqCdEn4TEuobLlT3cIOhzIeyCCZDTZkFGbh8Rk+l9+518tf/Inf9I5BFtXOyIeLcp5Q4t+8897BzBPG4txng3aU88CAg+MkdHq9cSzCxNrFz3Va86FhilVv7rU5ynbOpJvJrymLp/q0m9eMuaxfHjFPc/UKXl9pwstNoVPeBffyQh7MffQBi5ZFfBjDYQXSF2ppfycyX2IHGRhMm6fhx9+tJNJyCWxnk0g5Z1ASO7Lo9OY0++Rl2a2zD/itH0XNsrOlF8HZzn5J8Or1zU1jLaZAfJCprzqm+0rj4j/83/8Dx1BIEY/hCZoQ36TGp+Dcdrtjp+dmgUBFkCsAgtS4WPOn/SRQN8M0cX5sDnZ9xmpUhQiCYBPgi5WHaJpG4L4ta99bfnmN7+5fOMb32ge7cIZYQW7fmDkaT+7PHNdDhzvvPd+cY+p1eW58spx+ZZxUqd5iJGPOTnNLzi8l2Y+1SUExZmiVpBtgXz++ecrbG++NV7SAR75ZzsN7ko9aDBpIslTnAYmuNefe3/7nKMPGlZx3lMWPC753NeWvLMuz9AQHD6VmXwhz2R8bUzlPN3kdlW9k37iw9uRsw+Of1gcC/GmPCbeKWb3C1UrjhSSUkTbuXt37Xwdn759rqTIrOwF1rY7SeMYaHbeM8Bgcp87t8UUSTGdmm9R1J5O6YCOKetT2Yk4aSLBPfnBo5PKzzzKeQX/EKgMnYQs91wTgRPJPsHhUz3qxADXrlztarKdSRbC5ghwM+1uDrLErTuvZYQthDmSFxIxJ82MaBTGZz/7+TL/9BxoY2p88EK4vmBEbcOPPum/vJhfsnGcpwezMnsIFXen/qARQjJJjj5q+B7mgWdlqqBlY0YT9WP6N15/c3nv3ffbZ4L0y6Gv9wKczIRv5/bRvnzKgwN8vuvfpKe69BEuXZhLks8+aF4rhzQxMWY+fvWtMc2klr8WEy9qx3ftoIdPONGOpC3uXRf66SMc+Q4/nedFrzrBjd9/105zkvuXd99zZPo7YfjQOcr75MlTqTvm9p59y6OPHe3OMm3Bgbqk9TqIuTVqcpCnywsvvFACQqSMmBhyAILBVCCZ+Eg6437Pmw/j6fyu3V5vMxZ2Ak+QMRhV2XlNiVe+RAtwEsTN+67ZHqJMpLvnmRe48YaAUxmM4n7bXRHKb8i1seR25JWNbxN5ibxh3WpTyzjQFRy+26SszgajrdyRc+WRt4oQz/gQzCMh2LTPaTvl9VH74MbYPsEOp8xDxMyNCgMXp9VQ+XiueCPAon/KcBXzMJ06fbLbMU3m9WsykjyY0YUewh4s2YMdHhyjaIRgJhIgsJsIYz5p9kVZCdwu93wqBzbPMaJ21a2834QVj7hn1MAH8sx8YAWH8upTzrPZB3Drw8yvTwPG8BY8JdH06IQfXXD001debtgzJQP3omstNh49erTRvcoLiVG3dZ7iyg4lJ+2yV/mXdfLwIw+XQbpqF0IVsBD/SKTnC1/4fOYDn152RNsZCfYe2L/s3b9v2blnV8qMTQA0nujCycyzQ4MABGCYThPJkIZJ5HPPpyS/616EQJjfLt8dVSjoTT71YExMWRuUlkk57U1kjt/DTBK/gTiYS7ueuX8lk1ZvfJ92LU1lfDMS6JM0hJOgBobYxtuiVXbv3N4YoohaDKrbGe22Fh59RiSMob8Ip13CQQDYoBgSg7vAKsqQZvfcApWNJdxx6KGfzCj950Vx4rXFlA3rY4uvib9Zt/zpn/35OOks9rt1Dic0Gzkw5Kc//emUH9oYDa1p9Fyi2PXD25aJ5c0bLWcEaSTu1WtRkJlrRIv5fcp7uczbkuAOPHAHPjzgQtM5H0AvOJuxNfLpp3vFZXDGmwQ3EppwKcMvBYp2lIrJqnrR6oMPji+vvPb68vqbby/nnJJ97UbgcljWjWXPvv3LI0cebR/UP+muTaPF2td/6W8ecxSDMFKdd0is9NJLP61bCPINNyTuK1/5yvJi7P8xWcgIkPsP5rs3Vu/KCKHzTzz+WOYIn12effaZABtNmfqMDAAvodLFNp4LMNxq85krrN7fU2gk+QAvNYhphUT5nd7rk2dGOQxFS+RH3ZI9ELZ14gcjTYgZZrl+w4TKIgkXrJEnApo6HTbljejqt1I72tL+MJMawpx+WdYHn/kE0LgExwkRQ/NyoWKyV155tXCLWoUfR3OAEaxWTzGYibPtf9qyMsv74vmVmDwERTSnT3ikoffv37s8/dSTdUhI8noO5ksRpjnZn6MOoXrrzTf7/GAEYJitYwRlGmLcSRMwSuYN8ApugqYs+OaIinEd3GXPgk1MzLnSK0KnjshTUvqYcuZQnCFVavCffM4M9RycIi3VCV7t6Qt+A7sLPZWh7eVnjcDha2+8sbz86hsZha519Gh8Vz7tJXn+ueeWBx98KLBb5R2LlGAZm3GiTL/99751TEbHiwztHuCj6dhsrkePHFkeizlx4ND+aPwjXU7fFc3l8NUnn3xqefa555dHHn10eTRzAmbHp55+qge2Wo6+shoCdZpm6uGqaVwnXZApmAsgRZPP3JMmoiX3Xe4BXtn526nNvgt9kJ92Fgoshqbl8k/sCIJgfL5su8dED3putr9rx7aWazBV7iEaz0OKtt6eELxqF54Qx5Hpubn0lZklaAQyqgx8TCC/vffKYkpuVQgwsLALcAf6EvXsOfcvL2fC7IjpLYgHDu4fzBBYRjw/T9kw88wpxMn/bJTQmDNZOBvhIqc+OrX8JApLiAcvh11urrfeersLNxjyfNrDWBHnCGHmS6FN6ZDujqMMPwncvEti58d8ClM5+U34xqWMhufPnV8uJo8Qh3URHC7FU7Gr0RocFIRDh0VVYjS7sYR18Axy/3p++ZJDBzKCo02w4Z7+8xR6ayNYwDUEfmx8B8cwWdYafPZ+cCu0xr4GMJ+MmSOG7Mhjj2V0fLLH07gGtsOCgUkYCz5Z+6//q99pPL5UgoQ5IBiSDLM8PGzDxx4/Wils5CNEZ3ikvWjASlTKBp4OZTt2Jp+hMZ01ZAE8+CsSaTm/y6RuhhH9LhO7cg+DSdqRZwqK74yOyfTKGaH89nK0oVGG5uGDh8yAM4i7ZGSJVlKPgCx+fP3eFVhvXLdKeqqTsbDA0GYrzaOuocmGAE1CBaIgnFkWho8m7usy2weTPiPZ2PPpZW3gE3siDKKBVmkFQ9vJJuCKpmtodcwipyHDs7r0jc3stDJ9Y0I6BOrnvvqV5aEH5wR62OVceTxcW7eNfdDop12jtvpsytAPLlv5z8d8GuEbQ2F0FTv5aVXl4UZZuPBct5kZmA9e5Dl3/tyyOfO6MxHqyfji4EXbchJcj9mE6bfF5GNaaR8eMPgYoQdNxWNpR0JTbTslQx/Aqk0jkO/cwJSIhaqPTnmb4n3LzdRjg5E3xOyPUrBbz4afutjz3Mg0rI6hvMqrGgaQiMNtO4ebTrLqdzRmC9v+PIKhaJIKOqktkYdWBqjv6oIQ9amn0kpjrmzBIjh5xnrAWLyaTK3MvKb0+5xpMNVfv6RZz+UrF9P5MTFUTlvMMene/LMtiVASDCc5vPfeO2HUS4HN4UjbOt/JoFGPlDRh1UcE1rfOJdjEIZzDcDFug9k6Gng1qDfEZ9IcJQCWyTAmwdxq6kNQ982JTG6FEEjagUN5TL59EhB5LcZYkQQHuF76yU87svjNfCEsHT3ynVnAVCCE8sIDxoEf3xvKHSG30subZDujy466115/o7rSGgC7vwcKR9DY0Gx+zhCTcjinJDGtdrWjbfCij/b1GwPPRaUJ35zwo9nErctoJPbffbBLcKiMCS1zUP127XkLjontg4cOx+J4Zjl46KEo44w8oXOjZdO2usEyrlghv/1feOvhiOFm9Iu23JgGaaCrIinvN9SJccbY0ZtBmKQhh4Y6wo9dCfi9e/YuD6wmd7SJYVt+EYKQ4cJ0ZcIVcmjLmkJBMU1oiJcmErRDM0jKYV+fZeBbN1NsLHZAEEYxrKlvzBYGk69bFwbVdrQ8S47WQVBRfh9fv9pXF9H2yhuCtU1AmXrVxENm0o8IVO6LZPTZcSR48107kAoul0VBvw3B77//wWg7jdNMPr0fAIQ00pGYiTSiLYk7vOw5dV4JHP1c7Xybo/KTTzwe+/XZZc/ePcHvzeWnL71cxkBczGzehcHQQ3+qlII/n/oCd5iu2zfzafHRtkr3MKH+8Ci9mxGEMA5BHe5GjHYptrn6tTnmStcbksCkYvJdjZDAH5Tt3Mnduzv4+CSC+WFxgQfUx3Sb9TjK3E63aY4Rogp1yD5MxBE0GVC7WYrPnsIAu4OvTnxkc8/lzCs/U9zApdfFCjgUZYvPjESUjShj87C1/+a3vnUM26m1Ib9pbZxQdWPZvDX21Dpvp47WukEyr9b+je5G8nCgs+M/Wc5HMJS9P0x/LUBezm/7IL0Gp69+SQNFRepu+XQeg5apsGhsY3kg5P6YLGxJQshedKoDoNnZ8iOMCWtDW1OPY8uxIFOH8IjW9Dy3ur5gQ7q4HO/RZb+Kq2G/ejMfb8GtzEXqo1+7LybPWBzDsEwALyCAbLEoY0tlzKgqh/vLuDw2BM7KJ82ua14AwUwyVNPOhPmdt99Z3gvza39t3YhBd7y6+B0en0cfOZI8b3cb59tvvx9zyiT8/uX02fNlxhGqe6vvsf3Zn/v55XAmq+xbrwhNj2t+eZ3mzgjwuTNnimcnIfgUvkxpMVGdmcPT1UNyg09zBzARkk3igzLfOp82nVBhEsxcY2YRXOfrs6v1VyIoPF80ri2KGJNJhf5W9jExLxY6YXq4RTsKAiNf5JZUR/C/MczuLE4naZhXuIS9C/Kz52P79h1p72YUw8XlHW99jwlmQu00vfdPWKi6uDz95BPL555/fnECn73G26PIWBZ+zxGo72BLf+wbWfv73/7VHi+CQD1uLojk4TBppIi9h2pDtD5mwBQmo04IuHkjM/4wQQb2MMbQzhrC1ALUNGgkSJESoBPEkGkmmqeMm3pxgt9l9AAGSMSG5GQpgdSfLMk7bGk+9U6++i950oe+8zT/aBAjEYL2GLtIFW8CRvPStCI2wmRl1suN9Vtb6nXBB9jcIwDuTZjnZzV78ESgjYwYoaZc6jUB/Yu//GHdhw89dHh55eVXei49YTCC0dTcizZK287nVZnifjAhWHkpNocZMDtXLY/SM898ZvnKV766PPzw4ZogpzPUb3ZkS2BhAlhv4MM2+WTewBcN7bX2hTn41ycHd4G175IKvNoTD2+00V+4NzrQxupjLtDAwtanp4UWtg7g+6bNW9OP7aHjmCsgmIW97mNI+vGPh4eJEtQfypNn6Bx3aGDeEE1v37C5h5GUswAcwqnRb9B9XXB5buxGuzBeGC3gkE1/5vyZwLJneeH55/pijC3Jj/fgg3KjZASwUVa4j+fHSL7egIvtATdMisFYmEknrGB6ecGWjVuW7VvSwcyq7aqiTbniaBHEtwsGkIQDYgFPWFqNP8nf2W8uZ8GMTyvGQ+uIdAQDjTDMBrvrDfe0n9Fg+L5dtKCVuflbhjnP0G7fpxWNwZZrTE1dl0FmykU6uvKa2Vegvrs44xqMOwTO6KM+sMyhXppaqzhatUuzc5dpC7EwhpOOTcCqBXOPMGgjxbq4dzrMvmX7tr7OR5vqY1vTnBj5SuYONI/zjT734heWr3/963Utv53J8uUwt3oN93bQnbt4rjavOjZu3rRciAacvwk+3/y5zNOERORGaSia1P7poLzKTJ8ksGB+QssWB7N+zv0DcMO9De8EzAls26Lo4NQBYMqDzWjKYSDfVJrwQIMT7GvBqYmpPc3OMDXqWjS0Y4zvn+CBSfu+Uw7HM/EHs+NReJLc1x6TTKQBvOEbo6grvVrsu8Y/+Ihpy5RCr7Xf+c1fO4Y1aQDaKiXK8POoB1r8WhDHC9JXc4aZuJSCwdp3JiA2LJjBp6+pJ2WCXDYkTc1M0en+C/MDmlSlNZlXI8wQPJ2wAIOZfGfDu4/ZIFA9fOw+Id0zbtMKRxoPLTvsSzaCM2muXTNRHvE6CGq104vQlBOemiIh/ECwdhB3Ett3CQH8dh9cBMGnUYQGG6+rHxN9iPV877793RwybOKL1W7FQ5j5QrTrJxkt2L6dR6VP5g9lvoDffMGf84jUwUtBc/OyMEO1Ad808QcfvF9mtEikHBgwGvoNvK1CQFb41Qe4LJbSv/PRvlPLe67P2lFWLJB4JGXUQbFhGs+0qZ1hzo2QlGnuuO9dXjS7ibZ6tUGQeI2YOuripdrJPR5azqgAXqCxVjDaA6uznU6c/KgjmJVXhwWb4NLejxx5pF7HbREYJ2/XixNYCIE33UMoRVv+zDP9Bst6+20xoMv31VccVG+MCYLDgQw97Nw8TUWGyGjDjBAI0QNfU4ZEqxSSJtNYze3m82j42qNhEFGL4/1HGCxIjEa28hheCMM66ezy8tGpE0FYbNNMjG1O37ljWzX0rZsp/Mm65cLZi8vFMNAdj0E0AMaxOYS27z7Xq8McQnewI5j8whS6DTEgMplmQmAX2CfjI+JkCM+04YJcvzGM0QcM7nnmu0U+TIBwzBrBUjNicd/+PTEHvBHycrUxhtCGQ5fsGfWCZotTv/iLv7j8wi/8QvGJ+NoDlzpPfnhy+ZP/4//sd/1Sjr2sbbAaTTu/CQ3Z6Uw8301IfbrytQyHSYaQcLlerCZVD5gE59XVm74MTT4C7vRV323it4/WKRdOZ9i1Y3voEhMkI8bEofwm6ZdjaoqetIdh/4FDFSwafmfK7MjoR4HyTuEjwg33PDZe2XryxKkoqJA+XER4CAd44IkSZEzoQ2kX2o7VXqEcUbThGw4QfGRtwTxn7bd+81eP1RBKon1pfmlqieHF4cKMhgsg3XARJHqVJEKYONHCpJUGddYlxEXlFEm0fAmhTnXnO9VMM4f18n2JUF1unmqqlIM0cSkY5Uc/+mE6enbZv+9AiULiEQoyN2/KsHgbw2VkSP2j4whe0NO2NQQxOEyiEcCG8TQKHgtOhlUEmsKqT5PB2r/0wbPi457kucvkkbBrW93KEC5wYB6LPPrhCG9bGREW0x+ItqPtt2Wo1x8hIMP1uKnbB1988cVqRNGU6mG/qh+uBK9ZiDl06GD6NM7hpEXRgGmKKcEEDjitMIap9QWc+gJO9fr0HM3mPQw185mnqZsnBLN5PpUBQeG8YProo/vqMTfwDDyYWDlzGJ/q1C9uW29u3LnLjrVx+plYeiPk8OpsrLC/9trry4cnjgf+KJXQDW+4L8pA6MXTn3q68xfn/pTHYsJaP3IOk7lnF8lSznwM71GI2kK9PKDgPaTFaPUMk8yR8umI1OOec2yDZJlawJeTBviq+6a6aE5ltmzd1HgVlRua2HQuvmKTm/JPKjZqmMCaVtDSNlOLGQGc4dWExyRVhwhWYQoxXOruS+jyHSG6iyiSzYyySKGNLlHz1ARh+VWEK0vGMfsDEQIEd99V4cwluY8J/NaWNMtjdgyI8J677zuiS2WGlNV3DOmZMgLbML0R5qGHDnUkM7odPLh/efb552vOfPnLX14ef/yxfH+2xEdgZpR3+GrrtVdeXd56441lX4TgiceOFk7KAHOBE7MzA2h/EYnmCFyncOHEixmbzwefQaqRjBM+1+yP7+o2V/EdU7/22ivV/PLoH2bl9pR/955MTruQNbZIliYpp/9i5mltwgC+HRH6Pfv2NoLUiEFonOtzmscoyklkgAkuIeC6dCCUvoGT4MBJSDyiBDKKmlvCPdqAS9K2tvCyizIFN3hclPHa7/7Ot2LjJ6UM5h8nmdH+4zIk0l50ZHcu5boe4nVGnsYMcVs3W6oek76gr5KOOSCAtnB/JkMwIACXL2NCFAGobZ7fAOaHt/OJbbxr564yQVV66iaAtIo3ppBmg8g4TS0Mmz8zHse2wnqfap4NggpP4HPHcDZesH87yoElCXLlA7fv7V9++y5BsN8+EQOi5xoDhgf7rMvRHPo5hP328s//4A+Wn/zkr5af//m/uXzxi19cNm/d3ECygwcPLUeOPtZIQgxmiB/MONrkIbES+spPXw5c15eHM3LYx2yeYK5CMHhnJpxgn7CB85MwPrgIB9hc4BptROkFT/Ag7+xDJ81hPhe8VmGkjN8mphiQubFv357lsQigEYu5ZkLNYpBPXehE6fkuYXIv4O6kOLAfyGSd5kNnXiV9118C54QER94IvbgvvORsHdreIptAPnsKKBBwOdqQ0wKT2zgPFya24/SGYV6753VGPrdu2basZ5/SkpjBpcB0GUIOBoZIl0IkhjbzvbPkMJO4dcQpycOMjhBxbsqeMC1frhFjeDxu9MUNZuZ8sDR0T2CrcA2NO21cphTDzcjAxMLQRgQEdSw4hkZkvwkWdxuCmaAPBoxtl3451wZrggHMJXioeeni+WiWTMLvv8vsCCZNBlG3/D5d+q4thASrcrMs5sA8RsVg7g5syr/00kvd8jftfBfiYR6Bf1//xteWPXt31QOhXrgWEsJN96bDov7yLwPP0i10lAplAj52q/ZtpWOra3+aW3At6tbbTXiIwgK9KK965TKSW3k1T4NnI7KDr6x0Mg2c3WOCzXTiRaLQ9u7e01Pmzp8908O57AfAxMwxzKqvc75w18S52FGA8jJZx9wupg5cYuaT0eL2bfDqwInJtRVho5UT+/Bn7foICO+YeoyUcCBEBr0l7cJdFfAdGg6FhnbyTRqv/ca3f6Uaf7zKPbl8+p1/d/emEgi/+YFTcfJZVeTK2mByvGIAjK8xBKCxECBiN0aSauKhbQDXxYsAw5SiVpQxNFv8Abh8yuBaYLWNTIBNcNQLPtolFlsIxKYzkXHEiSM+tBUbNKOJyaPOdvErQ5zrVndljTa6qERIVkndYAFj/eArBi6Sg0DXZHr32fiSvJivG7jlDdPIR0N+5zvfWb4UMwbjfuYzz5Z5hYF8kGFcPduiCd996+3lXLSmKE++f/X92Z/9Wfq4Lsojc4L9B6qQuhoem9LcCnOhDKGumZh0F7ZBEwSXrJFgDDC7JP1mo5ceYQr5jWDqlQcT87LUHAlNMLjvmNikUtTnf/pP/3eZm+kDzw7zxbgYWp3mVyOw7kDrc16P3+jTl0Rn3mNyCz5CaivmK6++3rAIuH8gZZg3Jz462fJCsx2pQqHCA7dld/ixJAxPwQf8MwVM3i2w4tlLmVgTILiiHNd++9d/7ZgFnJoAyYyOtb3DWMFDGYMYqJN9yL5XMbv7/vtiYkTrbEiLoQOuKRN3gpyvFj9qD6s3wPUc/HymuSKcGYBRuPJIDdurBEuGcTblMLHqRs1vl2ZKoLRldDLMM3XkMZlVuaM6wM5LgsHB0IOvAlR7komOV/q0rvwdC1pjsoboFcIkxJzafDK85NNVQU4NGMcQjdAms5h2y1am2uXlH/7+/1B87g/jYnr5MI44cfn/+I+/t3wY239/7N5nMlnbFy3vQNtXX3m5DHFg374QPFovbVyNpjc/QWQwcuOavIPveuAWE3Tfmjczbi7OMUJQXAafcx8jaD7q6UEDgoTJ4VSdc3GP+68Clfz6Z0Sl1TH+3Jr6gx/8IPi6Hjxty8i/JSP5leYhCASOlnZitUW3PXv2Fp/70x+LW6JEhcLgiT2Zz10JLgiMdk7G3kdPuBe+3AjXDNNPP/1URs2nO2ISsoa6hJY+kYb7fJ62jI/wHx4y+uExjgOjCl5Y+93f+NYxNnZ97MmEgVUCUStF26HR26/58xvpFoY3AbH98PYnmdTm05I/5BEUiEqpIUz51xh/ALX+3EsjZZyUk0Tq2YRAMttenw+trZ6ORoQpJNMGyqn5VijL28RF18Occq/P85TGmEOb89xNvGmz9XneQLsiy0Q6plzaB/MQ6GEqGGoRgqbCENUi/69U7Rlk0+Ambz55Lyw0Wbn9/d///djkD9fP/FSGZ6YOeKxA/vTll0tQxHzpJy8tr2fiKgRc3PyZmBJ79+yuMOg2BsDU9g04zBVHm2NVC7/5VvGK+UcyrxijmbaE6YKdkgEvWjCVOvcK3mylHIcH3F2401+eNHa7lyzAo/6Zhxi14MTmeEzKZCPIysrvkl/SnlGBhhd2QEtjfsKhPqPw7ggS79bxEyeXV199bfnw+MnSkIKliIR6+P3okUfqAOARQr9OUDfgrurM8OEQXryxYregYlgChEfYSrV9ECpfg9SqBV250YUVn+F6ps1aNAifO3egN4d7xoPCdYmZ1on74CpKHoxF4mhjwiRstzEt7octtUI6CYTL4pZJIEmjgazmDb9zRgP1ICI4Mj/QvrPqy7wBvi9oKLFNiDN5iskkf5qu8Dn7EQN0sojRy7jpT9oiuBgfApTJRxllanVERBjaHxNL7s88kroxiToNtTM8mLZ0ZODv/d4/WJ579rkw9qe7IcJR3qdPn+n7A3yGcp3U7Yi2/JVf/ubycuYBb7/15nL4IUeXb192xSS4GCYS+7KRkgmT9NyglKvnLR29Hk2G9LTvCBcpOHV1YvAKa343Bssono4yvcTdOAqctt22RczS3W2gmA1zcl9SPluisSkA6xLch5iHO5VHB0PzzuCLCxF4dLsceC9mUitWSBm+eqPcrp07oiy9QedyhYqCdR/ynTvkDCKTY3M3NPQ6WK9tEjWK2T8VxXE4JuCWLfDMi5ZRLBmHdy5lopijSlMfIceLw0FgGyL4zCWNPgSlITnf/8N/dlv4wVzijU4IUcIMt6IBAsCGDQ80Au7qFcPFCA/YuGm155TWjMb3TqhbHw93n8kdhI+TyiA7hAiAGF+97uVbkdwh1ia9aPTuAgvi3KMxeI8qYGnfMOdAIsJ2f9qsXR3CqsMErBGcupT7BAXDXokwgAfjo/8DeWaAoRnATWi1STv0FUGpS7sumhscGBlMGN7zyfj6N7QnYaTxmQdjz+6O7XuW7373u/XPm8CBzerry6++Um2ovMtbSB6OQJw+daJnlu7YvrMmEm341Z/72X5qQ5tGIbjXriBCsDioiTmxebNtl2GU1XzEqdLKzDeGgEs9JrbS1ZgmJp0EV+hv2Cd3h3sSXEaCYQePEaAH+aZeTK9dTM+UAZM6hCkTFrDLD/fwbjFLGAHm7hseI5z65PJ8CNd9y/nMBQjRT199NcIbPKZfH8Xud+qxSbGwDpredtexjxv+8Ctd+/FyX3hKu3Tv+gYA2ikXOlMJMfGENji4jHsX44dR29/1zIjog3bKJUEYJsJUmNbsn9+ed0UAkLiMEiCVkCBmh8oGAGMLnzohpgsIRhGMUi1JSGxUuLsRGWNCtiFz+45dy+YtYrvTiWhxkxOTWsiCKJ+S+rRHugUgFeYkn56VuUIczDKZdjIsQmp3MMYgMIL7PduYhPVcOZc065p5lENsTE/IfPJBj8jEYVv/xV/8sL5sni0voTty5LHY8gc6WRTTw7V68sTx9H1b7NsTy+uvjdfywwnm7NtcIsh9v9OKKSkD/VAHW1rvx2LjavTKMN93xAZ3Y9EGDeBqQ0MEnPFjMVB/p7ZXzuiBkdUNV/rjaEJtmngS3q72bhmhC8PFGIURHvEqV/eYQ4cOPZR8O+v10QY8ERgsiQFvpf4PU99bMSnfCeNfjoZHB8KsDXnXMkI4U5S5ZG6hbrzHK2eji1MvwClN2uIH/cjX2vYUj0hXz9Xvkq/UbKdzVS+HULdWIceGurBHhs4hEBsz86YNxV1jdgCo0D2aB3Km8EhW1NwTr+2zZXL57qAiQrRls4lnwDAxCfJ8F7TUZ/nscR+5+OS5Qb0Uuftd07n1PAHmBSkDTr57DENIy5zaTNVBSeEp02eeIsTad4jjKXEOvdHO4hvkIhLiy1MkpRLEw+ie6yMECqzz3CFRmIHrjd1ugghemqwuvcuXWp7mIhBOP3gpNjIBmRvNEfDUyY+Wr371q4uTEeBHMkLB2SDmEHbwaEsynDfKMsn8C2xg1G912iBDM8qB2T4OIzNt4L1vdU9G+WlsTKx+5Vo2eT/z3PN1df7or37SMGGMJVLSC/V6TOK74zQI+QkQBtVHSsx6A7yoh7nks3hKPm0RWjhgVsovYJH3xhvTBdTZcANn9hijK5rUo5WLheKgK+YOYRaQCEe1KvK7+0HCT347cQH+MbtyJfv3vvNPb3vZsg5fT8NzJ33fZJEc166Kg84kJ4jWEWbGrY+vtYKIRL5nuEt5Jg6kV4hWRAIstoPc+ayIDsJDjQzHY6lfqOwIKhs+fZ/yYSx2vTBedfHx3/fAECIjkk/3i4T7N1ZbYFplMakZvBVl1r97ncsYucAeGNuHjGpgBYd+7t69txNbwoyAk/HBIrWelB2Rnx/Hxh2TYUTwMuQf//jHYaIrizfIyCfics/+fYWTW84JDr0f2LZu3Vzmm1qOQGiXxkRknp96cZJHGf2dfcZoXM/gNpEvHUJcfcJg7Hz2rnIzWTwM+PVYqwMTUy6ta2Uy2AOgbWba0aOP9xl8EGIvzINf8L7nXNDY8Tduj6A5cO0Ofzz3zGfKqJSdvcNOXzaZlwdzw5X6Mb0NJfYhO1UaN7LntXUpbTx4+KHlS1/6UpUCQYFfo5zTugNqeGnMK03O9cW6BI78OCNcTJUqRPH7TErCUo8izg+85olrvyseP1/6xrs0PrW8IdrOpRHDYeOElbzY7RS6YLaiEv9FEFaadjK3zvVZgGp9q2eVuuQfr4IMI4coDR6KwPF71y+vrMlH2iHNTLG6TmnA5G/AVS7w3khZMdyoOfe4IpThWpgrpnDKA0SNHWQ+h8+3DJB7xrl5PjvYipQ8t7fzrmAZPUYkou/aMIlldoDJy/HeefvdEphXB6FsrLA8T3hORqt5GR4cYHj1COVl99Y7kXbghslkggd+jCe+pgwf2LQzcQsmOJcoCuW5dHl6Zvx9cZ8+pkftP4KlivxRDovkVv6MGJ6MECmP1p4IB3jw8MOdpAoQMyG2uZyb+fKlEbtj30T366avGx64b9mza3d3QPW8nygdLkz2vAm7WCr41BcmjPv62Ul+hBMg3KKnz5xeTmUkMJl9Npr+6BOPh1l5nYxK+Qy8YK4wlzcosvBcWAY69IzFcjMmOBPHJze6MmX60NreaDyx9l/+5rePcXXBUr0kEJzvZdhUSrrNoJkefPDMhvUkr9jkvbnL2FMb+g7TEFog/cqzIQjzuXtGBjY+wg9feppsitgBpcNY/bS5V49Oyqxl0pvudoHqSuxKGm5sNLmaTOJ7tuVzmAUYHnsPKDCB/ik9GgJKocV8IeL52OI8Tb7zUnwcM49PGYrq/osAEjZmxckMy1Zl2dgW47RHs2HaXWEEwy3NZuMDIcHwOggXjiIhQHAhApJngu1rtIBztnHhD+4hgpHIY4bh5uKUNEJKRu/knydYz+SJ53Ul59Lh3lvRQzV89voGxt179nZC6n3E5h+eE7az6SN4L0cY4BtE/rvnSJmnnny8wuvkOZNZr2l647XXW54Pn7ZXzm4uWp2CoPlVApZTp2LynDnV9Q+LY0cfO7o46c1ElgJjto6NUiNNmnZ9Ip9D1ULvunpyrA/BXX32yuIDBdIXFF/7+7/+d495RQqkdDIGkAwbwUNdUxKCsTnbaOxFzOc7SfYNYlt5rlEP8RrmjgQhnlVT5Z6OjN+DaMOPvJq06kUSLdf6IoCIPNyYMTE2WjjLyMFFk2a4LdXJ36x+CMJ8djZJRpOiqAT3L5+UTDU8U4R3gd2eJ2kbE89+mBj6Dl4jDjwwSXg25kvFwKZ9sUNMFDY7OLxd79TpU4WB12hOlokwJsD4YmQQVvlp//J3+67eCkpBT/9XzD5xOhWIXmEgTA9mo5nvLs/hzH1M0D7l3qqC/rZSDrZU1P2+Bw4eqj3+49j0RiCa2nNzAPd5j+wcMxo7ZeHJp55aHjt6JObNvnpqLEYJccD06EoIjGBGk+HV8eKQu5vNMSh3I1PK3t8Xnn9heSaM7/WzAvsG04cOAdno3AWqwGokq8CjW+ioVxQ2zW+9Ca4psEnLuwowGVJs3R/FxodMGdjZJrgWrNiNJiAbAzTAuxk9zGTIMPSowIm60jRhJlGK0Pre51EkIz7Cb3nc0zrBQfiWVSNCBijJC4fdX/0cncwlXMLk9VY6UlfmTaPS9TvuPQT3lj4rytoZYar39b1S3R4X5KTa1s2CsM/Ap7gh+cqceeYTeifDnjh+sqYMAiIGpqTtdsautZLIpjVJcwIygnIOYLZquvST1lfv9mh15Q0hXXwLnNq/dPFK+689bbRP+U4RaKf9T4LXmeATvvQZM7TeYNJvjKk9dNUvz9QP5/qjPpfnXJ/Cvs1H3ovZBiciOZk0WyOIJqAXVgw7wkyiVWPy7NixvRGlBw7uy2gR8y4jxYVz55c33nitZhz4wSAxbfRLP/EVPgDHxcsX6gAQxfnpzzzT4DOn803Y1cHxUd4K7SHEPMa6DDiKjvCCRUhM7x0FAtnQjiDOfhIUJvq68I561n79W798LE9KKBKDCrSf3VUk3hF9FgmAz/NB+mgV7kzAQeZA+CBQiaC+sCxgJ8Il+T3TYcP1MIXcG2aE/IY9aS49KyN/iUUok5f2p+tqIm3g484kOCZAy6WtmzfGvEGykELwfHaRKWbL8IKktrRheIcWsGufkEs9WCvJhBPDnw1DV4CSX31sdybNA6kXId97970SFrwuC0D2y8Kh3lv4U170YPEUGEVW6ksVQJQO3IFBG/Ajnz7qu6RvczeZC+OLOwePfvV36AZvHRVXsFSp5Z4yA/d3FRT6eGU/t/WpCK451YaVpvWuW/M+/TdZLm4Dkz6ZbH7uc59tcN046nBrR4S333o7Ze8Lfna1PxKB8ez8uXGorPvgUB9zkaIQn/TlL325O7JwjzfKjzfJsz6Sd5Uf0/qUJx0Is49RjylKwZjU6t8M5Rh9xyu58KyS+b/2W9/+e8cwHwkp00UArIS6bHKwSZgp0EepACAmB1ZkVaoRCCQsfMUjDFfewbSz8/L63Vb9zXPXmEyyY9OnXJhDGiHH0UjqxhAIFsEbcTlh3OQt8gyCQ65qKniluzqsOGrThLzt5lJfv2OCAEl8NDqQNOJUMJZJl8nqu2HmDpBhQm1BJP83m1X+s2fPLO9+8F7tfczqiAyhwoQHDrwom9YBXo9CCf74oWs6RgAkWt/BUkw3Q/ucZOsg+Fs29df8DBxGNb+ZpbX1g6fJ5MVHfvuu7Kh/zLMwi+djTjVWamlTI5JnTjoWOEg5wIuFLkJ02qbwMLutmidOHK8ACFN4NObNoUxCDx48EO1L497sG+zhnksT/xB+/CAcwdZBoQN9oV5GZO2dOHkiymK8YvTwI6nzyCNVBvhN5C8mHdtC0/8gIs38NTufPd9XgeYOGjCZ0E+fxx6O1ciQf8M0gtVRft2//+6/uM18oAS4JG/lqaEHEixSOHTJNTwtJGYsa3czh2FIJWrME0wOuZLGIYE2rE2bvJ5jCM+kDtWp874VE0C4Z/LNg0YfCIFLxAxTTk4gaI6tk+xCTOlKO+JYQuc18d0ZmOzS+rF1Lgk8Xo05Ta9qkDCPBaIx3F6qZpLm4g4mmVrexVswbVSTUuYBptUuOD/O8zJq4O5m+sBicwiXsTyApTxoTIt5wif0l1nhk39+MPEY8RzmRCNidHVpW/J6IP2qWy9JXuWYdgPPYxI9hHCMphUM+E6/CB+agFn9nSuVOUa4smNYtCdCF24uh1H9PuAw1kceqe3u6EUv0jACWL+AJ5PyqdXBasO9tRfto0fpF1g/Onk6c4Qzjen/7OdfKBwERhwQuPBX80YHgD8obh6MPwR4rEb3vKRkcq/0vj52kOk3GHiF6oUMqfEvq0Fa+81vf+uYjtelFWJcung1dhyCsImHN8euIVa4T5NHFToDhoak5Y0YkKxDrjJqEmCcqQLROuPZJMjd/OKpx+x+BCaNeQMtWwSw1XlxUg7I7rHtCYiXMAtCwmzOZNkcWK0J0BBCCUrwDJeTuMrcDGJoIS46cSMiI7kjT9JIF2xtZNePTdMElv2uvFVAr/xBTEgHh80yRiCTZJrQfZNy/XbGplilsRk+BMv9EjAU7PfkpUTy5w4uBkGHSSSSELz6jOHcL15ah1FhrFpiBC5JI/BYsBv1yKc8ONFLXu04OAuezHVoab5zz5k6w/OzVm18KtqbIrAP9kImsbxOtPvDhx8Ks+5d9u0ZAWeOPDxx/INlzy7v7rKgODxVTjI2kb2QOsJmYUrrK5hwffF97vyFhii/+IXPLQ8//Ej6NE5hwPCOGrFIld7295igDz3fEPfACRt9j9nt4DN8KFbIiOJNPBX2KACjaQCvhqf3Cb06pXV/9N0/iCURu3zNQkyGvPPDF25hZuMmC00WqMKgpCXjDU2MSMJf7xIhgOR7EZiG7mVsZgMvC2Dk9dzVxvOclqjmz2/HlZiAFvAQUh2V9OSThC8Y74wQFiyMAOfPXV42bx3vwapkr2AZq8pLJ1l8xzRqF6aCJMzAw1CNkn7JP5nZqEFrgRHhrUrqVx4X/mkitJ20p5xxGGIxmoOQOueAhyDeCqS840qe5FPP2mw3dUhw4Xf3HCBoJmmDIW8XdiOA+wTYpxGgeGQGpKy2XVZpKxBpA5y+q0fdYN8SfMvnPryLYSn9MWWSt39f8IrTj2/3ZdLyEERx8LuiXNT58EOHUsf9y5lTH0UBetmcNYnxtkxljJpnz55vzI2FPzTW/vW0cz6m0/vHP+yL2D73hc8vR2LeOCLRW85N9G0El1dAnskyPgDvcPkOK8Nz39fy/ZpwjNCaQoKbbmgJzSlM8Ew+YCopR3vr+KgAABkwSURBVOOjxbp/84f/9DYkhp0icaLsxsYFZ5MzcW7dsmWN5LH/bGULwWjMS1cj8dF4YdRJNMAMopg0jdVGw4/f01SQiugVsaYNPs0CzFLAI+nq4y2RXx7PHSlhJVPIwvCff9yJpvokBO+CRz4hwwvYIPRP/68/bawJLeWMGkM1b4XVU+Uxu8SGxmiEBey0vrbVWzjTjk84y0dTsFMN6j6lMnHBW8JVXEZP/5S1AFivRDVQGB1lkvKkn4jXCfHtgR+KXr8nA5t0q7tETH13CKpuMKYav9HBpzI1bSLw4OtomPLFVspQQdrhusbkzr535o+ziLSJadn0JrEPHTxU2ghcI4gXzp8tPjemfiaHFXav4Hk786PTZ84t52O/4wOCoe4zEYbu5gqNn/nUp5cv/Y2f6cabjRtj+qa8fJcyupyN8AnKM19Tv7mb8mgzhQgfOHk64/lyIUJzJdpe/ywMVjii8ZmVFJv+6a9RS4KPtd/49t85ZhLCnaezEK1yeyLH4gE/sQWiiEYAtsn7+PGTy/e/9/0S6UgmOSpW2b3XYI7B8J4jivv3fh+ac8SNMwtKqABXIsdUQaAefbciNNgMyYyEm/lhFZe/92599y3nonGc6cJ99oMf/G/L97//vXpm3n93nD+DqfnarU7yu9vep7z7BMmF4aWOPGl39kk+yb1h3kU7h/NqJsAs+Gv65Uee6YfPiQvlaGjJCNGUD/1TDnHBqDyG0eZc62hZ2dPu/A6XzIC2l9T7JCFJneqbtjx3r+dML22AR3keMDEymIqiIAAWqXhHmHnwtGfXjk5kRbWS7CvBj6C6fVEYFqzgzuTy7DmHUHlBw9Vu+Rwj563VRPbUciZMDZ4DDx5aHhSuzA0cJQWvrI2GFUTREQaKz+nSBNjzifum4FRS9yfph720TAZ1i/GH2w3FSbVQ+wpu/YaDKonf/u2/e2wsd2fSms6y9RG8sRFBItt+bf2t2IVjAWfLZkc+by1gzz777LI7jFPEri7EGoQYwAFYw+7phKupcdNMiKGBBI5x65lodmEsqqvzDEIVhIxiQVLMHHa9yRg6IzzNw9bE7CdjPzrnBUFMHm2YOf7hh2PYTOd/6Ze+1n2uNOr5EOLMmdM1e5g10hD6uy8+AxuYJ9Lcc6mr9+h7xHEP9vMfzDxILbtCtLJ+c8tJNJHMN6JsML265BPwRun4jnGdw6+tenBSh+8Tb8pTEOJVuGgHHodJ4Dd6cAv6zYQgiPBlNJSYZPpCE8tvwzf3Ivo/eOjg8sjDh7sjjNcFP+A3OL4SRn4wgmCeQujV6zBczwSwWU2npGhkk833gv9z5y/GpNnZyNSDDz5YHhK67YDX+2PWdJU89dhHUBd02pM+CQ6sAhNONFEvuhMQzg0v+OCIscKPbmA0P6zLvd+jOMr3Y3LPkYNO6/7dv/0XoUVm3JdiX13nlhvHWVcjrQuiMphs3BTERgh4EK7ExNm2dVdsJ1rp/gyVw1MwEyZoA6kToRAUI0zCI2iZKiMHe5SUSx/fGtF9hsHBBIOQTB1xKRY4xOjYOnc2w6U9q8yLG9euVChtbjdCSWCY74fCPJLNLMyew4cfKSGZDMwcbYmnB5Pv4KwmLXPfNd88c/numTzVQmnTb8w3GhofDnMyIgqC8xyTtmzuw61AOel64JjtjTQ+tQt+JqBycOBTf9TrmTxrq0A0bj3PzXNqVq6UUCe+7ocekpFbar9Sp6NGTkfwza8wrsAz9jxTkMY3PxPRSrDFzsPBnt07V7bz+uUSb1DafuPtt5ePUv7i5Wup62bwv2U5ldH33DnC9FFgeaDrHvYmmEcRCBtK9h9gZu4IekLrKDu2eYzn/IxZknrF1jBRA0DLzR1l5nlG/TPnL7fvFB2+jfQMvjI6JXHvVvEYHdLnbq5PWve9f/8vb7PtL17IpOKWl5KNN+HR6OvWx+y4fjlIXBcpHIS+dOFyZu9bl80PbOnQ+EAmwRgfk2iApve9lec3pE/Capimn0NX2Cr3Mc5Sm20QcGx2ZkN2CF1FRQrGwiR2gwmTJbetI0Rh13U1OeW1Y8HDMwxw5tTpwvD+e8PdJnzab59esoBBlW0bIZjUetMHTFYhTZ1+Y7gpSLSp+jC+/GooDjI5rcAhQNoRHah8nvY3xsfz6wKj35H0PFsRKeXhqPWkL/CG8bWpDvfgxm9t8L5h/CkE8jtLU78HBSJYyQ8+TKVeQWztQ/AZXbicDH6ceOFsSn16/MknqhgoA/a1cUz9Dqm9P/U490awGAFAn9Pnhnn05jvvVGtn0ldGXL92//LWu+9konuqeyweeeRIF/S4LI0oHTmuXsoIcHg5eGB/TR7HAIZjqsRECcAv02XshhteOSOT+6KI8cNHGa0I67YIqOe3Uw5f4S7DA0HXb5c0XPfp+X/8/r++3ePdLo6zBXdu39UMTI/gedm7e+ty6vSJMPuwcdffptkyDmR0qIQF0I9DxEmsyfjzt0aUk8oQQo0ncaM2vC7HTitHANLCGFFStyO3x6yeJ2VTheNMNEhDATJsclfpqIn3fIEvk8XQhgEtDDmHRzgwGDAEb4l8tA8Yogfanucu9yZ8fnOLYr6+4CLdA08nrbGNwerQ1yI8ikIZDDpHh4ZRR3AGXjB7GD3EoM2YPPJs2rKtE2kMrc+YosIbGNUnTydygV1dmBZ8njuLXmCefPeF4RzwBRbPmCDtQ4VuJDCigaA0R4Hrx7UbqSe/5XWCG5NQG0524BSwwR1OtwUublD3LMKZB4mvuZh6joe5mSKcDkIGnEp9KiYkD5H1BiPIi1/4QmGzrjOjM+H3sSeONuzDyzUw9NbQS74QtaEnDg6GF+5kZdGCM0IeJyecdR7Ptm3L9ozerBL4EpZAuVCATCb4kubo2Tz/0x+F8WnYICQYb9w9hvSQjewobQs0hmfIcToym7Q7fO4bdrpNv/gVgUe5sXqGgHz0Lbdipvxt45OwhrLG3uS+0F9MLehIEq8jOI4HRV5lasQlGU5rSqRzNI8RCnMMpmH33r9symh09sx5UlC4XFYOMRciqdOkz31pwnwvfGxHWoZtbEjPsFitgfG9SysP2ydELMGSCmeSusaVuiuNmH7USwAmvoqHfJc3mfqbKeGey4JSYakQpe/p9xgVx8uh9cV7Bfi3p1CoCzyzfiMomD23ikwBEagrV2/WpHFZYEt3akJi8L7QI3hlh5sXYEx1c/FiQhuCTpw+14hWmhweMDRvmefMJJNjm+0tTFkH0r48XMsE7uGjjy279ux2bHf7tTXM3pF0hT/fKUUjkOdOXNuYUa2BiOkbzV7ch6nhSioug0ef8hSv92r+fF/3j//hP8i3EMbJCbULp3tyJSWpWGYxHEUaggeA8TgIzhAFWfy+GpAH409NN8IhRicK2ArAfk9yiD/GBw97uHtE86htJs9azC/13SFa7DeftO3MAzkYigAgGqS4jzkQnwazywqCZiyQuQQYx4hydw4CTnjA6Npt3hXs8kyzrv0MUzAXaDmpjB+kYg7mk3o6uUpZcSItv4IbnLPOKWQl0Irx7V7zfDIxpkLEYKb3waZ/bF33waN9I5xP5dz3WfwFRnmmu3b0dcOyd9+B0oS7c1PmRUa2MmiUHjhslMHUkvaYt6c+Ot3V3POZa13JDDMQBuy7AmFhEA0++9nnl6dXNj1eAY+RWdvMlwsWtdKuTTsUUIANPYaJqW2h4cVhcCoEQV+uX7082j57LgJ8fbhWmUWpx7zEpYw2tDfczoPxi+fBdsu6f/XP/sltiORGhjDafiBtNE7z9DMEkWwqB5jtgEM47jJ8GWklWbSv1A0kSW0jybN7k61wfN28FuMzJlGYQ33yYvwiYsWg6zO6FJ4wrt+DgBG+wOf71KSSftgdhvCe9X6uWb62cOoFtzQQNVyw8votr+9q9N01Upg/bZF6NrK2iof0QVsYn0AqpzzN1LIp0/bzQH7f5Ve+7UQg7m0HDATW7wHPqp2U0S/a3u9RNgK2bigueeFN3zAK80MbGN+FMffu3Z9J6Dj5rF6UMC/vj8UiR8dgIL50bWN6AmNroJ1m2mZjB6th4BGKIJiNl4wZaSfWU08/0XUQpqznYOJyBq92nNx2MZNjJqHT4MDQhbuMJDeTn7kmjXnSmEs5ccL7yt58/Y1q/l3bM0/L6ITxmUDakzpHDR6k4jlf78Xruv/x9/67mJtBfDqto8wAzDIKpeEwhu80gYapY/nTk1aQOpPGBEgDtPWd78kzwhFGo8pNIktto237Psqmxmq3OykaRVkaEhExflMQoQ3XMHnGhBMjI6ykL+Yq8kxGUbN8GEb7vEbSrGvCCUa/5Smycvl0jfspBOYQnsKXv/2r8MLZGILZ2PI7DaDlWlWEadVH3zHEKCPPmA+pyzP3XdIQgKHBpQp+fuuPZ+rpqcIp2+/JBxfqcZxgnRHJ68gPDNI20gd4gl8vv8OQBJ/N3Hpz39oGTc7k4KUhAPpC4Hl13v3ggwoZOthM8zM/8zPLM596qjCxINR3V7mEHyiMJLCfPHM239b3uPBNaS86b4Xf9V31NmFmCXBxuy+ExpzNUYa0++EHx/EvnoG1fY8gbIimF/A2YZ0aX4LnMn6BTsUYHbAr3A8ClRgIN9xylDykAl59fTdsGX9oJgnClQME4kjqmkk93Jna6VawAFVNl09ImDa+Mjcuj9l8jzLBbSsGYvLoSLo77ieVkGH81p/LfXbqhAvcoEAI99Q/44BSa8v4PhnR75nPb5/Nm3qLpzyntSKNfd5+Z4gE7+y/UVE+Nn7ry6dnA2JptjcFahDIxvl720z3W6/vA7+rSNbUN9v2OeuYmt1E0jM2PgZny1sJlddzzN3yUVA+5RFCYOsmuIQeVNPHjOH25IBQxrP3Pzi+nL4wzrTkBGDS2D3l4Kyd20cs/NT2IjgnTpiRvlv0OhGBAocYoh3btqd/g75eQIInyQj4pxXAQWAEA++hA/syP9gTDA5B5w0a9AkumTDhZ2VLq7RXXOauttd+5W/958c8oAHHIUIYLrTMUIdBpHsJJhiqBFVBLjNnxFMGIRBHfYZ5vwcgozNtJ8/VywRyLAh3lQmtZ+zvCkAqhiztOO3XsztuqRU83YGVhGHVKRUx+XevhhEqICmDYO6r29X+BJGeWfSgsSBw9kEen9Lsg887/TExjhLxW9vyg6uaclVuhipAUOFPOy2/quNuWvUn99UDn82fq/2J1hv3h2DxaPmdAoW5fc93l9+Y1SWPe7ZCWrHmonRfX8FJ6V2z8plkpXXvvt1tzz3enOPHY7dH49t6SHjAzOdPIJxmzHuDbkePHOmZ/jw4jo4XKq2eOSfKn7bhEzySkGP4uXj+YhnZ5PqB+zd2lCw+5M13JWcEr6A5aVMEo++1Sl14kiue80EAIPzAsxBlI6jmJm78KO3+9tf/s3FM+EoiAdpURg+D5V+y5ifGZO747lKBxShMEsZbVajxKRg6jNHcZ+UCwoYLdqhniOLsRsFniEUD5HbrMuR1GbtEThsTvjxWDsP67RzGv8YQvELaNnqFOVpXKx2mAlhKiGiFPOrvcY9NiXlM9GnskW/gZMWs+iFDEtdYN9KkTyOgbIxyAx9D28hKc1ZppEnEkNr+6tOln9P9GBoG3j5ufS79Ao9FwbFiO8r6PXB2tz62+F2bntA40exwNT0mn7FTYMT8FozE2ngjiYsHi3v1ZOx4EZpibs6lPmEBXMrq9A5c8fVGeXOlg4cOLs+/8Nzy5FNPdKVcGi9xu9F+EwKCW1zn98BFFEWoJKKzq9kUkH7k4lYvXnMfNxbe4BWP3AquRa6aD4CFR3KsmQSX5esITXCG1wQ8Eq5xbwgTDkLBMn61VSYDbK6xoCTjCrkrbVJmzm+F5m8bncfy94rZ87xl8n0yCaYc+YdAzfszX91Q894KcJ86oqPAlTdgDQHAzEk+aaxyeZLyRezq8kDb0tS+6pMIIwad3yfs6vd7wDYESxm/XdKd7xCRPwEzzGYldUwk50r0nITe8aOvyrnApd4Jz8DPGDFULY+2we2az93TLww8f9Oq6qnmDhNg7GHXjlGXlldfmTz1q89vJgDG3JeRwMqpvbXqcQYQwRFVK7rShhSpiihtX8woYBJLOIK1aPjHl899/oVOaCVMDo+1iZOEFoDTK6PAGEr3d82X/DZ39KpSk1t1CmUmBPqFWQmi+mCfSQRBIm4pE/2xQn2HV3JvjPArBs9vwlNSJek3SYLGtV/75jeO4S4/MNcdjZ2ZZlgJpxYA35UTRFYtk0Y1bOvdGA2ikdxLJqc1GHIAQDgsM2u9mjR3ATmJqpO0pxGh28hyqctyOkTZlN28uQdhTAnDPIQ03b5rS+uDKzf7SMJ8no9DiDwZ/8BQhAa+wuqZtpOpjGmRKbDd0dJ53sNvtVFYhqnRA62SBcLVV1tWgTyrVKQOsAs68/xOv7WTghiy8Ae/mJUGhT+nRcM7XPtUqVHOsI6gaCVdzwRT+/YXEEDDOy1Pw/NySEwWbcAF4dTmsPf3xBbfHgUS0yZlG6R3Yew5OGtFNkIkjl5j1m64IDG9NyhaheWjf/HFzy+7d+1ctmey7FzL0f/wQGDE9ASgUZHwrB95VljSf+7KqRyM6EK687ixN1zFzHTrLvc9cF83uRNs5wDpg04T7GkmS0P4xwYaOGOVwHHNnbQB53CFT2Pjf/2YxoBb8wV35CoRkhmTYIb+8yy/EdwQogMN9k8qU+pAgPCpBfnmfckz9dzLYN3KmGo7NEVbTukGke/8u8oZGVoejKtOqANjVpJTyn3XgHPA1Dw6n/Kz3flcffrhfodVzJrkd8u0rlHngGk8G58R4GRn97rH7DGK3F1IGfdpwHv7DWf3XvKOkWLMP5Kt92fg2tTumEdeWq31Rwjc5zWjCWlL92cYL8bWnvsYxOjo+2T6cZjr7uVymBizCFDD+N7H+9GpM0OjE/xVnx0HYuHJMYE8Ql6x6ZVFdlCpb3oCmTH9TDn4pDx8BuoVPsdzfIbh7+B1lRczuIfxLXBtDKMTeMIgOdSq+Fy1Y4GxLwgvncYo6T7cEeaOAKPRO7yd3Mu6f/Tf/7er7rXNpMEgtK8KzLLbkVTuvk6UMCuCeCmDxqY2E6wl/8xnDlrGSVmEhQBAuef5xsz6vRDAtscNG8ciha16lKvhboqBcoVn3WBO7tfCY39AykjavzMSzBS4Z3vqpoXndzBboZQwsHs07kyFe7a76vutFeP1d2Dk5aB1CCgPRgaWka92p9FuVT4aT3/5/pWFV8+7HTEJDWgqgXjmPNp2zbak7h8NtdQz/O2x2fnBwZk8GHAG3MGdfMpjYnnhRxwOQZCfRv8kzKVdk9XhsrxST5Wy4ZSeiiCu3uYSGhejm8C6CE/3wK54Q0LvCXPbzz3fYfXe/pTVkpSCh8H4KRNLA6wXLmVyfuNaNxlZrIwKrfBua7h86KzOfBbXPHwGxtTNJa5dq9LqmXgcvDkWs+Rb+zt/+xvHaJFeMlkAITky5JpDNM2ucBtVkby5RndH56R5Xz7l8qC/pQqHYScNz3vVXAE+d4poQJNuv4egDAGciOpw386Oz5Uc/PU6V8k9BeUrrGBcAVxiBMZm8WfVAsFpe6v6Vt2607/cXOUv6J18CbW4e/AVwuZuLmXmOfZzf4Fa4IEHTf+cjoDpEYmGw3Tt16r92rqrZFRilws8c8w3RkQjDE/TN6gsOMTI2lYPDe+3BStMz3NjDsDNyaS5lkmwUcNv7kqUUB+YCIYgNs/A5/U7zrIU08OMwnBp7g5uwDydENqmcAaOS927eEv+CV9uFi/j++C3vk4WnnPZcyyen9XI5VmeyPc6DFJXX+7WK+XTiBG3EZw+U17dxX9g6QQ4ZWuOf/tX/9Yxx6yxgRFO5mEP53uAqhCs7kvh2z6nfZgntedD+NpRgIGJlLsrGOrIZwArEvK8dlfytvPRhLlZpJBsm7k7L0iZCllqKGLlTR3cp+NzxfjRnIUr+dUxSJDsbrsCtryDIdUDvPF9Mv7oGwHTtzEZk8bnipD5qs72cfVcdZDMzOmQClawpR8lRDQhN53csz/sWsxcj1DqqT0bxuQZKuy5534GoM4fKIXuRSYUYXSnx1nUIVwm+DtW2wGVUT94Tcxd7H0wOZJvHnRFq9PemF99V2L/O0fn3AXvt/VuM6Ph7Z6u8P6Hxxt3o97Dhx+sf75vEI8tr15CKKSB1scrSF9zwtPA7SKIkvtwPi884JJKlxWe4RcOeHbgyr4LB0ShizfE1LRJP+oWjngKTKN+0Lf4779UUb6N4kXb1Nn2WoKJqlzy262CMAXe5woICXMV0HzO754NQhp+NpWQNUsAleeki4Zwjc7crWtK35Ryz8rgqW8+l9xX1//fJc1P6d527n3+/5V3pgmf9ud318xbfNxzzeeSPGAfDDeG2NEvjDlw5lN+uMGgNJbfmB3jwUUvY3WSfC5JXdNLMy/2vPzy0Mw0ue/y0u5Tw0vgwqg0vXbVVS2fdtVDkzuBmhfHb/0Ds32zFqw8FxnJpKHlvXRt955x7Pc8QCoc1bYkZcHmUx/lm3j0OS9p4nDmnTzQfQVl3eRZ3bs3yavMOHYkZZO/LtL8YXJVDmIG+FR0KOTQbH0Ujf7dFrX7yfL/AOVlNjAYpI5aAAAAAElFTkSuQmCC"/>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8" descr="data:image/png;base64,iVBORw0KGgoAAAANSUhEUgAAAPQAAAD0CAYAAACsLwv+AAAAAXNSR0IArs4c6QAAAARnQU1BAACxjwv8YQUAAAAJcEhZcwAADsMAAA7DAcdvqGQAAPnQSURBVHhe7P1XkyxZkqWL7eCck0MzszKrqqu65qIH83AhgiuACB6BfzW/DRCIXAjeMHPvdHVnJT00OKceEVjfUlP3HRbu4XHyZHVVj4xGmJvZ5myp6qY2Mj23elceobu7kebpPo2MjPi6u3vU+3BSGI/R7e2t78RVU/dd8Q+0ewrdjXbzkPf0/5RwBxRPX6r918/tePvluW/cj+R9kPuHFPXop+Zel8fo6Kif25Rub55YAO309NIyaru8nkrpP9NXp7nfHeobvur/KdT26/SO3jV1FfVVU7/4+9FT8twOw3E3183d/bhHpmZXHo9RBd6PnpKQp9CQyLuZacfXfR9mP4yaCiWeOq5B/tvmw9rzsHRgnwBuN87ajucMq67gdvjt90HUC6v33A6f+yBAQ7j/NQANYd92A/Uz60d1mdTPQ2kIoAlrYLpGbmV/05jcp09KwyPUbhNtUgqap6AnAzoz1Q74qQU+iIZlO+Nrx9N9H2Y/jCpA1zTIf9v8lwK6zlc+DwN0P6oB185DmzKMOiy8DAqb8B4DNHQ7gOG3qR1HphUNELt22uoyqGlwOI/nvU0ZTpbvpxBx9dLx0H+dlnZ6P5U+FdBPqo06UflMBJ9aiH9Naqcl0zfsSiJf9fXXpl8rnn55GUZt9/38fkp4w6hfPn9p3vul/ZekFSA/BcztsDO+x65fkzKd7bCz/Ty4ntKHxmFNdeDDOPgwGpb9jKedhu57K5OfTCNjzcPT6GEcT+fw/dI3ovjbecyGNig/tfmg8knq57amkZHH6w//g8KGhknoYWnNMZp2PMPy9VTKcOq83y+Hx+uvHT9+uZ6arl8r/VAd1qBwnzwolgHcL4xfIcHNfRBlfO14uu9D0jMsfVIqm6en0cPwH8/B8ArpDcqlWQ3oNBsUzrD66Oe/pqcAOqkdNvRUQA9KZy0w6vDbZVLToLKA2vEMeo/7bd/waxoW/r8lkZY6fp7b6fvvZlAsaaC7AXTbMCwo3daFNiy8XwropMckNNpP7b+mdlhPddemGtDtdECDnpM+H9AP44TSvJ8GWIfVL/x+z/3SDoX9cC0L/xkW9168vXAHxfFrUB12nY42PV4bLWoH8NfMwN+CyF+/QnqMKIOnXm3K+Nrx9nPfdle7hx5zn1dN7Thq+7bbpEHmn0OZtrzSLO/tC8q0Z/rTvO02zaH6+b7/x8HcDqsOp01tt1Bt1u8aRm23pBkml/c2DZXQSBCoHXkUxufT8Cw9TpmKOsN5Qe3+aDvdtcpNGLW7tp+2XygldMbfLqektnkvvb0+fL/wa+oX9lP84Cbd8V6HU0vo/vl7PPxP6UP3o2H2bernvs5T5jcpn9v5Tho07ZQ0KL6kkSa+Op763s//IGqHUdO9OPvElzSaloOufy9Up5dM5vUplP7rfNdmecEZ8+pnVpsPon72/dL7S/OSVPtvh5Fp6JeWv1dq56edJ6g2a7trv38u9Su3DBu7XzOumgaFOXRQLLXydgC/VgP43KyKI/k+KH2Y53Pfwm9JmNptXu332gwNIN+TiLN9pXlS+qnNanqq/TDK9A1y3x4Ue2q4SZ8roT+VHoYXGtigMq7f+5Xl46nvT3Ua2mHme7pp29d+2+kbRrXbOpyangxoqJ3YX4Oenp3+NCgldYHmc790J6BrN+3n9pV2UL/wMQNI3NtXm/qZPUYZx1Mpw+/nL8z6h/fUeP6tAf2Q7veBHyvPfnbDAI2fdh7q9zrM+jnd9Iuz7X9QGbXthoUFPWmU+6kR/hIaEvlwajKZ6XgsPf3sAPTd6GDAoj5DbXuI59HWPGoWegIa4t6+0rxfCaR9P6rj/xTKtGXYvXDu56dNw+IbBuhhNCz8uiz6u306oPsRfeDH6LH4ea/t23HX7oelqx12uh8URj4Lnb4nffLSz6R+Ef4SGhL5cGql47H0PMiDLk8btQCdF9QGdD4njT1SPllG+ZzXfek9fJQVaof/VKr9ZZxQz/x+uO14hsX7twY0g1q1ebqv/UHpJu/dcmi5a9Ow+Ns0yH1tPshNO22PUbp5AOhPXViSlAE+JZOP0fCkD6EqHY+lpZ8dPkdHx7uA7jeY1U9C1/YAekS/bcryAbxJmCWYfS83uj8cZU2/vxZlegk3w+7l42G51FTntR/9tQE9jDxKPdLTFDN/9T3t+sU18jg/vUcZZpvqcAe5qal2Myz/6bafO+zagP682vg7IDKaV01k9imFe9t4S/91eIPMuEYl2blKxRDquxnBWDCINOcd83yHEfRbqWW76so05v1GrOCp+YPabuuwodvu4pho/G37x2j0aUn4K1HFLPsAM/Odea/LoDb/XKrDaZdZxtN289TyTX+1/6R+/kem5tYfzVV6aQf4lMQ8hR6NfAg5DUPSle/p6oH9OKCqpXO82457szRxpAFn1xzeWL2bUwLUu9FyS5p0OU7d85274Kk/vd9GJd/cXOsSRHHThMUzVz4TLuFbWcKf7mAw7fNubUAWmZe0y3BN8oy71BQs3cSXSDcAIf9jY6FxkK5BgB1RODGg2GZIDbIa0dc3DZDii/jD3T27R6jtzmGIrCVV4ja7Ml37rr+4p7memntQzzz81O/9qJ+b+j2fM/46/djV7/2odpP3DLOOJ+nJgIbaifs16NHIH6FuGlqZaqetWwj+DcIszRPQXKFeBxi6btRwbZ5StmWfl8PiXm3HzCvffZd8vUdSuTudjq90n4CDFH3cq3Dq+G47NwZgpF1mumGe4WSY6R/WgFu6Gni5vr32HXLYTUERPYCenpgMg4a64ThhRFZ3NxpAdYFVxes0N5kRpXlS5mkYtd3dNWpL11xxR9i9uKGev7inHcCvw2z7aafzU4k6aKe5prbdoPgGuWu7Hwpo+RiYIAJ7LLFPoWHFRfgPEl3H+Zgd1Cd9KcHstpG8KZnzSjcgpDavAZ1Ah8JO1AA6qV2hCWjMxhQ21/X1dRfQgIJ75hlpznMNTp7zPQGY5gA6ABvpwBzqpS/KM69kALbSu0rBfvGWfqGMB6rN7wG6AnJQvifdTxM34q7LZxi13Sagu1QBuk3h9357GgZoyvQpNCgP98qqRdgN8temtrsMtx3+kwANDQrwqQkaSJ/gv10APN9VBd43LS0z3HB1AdsH0AkI21eADv8tid4AuksCdO3eamsTFulPQGOGZJ0YGy+dqwA0lEtJMwwAnWHlnUZGuL6uO77DFLhubjOccFvnxXUmQOezmUIDOqdN13g3vwG+JJJl/226l/+0HwyCejMD1G8M4THKfCU9GFNsmEqq3G33MmnuQY8B+inUdt+Ob1B4aT4s7ofpf5z+uwa07ZvnJMzqRl4EKO55pfnIaKixdmN/IYm6bruMoImzksxhHsDvAbonFSEF3wN0S+UON7f2hz3h8Dw+Pq7k9qQvRLvFPfEQxtX1Zbm6uvKVQE97ngH0xMSE43Y678XZozQT22lM+pEYgrPfLuWmTroSu6KG4QWRj3x+GvX8BiGh67T3ujRh1nbfjq8foLke+utPddzQg/S17KF+ZoNoWDra9n9zlVsBNA+D6dFCa+weZKx5r31ixgUguGI0ugeY2h5A53v47b3brOlTp30CuucmgJBpT0AnAWjiQeVO9Zl7XrhPeyjDBdAA2+AWKOdm5++Fe3sXwE0GcXp66jsAPz8/L1eXMQiHPddYk37CJkzuuM8wu31UXTGoF2Xq+wMVG6pA/JmAJg09t0Ht90xfN72PADrcVHUmqiV5N4w+8Q6i9NOm9D/IfpB5mx6m/75Zm0am5oct/QyqVa77AfakxS+hp2XrIXXTMCiTzXs9j56g5d5TtXXpGTPbKz/pjutOgKrfs0Hm5bAqqoGfVFceQE1/3NOOmKHOTUhWggWwjGo7rErC43dcwB4bmyjTUzP2Z2kvyTs6lvGGhDdoZYe/y8tLgfqyXFxcGOgA/OYqVHaYSBJueYu8Rf4Y7QY7I0oPd49+9wU09BDImc+kZHh6au73Kd3X5Qi136kP3Kb7QYB+GH/k668F6KTavh1mO55+YQ1Of//0PRnQNKyaegHeb9CfSp7SeYTaGa7f/dwy61JjRjvFnosGmld3bthSOvqz3AF0uuUOoOv3XERivyKDTpTvCeh4jjvpzgpRML2wdAEm7khi3Fx3Li1hbSZwYo7kTKDiHneEE2mWtAbY09NlZnbaZvVUGICenJx0GEkwOeKwan5+YWCfnp7pfiaz63KJai4inT0ifYBFdwG5O83lfA2uQ/LRy7/ZhM2T+vWhw20Q/mtqvyeg/Ug8FaBrt3WY0FMB3fbXpsfi4L0Oq3Y7iNphDErHQPPphbVHU5wekND96WGFfBK1MtlO4GPkTMk994e+eumyu0Yie0GIGmpe2RdOkOUgT0zr9IAHkLvPuu4alTwaKXH0po4gGEP6d54aCdsLI55HDQwo+nJISkDNYBfuJxrtYWIy0nPXCbAnQEknkhm3+OV5Um65j0+MGrTYAfQENmoqQOdC2s7Ozpa5uYWyu7uta7+cnZ2VnZ2dcn55YeAT1uXFlZnK7Mxcubi6KBdnF2VqakrJVj7In4g4SFst8TEjfi5Vluybcm4ozAdT2uOn9gdhlww2qS2hB1OExUq9DDfvGafDl9mwNLapn/t+aYeyzfD+qfH0o09SufvTrwfoT8lQtxL8K7/NvUe9dBkIjSROoOV1T90mzEZyP+hbtyRzDqa1AY0Z+UjGke8J6HDbA/SY/uxeycU9zwaapCygGFd6UIABIhK73PQkCvaTkyGVM0wDXRKUsALczCPTL++NuGOWfpDOcwsLfl9bWzMDeP/+vdIxIuBelr29vfLx40cDGzX9Sgxlfn7eaehc3ZTxETGIBsCkPfNIOriuLnuDfaQr0pm19vQ6Tz/c7/npMsSgzwF0m56atja1/T0l/EFxDfI7iD5pYclfhaoEf0oBDs9ow/kSoI0qTIOuL0voBtTYJzDzutM7FHbEme6ad5uFfYQRoEz/4SfyxtW82tx+dIW5wC1QCd4Gx00n+tIjUgkZ6JqQRkC/GffRf0a1BqAClPwnWDFHNeY+MyMJKpqcUt9a+YBR+L0BdKZJ2DX4YACAdXJmulycX1lSz8zMlMPDQ4P7xx9/LO8/fjDoT05OysLcojQJgVTMItMPwEiLmVLDcDKeHvNrCkHUA+BgSve1v6T2PPRwQFdxO13BZPpRpPnTqfaXYbfDGmSeNMx+EP3NAf1pye3RoEqAwi4A7YEcvbdVbYOtAbIs3Rhx1wY0mw/CPK9011xyQ6Hz7LCaEst3rvuVEm65oBrQuJ1QWhLQHV13ksjMLY/LOWlUkq3qhuSlwiOsAFCnia+RxAIy4KJ/zYVZxk3XEUbBSjAkOyAGwIuLi+Xl61fl/IwBtPNydHRUJqanysrKissJcH/33Xflz3/+c7m4uCyXZx0xoap/XgHM8Sh95C+uPtKwO7DWn7Ls2v7yvY7PbrvhDWpZkZ4eDXIXdN/t06j2001nK5x2frB/UDaiT43/vytA3zdrAK0c0JB7V/RFLU0a6d1Wu7mz6YJ7FnSq4HmlWwAd1PgThZ+eyh3UUzfjCtOuRNc77gE0lIBm0QnAQ3KbGuk7NRGaw/jYpKUofm/vOg6bUgXgDI4BfOy4wwiQxNFIyK9ciglgzgg4d+HP4b9+/brMzM0J0Cdle3fHKjcqOW5YLov7f/2Xv5Q3P74t+3vHVs0xmxCDQNITP5J8emrW8cGkkvgmVKRhOPVz1ytTUaVy2+0QQD8M7vF0PDWdNdV+Mq3tcNK8Lpd+dC+vfagd7tj45Ox/bp770uPB/XWITNRXm2qzwe6a92YQJq9Rqa40cIMtAa3nnoRuwNq4cxCNv9q+vqB87rmp4rFZz01cEQ71YfeNP+aFw3/4uUXt1vO4mI6ZkESrK1F3S+WbXr851O4RgRf1OeapiSMbDUBzGCb5U598cWGuTCoLs5LgU9NiWgr65vbKC1rm52dVirdlTtL7XP3ni8tTpXNU5jNlfWXV8f7hD38sz549L7OzTJ+lptDrw5MHBypOAZD9rrjJ4+dQz38vnDC738BrisY/ON4Ex+em7VOIuPpdSfXzU+jvFtA1PfY+KMO3MkfaqHjcuPJCIsZdNmleSei7rnlKWO69/jd24Rcz3EX8PfdRIWMCxH0m0U5HvNOGDDyr9qQ3+t/c3TjdyEKCR1jhfqLZVCL02Oymo34r001yT1x2Iyl+dyuQyz7i10U4jkPPlI6kOm5WpVLDTCYF0sWF+XJ6fKx+8rHCRTILvMrf9dWF3N6W84vTciPNYW5uvhwcHpXV1dXyzTdfl9evXhvY19cdq+uXlxdOh/OheH03wWAw4N0WA8l5bFGa+U4l36OMYxA9Hh/UL86/NhEnF3Vfv38q/bsAdJtq+0FuDUzbxT0vgEerHgM0ukYbYCT49ONC7QGUK8wyjH7vaeZBKvkhfL0oqrSr3fbSPa74kYYRP0kjDLnXH4UPAG+RypLEMWcaU1BIbMIYk/9R/DqfqlB5Y4T85uZSWL8pcwIYcQDizg3SM/xPTDGFNVquLs7LnKTzldRlBCkRkubV9dUyK8mM2bWk7tTkRJnQdXV1GW6bdCwuLjldtwp7YWG2fP2br8pXX70u83OS7vJ8LMYQ6U4Q60nhg8OAc5jVRJyY5kXGsry4W9/gnesBfh8YmHqqaYSTlOHWVMfVVmk/lfBfh1fHh11eSZ8b38j0/MajIfySCGo/dQb6EW7rjHIf5L+dFt5z0IsmG3Sfw9GH5g5wARyrq+gzs2DD99EJoyDAWIG36UMrpJ5ZE2ZcDQOozMNNMAw9+d6sB1EwoYYCVho3c7eopreduzI1Hqqw82OJq/CcVanVkrr0hW87l7K/kWSmn43k7ZRrmY9PTjnca0nDUXmaUvTkeow8KQzCYlCLvu247ucXV2VMz4zeTyhxC7OTZURgzL42ajLkQTDR1ZX6wpLSmI9Kent1mQA6NaG+tOIg/JnZeTMlRr5Rw/F7KSl9dHhSfvjhp/L9jz+Vn968Lacn+B0tnWb1G24ZIwh2FPmGvCpNeaU8KJcb3WHQLh/ZW/OinHHL6AL2jXvupihAubvfZvBREyvffgkRV94z3Ulpd5/Mhu5RP79tGuQm44D51iQJPfeohP5cGpZgCDdPcdcm+2n8GUCmuGeYKo4AGiDTXT/Ne9zVYrpuuTAL+zSPRpt2vedgEGrVdhPvusQ4aIRjaqwGKSmQOyQqkhIzeW8a8GiZEcjG5M/g1kWY7uvi3+Cn0nBPBcpezwrK76yym5hiUQnmd1J3p602315flWn1oVF/Cf9OgMU7aZmbX5REV9hKC33oa0ncGUniSYGcQS2IhSaAjXyen1/YL+5Rt5HWaB/jYkKo6jaDmShN09OT7gqgpo8pPWvrK2Vtdbk823xWFpeIV2o78+gCEfXi/FKWegZnhMU4AOMGROry9VPzI2d+pjxUdqauym0bl63vKijSn+Y9SvdBD/Deov7gvE8RzzC6H06G+xS/Tws/SALrcZV7GNUZzoi55zWMaj+/hLI+3ShMvfAcZgPI7CfnYFde2NfvSOZ0E2E0/pv3GCXvhZH+PVKuC8ACBi6AOWXVFnDTAJEgcFxGp8PNHRJCVqPMLQN4XbyjZtOwJwAWXmkQVl0BA2UenHtcajBSaVIAm5kivE6ZlrR9+fJFefn8mVTuWa8yQ8qiblt9VxpgLsvLi1KfzwzsjiQqAGMkm4tFJAActd3SHuYkf2YiyheDbhHOuOJV3DAOub0SuEknDIdympPqPT8/V55vbpSXL15KFVcf+/KqnJ0eSzpLW4BRCFXkKOPJco1cVqRyC4mkeiH/+vOpq5Qp73KMRHY3R658t529NlfY5fUUqtt4P6IeBlPU2SB63G9Q202dnrbvoX3oT6WnJHAQ9fNL4tvmvOdF1vwcVqKeXdg3zw0A855XG+D1e4QR93ynkdbvXUne+OEC1DR6GjuARp2NUedQ4+XcUo7nnuROwEcDwO34JPpzNFYaRkdgvbtj6acarUzl3SAakTqPG6TttfrEi4tz5YvXr8qS+rfPnj0z8/j48YPThOTfELg6TGmRRsUbjV795tXV8vXXX5elpaXy4cMHCtN5c5qbfI4rb6l9jDE5DtNRONCpQEp60AwI96oZRAuGJtVfTOvlixflD7//nZjGspgDavmRmTKQhtmQVa/vJ15AXTXeBCrlF90J7KIe7BGyWU3td9x+GkX4g+lx+3b89+lTw37AXFrvktAzjw+KDYmwTZ/qvk21f54HATqJ7PBe+Yr35kIA+rkBUA28ME8Ah+Tt2WPeA7dXjCEqm7C4c3XdAAzsbBag5qLPTINmcIpVWHPTM1ZvWRdNgxwXKHjmAtgGtxo+jdnTPMq/oxOgvTBDOXYchK0kOA7dUblHBQikOgNYM9PT5fr6wknuSDofHR2WSTEXGBQq9Zn6u1axzRBYrDJZFhbnpX7P2nz740eHAXidL5VsbN1U+lBnlV4YFQBn9PtGaj3pnBa4UXdv1fenTNAwmDufFFNZWFD4kuYAe2VlsfzxD38sUrAV7pgXtTDgNqLwxlU+JIopOavWlAV3p4K0MGbCo97d5cE8G3arwT94x+2nU9Zt+0q7wdSOXyYVCB/326MHQG6oTguX+9Btw/r6FPpU94Mow3lSeLRm3zLNVHwvoxSDnwGdgdcDKVcP0HFPdwAlwwj/PX+1OZI07O+bp1skL4CeFMhYlAFIvDNK/VZLMjVmKj3WFAdA8WMlVOCMd4WHHaDVAyryOHHIK31WLzaRe8IlPPqwjESfHB9Zde4oHMDH/bpzU05PjssVmz8YWLu+dBykFSCz+gs/F+fnNpsTE8IeQqtgpBuiizE7NW1wkl9WnE0BZj13V7fJ38rykgfMrjqXAu2p0jdiM7oFV2I4X/7mq7K6slqmvTz1rlwK1FyAmW6ISjPCJE7HnNIZJqsy0F809fjlHo0/3uWkRQ8MHqWsz/pqUz+zJDSux+wfs0saBGao1+7jGhufmv7PVlN+4UV68kozNU+96FlXbd7vSgDWlIl7EjXuqPqguHfD0GVwqQHG/SGgo9/MM2Zh75EnUNRIZrslPLuPcMIvz2GfbvKZC4BFXkKyIrEA3ryk5IL6lksLcwK6VFLissoZA1/uE08jUdXflgEj0rhRSm1PRaqmy6wkPtKdDRIGP2mg7FW2NwLWpEDXEYgNAKUC6Uc6kIrcs49PeJ0Oa73DL1IeJkMaUZ9R94PpNHlTLMR3fSnVXWCcFnOi1onbK9KahS3klfls+taAdkr9+ZsbFq6MlOWVJce3LvX71esXZXlp0WmAESUTIs2UP52MGDBpLpk5TyoDTJxu33jnD1e0gbDvXgqjfm98fRJFffao/X6fIoZBbh73e58S2LWftn9J6MdV7k+lNjcZlmB4bJvwk/7yuV84jovWLaKBBTXvanSQqxf/DcAY4U2wSQTILho2V5qHXbzTaNIOs26Dbq60o/HmM3feeQYE0ehiCgYpRkOdVIMH7EjbufnZsiYptby0rAbP4JKYoho2/VEksSWy8sJGjVHCguurb8ro9YtXL8rc3JzMYoMGffW5+QWpz4vSAqbK/sGBmxQMaEbgZNGHSeECvJhG660i42JwbHZmxukmreTjSio0EtyAkB/sbC8GMTEu6Tw5rVCoD5ULzLAZgDs7O7EqTTzT06xBR8JzgspFuZQWwNy1kiJVfLJsbqyX18rPwsKitIgTqf3bni9PCjER5ZvMFAbotNgW6jV6rnzvUbaToLbtMCKuNkU8g6iXnn70uN/BNMjfPUBnYj8lkmFu2/a815dM7r0nIJ5C9tO4Tx8JuHimDy0A2F0TRyOBuYCZVWaZZWPGTaQBqSXpLH+WwHLXXf2FfV6EqSvWFOsuM9w6Pj1PCqCo0HaitNDHZV00qtikAO1R36srr8RaEghRR5eXUEknPMDF9NPl+Zn63lMKXUC+QZ0+KxMKb1Z+n21umKcBTk4iubq+cjKm1RdGMqNiKyFSgZVbpX18QgxDKZ2S5AZcpAMpCnANWCWUPKIhQO5ni5i3R2rCoJDe5AnmcC31nvgWFhfKvPrIN2IGzCGPi0HcyO2ktAyYQcynMx3FSPqqmRULYDqXp2VRDG12FkbWMUN6+eJ5+c1XX5WvpI5/+PBeEvvUcbBzi+kyj4uovE6b3WBoFzAM0k5+YEgAiXxwv9+uVYowwwSm137TRrCPi/fwh7p8/z2fe/bR1qD+YOdyIJ9NhJNXUjvkLqDbiXlqItqR1M9Q/Qy132XS3IPa9v0K6R7RmkXpKws4w8E3z4DLQFYlJ6Bp6AHoeMdd2iXwkxF0VXHCqi6P+nJJ2nMH/GHXS4OeJNlU2LLDPXnqCHiMSjMKTB+TwSj3j8VE1ldWyvNnG+XZxoaXYEpASy7JnewZVJpUWtQqy7mkH3PYZwI8p42wEoywGfSCzugHy7Onwpr0AHIaNAwA8MTou5gUqXS6I82kE6nNewCD/jqr4FhscmVz1Op5aQMXF1e6zmUW5elCV1EZ1IoPyUzXAD9Ia9JIGKxUW1qU1nB1bm1jWQwNZjah+ADqK0nr33/zW2kZe97lhcQn/TCIadlPKg/XYjg3aDOyi7bSMHClk/e8Q5G30C6671RMPovSDkqzQZThPU698KA6/F+FWuGNjU+wsESJqvsnutSE770Pump3fm7C4blfGA/N7tOwQoRwk1dmh3rJAs4wfG/ccTdY1Vhq0NaA5mI0O8HshmyVHLdKt8NATZc73GOu/HprpkDjfnUTn/3oAqQGutMghVF3QEwDHJO/c0kZGiTH5yJ6LgUM1kAjvRfn58tvv/lNWV1eLJenRzGK3YERnEuiwyCQUqce2FI0Vr2R9kg/JDN5UKIELPqiaCuqHsVN+qbEGPB/LcYCwHELI+COPfoL/WskMheABfx0GahC7GByHF00Ozsnu0kPel0JmFMCsBfMKHzPMytewOiyVzrRUNAmxhXXDQNgXogSZcUAH2XEBpMZ9ctZSrokrQWlem9v10zLKr/SfHl5ZVUdJoq9iWrCXn/EyTNkW9cBV7xTp2HUA/mnU4Q/mH5puL+MBs5Dk8m/Fj0W9lPird2Yf4jSJIAUb9xpyNxT0qZ67YZr4AZgsyFjxt3vlraNna5wE+7cMnV5Phk3cot9hgNFI4nFFwwshaTFDUfpjkutVp9S/c9LDu07k5RSI0WqIQlRwRWUAf57gfrLL16Vr754LZ5wU86Ojxze7AzTRsSHJKJ3GYyC1WM5NeZ+uMAhV0qr4le4SEZUatRjprRIM2WCVCTNzodSjhQHfLx3xHS4e8ReaZxVf9wqqLoagJZFK+QLO0bZr8V4UOOR8vgL9RQNI7ZwUkLUDm5ZfIL6z8g6q87oSqxLLV9enC9Hh/vl/OKsvH75qrx6+VIM8LTsCNg+vQV1+TbASPhWpZu+NGkh3gSU69b1EnXTex8MuLDvUfs9qJ9ZTf8D0M1TEO/19YAas7R5DNBuqEiN5pKhzBLQMQ+tF7sbQXI3YQWYw54TUACyzXUBjFSzCZPG2mUYMqNC/eyUqF8HUOWeFU7gnbAn1K+VY6uh7INGNWfXE+6fP98oc7OTkminUsHXy4vnmwLetBr+efnw7p3AL+AJsEyB4RdmgHpLv/js/NSAN+gV1+hoxM/UESPn9Lc9Ip0AcxrYIRVdAwCJWGegbmwipC3zzUhJwqSrsMjxRWIQlxeo0h1v6IDJ0Z3w1k+FO01/XX6ZSmMTh0f6FSaS/1rvY8rEhN5hYhBubjhfXNfF+UmZkl/CXZakZtAM0J4cHZhZ3d1SzjCkYEp67AI8qAeoqDOYS5hl/QyisB9Gw9wMDv+vQZ8N6CycpGH+fnX75p3fsAug2Yw7NeyXeK/V6ZDGahB+j9HvriTmkvtUowEz5jWYfUXofiZMj2DrAihc01IJAQyj1kwjwQ/k1EBBolxfcSiB4iQe/QGYcwGRuVikLuooU1tquQLspcAw5r7lH//hd+XZs3U1fA4BlJqqsJC4xE2NIIUBFIzBKqnqifDY2GFNQXfmi706q8lHAsHl0+QfSe9BPDQA8i9icMsSW+FixhQckhmpTEEjPck7TIb03NzKv9KGd+LBL0yCNDCKPSUGxCAdS1RhNAD67OxYoN1X3ufljsMJp5w2pvJeKv+rK8tSwQ9UTnxBhLKMLoa1kgrQ+L0P4Pb7pwEu/NTUfm/Tp4X/qUR66utXldC1n4ygTcPCfUq8GbbdNgBT82vsotF1w6nuUeE9Ce3RaPb65IBWY++wGwBzOSzMm2e/E54uPhYHpVuuBHY2alaIcYAAwHZfWrFy5/jdcTXkC/UFz6V2o/IihTyHK2cwg+vrs/L+/ZtycXZiNVR4Lu/evvEo+O9++41U0ed6FsMQyOg3Cg0CIxUrcKDuNtKWaS2YQaryvisNV/IHY0kA0xWAsKfhY84OK8+n629C+UL6A3JoSu/0w9EA5jksQfFeSEXG3+bGhuNmDpo+Mqo1klnJK0sqk44YyhjaierhSmVwrK4E2znNEKQRsNDkVGaMqseilTuvTQe0lOnvf/8PZWdXfjq35fjkWAylQ9EaQqxk86CcmB3dMsNK+fOurXRDQSjvYdXU6yfTMD+O+a9HDXNK+lUAXRfGsIIZFm7bPrkp1NdvY5Y2lrhppjt/rjxcjAjIbtCsYZ5wI1OtGtiAkGkdAEmLq9VvD4T53gqbZ9w0QEEdR+plmnFP35DthBtra26EgMgni8grdqi9np9VGAxuXV2dW9owaLWofip29CGPj07K4f6+pfD83EJ59lyqJ9NDUqP/+Iffl9/97psyLbV0Z2tLUpeDDmIAzeo16qjcTaI2ky39IcHJKgNYECorUo0+L+nzOm+BE1WafCxLIibA2evsjSPKsyW4ugrn6gKQtwXlcUagY1vk7t6epLG6AQqLU06QzHQLYFzzUtW3dnZUBjGNxi4x0gNjwA3TYVFGU2Z4pIG0Uh7M05s5jU+Wr778ymlnKStxUTtMVaoIG+AmgPXjf2KLCwX/vrTu3SHsiHcwPWaXFOH/W9HYhACdWeDevZSxe++DrpY7qDYblJ264GrqZ+7wWlcSB77zF7H1zAU9x20Q6u6D4fFrtzRwNW4kpho24YV1A1r6y8xDG+Cqdr8joWTf3IkLrc4qKu50RTOxnHSjYvQaExoyPmjIa6sr3s3EKDDA8U6nzrnBNi+1koP+RtQaWRpJepnrRYiI86pPLMBLGl3o2nz+uswvLpS5GaaJpNKqX/mPf/x9+cMfflsu1e+8vDhW2GrGNwKk+rYri/MCh1KhsDtS54UH+ZOaLqbASjUAzPuUpC9pdlkh3VVGAMhqr1Tj06NDD1YtC7hmMFKP0QJipRvHGrHMVVJcQCS/e7u7sctK0pty9re3JN3ph8PQkPTkdXpG+ZV/eCxDW5fXkqwq92vlnbPN2EN9oLj5EMDS0oLLTwVclmany7P15fJc3Y+jg4Py4cO2wD5TRiX5Ox3qFSmt/Chv3CZUBowl3FxdSOqjjdB6ok5dv8qH25hSQQsyI2gowB91zyENoW35zW55bV9hH5fzV73/GpeXwVbvltDJpdpUA+dTqPbXP+TBYbfNh73LpLn37LjHn18aMypOz9yR1Gqo7jcDaCpRgGQumcGwAHVKa5kRni6b53MTdvYt7dZG4c7vemZONd89t6t4UVmRZCsrS2VJ4GCqhkUWAGNWajb9RdwDPDZVoHJOqoEiFVGP19Y3FHZxAx4bYTGGVFCBm4PxZ9XQ/+N//Kfy6uULueHbVseOE7UYdRYQccTQtLoD1A5TZzAtgEkcqLsuOQEAlR+VmqWa5O5O96++fKVuxHTpKC4k9fziolVnax3Op9RlgZnuBoNWrAXHnP41d+ah98UIaHM+Mlh94ildjH4jyXEn7HqOmeZ/KQDHRf/cyRJQkd5iMCxGEbOcnBgtX3zxujwX42Ab6P7hiRnfuMKAmVIPlC2gcxmqrL1UVvlWDSlU2TQYgDEGZcuN9tOjeCdtBnHX/a9PpIn29BiRq2yTXPd2W6VhTe33p1Dt53MBPYhwF2577tOv7Rpz4ufdklV3V4Ss3JeWVERtQ502mHXvDZo1QKbS8Y8d780Fa+SWdmkffhtmIAJEjF4zwotq6rukEhIt1PFlSdkZ97EZOGJaBvCJz5gZbK6vluODPZkfKzMdrxwD6D/+8IOk0Zvyz//tv7rRsvVxY/OZJRgAePbieXn16nXZ2Ng0EyCxMBI2X9BPZosk6jInuMxMql+qv7kZ9XFltiDA+uQPrhK7qFDtpWuUf/qnPwmkU+Xt+58FZjGG6VC/p+WH6SYkMKCi5Mkn9cDBB0hkjgSGcSwvLwvMc+6bMwIOo8txh5wXZ049B99o2JQn9tRjmDHwRz4WvM787PSsLCncr7/+ppwq3B9+/F6MjFwp66PqSsgt4RG2GZfqHbWM9EE5iEa6Xb9uJ+qGMDVGP6Bxl/d8QzGpaZBwhCLc+4RZ27wOo5+fmu5kXV9j480BB7XHQc9PpdrPoOwNCrdtPsxd9plrd35uInZV2D7cZbW530w/TFKhq1rLngYTKnRIarWGxkeG01xY4d5+e4CmYRrQeqZiYpmk4kF9JS6F4wrTRSO6ODvz/cXz5+W3v/2tl35esNtJ5qjFHbYmqpGz5hlpxFLRUQFtXar7xgbH6k4KKMc0w7K9tWMwr66tqtELFALNC/W1v3j9hcDGOu445AAgxLyx+u3nsaiD+WCmivj0DiPLpLdDf17m01PkR+m9FaOQagsYv//hL8rvqPq3YiAXF577npZKTt7YaUX5IK1ZJEPZzMiO/COhc4kpDIaiAKg5H06NuQ9vs/iQHuWHe55vlC/iwI7VcbhfXRVTnJ9VF+BAbm7L7//h9zb76cfv4kBDuWUgjcjwT92KHag84qimbCtQVd2OJ8AMZfvqtTNIyXpA9tcQ6X6M0r6fO8IZ5r+OC+oL6JqGBdiPaj/3o+vRU+Mb5q4HaGKqLtgVpFu4CXc0fIjG7L4f88hNfzlGsTELQDuOpobZm+zK1YVRxAmwA8w5T41kD+lub4oNYMd0lYEtt0gJln7SIOkLMtBDo0NiPXu2Wf6P//RPZX19rZycHEk6H5QpAXAGxqC4JyRtkOKzknpsbkAVZaXWiZjAiaQUF9LKUnB9vdxKWjJq/uXXX5eXYhpIaMDgPrzsYnSbUW4xj+tz3Sk7VFqp0QI4K7ZupWoz180AXoKLAS9WoyHYvEBFzEIZ82g0JWaVVsyRuWo2iDAVRz8dFd4r7CgPxY22wMh1rphz90BMCX0AxgP5Lmnq8QSFS3lbXVYY01K3b5j/VhhLS4syZ6Q+lpSura2U3Z2tcqmwmQobH1dXRum/veHrHoyCM89e93+pLaVNF/HTkrqA7rYvKJ+HA65tP+z9UylTlNQFNJSBfwqH6Ue1n3aESYPCfWp86Q4ABt2PiaqJh3TnX+G8eadB0KDU4CyNVdFIVcwBdKraegj3PGLfXCmRU0KTjjSLRh/uaaAAnVFwpCmj16iYIIEGCvg8Fy2/S+oHL3Lml/wBpFcvX3kACpDt7uyo7V2Xa6Shugqo3qzhVhX6zgAUjZmqOzs9KT///Eb93NjlxBwv004A6g//+CdrA6SN/iqDcpyCwuIVVp5NT42bYbDBIqaJZrxMkzXW+JmbmS9HJycG5fU14AJAAjEcS/oPYxPMbbOGmzLw2m2BkHJgMIyw6F+zrBN/hAlgOWAQyU06YTjACQnOc5RpHOlE2YbkihmE8XFYNF/tvHY4MAiY5cT4iLog6+4+nKq7sof0NsNg0E/qtxgRzIW0pd5GPFxQA2cZtltw2Cel+5oynDq8QZT2bUkLDfMLPZDQE96cgeHDK8Lrb9e7+mcIm8doUGKfUgAOv8nIrQqcv3a5Cx9yx5WAlz89hjO5t4Pg9JxmOTYWa5MZ2TWgG3/MZ2aSiDekMVeEHWb3B864PNikC5Bhzh31jukWmAB9Sn8VQ20J9fjs/MLSExChDqMCMzr05evXZUVgYiFFRxJzd3tLyR7xgBR5piHTME+Oj72lEtAifdm5tfXxg9xvC6izZXF9o1yenCn+yTK/sqpwvxATmFRTVp+1xLFGcwvTahDUHYNlUsmVToAEA5qZAoBTZWF+SSr+aZmenFMeYvcUIIRZpfpKGugbw5ieP38mBnBk6c47uOci7wAsF5JwvhhAZITbfV0hjj7++Tnf+EKKhqSmLK16yw8zAmgObNGMNE6VI5UDYwyo3EzZbaj7waEMMAu+AsLouVIg/0oqmhNtgVjVnnwRkes7G1RjkA2Me32lJthQtoO80qym9nubar9DqXGb1xi7rfp5fnKAkft79BS/g9y0zSnkNOvnpynmKN/KnaWt31t+E6iAUQC2iqwGyLY8S1gAqcahX4WtRm1w9wo4n5FIBj3AbUDcs4NRNGCXN7+rsTP3DfgAgNqQAeHDFRQfA2b+EPvZuRsoqixLPK9kxjbE/8v/8n8uf/rHf/RgEZ96RdWmy4CGjORG5LDckg0SgIvRcxo8ku9AKu+F7vShl1+9RmzScS2rL1+UL19tqMGP+ROxMDPcsGKL1Vexd5qva6hfz+dk3TXh07IhDZUt9eWXlUFWgcU8NkcOo/4y0s3GDaTsyfGJQU7ZkkekLkQ/mbIAoPiHUN0pF8yoe+oHyhF+JDQSnjvz9eeKg3C8zVPgmmMEXozhUv1/Nm4wFvD61auyKKbI5o59SerYAx/phXFRGSkgqPOgXrsz2d1DUo03T78+3Yv/iTQ2NjHdVbl/CaUka1NmPxt5Xknt9zalXT836Zcr4wHANXXf/JCVE9Vl9VD/zBUzyovCFWdkCdiSCgY10hXgefmB4lGF0ujyghlwp8GlGY2My89mFjEYZlLjYRTb64/1HEsuS7mQxCB+9ikzhYZayg4q+teHx0dK953VU7ZXsutoeWVN/esNh89JIBenx5KWzeYPJRWph3Q6OZRf5W9pYVGN/Ux93n2DVSK9LKlvrQwIUUq70kC8X375tcOemZ7zfDeJW15eNbgoJ+aXAdCZ+uqMhsM80BjUe3YY+rdWMWGmxZiA1Gv18Tl9hAUvMCfqiFF+7DjggTBUGE7zhPc5x8i4SteMA42J/jngTunMOAMMgbPM2dgCuAE6u94oX56Jy6eeiEnNqS+t6lAapjytxaDhtrSccXV9WIjCFJa/zqnyi26GK8sAzzZmUj3wTNru/Q1o/0nJKGqqzTKObjyiQfZ93VXvkPrQn3diybAM1QmoqZ24Nj3VLrNOQdfUddN128SnK+5uNgYmNU4fj8Ejv9sZdqGQ4Z5sGsiN/wQx7tpg9oV/uaPhhjlhkBalmH8B+lpSkHlcUo8Uxk24ZeDmxtNdqKac8XV+Gaun2AyyvrkpAP6m/Pabryxh9tRADyWFFxbUePV+0Uh5GjfZYb6XfFgiCpj0wxeWJFkhSdAZAXB2eb0sSZ1eXlW/c2FZ/iT1JOn4GB4qMau/GGHnML/O9ZnSeGtpCBBgQgAx1W4Axx3pvLq6Yomp3JcT9WUZwGOXFGo0eWWpaGzaQBUGeICf6a+Y5qIO6DvTeClXwqRcWJG3LsZEm0abmJqYtrtTdSu8B1xhn12cOi3ezKKyW1le9vHGxyen5e3PP5WLywt1Z5atNRBm9tFhIBDlRbzUYwKav6h36pJ69O0XUy+c/gGl/UBq2QvQzX7oX3zptwnUGc5nfrIw+lDtth891U7lbM7fJTUWwBeyWxcvJtKiWyNOMn4aOkBD9fN0BkDUe0xfBaANUFW0Qa4LwHGldKYRIEECjA2g5TcYghqi4olBI0ftsCxRBU4GkRDWaABBklgCN2BEOiGFzy/OBRgBWtKc+KfU4AEYjf8Pv/2mfPPb35RJ9ZsPDg88J8tqLxgJ0gxJT4NdWVrxRgj2LTOifLS/V473D8v8FMtRpQ5P0ScfLZMzC+qvMzW1pHROuNEfKQ2CjYFxe3ulPvmEJDF9fT2rL08eDfrpWdc5e6cZM4C8zluPAIsBuHl1GdgxhaRnSo8uhU84oWsje7o+AIvVXQCL9MIs+BQQZT6lNKEhUEe7u7suOw4ZdOnJDElPfim3KfX7L67PzXCQ3ky3LUrLYWENA407YoScesJpqJQ7RxtTp7QLM0PqT+kw2NycyFPUUw+Akc9fSo+1c2iYvQu3onuj3L+UMtJ+kQ9KEOaPJfapdg/cdTlpQ11AN24NSmzjUjPxX2xmEEhViapJNx6Ax6qlLkCbuLgD3gRwDWTs6jtqKg2N9s07gzeAn8acBw8AZocMqK2SAxEacHNKiBotwDo9PSlH6o+eX6qBKnwa+4iAxn7n3/3u9+X1F1+oke+X777/3uueMWdwjtFsJCN5Y5klg0dX6hNjfn4mQHVuQ3IKDIVPAynUWTGAF/743Jz7/aSJ/jG9EL6GwYoy5piRyuSHHCCVYTjckW705ylHFrEw+sy3p9l8siA1mBNI6OIwnYW6jOYAgPn0jhmq3pHGDBQuLCx4ZB7JjRpPefMlDvrqHkCUPwC4JGnLs9V2pePi8lxhjfl8MjNUxXOiMlzfWPfKMgbWfvzxnes4pXPsfouRd6Q2z0mUQb7+LQDdi7Oilv9/94BuU+I3XRgsfmlMGrAJw2EiDwaj+pEGtRo1yz9z5RiVjfuQ0KQ53PfA3PhXwwkJHm7SHMmDWySWJbUu3okftdsH/AkONC76y6wOwx4zpB6AQWIzaMbAz5kaOMC+FKjZXUT484tLZVLAm11cLn/8xz+qwW6Q8XJwcCgGcFg21jaEVQ5EmPaUFP141FUGjW6l0jPNdSOpNicGUcQIJKqUvigvVl8BFCQcAI1+MvudQ0XlSCDAzGAWPgAykpC+bR43hJSGK+GXlXGscoMZWCornV7frfxwZJJPWlH41At++cIlYN3d2XXXgyWzxMt0E4tlAH9H7piHR4B64waMTmWPe8KiHkJbUrCAgnBVFiy46dyOlPcfPlqiszMO1dybYyanzRzGxeAsHlJQuI7jkiFF9KuT22dD+dwXzCKniXtz/fcH6Maq66L7HkhHstk/d/5oPIAWIKmBheqnyw26Uckb924YzT2vBG4PzHEhEWyfd5lB3NxFUAOhoRInwLZ7GyObWWccU1z4ImwYCiPFDIahJu5JEm/tbJdrNb4xgWhBEtVgEFPafPGybG6sSZrFAfhIYvqxHqwSgMVOfDII0zuba0tlXiq0BK773RNSu0cBNeDuqGDUh56ShGS747IYx9L8gtNyrn46qiqDijAW8kKjg7El0JGUDKoh7SDKCrvYjhnzyvSdO2zEUE4ZFAOQqNssH+XwA+Xe4VIOHcXD9Bwj9+SLJg7oWMeOBgMD4+N/qaZPCLRZFzBF6htNwf11vTPo9+z5a6/7fvPmrb+UCQOhvvimF+kzlzA1qndFg0D2axDpru9JdZxtO+izAd0v0CTbDbDHbqjfATTILuKLDHdd5IMqJuz9Yo5NBXPHDqAjGWloSGgcUnaobPize+6Cg/vXnvpA4AdgraL7Hu64OyapywzSsELM/kmC/CTQ2SuMGao1A1wsm/S2SKUlDp+PJZIwGrQNAE3z5hRP+tjb6gtv7e2VXfWH4Vmz6h+yoeP89Lz86U9/LL/5zVcC9qmlPYNhMIUVqascbXR9cVzurk/K7BQDZpJoAvTeviThCSdxLgSo1Xcl4An1sReWVsvS7KLSMlkuTllxxudq4/AFNnswWs1GDcoQQIQqHJ/GAczkf09pnZpm2yij5OQzynpG4cAgUKEvBcaYMlO8YlZI/fW1dUt9AE2jRgsgZYxUM8bAslPC2js4MJOmO0P8wVyk/VCflJnSjBZG+TLQOL+0VjZevfK+9q2tLWpM6eSjA6Fu25/iCxzp2XMSctUACzd/LWqH3WYg2HsBI8/N9VcFNJT26SrvIaUG+30s3EF2Nh8EaD2EfdzpY0XftVGr9Rf96JjCUKtQAbKoX40aP/wBWMDMHcACMDUMQG21WhdhRzTcuaKBo0p7+aiTJ8ks/9nIPReKlJYlDY2VYJzH7RNF1NAABNM0N2roMlQaaOpInGh8qJYHu3tlZ3tbFRyru5BCoeKuli+//sbH/SLF9iXFOMjv1euXil/q6sWR+t3bXka6KqnOirDDoyNLSNTaSTEIq+CKURmRn4mysLpuNZ/r6PhAeYmRdA428OAT+6Xlh/QxjcWg1Nys7AVyVrXB/Mg7+7opD9opu67YNAFgLN2R+s6fi1/qe8y1A26AikfWrDO3DGOjHJC+9LPlQwxuT/WJhhT1gtT2dKHw6LLRhd3tyHhhY8uzzc1yoi7Fv3z7rdXu+YUlMQq6Fb36J1zicRsjUTb525HbV/OcNDY2PiVA08p6hUcDjfT2zNLNA7eqDTes5orG1rtoqB7gkbu8Uyb5TgU6fBdSXNjnc3BEmdVu9N41q7JEBuP94RV2eiII3/EfqXQdyd68V3eAzQhvUPS9DFzZOX+6vPKLxtJc2BFu3OPZYLZbVl7hPvwSV3JWJLPBrEQQk7dRKm12L/t5Gqga8p0kkVAiM9ZzU87yo3eGxeYmpVWowZ8fHZfdjx/LiNxvsDJM/e0l9auFqjKl++az52VCYNs7PiofBIRxScTFuZmyurwkqTnjTRZIuhWp2GwI+fD+bZlSgidnZ5UJ5y6ktvqVM8trnnKbnRzzyZ1s3AAwDNKxy4kBNOKflmQnzINDJOuoR+dhpCw6oV8PQGEintpSASHRYZacWEIpskkl1rzH+eWbYkz/4U9/8gg3WywpRQbQGNmGcXrMQczAg5sqR8hfEBllXERlrDTAKPkCJnHx0QLOLWPd92//8Luyd3hUfv7wQUyvlKmZeWkrF2JGS+WKuXnCUXekI67ACsXY8KFUqq4+hXCfV1L7PbSCSH9SP3/gI5HEn1eKNXYPHNdUm99zU0Xa9pvv/PIs6Pieruie4HuQv5oGm/XM+7lJqu145nJ/2smXnQBlEAnINAxONbE7GoHsciEJF+bt+71nAU43Xdxj+iOBTCrsVg9hrnSoUQkDdp/mU0oHdw8+qeGwxNGnjBDOHSokUl4VKPViRNIGIDGne67+5Yf378q+VGcGetA4UIvH5ubcv15ZWyvPpWIqo+WjGu7F6Yn628/U6EvZ3tmV1ETSnntk+PXLFwrjyNoCoo2BQwWoBIrV0OVQYthCuSQmwZp0Vpih3p5IZd9YXWuYFX3zc+WaxsaIfRwJzIwC5cx0FPlHFea7X9aQyKNai8cnVPao70zz4Y/mxgkw9MM5dgiJDLCZH6dcYRAMxrlhiaxuyzyOCUbrIj7BQPlBm+CUGBa4COflQmX9ze9/r67HpT9Sz5gDq/uYBQC7Umftnv54LDpSJPqX1a9CpLOm9nt/ajLakNIYSz/Tcx1Icojarm1vUOaFGRZyk+9RO81764JwU4cJtd+hwWbD/UJ94wCo+hMkfGHm00qQxkho3t0QYloFDp996QRvqM0RXvivy6wJWc8Ug831TlMwmHX5QAHZ02CtGeGGd7un8THSGmo9EgV1Ea7MgJkXragh8skbJVn+kBoSJOXakg119O27nz39MqnwOEiQedoJqccbqxs+FpcuxI9v3qqrjPRk48Wp1PJ9p5M+J+o7RyBxgihgGRUQ725j1FpFIxIzWlq2Sj0xIW1CKuzczFxZXFwpWx8+Ot03Nxfqp6uPfXOpcG+8FfTZ5nN5VX9ZkpKBuitpIPShvdpLYeeZ2gCVeeNTxY9EBMiMEXhZrPvZ8JjYwYXUhzHEjIP65QI74w88n0rKo/q7/nRRSxcsF1WZsWGGRTTU9dIS21I3yrHiePPzTx5zYEUcGtrdCGXPLjCp6vwp/QrNdfZrE2l+CsEMa/IRRM1zlwisn7ivqW2fNCghg8z/rQBdU9eNKjYSQAU3gBRCWFxAXzbAjCQKM/eR9ZxgTFDfe1eQYR5ABhi2U5RW2RWfzXWxCMZqoPygppo5kCz8yJ4yplEC2iDCjGQTHv1pTu34/e+/KV98IXDKPBaS8CUKMQKptB1JKFZcHR8emlEB0AkxLRI6Lmm8vPZM8QpIAuKB3DBSjkRnAQiDcuyHjtM7o2GfHh9a8o5Nw/CUBspOeZqcX/bGjaXFVQFW/U8B8VZxX1wyIMdpIwIDyywFEOajARoDd8yTk0+va1fm6Ltnt4V/PpbnpibwAEjGNMgTp57w+dvl5RVJTPZEr3osAdWb8oYRUF/EAzHlRzxZ9tixoMUHOajcWODCNtYjlQHTfHwsn8/w7O3uCLpIvthQgxZH+Hykz+MiDv2XU6apHw0yrwknmSfnq1a5kzKgOrK8t8mStrk81dN6py545t7vgtph94trsNnT3NaEPRcqN5wdLu2QEG+qrASwt1UiHQG2n2XuSwXXvdJMla53g5ZL4QHPMAs/SCs3Vi41E57pl1FKcH0aGYRbpDLSngUoAMgXaiq6nyQFfW2OBhobvS0nZ0dle3vbo72ck80RQYTJfDHztj7I//jYaubinOxnZhU3olxNdWquLGw8L/6kzWVHgGQlldxMq3+9uOA10RdiEtcdvnQhL5KknMU1qvidybFpn3E2IaZA33pcauqMwhKv8kfdb+SPzSOnZwfqp7OgJkayj/bZgSUJi7rN9BSoAbQCHgtiAuTBTFDNYVJsL+Ujevv0/3FDKcoPqjDntLFYBSCzEIURcfrZgJ96A9hoGA63UcO9dn+SY5E4OSWkPOmhu7G6vOz8b29tlWN1S/g4PdXFYB2ai/2LucAU/raUKAp6AGgSmpTPtVlS1yxvLTf5TgEm9QsHGuS3pkFmBP8U/23CDe0RUJNCpDHeqNQANGp3gAygs9Cku0gBv7rnFe89M6u+3AVIMwNFFIDWs9y6j+1UAGribgBNggQ6zHEvY0v0kOQwAtpbSBVU9IkpgVwN0sN5Vr0YJVcgtx1LHIDAtkQ+AqdAyq3USj78dnx4oHA5CneR4WVJxZsyIZV5bWOzzAtAgAG/79++tVSCUcC0OECARI2pP8AH81A/OwpnTCC2pFXaXapSgWc4kkgX6ixnhrGgxVtGFVfn+lZ9bsIc864xAJa73XiemZpWju7KDUtdlfLdvR0PhuEGYPtkFJeFNJIL1OYRr0ZD8lujUZ09e/bMi3aQ5Ixokx8IpgZ5NZnKanwi6oVP2V6cXUj9v1KXYcblt7q24jPR3r1/79kBdt4xz033i+2kSH0PrFJRvxI9JrH7EU5xn9eD3VYZWPsOJThru3ZWavcQ73kNon5+2jTYjBRQCBjo2YXbeh900VxUmQ5ZP64cPwBoAIxUBtA4SzDyTMFhF+Alrngmn1EhhGnJi4SXe75dxcAMeMMWZc1AdlhcMlH5suVRTdnMxtxKrZZGGH3nkGj+AoYa19RknHlNfxrAoXJeX0vlVNiMMLPbiKWeTOdMCWQwBVaZbW199IEJbKtU/Zel1TVlAMCrrzgzX0abAbT9/b1yIuCtbayXzZcvyqik4uH+roHqgxHEXK7UwAEHo8VIZ2VE+iuDUpJcs7NmMDPzuk9MWZ1ntxP9XEWo/Ks8FM+d0Bnf2gLQUsslOck/X9Rg3EDZsRT3whr34e8srffU158QQ6KvjgaD9Oe00f29PUtV1HDAjNSGYBasZ2eknQ8ZAGi6KJQL9TGpOn2x+ax8/dVXZevje6V53HlHKm9LKzg9VVlLE0Ey46MjtZv159GWfhll+6HNRn+YsHpmw6/75EExHpIztIGT77WkhdKc1T1Jg/zWhFl9pVlN7XdomNmgMNocr84nxpF6nmlgfgzgqYF43TVAk/QBwPajyje4AXoD3gSzbo0bJDPPAp4qnHATzLg1mHGj2BngElrdqJDMqHYo3uyqspYgzzEdxOAPIJZqiLashkqfFpUUOxo5jX9JYGRFF9/AAvxIfpZ4kg76wywwcdrk9vTirGzvHyjciTKH+skiEcV3c3pWRtXolxeWSV05UB+cpabMNTMlxOIXDsCHkdxI2qKKc/RQhwP20bUVn1ULZRjpPT7Orqv1Mit1n1kEjknKskRdZmCMmgBwrNaijmBiLMZBGrKXmRHwYGwcqn8k93wnS5L0SmUnN8wj/5f/8l+sVv/pT38qx0rznqQzEpuVZWgdlCebSZDcDBSyFvxKDJAyuTy/KK+fvyj/t//7/6NcH58orP+qcmaeupRnL15ISzgob99+EKBZdoqGchWLaSjnzwJ089CHKKNPpS6gB3keZk6l9HOTZm1GwHteUO237RbCvl/4SU+xz3v7ggRJbBtgiwQ863O6Y8bCAqtmAngc+RtqOEABnO7rukIjJIh75DGmrNxXdd4EYt1QkXET02RiDrJD4mEO2Jii8l5tueGIpOxDc+qnPyujRuQTReSY9LEF8HD/MBq+1NVvvvlKEpp9w1eSaqNSJU/tF9X7i9fP1bglfXe2BNBZp+HH7//i9G6sLDtdowwkMXCma159yUuBluWY4wILI8xr62uOG6l/q3jGZXfb4aB9tAlGspU/pZsR77s7ldvUvN6nyqT66xsCHnlbWI4lpAeHR55KQyNgW6NKy+WLhL+UhgEgOa4Y7YUFHxB1cahuA7vKYGT0/yljprEOJLXZdfbbb35rxgawYcrHAjUMgcE+FrjQbl+9emlmRlu4veqUleWVcrKz6+4BTOAarUjtYEZM4H/5X/6vCvuo/OXb75XGUZWrtBHFTRp9+D9loPBd36K6fWdbq6nX1nvu8l77qZ9r6mcGdQE9iPDYi/w+OVD9P2rfhzBPu35uarNBYdT0mJthYcXSTu4oqs2fwMWifANZjaGrfsuhV4oheWQedRd5pyJ5p6GnGgU4YyENEpswFU9TVsSGus3odsfnXgPQmIKicbIqzDuymAc1GBkFlkeFbTVUzCJVRYLkNEvefVqHJOW51G/O1ZKFzINhMEgGUHhmpRmMA8+ouIdSr39+85Ma+GRZkmRGDR6h0Sp+JOvy82cWRN9++60BQX+VNI8rrXeo+c47eVW/Vt0AJPsozHB0Riq50qawxsRskNibzzbK8xfPysetD2Vv99DzykhnugxMxVFP5Jf9y8xpY449aWVRB92LWbZqyt3F+ZX8A9wTj6xTRPTLUbvX1tedTlTuI/WBmZoCdIRFLVCvLCnliKKLkziMgZND0URYxba9uytNSP19dV9evfzCWsa//vlfnSYCII3T0pDQWNCYnG7qW3czpSeQ6/QzqcbfUEAPpUdSlADiXl81td+h2qyf/T1iRQAStbporvLpq37uZ2/U+Qnp25grTo7b6Y12690All/ArDugBsQOpZGWfpdfkhyhqoDVwmnksaKMuPWHKqznmKZiQcWkD8i/5oSNmVlhMOZ56f8Sns+5VsOSUmAw5imdSKrbGw40oN+MSq5+pMwuz09VyQBZkscj4eROfpTOy8tT94E5dwxGsrG64lFjvpVF3lhswmaFFTV0BgKVUb3HoNWYGAAj5IeSqhw8OKu+N+m/ktTe29uWBI6prNHJON737k55FpA5JEEl4K4F/W2WZLJt8uc3b5X2c6mvuBVzkLRECtNnpd9P+a8J7BxtDIhQk1nkwaaNZWklK8urHvX2AQkCKnPTKjip1DOuVvrKdFEYb0CTYRzigr4z9aq8scQVjWN+VhJeRP97XPXujRqS0LNz8wZ7p3NnqY+6v76xWf78z//idAIjFY8HxyBv5hBlO+goHzxD7Xac791xm0euwGt/swfz0J8L6B5v6E/tjLSptud5UMYH0zD7oIHhUvMiChYp6mf9ATX6yXEqaOwgshSXGZWEWaQXMDfgtv8oYAAOl+YTNw4LNVSFFYo8AJcfmSNEX7zYLKuSMoeH+wY5SxNjdFzPOGeUWp6x42LFmBeWKG2stEI6INn47Oq00slpIqwaY/kD8TEFhXSelKrNR+SZlmIbI6kFWHNzAoIaxuXluRvx9tZ2effuXZlbYC56Wv6wZ9T5usxKrWfhCH3Xt99/X062t6xVSG8oHUn/HUk1Rs8Z9kKTgBkBJpjUKEwBrkTZ6PK2TIXLaSt8rI9uBRKRKmEwjUUkv/nqq/L111+XN2/fmRkQFocjsNWSsmDg60hgY+km4x588I55dD6URx38+b/92fWwILV8WuCni0QE1K3TRjdCDIojjVlxBr6Ih744YIdhvnz+slxJSlO/z589L1c31+X7775TGwC0zDqIGSnulM5cgBmKNtGfHrN7OvUQSHifDWiS9PjFXz/zuJQKfgfS8Ew/zX87nO47nVoVCu8eGJME15vqXIAVoFhZ5Y/RdQFNY5BfM1ZU6eTAEY7VcrlDUtJAARYVjXoGKIiVwR57V9yTQvSGVEM+yYqaSP1YmiqO9ONli05vDJ55tBf9XfZIfg4smLQ+z6ARqrrAros+LX4WBUxO+CQcThAFEAxucadPieRjwI0+IccHe9WaJN7Wh/dWxRfVh5xUfxVAMko0MT0jYK95hRfSnVNSJDjdbyaHTF9J/Lt/3rk8K2cnh/6e9cwc/U7mr1W26lMjQddWVr37CrWaEXgGwWBWDFRRJ8yLs3f7u798Z0mMxgTYcsDyj3/4B7snzUhKNA/UbKa36N8yP+/RddkxGDYnVZqtnz4ogbrRH9NpHJU0ojJknzYryKaVJg538AISlc1vfvO156fZE/76y9ceUPzp55+VW+azY8AtprGi/gF0znsntdvgr0EEGW03wh4K6OQ6/ahtVwdc0yD/ENl9avj9qX987aum+j0OQMANEhYT5CZmAEIcT5KPigfYqKRy2QU25He5M8j9rkKVOw9kASyBj0GsEYEF0E+q4ql8N0iDlr4h3BwJKXVQd9THCBPgNwNywqtHuxWB2rTd+1ABlRGqLuAH0/SblySB+Q7VFSBSowLEy/R5FQjH+zJdhVTPxubdSrqfC1CsImMEHP90Aa4kwQFX5/yyLEh6l3FJW/WJR3WfExg3N1bLvlTXU0mwy6tOebb5zH1svu5xzeml1/I3y5FF8gqDgSkojo4kPGGMC4Cry4tiOpLqShMSlikqjgymSJGsAJH14JQLJ5hQHoDWmomeWd1FVwE1fXNjvax6kcmBGNW1mOWmy2pna0fAvWn63k0bUJ2gWlOfMDQYG1/gYFyDnWk+REHMi/436jj+r6Rqc0rsF19/Wf7lL99KuzhS2Ud4pMd1qzS5a6HnGtCfQxmO090QZrS72uzJErr2BGUEDMpgwxXNXc+ySrPue3WlOwlDO2iHXdNjdkGRofqqqX7vZw+HhgLQ2CE79U7D1jtgtoRW5cDB7Y5CbADsVWJIUHmDAQToUCkx406lyoy8y0uMiuM2+uKA+VaVj9rKNAgLQZiLdr+XeOTY4SifOHd8JBEpSKC6T01gdieVclLA4OPrSIuQwsxTKwEGPAyDLgSgQNKx+YBpGSQJA0HENT+rNEi6MSD3QuC4YpWY/P385o0k6FnZFGBH/T0r2J6SMDVZliXd2CvNEbkcaninPMwAkNODcrj3XqBkTzOrrNTIlX9WlN3cKs3jktjKP2MC8wLh6uKC44KBcCY3aQaorAAjvQCEs9GYx2aEm3I5kfRHsjN/TXqQ9PSNYQAsOlmUhGfJ6MH+YTlX2Kj0TIHl53HjVFNGp0d8lDHr3zlldV3p4Uxzlq9yiCL7uL/+5hu3gUMxqimVMwOIH95ul+MjjloKxpughvkkY66p/f6p9NB/tN+kXwzoJMAJ1fZPTbQbhP58b/npx5H6EQB7jNJ/OxzefRG7nxtA250uVbCXfTI6TN8PSc07TvQjOeu8WxLLjQGvsLwtUw0EaSRjSbuOOD1SWBKUcO3GSXBYfGkS8KxvrHkwhzOskVA0CojseaRcbj1VJmMnUwAGnOMKjIE05qORxnxnmgZOn5B122w7hHkghRkBB9zk08zHiZC51HS+MMGJoazfhmksSlLhhj4i6itxMljFriqmdZCcLPLwyaCT02WCNCiuw4M9q+k3VyzVnBeDkJ20honl5cLJKlenkt4wM5XptcIdU96FYAXO3uuF8twneUpSC6gMxE1LLQekjLqjxn75xVfq37/3AYfkifEE8sNUmMGodFBXbDxZXV/zoQWkl4E0GCFHI7PZhK4GfXwG3agTxi8YL0DKM9pNvTLt5YG0S/r/45bOC8tLnis/PT0Sc1H//eDE3xSjuSLpTxmgVCUxX82y0J7AQwtS2fv3l5PbaEWtVxjf4+dyu9G3fYnSHCnrKwz97B2ajblqL2Ltc2W4/iUACsV/eddTY/7QvvFXWTpY7tWV5m13+UyjtT8lFqDl+u6UwPTNABcLJzxAJjOgNkGjRAUHvKQELq8GhmSa1TWpcKZ0oXJOKqwZ+fepJXKHW0DMVxnZukdcnm6yNOVflU9jRU0lfvra7hNLFVYj9EfcFR5Mgv7zPGqk/CDdCJ4RKcCHROTkS+qDFVExwDXlsGf1zGdvRhQmi0FQN50uSVwGmuAkLJtkCsj1JD98tB0m9fHdm3J8uGNpPjW7UG5kz+DRtEACiMgLjHDz2bMyJanLYpIzqa0XB5weqryoEE93t/1dqs4FI/TKqICEHd2S5Y0VD8ht7W+XPQGNLLEpg1HmjsB1daYyVR98XFqUBL3U/QszCE+5MdincvbnaBUW5RTrCOjXKi8qHBgMfe3j00NFKSmtOmDAjxNdyB/MGUnLt7CuFef03KzcSuORGWo4DOji5LjMqdw3Nl6UH358U87EnC7UjSANtDxU7mkxOsqauhlV2dIe+aMFoxkhtAIDqiFXXLTJ+nnYlRhKerD0cxC1Pfajfm6e4q+mYe5/iX3brH7n2W+AGPMGzNmnhtsaVGowqGXu1QJmVCwajjh3LDmcKDMAjQoUkKbldmmOCkUyq+B1h0sz6MNCBC5UY9RippgYSEIy80y8fHCNwRhWfFnlVthUIOqhGcwkmoFClgQlXCSyB5LUL3SDUGP2mV169hSb/CoYhaVw9c6BgUhwVpuxMYF3pAoARiWPc7PHBVo+hKe+sBrfnBo2/eqdrY+SkLue+51dFPjmlhwuXQfOY1vc2CxTur/98LG8f/tBGgBJp4/aKXs7uyo3Ph4/UY5Zuqm+Mquubq4vyrjSyhoAlpjSBeHDAkx57e5K4qtMJ5F6ytqZ+r35fev5pQWpwWMxgq26IB3suELl3pLKTN1x3BF5h0lQtjAtL6oRM2DKD6aKPSBHlaekSStr2OelNTAyz4GEWLBkFqnOmm/GAZiW4wMFf/7Xf/VmEw6K4Bgm2g/gp9xj7QGXIehf78UnMarfNrlNpv0n0pMB3aZ+kf2SBLT9DAvjl9g/Fkf3uQJ0vEeBZt+NBR5WqwEz72o8XBw+P0sD1DUtKTCBVBB45yRRlxZmypJAwwEADLQwl4xf/MTACfOXwZ29VpsGrco26FCvaWVqDAHgGNlFipqZ6NnpILk0CtzJPbmJ0fMY6WYEmf4lhyLgHSDwLWo0E7SEFUljQEhDI3aA3BGTYb4XNZapJeahGUxiNBd1HiYBwA4Pj8vbN+8kfUYk1ddUNugupFGMbWaxLM+vlCuJ0JPT63J6flXW15951PjD+w9K61hZFfBJK0yM+fLbjrQVMSQzzsmZMqe4FxUvS1cZmd6TKs9AIzMTdD24xpUHmJDVYFZ3iakY2MofTLIjYKJ9MKjlLZZyw+4zRsy5rpVP8gvzY1Ua0p2+r89sU52wYgw7xg8Yg0DCov384R/+SE2VEzE/Tlk9EWNgqk/ezAioL8rddUKlGNQigM6rDaHG/FeiXwzopL7g+ATq5+excIbF8ZTw+r5XgOaeffMENPOfVKwXWAAkNRpAOo9kUwNDAk9InZuTGrsss8XZCanCUgEF5vVVtv1xrO25KhwuzlLBW3/EzVJY8SEtUDcBq6fA1AAC4EqD4qGBEL9BLsIP+4uZjgLk7M1lyknefXmuWmEjnVk5xtw0TIJwGElHLeZAAb6gwad3To75MH0s0ODifGpWXtFn5mA+0sP3ovb39qPbIIIJTY1OSgq/Kx02OSjZs+pXlsuOVIyZUgTKRb2P6763d+R4SDfpAGxoCnwKFqZEmi4VBquulEsDW0YKQmrt2rol7eHRge2vBP6bEeaQJ8qB1HjGCSgV5pQZwALkV4y0w6gUDmlGw6DfDyNEmi8tLHrabGdnz4CHiVKvMAeYQo6pGNzKJ+0AN4Ae94yroN4fHx2X86trf4f7g/rrb96+dT/eCZJfh6NH15f/ov7QoLhgwdjVlONHv4T+6oDG7LGrHw0yhx6zg/rZt836vjcAjmksG8pIksIVHWdfMT3kATK9c3lARg1SvbMyIukyentVlgToFal2ywLajLqFY2qA0wIWK7w4Z4sjdWkg9G8Zzc591tFXZ2SchqQGTvyqWMxJzoTEkZdW6jkkdJQfoPU5ZDJHYnlQTkhgMwaDaBcXJ3ouHgQClI4Te+WNeVYWaPCBvGupjzR+lpAipWmM7g6IUbF5QlGW5eVF9zHp48NXVhYXpTbvlgUxsNevXopxrSlsRaa+Y7klXZSjALS04r4+34lmbzWf7EHVPzs/kcTc13P0XRFvSG73l9k6STrEOIWwsry6LAm7pP7ySTk42lNmZac0Lc4vlefqq7MtkyWeLACB6I589dVXAtozge7QeaHc+BY1jJFVeEjmQzEEJK5yb42EcmAgkOfoR7Najz3TV17gwvZTpDWj3nTAYM5X6oZMiJGwD/sv331nszMGxyh4yMBtwDwCyClD3sj049SvrdZm+Z7XZ6ncXDW136F+Zo/RMPe/xL5t1ve9ATTwkcaoBqsntVr/yR7JDKh9AL/eE+gjkhZTkwI8fgToKbXMhSkGxkL9nhjh9E1JPqnF+VXHI6mt1wxoSR1n9JXovUSUZOhCcnF5W6XS4HlsGoAs4d5oBzRIthzSh0ZC40Z4V7pxh5tQt0kj+5jpJ3veWuEvSGtgySR5OlIDZSEFEpPxArQCGjJMglFg3pkrVzBlbX3VwOBMbwaRAOL6wnx5+WxdYBSgZP6dGjRz0XAANnl4sYn8TMvd5vNNAeZcUv+ksGNKkBHAFb8upvM8YyCJT5o5xA8g3ClM+rjj0nbmVlfK0rwkv3BypbJmddmYGMfY6ISBRv6QstQdUhamSN446CDLjnqLvFK/ADLWhHv6qpGoacedMsIc8L948aIcSSL700LLy1at0XLoxnAqDCo9X+b89i9/EZMIqU5b8g933xrpS0UA6z7CmLTm1aa2Wfv9kwbF6qsf9TMf5HYQDXP/S+zbZv3ebWROqpbrd1Wq7QBaABrObhDLgg3940IQK71mBJxp+qwyn5HUnp0Y1yUJKNWPD7oxOktjGpE0FZ7LGaOqCn1CDZ7zp2k4EVuo3EhlVEOkIDweULOdkuWdNFIuf2FDd0sR0Ca/hIE6ix9Uc54BMhcAJA2xRJQjc9lrzLE+HUsTVnsx5w5zyM0iTOEoCJHUY6X91asX3vTBghU+Dk+fV1lXOHzG9tj+3rz52RLvZ91ZsrqwsqQb4JJEVTr9UXldAGT/8MC7w1gAQtw3HbZQMgrNGnUBTP6Y8kPjYMCPpazTSwtlfW3Vmg3axN3VrboG6g8zsGXmp3iUds72PpRkBmgAcpZ5dpUtTAC1mgvGyDlqYIopKdzB2JHO1Dn1jZLxUao0U4NMgTGtiDlz2zANphRYlJJjD0vLK+Uv33/vlWiEpR+3J6VUNwCMbFb96Jd6pGfxFIo2ShvpEe+EV9NQQPcLaBA91V1N/RL5GP0S+2Fx5Ltyqp8GXKp8zGkE3LMPbQlg0EUfmuNm2aLIVAwju/NSt+bVYBcZRZ7jxI4phamGqnK/UmO7Vg1e6/lOjQn2wcAJDRHQ6l9AFfPQA01ArUR+6WuKQbChQlIVECNhQmoAFBaGKF1KNc2HJac0aJYzki2mwhg958AD0s8AFks+kWJoHADjWtKYxu2ji9zoYrno8xeb7nP7W8uy++3/9B9KR2otWzNfvHxe1taWBPADqZ877kIwco+UP784LR8/fvBCjkVpIbPLS+7v0/dmx9XUPN+lQkMgbPqsYmojsfzzWuBmFRgzCBzWgBaCNGf0GwZzcXpepuV/fUVawc1oOVPf//JCmpHKmfz4MANlnAUl1BVhTihdSEsAxzuFxsAYC4bYRIJ5SmgGw1hDzgCY24Tyw6Ibygx7pv78+SLFwdgGXRh2gBE32z85z5v6+Ne/fO+wVNxOjwrV9e22BsNw6NRUtK+aapC27YbRkwD9OYT/fmEMMu9HbXf1+2Nh51VT+x01VW0Yi7AD0IAYUOFUP7ldEjUWyZgjzJac6jMjUXhmrJhvNS+on4bX0+YY3Us1FqTykSThCSOsqjAkNJIMkE2LWbBEFEKaIlkZtAK8jETfqsF7SkWNBnWX+NlgEY1rtnBcL8fm4AdJRn8VNRDgoyIj0UgvDRdJjT+O9zmUtEEy8TVLGAh9fMC8ZCm4XF6+fi7/V+W5+qF8n+q7P/9z+eOf/iSwzHvqh0G4k9OjsiQpzMfj3n1872WmrE7jyxbnsmOt9/7WR69XHzVzGy03V50yObesPM0rxwx2SQX3kURiRuJKjKRfXAqYSgtrp+n3oqoyQk5fmRH4iZmlsiJQv9zclFtGwDmnW9J/Wt0Yqf8sehHb84IQV6SumMJTLflVIfouUCtvaAdoYwAbcF4hcVV+EOBmPt8wFEgBNn1q2gjdKcpYIdktWFxeWfGRyD+/fef6xS3TnmhfMMPs/hi4nhmI9CTxnFdbAg+jfxNA96NPCbftdpjftO/n7kFYzV0WYadK5W7OWpnD4WNkO6Q071GhsQ67oz4fizcmZManZgAcGxruxOEvpUaeSoqcqGGc01AUq4em1DD4IgZqrqOmr0yjg8OoYaFJs6OKkXEzGaRn08ggD66pMTKltMbyS0mSS0ko93uRhgpgQX1XVoLR70PS44Zzpf1VDjVRIr6TFgBwT6U2A+zZuRmfseUReNzoQsqz+4hpnwUBno0kSDu+5Mi+Yx8wKHXz3ds35fXLl5aAJ4eHYkLj/qIHo8kLs+rLT895Sqp0VKZTs5JoK4WDE+h7Mo1HbDCx7a135UAgjc/osq48QMNA2/WVGOfIpLCgupDfNTEUysLqtetqzJKai4Ue1B/lR369lFfPqMx3tyPlXGAzo2OaDgaoCAA0c8mACTsuwM67maTiAqTReAD3ZWxeUflG94Hxlmmr6udnLLKRNqaMqUo8VkI7AtxxDLDC7TbCp9FjIP/vCtCYD3P74J1LZhSq7QQilbl//C4L3NDfCckc01jdYOSWRsArkhWiAbBgYk6g2Ns/LMfnF+VI14Ua5bUqUq3Q6h4NixVoCsBgQ8oDHvrEaALRh1WYAjIYx5bGQPpQ4PhjMAl1ExDgncUMjEwz6BXuQ9rzDMBZx4xKiYrOZhPSzvQPn68hVAC/sLhgiX9yemzJiybx7v1H9z+PJE3HFR/rqX96+17+JWGPz+SWpZ6SzmrodA3O5O5K0ijU4elyuH9crs7ZlsgRQKsqI6Qn2zJHlNZ5f9aGvuv29sfCzicGBFnEwpQUYcZh+3wbGnVcIKW7qzSMqHvDPu1NTj1RebJvmXywgQJ1nr4tQO0onx4okxtOXyEvsEZvfxSwDWaVHctJo48chxbgnnZAl4tnoHQDwwScekcrYNuogOT6YryE7sfi0rLrfuvjtsImRSRL6VJY1A91TfiM2XwqoGsibfU1FNDDiEAeo7Sv3Q3z06a2+/odbtUvjqTH/EIAFeoCOu0bQMOZ/arnrmTWs7m1moT/VEEAh4UXNH4WI/AhtGvV5O7BUTmVCnqlSr2RSskOI9RARn9jza8qVI2KviLPxB5fyqDPLncKn8ZNY6BBMXXmhkXjUHpIP6oy87Z8NYPlmai8q6vL7vsi9chSpplwaEjuo0rq0tDQNGhoTKnRSFcEqGUBhH3USJEtqY80TspkenZO0uuuzC0sShXtlMPDE6vMqMJoAayY4yxr1k9z3C/9fFRs+sBslkBtnpH0mltcUXiO3GU/oXBZrZZTTGdiJmzQiHl0vo0tzUNMwEs5pabCKBig4vRRujkjYkSLYlZoRoxss76a5Z9ITPKeQINQq2G6DHQ6EQ2icMcr5ZqH+EOUNwVFueEvypGiVJi68OddYKpTzimL02PGxbgWys9v3sWJocoH6j7r8j1m0MQrXmJymL8C/dUBDaUb7rV7MvEp/pMGvfcLa5jfgJDLNux0cXd/SYQRFQewrSohWakcgSDc36nhcAomO2zE0VWpU7PR39qVtIAHswBwRA0RqXGnxojdrSKkcrmQqkhYj6DrPeeYkfe8p+SHt5AGyg2JwjOLRlgWGoe+c2oHBwCcSJJNeTqIbGAPWFlfTVwM2iBi8ghccotai2rOx+TMuBQZEvO7738o3//wMw3FjXxMDImTPi/FoZaXNyQRj21Gn530oLp7ZZrCHHW6RsssU02Kj+WpgPPNTz+U491tq8pjArKcKl3Xnst9/uJ5OT8+8mj5nPrhrNf26Sgz8bVJhp0Zs/C8/fio57JhaNOUFwOSq+tlRuW1JxWfb0bDZMljgtK5VVr0I0Yw7X4y69BRb5C2ozBdMVpUcpe1JXGs7UZTQNrC1NGoYNjWksQYYEIwde+mU31TjnPzi2I4HS82kXfVn+zkn7Lhnzbkbs+vSE9SuR+7nkptt8mRnhJG2039Pug56TG/UBvQpMpu1KC5p3uv6VYF09jz7kuNKp5pYEhg7CcpWTwZwLJwf8/LChWDGZn+kIoGtSoWaYwgZoSbAScG627v+FKEGg92iodGmdIZYmEL0pvVajRq+qsAw4fCqyWyhpmReIAFQ2J9NEshYQZW4RWXpYniIJ+omsyt0vfc+rjlgR1O+7xTnCyRnJzi28lT1jJub9QtQCMRI2A3Fl+4WFiclX9O/ixleXVB6Rsp/+E//GP54stXAoZasnLPBpMxXQf72+7zTgmo07roC7uVq/wYVJoTiAEQo95IV9LPopSj42MxDJjPVbm8lkbgvMeiEZjVmDSFWflfU3/eU1/yi+rNohnyS979rD/61zApAE3dkH80EsCLSh51H5oZ6rrLTengHUCjxo9NCuwyp55gEnyKF6ZPn59+OOu830vt3pem5nEApQEG4eKQexYyQdnOPpeeBOhfgwaF85Tw226G+Un7fu7aZh6A0uUqxi6tfZepKhACdJ5eApxyB7CoWHxS0UhtGgRgAxQ0jAlGk8UpYBZyYD8RHv5LmZQZoObQAyQO4QMMjgkKRoO6DYOAcYR//JHMSAtLOVm9hgrK8k5CVp9YdrCm/NQLEh9VFfB7/bJA6K9fKC/OqALMeVTyxmgwzYx+I7xjWn3cvb1DAVrqpCSNcis3I4VTNjfXV6VGnwoQdD065eJKkmlhurx49bwsLM3JLf3Lu7L51euyNDtZfvzuX8S0bsrzjZWys7dTtg9OBGK+gslZ4KPlSmGOqQ8+v7pWzg+PVD+MgksNF2jJDwtTOrfXAjNrq+Oc7OXlZeeLfdMqIW+YmZG6y+q1K6nmLGFFglL2XjNPfYnRklfA7bqn8EQMkvVWiQHakMKMGfBOGICbMJghwC+HIlKPhM10YY61+MRQzitTXG9/fu8VeV6YZF+UIwzC0f5iIg/19e8e0P38p9ljdklq+6Ya0Nxp0Nx7gA7piKTmzsH5NAIaBoNKHL6eUtrzuwoY6QAQUcHMELB3wwESClv3WEQSiaBReIR8foEmZImDjmnwOi6nUvccoCveUyyHVm1ZhIF0Z+rKUp00SIrQ12chDEsUySBhsZ75/OzCKinMBzUUULN8kYY7NzuvPuB86ahxs/NoanLGDZ0TPPlELP1U1Hw2Viwuz/ndaoWA/af/wz+WxZX5Mrs4o3QqJ7dXKq/YSfbNN18qfuVD4GeDAoDelXrMAf6vv5IdklrgY1EKg2yorpxThnTlOF1WrXnlmsoC7QOmya4nZctqPzvA+FDf3OKitaS1pWVpAseW9IouAK1SUGk53xw17KksShxASmLT94Y50x9W0Sm9AX7mo2GuMJJoL2wZjfPW8ppVOfFdaZfzhMpWxstLq+Xb7/4i7eLEcVk9T2ZqIkW/jNrtWQyD70P3qO2gfk9VLynerTvInU3uXf3MHrsecz/IrpWkgemtzetntZOgBrhZxty4BCODz5f8ARIkIkDElL4m0xTTqjzULgDnfjDuVGnML3ueWu5pRPgyiOUPoDH45X6y1T1JAcXBKq5phcmnXPlqo1qwwAoToL9G3EqZzDw/jZqNFFajQzJ5dZXsKBikGgyJhjo5PqWYxR7U/wWoMCLMySXz0mY+AjoqqLsUSteSVFcGcBjsAuwTSLWGecBIOCP8UhJZxgbetd6//u2XZXVztYxMj0q6nZcJgXpiUvUnYI9PCTzLC2VO+eMIX/re7Gs+4YSRQ0432RIAxVDmBSSVHYffLzIdJ2CzDpw56RfPngejU94svcUQUI8BszeeCOT04a/ld0baDh8MePX8WblQf5odWZQLTI8wYAYMTpIOmhOj6DAL/DPvz6o4ZgUWl5fMjKkfRri9Dt8MkG9gn1nbWRQDPDk8UT2gpfGFknOXsz/+J0YASn768QcxG+a0p81g6HvTBqiDaKrZ6rii7dJW8woKqR6vjMHQ3vTeXNIM7kvourEPo3AbEUNtv58SVtIgP4PDejzOfK/N6+eBgJabuMKcZ0tmcVhUXS4kJx5iHTbPKgvVjPvFDkcMR6qZ11YrGISzmYL6lqliW2LInhM7kUqxDpmvOajRqOHQF15mocfqqhssUtbSRqHzdUnWSbtidTF9xaIF5kWtVqvh0NhQO0k3o8ZIWVTrGOCJxkRDdR9RYWDn0VsBBsCjxuKOQ/Xpr+ol8iU3HsRTHk4Fbs7gevHqRfnmd9+U0RkG3a4FJrnnRBSB3bMJAkk5uyq7W9vl+OBY4d9JMp94YQ3g4JB8zsXm5JU5dkYJjByyv/riZZmRmzMBclQij2OPYV5sGmGlFyeKwLytQSmfEAN84igGrzhPefabr4r08rK7t6+yiKOC3PcWiMkz20GZTqI+2NKZ3+qCebP2AFHLx95ZJUZZUgb+kIHKgL3R1Bvlf3xM94MdXbNSsU/Vm4hvVzNzsKV8b338KJ9I6ZgS04vDqttkUA9X9+m+uVpo8xT0WYAO+vsBdD83aVbb3XOnR3IQRnqq3NudwBZG8U7DDNU7LqQz5rm5wgq2GrnVb13ur+kdAKNSI5mR8g5LdyQ27migIf35bCsNhAUW7IEebZZJ0oABTpwsyQo1BsUszdXAqVjSQ58aCQNj4QNuSBokLN0AL6lUY+Qj8gzk8EVG4k7JQ3juq44I0EoDC2VY8eUlnfI3MTUhTMRaaPKFmsocrLJEQyorayvNVzWiwStJAvREGRWgUG19sdBCWsLkyEQ52DuyWnp2fql8cZjAvKenOJiAgbbN9U2ptAtl//0Hg+bVixeStGflo96VvbK4sFQ2NjecpsPjQw/IAVZrPRSg/i8FqtCixrwI5nBvz+4BMAyPfMHc6GThxd0Z5edWgIMR+yN7MEDKXXmmDu1WWSNcBuqYMmRpLZ/mIWEwexiU+9aqH+z4YgjawHd/kZRu5tRjkI1C6mGoR/1ADt13S2pqugfofgHA+drmvOdVR9DP3afSID+Dw+qZ93OTZrXd/ee8dx+aWy+PvoCe7pawqjAABoBQgWUkMwCF2kbjkRu1DnN63TliFzWVdh698yhT+sTuG8sfwOZ/TlIQgNA/BbQuXVU8YGYJIjDCHIBOyCNLCGO+esQqMNo46juNGolBf5qFJKQ3B+1owMzF8k5jvbiS+qx3lnLy3QKAjnuIdGIH0CCYAdKZBulzyqRVsA2TxsoiDYetBnyr+43UzgnArP+7E/U79X4uFflWUnWijEsiH5YDqakzknqozMzlItUMMrl59+bn8uXL12VmabGMqB8/obSsLC6rbCbK6cmZGBRzzufumrAcFPBQfkhHa1KqG/KLWsuXN8cF4NdffOEzz3y6qPJOl8hTf6oL6oPuDAzJS29VbxxNRfdJtWRGyZpuPs0bp7pclSVpEvTl2R0Wu9loPzFghkaDes4HEPiszroY1If3W+X9h23FywxBLHSxlxb1Mwt6AqDdYAeH8MDu/vvfB6D7xV2bDX7Oez4k4ALAvUtWAE93JCtgQgrwbI7NXY6E23BLutTw2bwBYAEu/ptYGqkRo652r2iRjl45pvC8QUOGXvOrOxIcEEf/WY5JgyUBA0isNCNuwmMaRmq8Gus5x+jKLYBE+hIufWGTG3qo7RwywGgvUzDuxwsIjMCyigzVlf4iQGb+WiWjfCjtyug1XQT1P5nW4kuMnPjJySL7uxxPdFyuBOAfvv2uHO/slQ8/vyuHO/tlf2un7H3cEZzHCl/hYJ6e/qaPGJJ6ykAURx6xrxm19M1PP5Wvnr8ok/TnT07K6dGJAc0XN5jC8lZOpZHyp6z8LWuAomLiSF66GZQLS1VPjtR9kNr97NlmeffureOnzggDlZoTPq26q1wY12DGga4GgPRAp8IknVE/0oxUV7iFya9LM2E0/QItQXXF96upVza+sGjoVHYLfIBAxf+Xf/1OWg7qfnQPos3phge4H6Xs536Eee9qu5LG+Pipn4MDTorEQG23w/0+pEF+Hs/g8Ljr9/vPec+H5lYBOrho8yxzS2ZxcS8iaOwwQ0ojkQE1lU/lwL25y1ruALLcqh49sCY7Ggjv3iWlikVSMMjFEUK4xz/uomFJhTdAA2TERX/zVn050sDaa6QOksQHCSrMMGdtsSSqgE0GeYcYZY/P10gKE54aWPSr1d0UKHgOtVwJlKQirPhSpJOKkcwiTUh6pBh+LqVCd6RWnkuKHqsPDPM6OTwq58dn/ijc6O1IWZid9zezzolHbYiuC8wI6chAHCvZ0ARO5efDh/dlY2GuzArYYxdX7pPCtLh3OozcK50AlzJVXJQNacDeRxUrfYT35s0bqdwHZgRs+KA7EvWoygHQYmCqTYpD5R0H9sMQKFNF4TiR/CyHXVta8UfhGST87ddfly9evfZ5Y0h2jkmif62act6tVSkczjljbODtuw/lo7oV/s613Lg8idT33vNTCGZS09Bpq+H0twY03CzuebXf22b3nyPcbvh50z0v3AFLHhGQBq1AhlQIAEcfOfrJMm+AHVsh4cJqUAoIXGCuf7mDCdCQCZkGFP0+Ny6597em5AYghhagBsWgjQBDmmhYVivVXKwVkBe5oUGjRi4szpcNzrpi66EsaKheoCE3uKXh8XKlu5VSNVYkGUPW9IcJjT4mSye5WHyBSn19IYmjxo5n7oAPBmFGJzNGwjldZVx39gS/evbCh+rNTM5Yyk1PTKuvGd+cQh09lHT2oh3FLUyVG9JFPgTOSZmxlhsVeR8AKP9LX7z2fvOtDx/K0eGuGKE0hasLawdIaMob9Z30mLlcXHiDCrvLWGP+7s1bH6nEIg+WjpqpKTz3ncUQ8S/8G4AwMxgCI/h0AdA+ONDQ3STntpTn6sO/fv7cdcPI/bm6AGg2DGpyoIUZMAxa+eUwCeb0Cf/Nz6yDj+6AuYWe4uoR9Y//xygYECkJ+qSVYm0istq47aafn2E0yM+nmA8z6/fcNcub3ms7KjzvSOP6wpkltPBgkOudfrOMLDWBNLh2PxpwSrxxQfRzOx7owi9uwt5TUFKFmRelcftLkap4Gg5MgBNL6PNKaPvrjUgoHwlMQCOSCaqbGOSS+q3nTDfS1o1M5pzBRWNjHj3cKA7d6V8zcEOiGAVGTff0G5JeKjYjvUhkiBLyQJH8oQq7mQv87lIor6xTR3324J5UXJgCa91hLmSYXVqeq1cYrOWmbXP+GptDOAGEsjTj0/34aL8sK89oFSxr3d356O9UMw8/Oz2n9MVmFvLGCSZMc8E4mH4C0CzBZFCNkz33JakP1Ydn6yl+lHwxKGkjKnfADlOjzBhBP5Z2wfQTg4tIfWYZ2CzCzjYG2d69e1N2tndcRiyCUQEorAn30814pX1cK58x389e7ZXy/Y8/lH0WwsBDFU8/wpx6eYyCrfTC6M5DDwr0MQo/D7nKUwh3j7ntZ/c5ZlCat+9Q97nllYZJFrEP0AaIo8FSnGpsQiuj00gZ5Up3gBAS2yqgQIg7+rz0ReWsLLO5QRIsJEPjVgBEQgB65kk5EI/wmAYDMEhREsPUFID3OdP0+xS+WyS2kkqkizQxmkvaObLWkkCMAmnoPrXSght7Uxo5x+tKjZ531px7/lqNmJ1NIUQUAgNPMicOwqWoGFW3KqqmdaUG76ki+ZfGX0YEbKQeA0vM565trKmRSyoqbi/qEGg4EIBuC4yLtd6zcxwvHINaRPybL1+VF5vrZX11RYAZKUdHe7LjUP0tHwOMZIb53HVgYOpiKGkkz0sxRZ4GVJkziIVKzKIdPgu7p34+I9ckw4dXTMYH5VniSreCgUT2QLOoBoZ2dqK60h9lwXgDJ7e6HJT3H77/Tmr4Utnc3PTAHFN4Md4x5lWDaAIsVmGJ6wVTiHomnh9+/DHK2fWq4pD7fIZ5MhaQRPurrzSLuQZXh7tAQ0e5hxNB9ehTwnjMbT+7zzGD0ry+wwG5d/3krTGjQXSfDdiwC4kX/VHPK8sOoKq5+y582r2c6EJlj8UjwpClKZ8+xZ41yXGKJqAVoBrwEw+Sb1bg5Www+tIBXAatxDBkz0aIeTaCqGGFxFSfXQ2KvjxM5OpaDUvSjIYKET+qs6WznpURD/iwQ+ziVKBQWcAMLBXUOliLrGzYDPcwG/IO6clpQlJyDBOj3iCJRimBapWeQSPc0LiRXpQlg0VeiaV80Yfc3z/0XmJLRRUWhzFQlsfHh+WCT86IUTLOcHiwK0l5INBfSG3+yZrMghjVzMSMGQ3MAAZ4LgmM1GWACil6zE4nCl35ef/+vfzxLazjcrC757Sura15ZRfbLjkwkMqjfBioQyIjqckzoGahC8zLO+MUJgxTLNEMiDJjJBs1m+2nlCn19vrla5VhfMea7syk8sz0HTvW3n34qHxKQ1AeoehORTsjvAdtsyHXzwD6mwL6MeoXzueYQWnevif5nX/d/Wh78gcgbdW7y84Ax63ekcR6deVhh3pt6a5Kyj4wAKWxuq+N3yYsBsCQKJbwDpepLqae4hwxLvxQ4aiefleDcrhU/E2AgXO44dc0SMJh/pjKZzEKksDqPdNJcu8Ra0maOGqHdErqzM8r3imrmczn2g2qscJw/1tu+A6VGQ7xCkCs0wa0NHQYEoN0U6SVBq3GzfpuFoJ4wA4wSJWmAXOxuWNxeVX5kaorprckIPDFyG+//ZdyoYbOySj7e9vqkpyX0xO2VXKMkqSemAigWl9eUR+WlWOqI8UD4+AYX4DNB+w4GmlPUpl5ek4GRRLvSTVmvnppbjEYiyTz6tqGy+f9+w+WeFsf5U+MZmVl1f1uyh2mggbisRHVFyPjTIXRfYCYouKrIadKG+MSTG/R//797/6g9jBWdvZ2DWpYJCeksDSVvvybN+9dFo5D5ZMDmTBoD0ZWFEDOFpjXffzdA3RSNOSn0r9fQCfx3jXTLd6be5ganCFx405hc9Hf5R2paXOVN+ZUOmo3YPCiEYfHaCtqbkjUWLLJABDz1I30kx0SDq+orYyw0pC9WAQAORyBSvaMjHMeOITajhRFWiOZ6XdHXxcVn/TGvDnApOGQRqQ4arU37yunTBmRBBgAWwuRgoAll5rGgF7kkRFiwDUhNZg+I2Anz6yc4osgSqyBzEkq5BsVFqlFc0HFRpU9OY7zv8QJXL4wFz5OxwDimiT18f6B+s1HbsKUIf1xJC9lxaAYfdSpMXUVGINQuACXhTAwGPZVc67ZxsZ6+T/9z/9zV4qintMlYCScj7czug5jefXilRfMvPn5rcC8769WstCFHWG721sGKEx6ZXnBmse1mAKDb0yH0e9meSfz6eTn+YuXVHvZev/Rg3Ks1OOD9ehJKiZdKusFpPhN+fGnNy4L0kb9QDzne7dddqn3jh1tqaa+gIYeBjSIlMKK2v5I2NPD6lE/P59jBqV5bc/z/UtmaacrQEtDpoAbe5U7jdsrvAQUQMpAFW5lHACi8cs//SgkHY0d/7EoXxUGkDCzmxiZJjxU2fTPhVSVsc0ZNGLVGHPgSHROF+FzNkxboXKSOJgDGkLsGIo9vUhetANvCpC0oPEjeQ0CSTUWclycqcGpceTyR49Ce5kp0lqZUnhKrii6B3zKBuCOjTI6zmdf532oAvlPoPPBu3n1iVG/OUsLqf7hnYB4dFoO9490PzFQSDdp5iwxpNayJPWLzQ2lo+NxBpavwqAIg4+zA2hGnRngQmWnXDlHja4PWg1jDNkl+urLL8oXr1+Vt2/elB9//N5qMv15GBkaDMKdE0IZT7j0ktmOGOK155U5LIGBxiuvQBv1R/lfPdu0JsH3sViSy7lmjD2wuu3nt2/13FEJqRDEZz0gdxI7vRgdZ86euG5h6qpD9tF/ZF5e6j/MlXbiE1T6gpmWUr8n3cffQEBD9wMcRI8DuqanhRfUz+3nmEFpXt/bZnWZpb2Zkq4kF7hQbT+NOY92r2fUb8DIuweo1BgAL24AONNTuGOdMeqrB9BkD0OIAS1JJEtUAVQO2TZI/GgBSBcfRqALnPF1R6S9VTS959FG+EESo4YiqWlUXnChP8yzX+286J4Dd/yzwo10oi6TFiVD0pP+JPEzXYY2MKZ+oCSjAI0n+u5Lko5IcroAZyd8N/lGcc9KNY3P2PKNah9Arz9OOGGl2en5WTlSn5fDCzk2iek6b9aQRENNZpMKzInvWXFYwPzMrMptuvzmi6/9vSnWesPUKCtOZyGtk5LUnvZSF4STTPmYwNbWx/L+3VuXO2VDX/eMPrb6ytNTMwYVUnR+bsHfz4YhPH+2oXID7FFfaEMwsbkZlanqjtmBCXVR6AszUs9usNvbkfKOpaniFDA5+tAwD/LN2Wm31I2uK5Xt/MJiOT27Lu/E5KgbNCwADWXb61H9XNN9/D0KaOh+oP3ofoCPuR8eVo/6uf0cMyjN+92RunWZ2UwXajF5xCq5piWyGjzSD1UV8+wXIz15p4HhlmfUIgCt2jZ4aCzYWUJInTYI1Gg9KBL83eHiD1XT0zGErcaEdAHcXuxA2csNkjbnswEJUhSJwwXzIGxGkR2HJDN3gG7gN6uskA6clEm6ALHD1J3+uvvCAinnj3OuNgcl8BWL2dmpsra+UpalhqIxMIKMdKTMDgWQmSn5E+PhSCI2edBXXFTflc/QAGjU8FGFz/LR1ZWV8vrVq/JaEnVZkpEPzQNOvgeNxnAm4LFhYmlpVWlU6YzG9FKc+X1nycteZETj5SWf8BGTEABRufniB3PKdC2+/vo3Titz5EhITijhsH2YJGescaAhn5PlixvEi5bDwCQDf0hlxgfQPDaljUypW/J+a1cMSWllTfrFpT+LwyDc3MycD1REI2NBibebSrXn87hXShdTg7DQ8fFpLwelLw6jpRHSrniOtpP4ijbDBfXM8x70bwpoaHh4Qf3cfY4ZlOYP7jTgyo9gqPfmUqFy5zAApqaY3uGkC5YpMoJMQ2FwhTlhRoypTM/L6k7ZuF8LMGWnB0stBakwQyWL1WXE0WMMwRz0Dg9ggYL8MhIefvSsPxogUhV3NBoADUPwVIrCz8aA2zyxA+bgHUYKCMnJwg2OHGaKjMYrBNjO/WtJjDynjA+9IWFRZxWA4ot+4uyLZ9Ik1NDVuCc7ildxwzgOd/bKx/cc6btioLFAnDwyOIQEZEScLZv0ry+VP/zwPWfm05l2QlO4PAv1l3xQNoCRUXEqiyz+5fvvyoXUYRgRdUOffkmMgHDptyJZWfr5GwGYQbLVteXy6ptvyqrUZFRmujiU38LSetl8/sKjzfTPWaJJnTIFhaSmbCgr+uaL6lOjuVhDUd2fSsKPqk0sLC15QwvaxoK0EJbqAmIWxfjLmSrHC9UBH7S7VD3uKlw+U8vBiivLG+Xd2/feBcaouqfQlDbGE6iHHoEzrl47DXoA6EkBOh0/vGhE/cx71+NEZdRgSepnVtMg+4fmar00W1Dpuw0bkPIklVIV4N03euaPMkmVWc3e0uiu8QcEQh4z2ojE4i6gqnD9dUWFwzwtauw8W/xQlZFOi8tWu1Cfp+fiK4ZWmeUP6ZxAhcvT1wNcxIaKRToIB86c6h2gif4w4IxBIfIDQBhcMogBngChYAWUOT0HoGKaBtUTCcSa6Tn1Rc/cUEYEPE+T0YdU+K8ESqa+ziVlWCjBSi/6tZ3zy7LCYfUqIabZrPpK+ixKLd7f2i6TCoKdUGqV5fbo2H3GD2/el8vjc0nNW4V3URYkjU9P6Dsz4MbxRZSh+tsLcwbJnMB1uLdj7ePmKiQ2adzd3i27+wdlWpoAzHJhadHaA4crTkoruFOXgMPzObJ3lDzBcFVHnP29sbZR5pRvjhhmUI5zydi0wqDi6eGemStSXQYC7FEZk3T+IAbENNWe4vTmEtn5FBQ9w+hgjNQNaTs5O42NKAIpveXVtRWnbWqGeWw2p1wI2NImxPg5XulWaTs6vSj7x6flWGV6eq60qH5j6+eV6pVxkbnyww8/xJLUuXmZsxw4VuuhgUEqOeVTDFvPlKGPLtLdBhUJ0PcPOGjTMOANo6cD8z617XmvzfI9JGlIwzD3TQQz6u8npBcCRY3bYNeFVOaAuBFJoVEaCQVKX9RtVe6FGgGIgQ0qlCLmQHerbWrslh4ASWnxvKIaMRVCH06FbPBRIfpxSgEp9wAmVzAAA1hgBsCMXLMkFHO1rFDJVME0LiQRo6z06bwhQ3khDhgLZ2oDbtRKtgHy6Rr80FWgS8CIMn1v2gTq5fn5idRXdhKF2rc4v+hRYUruy1evPQjFghGYAh+KZ8knmz9GxFzoLzNQxZJKJBxfq2Swa0ENk4UZbNrgRJJLhc83tpj3HRNQ/SUNJYBRbEaS6Uqweuu//m//uweOvvn6a08bAUT6l7G9k4UagOJMzEpSkz45c8OqJNLEYBYr2diUQpFN+4P0k5KGV2VrZ6v88NMP5S/f/qVsiyEx2DYxOVt+eid1V0CjMgAykpoyIJ20E9IHo2H5K9KbrgJtCPWZM8X2jw7L9u62Kg2t6Vp5UVmq7EnfpZgrmzBOlebr67syxsCdLvNT/USXKBb3HOwdlkPFTVtg9Js4qDOYBES3ArJI8jOdM/2GcZf+7gHNvXbbfpeJrshVmDc5bJw88NtIdLiuB4ZgBmNSfSdm/OlSuCqbBmZm5iWB1LDnl+Ja4L4oaSc7jpyl0etaWFxVw5m3e4A9rn4VW+OQ6KGaz5jbWksQkyA+j8DaLCQpSaQB8mJA6wepBehRdV2NamQGLaAkXKnh3owA88De3lFNx8wMUL0Z/GE/LyO1y1ILmQ4jDI/wKp3Ei7T6+EGSVY2OviV7ejnTjEG3o8ODciQp9sMP33nwCQaC9GOBxcGe+sh6nrE24oCVplhmiXrPKLF3iikN7NhCUi5yGglajDI2QhdE/sfgmGIwLNzwQQVKFABikCwG9GYNMr5WSYJ3pMIypwuzDU2KK7QfTjZlF9aH7Q/l8ORQ6nx8w2p5bcngh3GzRPNQDIi4+FD9tTQxAAhRHqzsYmwDZoIKTBcJgCOdKWc+QTslyT+rdAHE9+8/Kn9idgLu7sGhP6hwLgZB+ICTJaj0nz3oqDTSbaO26AbAAEbuVI9qL3xo4P3Hj3JHTZIn0qN22gW0b/Ip8nMIhjagRyamF1pG9+k+eD6d0n+vEx80LNy07+euNgvpnBQVY2pymn3JLqnRQ+6bASqpPOyf5QxlPlyGVOFoGg7KR+JNi9OiUlu9vYvliQCNnTicvyVhamJTAf2eUSpODXwU8MmOOdExSWZPe8m/kKk0i4cojPFRmaticWN3VLgAOz2liz65zNSaAtiolboDVhp6bK+UJJdbD6TpmT4vgzZ8IN0agdwfSsIA4mfqE9KAvCBFxcGIMtKWZZTfffet50INdscXI+HEw5cbGcRijnpOWghhxCqsU3/idePlpvzFsUWsc37/9oP9v3jxyosyjsUQyC8qstOoy+U2zVzuVXn/4WN8gECSb3df/U3VD9oOA2PQ0uK8B4yQ5qwu25K03xcgqTPqzt8Jg5EpjgUxWgbhOjdsqbwqL7945jQuP99QexDoxGxOj9VlEfM6PmCabqzsnnbKm/c7TjttCW0B6fz82QvnHa2EvjTpRg1/9eqF009Z7R7sSjrvGJAwhQMYxRXf/RYTvbkrz549FwNhSiqaHQc1csQz6DxhSaiYT+dOfeap2fJxa6/8P/9f/2+Zqe8sLYPyJw7aDXFLV3R58BuKt+pI7VrVd4/+7gFdU9uM977hVGyra98AmcqnwXknjcA6Pb9sKbvMN4wlRQAw5gCbo3fp09BY8QOX7UgtY3scp4FQwQwkQacnoZqNqiLos400fdv4fjRg5ogbqY4yv5NUZJXViJT5SfWoFJz71SQVQLNmOfdRs46bgTNOCCUNbPogPWQRIHGAvdeCyy/HGE0i3RUQK69oEACRskfyXZ1fOd+xVPK6rC6r/yd070gdpb9IuMx7k0b6oDk4tPzsWblTg2fAn+WTR+prkhbOCFt7viZGKNXW/gTKjxz9e+mdXtNieltv3jlsVExWd80toM0EY9jd3feA0dgkp7Tclo+SnpcCNung4ABLRpidygIJybQQY2/HUus5QfNQ0o/P6YxJM7gRc6BMb6SNwKRgZs9fbpR/+J/+QKGWi+NDA3NpcU1hjpfj/ROB8bDsHl2Vt+8+uu74NjRunj9/Xl6//tIj83wHmvSrJ20gkzbqAwaABEfqnqtbgdZ2Kya6ozyRLpgDH8xD8lrjEMCnWUMgJnnZuXRf/Ixvco/OlHG1t4vLm/K//n/+v+WN0sJ6cAYSzYAbidEGNO2Y5zagx8Ynegcc9Ls+lwaFMSzsfvZP8lOBGUo/0dcmTwEIGhWqtMG8rGuN6Y21sqRrWQ19UfcFSSY2D1jFFrCR4nzXiW84LUslo7/KYA9uxqW2W9KrITLyymAOix0Uc9Mfbqaf9IyqHSuuBDw1FSqNZCI5SS1gUWoFoDgTi3fYPAANRQsJD9r94NFnjodl1JpjcljvTN/2jqWSaBmy9woyAe1K6iDnWh2oMePv1etXZUmgX5ibKy9evyzLL14UtUKvgLpQ3/rli5dlXH63t7YcL6Pf9CdhFKj9jPTPba6Xq9MLTy3RZ0c74IDB4/19L6cEGGeS6Gg1LJFE4sIYKV8fbi/3dA9YAPPlV1+V1VXVgRgmGzXo45N/hymArCs9ayvLYgS3DXhi4wNa1MHBXpkVE5pkek3pg9Fw5S43QEihETcljNp+IPDFGdx8ajaOBmYQkS2X5BMGRrlTfgYvwJeWBnOna6bEuz9Nd4suVarf+CU/a6vrBibh87khtDBWuHnJqCodoGPHwBinnHxU/54wmAlwvdPhFmW9+1c/dDdoK9G6ezQmdeHRPvTn0iAQPgmczT2vpH5mAeRQT5LyObSDkMyMtHLnY2JUhBian6ek5rFggUEur86ir2PvTXiouPJHQWLGyC39nQj6zosXGBEFpPQdkXKMJjNgBZOlbgCuB74Asi4DWVIb9RmpClntBigwARqijEl/LmzhncbtsHT3eeAAWumxVJbKyflbM/SlpbafHh4b96wrZh7X64olCb2BXw0S0LECnIzQaE52tsuPP33v9K2s8GlUjjLiEAXlSUBgsG1eTIx5Y8ICoPTjT6Rac0oJCypWV9bKmK4bqZ5v3701E6N86ZdS5hyrSyNmeyRbGVkME9OA02aci882Jd0Xysc3bzyXCwBnxDgWl+Mzs0h10kr/eGJyprx8+cpf4UCj+PL1a09RLa8sSD1+7m9wu+7kflZpmBHznRLY1dsRgK/Kt9/+UI4Bl/LP+m+AC+Ph+1oQ8+rMZ3PGGVN6TFEhDEgB6eLcbnZRsWfaKreYprUHhcVMyKw0PVbbUZ5IZ8rv9PTYa+opF/E/tbPRMqf8kv6ff34jpiLtjvZHnasN0Y6pdyhaAXflyHXWWDQkdf3vW0LX97ySeA6w8uxb176+Z8Z5piFx9xQK4G4+HEffEg4cc8JxdAwDRQwOsWeYImTul+WJjAYz0MScLvOdNHR2AjFl4cPmJY064vQsGuHIG5/gqT6dPxNzrXeFw3prD/To2coT4FfjIB4O3mdvMX1x1GNvx1T6DHYPhAXYmYpjIwCMg7CQ0Hyjekr6N8f/MrpAKZDGSQb+1Ejm1MA+ftzS+5SkzVnZkQRiCeMEaqkarReAKOzffPVFWZZE9JFICp/yYsqHQR5O56Rl0fDhVjuS3gzU0QWZFyAn1OA7Ai2DWYzYsi6bwTYGkubnF+WVEfhL73Da2d0S+JYVthIqmttYLwfvP5bv//xnSbE4aJ9dSy+lOfDR9p9//NnHB3lNgPLI6R8w6IO9fY/md1TmSFl2a7FUk0P7VTEu+zH5R5W9OTkv/+2//XP5//2X/83fIKN9uL8vyUlCSOezzQ0DkDJhKtDz6Lq8MITwmj7uKfPlKl/GAJhTPzo8pWhcXh7HEKMNAcJ2ygAmq9Q8oChmeCbwknckNBrgd9//aOFAW8wdaBAMCWqKSfc0j3vS0FHuYQT3J8hBl1dFNff6SvtMYFKAjVB7lOCE2s+47IarEDOuDB+zrr0upJQHhtRQUHdidZQcqlRvma8UMFC9TtUgjk90He8brCdHHF2juxrzkVS7s9MjXWq0R0f+7On52XE5l5+Tw309qz99sq/nXUkYzpM+9GL+m0vOu5LKpgZHw3Nfmu2TYgL+vKsuJDHpIQcMBHlPsioXrQHJTf0ycow9jczTXUr+DMBTeOPyw1co2PXEghAOFWAdMQfy7avR87E49ufKpxjWRVlbjpFnGAVqKhVCuIfKs4LWO1sy1bDPYEAdAUf5Uf86ptrG1BdUnhTv8uJKmVS8nPl1LobHGAThzkzPSQrxTSup6mI+Cs7hI6mJb0lSF+DAaJHSY5KiH9+9Ubfgg0G2Iibxuz/8gzQW5U+Skq4A34IGVHEWmfrZSotHuZVPpqO2tz94RJ556J++/VYayVbZVjfjeGe33F52PG3FVyHn5xY992vJqXBg3nwxky7XurQJpC7f+KadxeH6t1btmUpj+oz0kQ/yz6wFKjNLQakkFpbgj24XBy2w+4y18jDjJTEw1HFU/YMDaVAqR8YBNjc2/dH47374kcZtzYj8QQAaxkM3wS1b9oQf7aR3fbbKDRYeIyJ5jPoBuu2nfm8/51vt5YGb+nKB2MaSl/4N34Bi4T8fL2eq5mB/p+zt7Zbd7Y+FLzrsSQ1FkvC+J2m0v7cVJ0cKvIdye7Cna3fbz8dyf3K0J4awr8agvuMp+3qPy6VAzYgpc76XF6pgxYvUBoSAFAnso4usQZBu9dvUABi5DjUdM5WW0mytxJXLri2p12q4U/JEh2BFDWVeDQ3pjGRHhWQQ6Fx9XA4XYCELc9gL9PUZRVccc/JPg6YBM+tOmQA04l9c3yw7AgNfe2Rgijln+pGcAsqIMNrNjJgGDfVQDGNfKjwDiTNKB4wjtAmmfGCuSqGlGkf5MJpLQ5bUYzoLjYKMyx+HP4yIuREW3QG0HerHg1kCIIwJJsE0GXPPzNV7FZvKh4ExRuH5aN+amMGltCX2SDN99+bHN+WNVFrSt7nxwtrDlS72aIubqw5oI4ysL6p7sGyGva9+uj+vOysNQ1IUqaoqcbkx8sbCIXfVFB+HKMC0mHNH2iPB11fV9ZA0D7V7rLB6bXNjw3W3K+bE4hgqlyplmpMR/7dv37q8CCcXQAFo7sRp0qMJjxV9tso9zMWwMO4nJ9y3/dTv7ed8C/P+fuOKgsENRGP1ziJPRV2Ju0syS7IgmZHEx5LIHHlzIkAeSiIfCeBIX7blHQuwJ3KH+cHOlgDNIFMA+uRwpwHzgaT0oTi+1E5J5w4qtlTyG47MFQg9yq34mcqKynKy3OCdNl2o9FF99KNsa/AHUXICHA1NnJwvWYypchkw4lD6U6nOHFpPH9RfbpA2Ardn4QWSAJWVT8awRZLRZ9RnAM3RuPT9GKGlj7jzge8bh0qK2sjSxk31cQEj/UmmkhjRZUDMoBc4YjR4wgfjM9JHXrxriS6H0sBmDAaoaNRCbumofM7ln0yOyZ7TOd+zHHJ3131mGAdpYX90rKib8DJPpoXwR3+U7gNH+npgUcyQXV6rKgsGBCkfzE/VXUBDYTEP03RIWRasIAnp6z5XvtBU/FULSfwDMW1U442NNXfP6OLQp44xDLaABkjJHzu1kMRMJdEFI2wGR4kLpsYgGuMd5JHy4VQTtAPKFgaB9sPqsxn1x+lGsGCG+rLaLj9WsRswx3tD3Ycgj3I3z7+Iuu3rl1K01C4lAGuq39vP+Zbm9Z2r18fuAbrrRrVMxbh4JPno/3pEE5VWFeCVXVaHGeBC2aFYJSEFNPeJJdlHkZh6l8jVJYmL3wIQGe0QWA1Y1GZmT5r0KiymmahfBr+oFdLJQJoSoPcYCLH6TaN3vAF6AB13wK3GoEbFVBVgZg6cg+WRlDAnJC1AmJNkYaEDg1Go7ctLy2YUgGxpcc5xbL566RM6GY1HHfTaZjUqpvG80EXpnF9ZKVOSxiwyQYNBcl1ZlSzqE7M5gqN++Cj8gXDK9NOYp2pIL+lAmnE0LoN1SOsJPhYgwTq3MOeBqY/SBDgmCDAg3bM8yAdMh6lCumNe2676BEiMZ8CYTs9wHwc3sDqP00y8fVMS1VqBugnsS4a5sUwUlRh1eVN989dfvPZCmJXVZcUtxqCwmKdnhB3GTZcDQDKPzEIXNAW6b+QVNZ8+L+vKXUYqE0bg+ZQtaSQcmCNlgWqNtGYumr45u8iYU+cLoOK3CkP5FKA5XIFZhe7AWEP3nps7LSrbOldA/t8z3QFIoYU7LUdEQSZlRqMIdAFSXYAZc/ddVVnmoLL3gevNXcLLz6iuE2Pc2S3FqLU4pxoTF+CNS/4VLnYjaliWwDkHTVhyAZCpFJgFjQwk0AcGwAyUsUe6x4CaCkLXFsFoaAxc6WYU6SL/43pHUj9b3/BnWNl6yQfSFueXBFoOzIuzqgmDfjVpo79IvD5cn6Q19uxVxg/jC4z+o5Zu7+55bbVapBnGmRoj33tCxX327JmABrAvy7G6LHQLkPLzAikSGMZC18TjEJLMfKYHqcuSVcqB/PDhPNR58ku/mstz79IIkIIQ9sxJwzDpZpwJdLvqCjEewRw+aWAfNWDO3VVZhsxNC2U+zQRNhDlyFo8QJt0TprroF8Ok/NF8BsU21v3hQMKka8LAI4ydvdHMXMzOzZTXL1+UxYWZsjDH1BiFKDcKhzJgbQAMibzAZAA5eaWM0U7QOnxajOqCfefki7AvLs/EXFjyqvajtFPXeSX5maXITZuvr7+6hG5H2L56yQxK85rq9/Yzo4hpZv6kwrR5c6XKkm5w5d80UyWQCNLBO4WVqeLevXCjyuAKaU3YaiyAF+BiBpOgUgG3w+H0x0lPSSFZHSbiTC7g5qh39NuCmURawS+SDEYA0/GOLAlx/AtP5NDmZhIym0FiyZJVUhvqrzHSDaOg8Xyg76tG4xFWlqPKboXFJAqfwTwaz5wAwMINcsuZWG5kcodaiwRh8QeDWPS7FyVdaYiHAigAOBaomLahGFE3MVNhSPKNKR6kaRxxxOg/d4BABjwIp3IZm1C5KBNzcouGwfFEz7/5XVlQGq/U77VUV9x8KYT8rdLQxXgIi1kADiBkowr54vCHqRkO4uNIoRWlV9LU21P5dK66BXAtMXrmvpn2Oj459wkj5JGlpNvb22a6lD0gZNqKQSz6sDEoyfQda+dDajKGcKF8MULPd6sYR2BQjG+CeUmuwuGdTTMMIKIhnIn5kN5LMVNG+JnPpi7QSBAVHBzINkzWNvzlu+/NTAdT06DUTmpSu+txgF9y/a0pgEozD+oB9z51AewC6KU/pDl2cLvgeFDYyVzOuWTgy7HpEcDB9X2YgUw9iq47z74wV2V1Jasqi2cur/LRhZoVUyBMXVB5MJcAI+5qqtPVDUfcHQG/JkCsLMxbY2Ad8eHhsYB3IpBx+iQLLeJcLKQ00zmOT8xmQVIdVZaje0YlUSCkB6ove3R/+umNw9mXqs45WIAXsNMwP2xvWeVk9PeMs6jVkAnHCzkENL4CCeNBAwCQxCOvHuBCs2BemTJyPilbEYNg5+o3C/nuZ0JIU0+PQXLnpbGSqNgDVMAHg6B43FdnfELuAPm4AJ31yB3ipBPAy/QcYVBH19Iu2Kzy4uWz8oLdZ1LVqd8FSWp/hZJBQKnfeztb7tczj3yui7n5jqQ//eoNMRG+lc2mFNJL94B42WjC7jBWw1GvpCMWp6i+aTMUijQ7mCHPMHzyRL4pG7fB1vUYffYoNw35MRqWgCjmHvVLdP3efuYvQwm/991kRUJhn+GHm0w/rmp/XXdVAg1aVwCAjPOrrWkRhyoN32ITuqtBCWk0Fj/Lwu9qjDmf6fBlhxbpaRy4uvvTECPTrDYTCPSmdi83xA2jwB8jslJD5X9Nqu2SGh6j8x8/qA+6vetVSKjM9IEZgfXhewLf6cmp+270LxlEYpUWEvtKYFyQek5jZccP6TuXFERCksGTs+OyvrHm/ieHBzx7tuFRYObq2Uq6sbHpnU1k9IyPvysvq8/jvC6kFYyLMsOe+VWO9pmZnSyXN5fqT8ofmof6xTR6FoLQb2Vnk8vH/VXWBVyVNWkgY8rrtNIxST//6FAAjQ0UbJiQB/dd/ZF2gZuVZZQtCz68W0sMgEMIWJAijuPlqIfqEjDgxVZYCprpOkqYzSTUJ+MOl9eAdtqjzmfnV2LCDOydKm+ca8739y7N9D5s7ZSt3R2PvLPZhCkoDkFgHMLTbPTblQaKI04mQcO7kaYkxiC+Rnj001lgcyCmzEYU6kItKBoBl96inUY7q9s3NDYyMfmfbXTf/AHRkNygW9cwjziJSIk8pQ6JiicKj8cMj+f6vW3Wdpsi1HnlLnMb+y43YdHHPC6nPqyadIZ9973rhvj0rJdwpjSosCN+Fy0+9ByANRL1itpGGlDbaFwBaNRqOaGBKzC7b1TxPFsMhhEDMazrlZQXuGAensYCgFJPOZxgcWbSUoKvOjDiyxbEjlrHwlxs9ocxsEoM//v7u2YEm5zXpW6CG+r0nPpwqK1jlrjkkf4eG/qP1CeeluR6/upZGZ8cLXMLLAxh7pWTS6YFyhk3Qu8Hljsa9p2Y2IT8LrKSTI35jtVpY5NlUumdF5BhINNL81a1z8QcxmbF5GYkwVl8IgnHmmVGite//KKsrS9L0s07LWgQEwLtmCSfMibtSFqPBx2vvYAEDYG+PdKNwwJQq3keUf6vVB7slruSn3OlkY0UdJcA4anU3sPj87ItZoaU5BgiRpfpR6Me87F5yodRktEJMRtpQD+LcY5PzSv9nbJ3fFrefxQjlArOfuejI0brxciV592dA6v1S0srYoQccBAHJTKazQo3tDRFb0CzZJiRd45DmlL+Tk8vyvv375RHMX/lAbWc1XakTc3NfXa6MB59p20215h0dkvopk0PJAD0uUSESb3nuNd2UPsdSrOn2D313qa2+T33vnixge+M1qYVP2Y2KmzWVpux3vLOnPC4mY4lLP4EZnDs0z4BtsEegz85UEacMME4eRNprz6W1fziFVxLAhEyfVKNHenLR+JWllc9nQMwmWq6YqRafT/iYsXYlBjA0vICsPF87PrauvuVaBOooXEMrvrSavjMrS6vLpaFpbkyvzhvIHtlGulXGlmeOSfAAYQLMYepmYny4tUr93XHpF0w98qheWwgiSNzxxU2e4QZ4e04fPU6KQRLJSXCTBAJy0ASA3UQ5YbkVVF6wwflzp5opn4Ys2BqicMc7m5VDgINErnToU8+V9b4trTKiUP5tlQ+LPekO43UQ8bdjEyWW9UN5Qcj2N3d9pgD88dss+QM79gMwgYTlotel9ML8nBT9qXNXCutY9J0ADCMG5CSQE4jofsCmNF0WHOONLZmIFDGJiHqXn1tlRNf7eDOSjrGO1DVOZuM9HKwg89IR51TGG47RCMiDzWp/fXQ3e/690CZzvb935KQ5v0u+kHuQ1cXZmH+0E3apRmVz7OBzn7qhtjGmSo6A0UwhvDf0bM0AnUBVtT4GcFl6SmjwvSdCYfwiNef1wFgAgf9QUbl2X01LWk8OiaVVZLxiy9elY3Xr8viF1+USQavpDEgQTtyW6wuj5R5gX791UZZf7FeJhcEnuvzcnGyrwZ4U67uBIaO+vSXB+W8XJYbeTkvV+Xs9rKMsk1UTGVqak7hkBe1OUkjTvlg0Ong5FjgVgOW9AIYgMC6qSQcboS8Mjo7p7DuJB2v/J2swwPlszNiqWdVH0ZIP1sq+pL6pSvPnnnfO31YlZLHGNiuyUCUoipnp1diRGKmsqO/zQfb78RJTk84eF/pV/QwSgbImDOGCzNKD2Vdoul4UYzizilAL8IRU6HOsn5df2JILCnmq5W0WwYUGU1fUleKQxU9WyItkAFAwsdNxtOvnSMK/s3plwBukJ9fEtavRmpIEAWc9yhsWbnS9CweyjtSh3f6bemOi1NPYnEBduoripvn/HFdaazF5jkv3CD92QbJVyAAM2qwR3WnWb00UX786S9qIMwh05+XxJakQjqjitLQGLhh2+ePP3xbrtRPnp2RZLg6VeMZ9ZSNt2UiEdU/uDs68Lpz5lCRvsy97r99I7Xyo+yVRklwDwiwKOdgp5yqL8o+8AkxhxGZd8aUR7aFcvyQ1PFZ9W8nFpa9fXVCfcwiqWQ1QoC+UXBn6q+eSk3d3T8st1KlGQiDmHNmldjU/KzDmZQqPSow3oyqP8tw5NiU8iuV9ezSYRRJWqkMUtVX1P9eKB0xgnGpu6i4SENOUznc4xB/tAI2mjDnrPKW6ru8soEKK1Vb/XOlDcB733hUt8sRKYxmwzZLxi54p+6oWwbdmNZD4lNn1GfWrfvUzI03U1ZMI7IHnkVOjG9QXwyu4U88VmUpjULcxO2LNqW01O0or39TCf1rhDnIf5rX96fE1XTBn3S5JnV1n0UUYtzhnME9uQLQahkN8Zx2UrgaoN+qcequZJJW7KhsKh3pjQWVibkbAg2UIPHQVChpGVej83pm94PZFVTKxvqK++kK0QNQHHDn0Ww1TDc89dGQJIxI33akXgu8q826btRdTiIZUwM72v5YrgX699tbUv/UB1RLOmUgSvEhLEn/sfrtlz/9XK62dixBFwW+CaUNcYYmwXlbM2rcgPZKZXSjPmYZQ8UWUARCjr7l7nemhsRs2ODBgRN8sfEv337vk0FYD87UDn3USXUTZldXypQYwyKDcmIOYwIh55x5sErpArhmFMQtBnWhst1iuaXKaWZmwWr0zTWLUy4EIjZ1sHnmTvGocCXrGMxiFRxbY/m6B32nBCXABZSY870q6g3CnjIGxDmPniAGwJfqErBOgA8SsPaAr42sry57xmF6atx7BjhCiQ0+dLGYA4dZZ/uA8t6PxsYmYx56UNNPz5/bhx4MrjBv29fvg56hfB90Txrozr89GuYviXeMvL66Iczo23D3LhnZeW222mr0lyjHGDSTadjL3BsspJ4hoCJB6pfpAZWMwTS7VT2wIo3P5sRCl9GyvrxczlisIaABHBqOD91nsGTkpswvzHorIXfOrGa1GNMqpJh6Zf3zLKPDalRIE/rFHKnLmgUSMykgXsluUo3t4PioTAnkrN1mCmteQJqXhB+XunqhuPk2FkxuSn1EVNSzy8syIzdT7HleWZO6vqrw5iw9xydYODJlDYMvU8JYxtWHHkESSsX1TirlnTvfk37/81vl88xq58o6ar20AS6BlSOfRqf0LGAKqTJujggWkBiY29yQhFYZw+VuBKij/aPCJ21vLtUH3j+QNwaX5FWgYbVbLBqZ85ZMll/SHz8SAzxVGj2gBdNW8TBYxSwBc+cxruCKE9DPXbb0edEqGFFHelP2AJM5aZbW4p7pMuqSragsmoEZ7B8c2i8DmwzaMZDGlkzaDTKE2NXKXFdqEYqxJ3zd7v7eAT3IHGq7GeQHGuhGKnDt/P5z76U2h3jHPs27brnpGXCC6dhsQSUAdoZiouBx56qRI09JEZaAjB8gzOAZfTDqjAExAM0IObt32LnDgosFqdBMXXFiJ+ZsKlhfXZUqOOW13RwWSN+atc7bO9ue/2QrY55nxlc4GFRiczDgYUqJM6PRHiR6JFXn1efc9HzuvhgH+4g5m4ttiwDwTpJwclFAlSTlTDUa2uHhiaSqNABJvEW+GbW4Iqkr6Tat/uY4ElNST9f1BZsT9qXqn6mPeRJhKp4RSVmk9OjYhBebSKcoZ4fss2aM4dbrx5H4QosKd0JplwTmy5MCJd/lYmT/UEAAWIzif/HqZRlFejKIJqZwxUH/qpNLMSCEPSvgOIyAAUNWsVH+SNY1MQ52Q+0fHPggwDM9A0q4M4OGSoqYSRzlywg0FcpCkZTGgA+VmRkDD3rJLYuEWAqLFsRSVT4mwDgG78xomBHIoyWy6ocDM8hLHB7I5hNF0+AxFiTFs3hM2OnqjnIb7I/QrwXoGiRB/c0Hua/feW6/1/ea2nZdNyqg2v1TnqF8pwFAvIdZTEMheWUQI9gqcdz5dFEBPaYAATrP9PvEbelbyzdAxa330+qB6SamnWA8fBLGX86QyqvajG9bSaKwdHB9bU2NGFX6VP3DaTXuCa+YgmEoIDcy5rXX1adjoA1VOfqlDLx1DKgRAYqBoBslbGp+TiqspCUSbklSXiDiA2sjAgyNjlHjCfVNkZL0TUcFxAs10D31SZkmulae5+RvQhJaCFSHU2pvgnpEfcXLW583diYV81QXA1VeNy6Jbwag8AtLUBXmGOqz2gkDTYxmT8jtBO5o5McX5WxnvxzsHvgTsdsfdsq7D+889cMpLICUHVvnUt33d3Z9Z7Rsa5tP0Owraeq/w2iVZ4NKFxoD4wuXAjlSmQE2Rp4lzAtbLZH+SE0YMmvZmVoEvNQ7g44AkjlrtB7mpClf+tu803dH80Jl9xHMqhsWqTDNxio31t0zss101wtpCW/evCt7KieYB40nNu/A3NU2FE+3ATbk3VZWAWl8zVVTmt03DQrpHZyg7e+pVK/OgjK+mtr29T2p9pfP9ZXUfr4fSo/SXT+/9T2te2boq1Q1RJ+Z9d0hhe0Eiai756OlZlG5oUaFH89LYy8OzYkgSGvUbh/ULxcMmiDx6eey5NPzkbexHBJ//haV+sOMDqPucUolRCNlkQdqJB9pY2knyxkZ4EISTaEGSnKz8KKjcEZlN7+8UkZQbVmgQSCyRyVGNZ2R6i4xJj9Sk9UIGbiC6Gcj/bcO9svM8mJZ2NhQeGJgciPRLJAq/wqDwSZxj9KR9Dk7PlSDn3ejRVMQtzGYuXNm1oyY24HAh/RjXntFWga7k27VB9766W3ZU9+dbY58wJ0ug0/ZZGRfWsWSJOKE4j+X6swHAM4E6IN9xad+OqotgKVsqRt4MADkha4FA4d8t4rDCykbs1wxKgYwYZQwDfyj8XjwTAHwIYZTaQLMBlCHjFewqMeDnnKLSs+sBNs5OXaJJaoMRlJvCwtLSstEWaA7I/BzVtnu3qGZD1/4IHrIuKMdQW5UPaL19aW6If8PejoFk0PiAmbBVGy9o2dUNDFXv6MqRZ1wjI1UMl2hasUg2bWeOTSPtcAMoNlMFxyZcJk2ilFxNTExEFZ5MYrOAXusiGKQxgyBFiomMKGGqRYp1e3UjaYscoi8GhUqpNKKJPZZ42pMywIgR+qg8tKYnXCppZen5wLCQTnc3nWjdXvCXgxJmRAApD0w+KU+JZKfzQs05Gu2FErVl24qd8w5y73SIksf5n+4t2vJ/lGSqCN1+Md//pey/8PPnATIigt1SiWBpZKT7xVJ/EUxks75dTneOyrvfvipXB0LPCoruiEMOu2JkXBII1N011Kz75THRfWZV9UlEIcrlzAQuWMqaVR9cpif18YrSTBX4oH5ccEQme/m4HwO9ePOqjr20atqpSVMFc6jg/BL3xjJa+mr+oABUR5IZsqE+iNc7kx7wTCQ3Nj98Y9/VHdoxeo+I9zkhe22pI+6JDzSBi4RwFC0sfvX2PjUzJMWlvSzD9AH23gqA2i7G/YOpVn7njTIvu0OeuDGvw+pXxgP/HKnbHnl2f+NRpBmKh9LXD0jvG3FRaXIItz7UZckOZdeWCOuqlNlwv1xRTlHWYs12C1zzbmJnz4jW/sYqaWBvHjxyidYsnBhSgBk3nVbqumM1Fp2ZLE9j0GhmQXOGEd6Kj41nOvLTjk6PVFixsoiKjUZUbTjimdKbhgR5hMvN2IIY2IMJklCiSr3U8+lFt8wGn565n48p6eMwrAEhpujkzIqcN5I9T14/76c7m0J8MfSNFQWYhAcF7zzUX19uZlW/g62th0GZTGjNLP01BsWlDb2Xv+rwH8nSX4LYxHCkPCAGQBcCBBnx0dlTHEjpemP8+VLtjmq9Mol6rXydqT+MfXFeALlR72gYTB9xfLXPanyjAkwEk9ZcqqKP/7O6jq5Y34cBgqIAStTWB7ploQnHYCM8Lkjrfm6JtIYhozGhHaw5mW1HAPFoqKJ8pYFJZLOHL5wqfRvq7xYoAMT4Yfwoj2IMKvIKjcPqXJDea/poUnSrwtoqDbr9/wp9tBjbu677FG/sPqaBbOswks3vumNCg0DIMqj+9j0nfWCGa548YYO3GEvNTuXitoJ0p6mSNuXhNCPjNUodDEXzbJAuD3nfXE0DyeVMsVDP5E+GPOqB0dH5UANjobGO6u76BPSL+VoIZgHhGQ5ltpIw2QqjOmycUayxTSOBNgRSUNU4AWldUTmV1J17wTqcyS5mMiZQIKKe6EGvMoot/J6yUCV1MdL7AhDEnp+eqKsiKFsSIWmv0ueWM7qPd5Ky7GkdwepKmAdCZwftj6W777/obD8cWlxRYA9E/OIz7+yU4y14CfsAOsIYIqfRRnPV9Z9xjcLbN59+FCOlC+0Cka3gTT/CUY0J+5MYVnTEWi3d3bch0bLoqWj+rKKi22m9JOpAeqekWzADHCRvnR5vDtL5QtQqVPKlby46+CwGOFeLv/4j39Ut2pCeehIVZ80A0EjkyjwqDqnmzLIiB80I+Kj7gkTxlBTF9C9hhh3yB6b955pmyLA2t9j1HbXz19t1u/5U+yT2nbd+6BL9vfug8xagHZp6DHeuAegYZjBNKMiecY1XJd+MzXFRAQeAXUsFQ1A497u1HcGYPiTkdzdlRk1YiQbm/UZ7OJTPSeSsCxZRB08ps+oxs0yTwa8GFFmGSb7gYnLRwEpzGO5Rw0nXvqZ7vs1Up9N/B/evStHe/tSYaVGqtGdi0kA0hkBo6PGfSugjCgs5qDHxAhupC6Pdu7K3IQkn5jHjVTna6nWatFSk5HocTJprGpDM7gsH96+9Rr1/e3tsi0JTl/daTs9cmMfV7+eBSAU0/jIePkgSXagNBhwsgc4LEP1TIDAyNwuTIiNL+ubz93FOJDmcC67I91Zp725tu6tpGykACCcuMluNaQwH1yAKY6IAQifkv70M6hwBhlB1riPEWLcBM0ou1LcOceNgUmWzMKcaR+o5a5L1bVPSZmZLZvPN/3hv1UxtTjaSWUuae0P28FEpX0A6BOlFw3BXR1TI/n15PbYXAa0X8JVlzBL4jkaYD8iyPvuH6O2u095z+f2PWmQOVTb1fYNHh9Qv7DaZtyDbwfV5lHUAJl3KjReuIesRsIGWGMgjOGvBqiAWFKUu0Ns/I+Oq1HIXMZ+ZyshixLyY+9Mm7AmmtVMpyfn7i+jGiJxkCyopByby8otImIpo0/wlHRjMIazt+YlIU8EEqQyB+4BbD5WN6aGxNcp+Bw095sz9X+lCt4JtKf7h1ZxWQc+ubgkdXlUKrnSpHx1dJ+Xms/GEc4FQ5s4UpzHJxz7e6TuObvDjn08EMcP45Z+O2l4+fJF4XOwbKjwXmLyqRJhioyFNB+lnm9JJb5RdmB4EA2eMNjWycfsKedTdUkulcc3H96Xd3zXSiC5gREpHmYRADK7nDjgz983k7TkjDMAZDYrDcM762Q/NjZpdZyzwIgL7cCnm+oOYJmiyn5yR2GTLt4xh+HkghNOSOVrm8w84JY0cL4768dzfzQMiE/r7Ep7OlR3hQMKCZD2xYi8qcl30tjEZ/Shg/5tAN2+Q8Pc1lTb1fYPXQb1C6ttxh2OHACNiykQzP0uZwauHgAqZcU7FthRcpbW3HGjPrH70IAbB3YkCQGw5Qhp5bO86XDKt49PUp+R5ZAshkBCn6ji+Xg5g2QcqUsDQSrT8JgSoQ/IYA+x8s0pzv2K88RhIGIQK2uF43tRVzneh/Qyl/1sfb0sLC+VKUXNkUczkj7xIboDj8SyVZPtkixyYWshyzbZ1YTayAcNTsQcjpROpnyOOOZ4RGBSWa0LsMybL0sqoRqzm2xOUjoa+LwHubb2t+2f9d1sepk3oMWAJMWOJZFZtYb2wZLJW4GekWSOSWIvM/O+AONc4DpWGjsCMoBm8wbf4OK0Ewan2FQB6FzWZqDShHSxUu1E2sf5mSQu02lyR9mSXyQqG1ZSjaaLAmjdh3Y4jIjHikGuVMEBPnEy1oHKjOrOLi8AzuzDnlR3dmNRdhzzuy9tCFAz60GLcvujXeheCxRITGdOgKaR0OLcxOTQdvcIIwf0gCLA/nYPqe3uqe+D7jU91a77rMJ86DKoX1htM+7Zh+mZxbP/eFb5xDt3pHCULxKZsgNYfE3QgLYfe+JJ1jJXY4UZeDUZbmwccXo1md75uBrLExnEoUGwO4hBI9RspIynSNSgaERIk0P1YxmRhfkwKMNJlpYSCo/GOf/yZZmTlONsapaevn/7s6fLppRkjvOZVqNlMQQ7uZiiYV03+WG31Z6kNhKXfjpaBid/zOu6EHPYVd+ZFWf0c9kXzNTbhUCIus+wAIDlSxv+AonAzeqs9zvb5UBaAnlZXImvnMDdxA/UZ54sP6orwFlcKgYxrHmflOK5XYF9fWMj5pKRlsoHK9rok55Ju2AGgLnjVTEqyhj1lngZ4UeN55Ij+43TSaQ9zC14LpqyBMCUGSP5nOMNgDEDlBB1NCuGhDn5pO6RsFbH5Q6JzxHI7Fenfw6LZkXa4uKK03Mgxsz+7Sv1peOMsR23Fnl3mIMBPTlvQLsJqbX4s6m8oitg5oYXHu3VDS4aFo9h1Dz0obZd/Z4jgDW1g+q94/b+vfcclM+1WRK5ABDhVX4bUECxfDPCyqvfe5rds9OfpamIvPAUv1SRXCpsfGbRO1a7I0WqADUswIDkcVlbpQL0ArAK2So58XWvYAYeJdebjzdSGLjnEHgkB9+xYvvjOQNP87NqBAyi8XXHMy82QcLTr0RtpY/8cYvTR+KoorcCyIY3ZrCuOEZsGWVnwQXz3jvbHwWWE4V3ZXWVvjqHDdJfZZcQa5T5BvblhRrnfKxP3tvddjxsgUSb4DO3M5OzZUoqLHmhkR/L7k7hj6u/fau0dZSnb3/40csfx8dnyqEYByPAjBWgaTBlRznyMTi6DKxfp5EDMlTWjWfPaNyFI30YMfazAEX/2AcKSpu5UnqZrjs9v3IflaWprF4DzFafBTzmtONAQbZ+CkQwCzEhBs3or/tTPkoHRw3RbSF+dk/lx/kA3yILc+YXveeatDEQeSatgb45A/SMe3RUliwuoc++srZh1f7g+EzgnhIDPi0fPnyMFqB6QAOhu+U+fTS9LimfCw2g1dQMYt30SOOpqXc4QVDbfhA9BmjoU97zuZ8Z1M8+KUD20I7GjdkD835hNGb37XpmYR7lkk64Y6622twDsKjWljRmakhfHNuHGgEVQ19Or1SL0oi9Aa6Wa/UYCUg4MrPEUAOlQVB3rHlGStF3g40gwal8JPW8wEAa6IujcrKAAZUcdR11nMbLcb4fP3xw/5mVVjRgwqXxosZ7BF6aAA3sYJ9P7Ug1vDiz1IaBUKaEzRpnps6wi32+asgCNI2VtsjAE3nhjC09+izv9ecvpB7feKnlodRQAED/mS4jAFLKyyEnmpxemEFwqqYlvOLzwhIBCtUWEMvIaWQGAEaH1oIUJQ0UP8yBVfMSggJujKYDZlRptB3uG5ubdouU5rRRf1FF6VHRq6oY/IppMoBLnSGkOH3FK/30zgcH+M7Xs+diMAL89s6emQfMl62ZjHF4hF6MhTpkgA8JjUZyxnSYmA1p4tgkpq6oa+LycmDqO5pMl8T0Zv4zCU7qPdqpExgU9xjAqTwMofuN//Pe87mfGdTPHjUywQzVbuIZQOVzjwa9t80pnjCD4dVhxbMlLHcci9I+390ucK9/QItPg9fuFLgqDeYZZo0bVSj2SCWvxcYNlYwarAbLedIxnz3qgagFAYXqYySY70kR4uXVhVVl5p2RVqy8YlSZUWRSRz+Yc6PNCM753Iukn+KZliS6VpwcFcRupi1JSBopqj0DS/QH2RSx8ex5YeP/xrMXcjetvrCAosZ7IGnDd5nZScUKNX9tQu4WFpctyVgx9u1f/lI+fNzyghsATUPnW9z0/RmwAmj+QqjSQL8S6YZE9WAUmoTSQXoIFwBY8xCDIr+TYm7E63ED+vwqL0bQ+ewR4cLMkLDECVBDTb41iFkHD5LdZ1a6YQx0Hcg3khlitHtc8bHDBb/E/UJdmOmp2fLy1Wuf0cYH6VC10aTc90azUHyExUIUDnckuOXVNU+dMYX45s1bl61agNoFLJS2l9pf75KEno1BMRoVd//i+L5EdosQfQqYoQw3adg7VJv1e/4k+26OeoR996J5V+6T0iy7BXk9pDRvu2veG+QaiLzrOe9QqNT6kwFAg2GiKGWFsRuHv9jkgT2+BHCZuTLlhjXASFjcs1mfxobkimOPWPzP6Ch97WmBZtGqMtKOlWwcBmjpJ90PdZTIGWAjX/S1vf9X8QIOlnsyvy0RZOlHX5R5XfYsb0qyMopO2um7AghWuNHnhUX88OPPod5Ksm7v7Xkl3Kk0BvrZDJ3BONh3zJ2ljqdiIiyfZHSX7gBSCSnqQScyrrwyiLUjZgJoKBvitsqrDJFO7NEykPB8RRIA4hZzuiOeAmvCpfwALmMihEFdJPODLIGV1jxrzbMQuihvl6+I/jWLc1CpqXjyRcUyp8wqOpgRn+fd3d2zVsS5aSxAoS/PYhMYBWHCZNAaGIWHkVEG3/3wsxlOrP5T9mHiio88u100VxfQlgg4pL9FQhrCEcSUSjwFwSXCrue2H6X/pGHvUG3W7/lT7N3fHOAmnimYXoEktZ/b9kmUQ9x7fsKtH/XShO/Sk+xrzOOd9EUJpnOXs14iVEa9CU+cN8N0n1yNl5o04EfLN998o/7bZNk73DfwaRQAGqnNoBefckU6ER5SGknm42zUni/PGdwRg1BDcWORH2JHBWQgyMs/aZw0IEk0GjTSD3X357fvy8z0vBkAc9uEu7yy5imfN+/ee+EGA3Q//vy2vH3/UW5YjbUoBsBRwEeWYPT1iVdZsUr53fffl529A73fuTFzKD5SmsP6GARj4IuNISxD3dMFU0BSs+oKP6ja5IHnQ6bD1IVAsiMJ6Q8zLcWBgKi1Ic0nBQoKGUUHIRabHlDHfbC/3AFmngEUaQTArOP26Lj8Am7UeiQ1XYvIT0wLwii3tndVd1GGSGC0Fo7ppSyppzg+GTV+RHHExw0IiwVBs9JmWMjy5u07AxvmS7fLBUY7CA7fpS6ge6QGY8f46TkOedCjXuO+b96mNgg+5z2f+5lB/exTo8CsbR9mfuyaJdXuodrPfUrz+256zqJ8QoXWle96wk20IZmprLEHTyhUNCKCoApwZzU74yIMDMOFj3xl1w+7kVgcArfHjpFsGimLHDjojvpEbfOH4tXoUKWZnqHxMTruxSkG8J0kMhsGJJ1JoKJDmuAeqQ0AuL8RUFGT1yTJAD8SRYm09JGsE4g6Uh+3/a0mJCBfiaA/ubn5THFIMi0vFfYBMxIdq6M4e+vUUpSRaxZtbMgt6d5RN8ILR9SiARYMBelmyS5A8T3pDEdqicI5otANLgawYOwspeR8tVdfvHY3xOd1NSozZQ/oAR4rznzOmpghoKSsWYjDPnDsUdtdP4rXQFUBcSdtlCtlxXLQE4GTMoEJwJDoevC+xqeIVNYMBJJH719XeHyhkzSwVv9E2g/MhpNX2On1cWvXq9aoH+oKQYBG0TSJLqkbMdX0oWloXG2ixSETHlI04H5+ehRuevQ57/l83yzTTaFiEncafTT8xpy7Glv3uetnMHBrc6i2S6JrUjvr+YuwGdCyWVhHupr3cBbpoMHFHTdIcn7ZhCH/sorFJjLBE16cGYUl/yzn5GuKcci7KlsNjUbCIAzFg/RiVJsNEwxsAWLUVtyzxhvJwAAWEguOj8RFyvONL9KHVGEgDPDQT6e/x6F6LHVkowYDa7iXsmozNhYQMWou68VJD1KRdcz0w+mL0k3wp3dRfRUv+WdkHfsIi8EsSV5JyPVnm+rjsl9ZgBUjAdBISdLFBhfKhIPuGcVmEQoAs6SblZnUXNRXBuBG9MwSS/Z1L3J0EfHJHDXbQJI/+r+Alc/XkC66DjAIBRQai5icD4CkBpVmDgmM0XBdSh+HAx5KzT/WPfrHlDOj13H077IYGkf0fvWbrz2g9v1P36u81ZVRmfN9bQBP/k/P1M9XnGfSoNBk3kgbYqwC/YyBRFRuumuhVfRI9c+gGC3rPvWkdHhou+jnpx+13X3Oez7fN2seRLV9Gvu5Ns/3yN49+6R8T7vavm2X5fTQXT6EfVdCN+ahOeidX9qL7QRa7mAbG3n1ajFdgDJATwOWFe540x2JzDt9Nz7GRiSYsU3P8+R6Zx8t/ThGvBlVRo1jVNtH4yrsM6Ztpsb91Um+WcVKJOaTmUPl4ARi45B+tASmrdjjjbTzCPbCnCTSaXnz5merjo5D6jcqrsE7Ne0ztGEITLsQH1/C+LgVn4zlqxsh1RiVp8/JaC5jAzM+FeU//af/VDjfmr4vDJI16/Q7kYiea1d47IJa39zwRhPCoCyYDqL0WcLJGuml5WWHjXRH7X39xZdxcP5F7KaCGaIF0M2A4XggUCHgF9DCEFDfCZPy8wi8GAiDdwzuMTVG14aBLO+XVn2xiIVw2LaKVkJ/fUHpoMvw4vVrqrO8VfeE74DzMT8WuABq/UurUdolnTmMBRXdUl7gdj9f8bN8lEUu3cYsEgOc/s80yvoKCof03XqNMa77FO4fmven2l0+9zNLGvTeu/tGudgs722yukpSyZ8uu9XF4gz76XfJafdqzAgn7QgHcGVYQSGxe2ZNXGFpIBCSJXHXXICzXIny582AB796hxMTEdv2+IY0UQN+PBMGKqUd41fcO0EMgJC+kAdu9GwpLHsaDid6uEGMM+iFOhvHD01OMzo7bsCSjAl1rTlZgzlsJDUH2xEq55DxoXgEGIf5Mx+9t7vjOJniyZNWAAO7mXzmuOxYfLG0MG83u/u7logMWNFFYB0z5bC6ysfjVr1vGYm/vLYswK4LHB01eM5Jk3RW2Iy2I9UpDAbD/uk//kcDjCOQUKdhdPTdKRekJHdvqpA5o8/MDXs6iDJz2SkoaQXYz0rtpjYAKID0FyFV/mgKrOWm1Dnr+0ZlCTNQTTkOAAkT1q+SFV0aVH8WkDAdx6i1P0Gr6/mz54VNM3yEH9Uf9zC3a6GYOXSYixnH2XnZ2dl1PkkquPTyT93173bANTY28NtW5AzvTyMCewoNcpfmbftB7727b07nY2H0IBVkM10G+idQO2zwmWE1Jt33MIt3MwLMmjs4i/eGxCHSXg/6lw+qQJfN9Y6aRQMDu7jrSV/M5VQ/NHIGdSIcMByDPMzP+lAA2TPaTB8ZiT0xPSF1L04B5cuJi5K2SCcYEw1mWf1cvrQBkFkCyuVN+AIfn5blu04csr8iSbqyvuqtlaSJuWD2AdMfZiUVfVIWl6B6Ly0tSjKjTitMaQmp4rO0lI+tEz+DTCw0Id8cMACoOb/LZ4yLOXHmmJq8QIAkHnOjB5Bf/+53loheHMKYgMAFsBhjgBlYuqnSADH7mwET01gAkfAoX5aswgxRlQExDMBjEzJnyegld9kLTgqX8KJe2NPuY4iIU2ZKhspCXRTdCI9Rf8YSCBeiTw97ZvYBEB/s77uPzO63KwGaOoPBwLCOjk69o8uMXH6S8d+xZK4iAXpSgHZzuHfhrdvY+lBKrXREo3sKDXKX5m37Qe95j6EinvmNVOc9nuM9CiLMbA5gdGH6FCK+dlogChTjsKLsem7jslGkkhfKTXfH3BX9smveeXL5ywypzatTLo4fnnXzjxqfEU/jwcTVa/C6m0Qc8gPDCeDjjTzTP8VMDUXuJuf4OBpLLeesploLkHvWQdPf48sVqMW4JXzOxkINR60GeBwgCEOgvwuDoM/LFBdLKGmQxAkQWUyCHe5IGwM6NOTf/sM/WK2ONEpCKk8sd0wQnrOKS9LJo9WS9AEY8hhjAPvHp+VC5oB3VIyGddDvPmy5L30pwOAHKef+r8IDHOxtRvVlVRhgvUTqA2AVG2DEH25ZDspINO/uB+NGKI0pLoAs99g5XJnrPQFLPHFoBf5Ucn6Pqag8zAINiYrhVBl2Xv3w448qrnH3/yclnZkWNAOSe3ZhcbaZpzV1uZ2oScRHEQklLgG6/7etsKyJQGrq2jcPbqxPoEHu0rxt/9g7zwGAoH5h8GR3LX95ByaPUdtvmwBV202+28ygC0BDMvXd77ZL8/wlPGzDzk4EzGQ9+Hewkl4xIJdAt41BR1Uh8QC075KEqHzssiI4Gi+N9ZI+G41L4TB9xJzt0eFRrH6SOsxOoNWVtcLncIiTqSkOCWQAB5AyPUVfEQlHGr/48suy+vyFmQUfmAcoaAOolpZuujy6Lj+Ack5Sm2kfBoCQljR8JKe/PyVgADZUZyIHoPR9GRlm1RZABchIVQBPvgDYjqQYGzkAGpsaAA7nc5MeD2BdCnC6U0Ysv7SkVbykjTSGSo92EgC0pMSN/BuwemY9OKC0H8VstVu8y2BVvKSDMog8A15W8cF6qR3qjS4Pg2kRF4OB1OP87EJ5R39aeSH9MEOYA90jyoHD+km4ZylUH8akwqnpAaBpHtG4gh4AWa+1fb7UDfoxGuQuzdv2j73zzF9SvzDcFxU98Ne8PwXQ/SjDcBVV4UH5HmZxoWJDMg07nqvISafduwLimZJnXQBx4MFVhyHu5JmBLg+aYZZhGeR6lTkH7LMbyI1AbjpIEjUg/hh5jrlYGlYstWSqhZR5U4DAsr9/WM4kGZgKOtDFtA1gYNPEsVREPgXDxomj8zM1uI77rGxLZFfVqUDJNTLOAfrjfg4A3RhwSMAZAXpbcXxUv5vTN9lZdK5waLwAB+lkqak7AIY5oG4bzEhctXlFp1bMeuxzgZ5TOVXWcoNkZxoLqc/yShegyoxRasLmPY9yAoCA+krmBq8A5CWhchPHQwHOWCgD0NEe0D7Y7GHQyQ+4SskbgFba5ZGqAZAGNPEY/GIqKvPoi8cz8+0L6orAHJkqY4CQesAPF3lmYw1fOAGT0a6VEiKoaGRieuGe0dAG3gogJ7aj8Q6nQe7SvG0/6D3vKfmgfmHUgK7N8zkU0MFU+4Ha76qevmG3zTiMAOKGuY8Ywl4qO4NeuRJMAsz3eI+uj4FJYx4b8aJ8+qWY4ZYDAhho4kB2Br4EX0tlBrH43CqfbYWZsGvK4QH0CanBsuOQfccFuIlbDQV/05IYMAu2QipYj6bSJ0Y1x70/LStA8nE4Gq4/lQpQ1KrZ9cVIMfuv3SjHUbX5AAADSqwXjz3DmDEqzdzsx+0dN1aIxguAhAHRqEHHKDV+UNOJ3xKO9MnMXQHSrsJABWe1lV4cP4Cii8GqMD4jxPSPV8kJXdQDzIVwYJkRd4Tt+HkG9ADZQBXwhFTqA8CTf0a2mYvGLtIU7iBcxry2uhHEAaB1z7QTPvGydJVyfc6acdmxT/qf//y/e+AMBiaJq4obM0N89+6dP8eLf+bviYtB3ZqiD02F6yWs7jtIckNsnpNcuE1h8PwUGuQuzdv2g9679ypVtR1Pvnhu+YHyeSgDq/zW/pOGS+ignoRu7Jt7cEi940DvqNY2xrHC9vyz7Whkdiq3SjWAd9EjHZAZkQ73qbjbC55QH9Wa9Ehm8UJDRaLQyLh4RtRZWklieLmnvdAHl0fFN6lGx+AXUvAEIMv4UgAaFdg4POCOuVk1PtTRE74zdUyDnLAUC/XerE8XTFCAUEKQfqjL3hyiuPlKJSr4rRow/WhUb6QffW/Ud6QwmgQgJ01IaUDKOWHsEkw1nzSPCMBMRVnyGqECcJO/AGyoxGYguofmojB4lwMAi/TkmTKy+mzA8h53h2fz0CYYMPPgmsIAsKF+Y6fL0h0/IbU9kKbLa7+Vh1NpOkznUU30n9nAgfpPLUQe4hBEdlrhzzvgpL3RXmpqBsWivoN6TzX1M6Xh/D0Duvvc8gOlOTl4jGr/D0jSFd9tN/lemwEwiJvNsfczbTOks6/GVaQrgMmd/jIVqVbHaxCNHXDLLdNhHuRDYiscz1nbncImLDdiGhFmcm+mwIEJkmT05VD75BeJEupljAgzFURjRgozr8tKLgZo7iQRY3oo1oQjqU45vF5mrHDyiK7801gBJcnmcj9VfUD6pkghGitMAhCcSwVl8AvgmOnIjC2G9J3pZwNsugmAJoHF4BYDYkjeY/llTzONnzO4kHBIaS/FVDl4oEvpdf8349DFaPO1wAgjQMC6PPROen28kR6IjzXyqMeW2hSpwiANMEQzFN7lLisIABOe1XTKgPf0JwtvhIFZKd+0AxaMoMpTN7QFFqmQbjMChcvUHoCGvNBHZqmBJo1MTs25iiE3tE+kGJQZTMPCRM3wvZ2w5n2YOUewJvXz88B9bSevnoeuzGqyeTMt0HZjcDV3VFns84Lad+iBHfGPh58EdU/CRvio1LwbpCrqXKvNxcYNznXGnHO5JtX4+VROfC4HN1LRpZr5Lvfp31sw/Y70j/qjC2B7zFnSbUDdeC6Z+WFvwVRjS9XX3hS/B33U7CADR+ln44WZh7JJOrjzjr/enX5qNPq0J1ZI7T0asZDiUXn8VP6gcC93evX0DgCJqlK4cisgwVC4R/gCK34UBioz/m0uP4TLZWnavFtKd+0ibl+NX7tXPGJZEWdjVl+OI+NqLjOS6h1Ac8c9ZcX0IeWNGUcIHx3GEcYdMSOW9nLnglF2bqShtPDXBXQ2sk+lf2+AhurncRU4VJsl2WwIoFWV/sU+r3xPapvVdsKrQYUZl7DkO4Dm7t1WmGMmd8Ki71QowOR0TMLwx+oMaPrbUpET1A5fapzsAaoBrXeAS9Vl3Nwxz3crf8o7YXKELv1in3WtfqEybzeMn+ipC2h80TDpm2b54B/Q+V1SrFduepU56n0++67ixA1hEhZ9SN5rQGcYhAvAMLfEu+cXP9jZqUEc/iMcmIaflequf109EDf2FZgddtc8GYMupKh+07y+c0HceEY9v2euSuAZ95QpU3n0qakH0nN6Io3FmsWlAY1bzKk/zIMt9siAJqBB9JjdU2iY/0YQPXCX78PMnwpoqJ/9XwvQSfk+6A6IeM5R7gQ0QPRdzrizqyrfqUxfDISpQaAhIEkBdQ1o3DBRhRaQEtuf2mmA27sS0LIgfpWpQvU7YUw1g2c0Ojc8S84A1ug4a6XVIBWPQu02OO4xWBVhQjTeNnHoQFMFJr77bL/NRbfA5g0QAKvtQLPIKqzeI21xdz9V9oSr1wZ4EQaj+hFWpB//HtkGzAII01MOvyn3ngSPOu/dATR5ldsK0HlhD+kx3v183w1E/PU75Q3zZBASZnh1GWBm/TqAhnCLO7QlzphLv9DI1PR8760PkanPoWH+/xaAhvL51wA0dmnPvS7gukHXbvKe6noNaAMpQaeGgnk/QFt1NvBkhh+ZIdFRveN4XNw3KrfMuDtMuSc8Hhh9Zy00o+cKXmknXZE20oCEzDRaBR8JSQ/RaMcmOPWj14gBkmSd3sljA5zIrt3w4ubdmHcEIrDJ4YCAOeJpwpMD3tNvAjXBgnQFoAy04d/f2taLR74JQ8wApw5L9gnmBC3pZuQ67EPNBtj4J16VVsSjMJw3wiTdjXuPdoNI3FSATrc2V7y+60p7qGuPjG3cZ165M5MBqMkvwGWWICU0F3WNtkQd1fTZgB5mP4z+2oCG6vf2M8fTck/zLOiu2RMBDbXdQN1wmuf6DoEr3tsS2qd7Yl4B2kCXV4OZ9xqgALexp78MmHOaC/ee9pK78KcwAI9ag8M3+FHB1VjUgLg7TuI3euMdc75FTTjkn4aYH3HjORomdpQZyqDuavQ0digaI4AAglIpZW5/MqdEkHRJuAUwpDffCUfOm3iiYTNHjT8+hg4QvQAER6ZQWwkdo7BnqirDbySsIvd7A2jChxj4s/+GiUSc9XMTt+6Rtsq8uSgHyP13UZgF2Y3qwXHoOfNKODwjqflmFu8dMT6Oc8ItF9Ibswi9F+6jgKYSh9FT3DxG/xaAhmqz+hnVEimXZt2C0bvNhgAa6dWm2m0+D74HWLxAhHtjB+f1Xc6414D2HVC3AO1nhQdYpXk7b9F3VjjJBMirIgGYvjvAAGrmhfjsDmBTOg3APV8uG+Ve+Y8yYAuiLH1q582d+sNq/LG+ONRQ/CUBrdFbNeARRqqwp3H2Gj+MYdTmETb+ldMu4AD+ndz721INEK+VDoCvVl/1fxtgKfUGqO7239hHPzYYjd3JPOzDrzUBwhQh8TM87uTLfniXf+yh1ArSLReUY0xtQOe9ltDUD+WVAOeZs8Ix552tqR2BmMtjE6SnCSdpIKDriniM+jXomoaG0ySo7S7fh5nX9oP8JPWzd8Pt475u3PU9KSskF4zkO+7yalM7rHAXFVcDGqoHxajQfoCmrfCs/y6gYQTkiUG08I8qHSpahK8A2F0l1Zk7p3TeAWhUafnFDVdMh6B9hH/C9jsDWwKiU9qkjbaPeef2Wk5IoMqCdzVy4oUoH2OkAXwAJiQqjR17AOLwZeV3ypQ227zDEPSjcMU4zEAkjZUOwHTbnf9twlJjV9DNewAa4Cd4UIVlHeYVqPJuqSwX6TftcmCvNvNdbvMZam5degho8o85TKJnTtnznBcSOuuOpZ+dFqAfTFv1AzSen0r/A9BR8DXRyHHPVdv1CytB1A/QUE5bxbRTD9C+9IIdYaBa20z+bNaAOgAdbrhD7E7C3Om0eeNH7zQeZm3lSld0J+wOv0heN/QbhY3kb8AKsA1gqYAAFkDLP42VdNB2AQh9a+y5494AFXXBEC9dAEfZ9SS2paCB3PEdH6yVCjW0BwL8WzITlt5JRdg1701cflYB8B7uA1yANiVuAtp+eFf6oQQi1WR7hRjunQts/Jth1oAON5Em/FG2td+sJ78rLVn+rKaLvIbKTdjhskcjM62ln8MoI0tKlbdfgmrCrE5oXiQ2/UG1u5rSrH1PGmYP9bOjQu69d5+jMUO1PVS/W7Gs0g/V/mq3tXneu2DyM8CI97bKPQjQUdlI2Kj0bl+88ZeS2n4bTu/RZ6cACRr+0o39yNLfI5Y9DadHggYSSnUO7GnbuHejxLwCPA0RezQC7hSR+9T+jzul5nZg+xj0AvCy6pZp9nH9jNsO7oJxmCGIsTBNhrsEHe7iWWEZUA1gmlzznG6tpsvG9t0r/PHcdd8AO9+T6Lvbj8qhr33z7G6ByG4rd5k3qDbvksoRAsQ+VUX3e1S7FY3MzizeN2lRHTiV1yYAfS8BLUo/tV9npPGDeTuOdIt523/7XtMgu8f8/i0BDQlDfn8M0ACtrXL7eiKgI56w10PcIQEw/IVbrnTXDcdSGFAEpTsuN8amwVEGADdGq7PdRDw82V5PlHfvHnVvoBow9B0BdNgTvvuwEYxBlqPVLHclXLGkxjyuDItnKFZuyZ3Dx0ekxfEqBECe73FFZPhPM783/vM979bzRf0AXbvvB2goclGFJ6qfhwGacqjpswDtSoUbUzUtOwi/NJBBlIWXagzUL47H7hH/YHvoUTtlDymS9MCfGn1tBt1/j4pPSrv2HepnlsWDyu27LoNVCeOewBwGaPLg5/SvJ/xhB3XjFgPGXgZhb9Owz8v+5S2fKeWk2h2X536bQHK02n1fUYBUDTjtdbGQiDuhcqc9Yk8bMMR0B2jET7ish1ZEEQ5+5d7qLvEqNgO5AWWCWo8P09BcETNhNGZiaPft8dN778cI6ndK2mbkoTJP6g6aNWVot5V9qu5J7TDEUn1vA5qyt5sqLOhJgMZzm2zmwQ28R6Ov3WWCokH0KM27dBdL39K8HVe+D7p/LqBz2irpwfMTAN2PBvl5eI/y7UpEmVFmgyS0mk/cm0vt0WG0JfQgQKvrHM+NuzANCvdhkkyuZ3Y/HO4AjmrDJuuvd1eDs30AOCntIU/ZsCiaZ5lbYjbWvPMYDThBmJLYrybmkTONYRfAxi9mpCNAnm2sB2jI9o631wahfG8EvCnN0h33pwI6yuq+XyjjTmo/14DudFj4ch/QURs9GtqHxmNN994bQLcbTU39zGq6u40E1xlJPxF2PA+6/70Buu02Kc0f3iOPgwCdSz/7AdruFYz9N++9QbH7ZfdAMke7doOsqfZT3weRJVjjJOsw75RMSsh4v9+gsWcxh2KJd9sFQKAeSCKN3tVkcPbShErt/OjCrdXxxg9mAMBhN9WUYUMB6vuAzHAg+2sACfm9yUO6YVOM36sySDuoO4gmf1Da5b2W0Pf8Nc/9AF3XCeyopk8CdP1sUmMP6jX6B25E7TDqhLcl9CBqh5/3vydAt921Ke1rdwnoHOVmMUe8q6nJrFa5bd68DwI0Fex3lYwB7DgA8OOAxqym9nubXGe+qz4bp1mHKf0ggAQIoKxnruzrptNatYV6YcYD7hPMtbvsI0OYwxS4M92WZPPGWfrNe/ZtM41Q7aYGNFQDmisOfbyfx/pOH5jnlNA20j2fB8XbpaYPTd5RubnfqxuG+yv6LED3BsQeArrtLy/oXsIfAXRt1g437z2m0seuoYF+Rb8WoNOMe7+8QLWbpGGATmDm5ox8x02++1lQ9r0JL8OljrhHXLob0+GWixDSPql+b9dB/R7gkZmcUwrY9ew9XNg14woQ9y7cKHW+QzZPTtMQAjzcRqNmu2JNHhyrwlTpNDbhjzIK/3nvpZOrN6XVCzfMe3FmediNAIZZ5m0QoBPIfiQ8Oavf8zn9JaU55OcK0J1KQmddPJDQw/rQSXUlQ343mO4HCGWE6Yc7DU6tzYNQLgMPapCxXiOpM+OMKHyrLICqUT3qMOMh4m+b592ZHmBHWiAvDmniczyEqXfAAKX7pPvv/eOv89S2q/0PAvSgpZ/5nqDuSmilnLvz4HfFr/JmvtnTSCrHONCw59fh4acih1ERDQnCnByJtTg8pqmov6jDBAbSIhpy08675YAkzFHs7l1u0Dh5hsLffUDXo8MGkoLLMEkTtphn3zI3c6Sb3r1JkCjDgsEwPcd7uoNs3+Qr20UCK+3wj3WWV7bTVLEzvLzH+MB9M+6ZrDSD7j034RFfR4DmDmW8DwE9+/jCEgIf9M49d95035vLhVAR2IgFCG5b3TsJdsaaKylXKAExuZRdL468c933E3ZJvNPQ25R+w78aQlNhVktdcaQ97ukuKZ+TGXiUSURaa0p3vfS1KqK5t/vOeWUfmhbM+4SQm3aYcwFaFp7UYXevMHD4BjL5qhhUXga+iXB66epHVEEAORhEjiRHm4t0pOqcDc91rHec+pAGUqayCiDjLsLFf5ZVr8xCQkeaHrYTzDOert9IjIJr7k24be0gGAttuccAfPmtelccuTY9zXjjXqc5nnsMLSnTB6V5be/lshXVdhDtF2ZFOF2m1VCd/6SoxUcoK7jfnatuYEkkKi/aUNOO+t8BU311KZ/re23/MPNtGmZ/L7xu3O37U8L5NKrLcBBl+Q1yk2We7pLyHRPuVosb8LmxC5BmopiBS2WTRpH+eK7fu+YAoAon1G1GMEhDpuN+euKZe/2su+JMdwHmeG/fh13ZmHmu71DmI8HwIE8UBZeeH9j5wi7se/eaMUReA0IJ4h6Yw008Q7V53rnq+m3b5ZVm9R2qn5OGSmioX6PKBqUsNCb3iaqGmE5J6hdOjv5loaZqk+HL1O896tn3o7Z5+0QHKMPugrYBc+03mU6aPbhnshpJUPuF8r1X6AM0mUbDYZqIe0rhlNBwaN692aKxs3vlC60gyv++JlE/Q/le20OkLfvcNd17T0nX1At+Mk/cWToJpbRO+96obuOusYfSjc2Vv6Be+L7DfESsHguKd9pJTekecpiUSBM25EH0ilLTS0aCCoHbumuefh2O3PkdRoi7fG/s80SVfK/vUJ3efvaxrr1nnlcS9U8YedV2/ehJgIb6VTrXIEAnSAYt2kjKAupmpGk4Sd2C79J9+2FppUCS0rx3b9L+/6/uXNTlVnEsfJL0bWbe/2n7JBmWxILFssCuXTs53f8XBZCEwNgYX6pq/8YJTQGR7+PnE5oTDRNXJzTrY7vQf9xDMzagnWWgOtWjb2iHqG1QTGimOWlTv5vQLWqU1c409GP/5IQBYesT2uPQh2g57C2OHvi8Bye7Cd1G+xoLQr/NhOb2g1V/TYHr4valoXr154TmlYYCP99nL91Dqx55SDWhw69PEk4MoPWJDxB3JLmb0MRjs4zjdeQtHRPhjQntejLKPTZQH+ZxB4e8ym5C0w44ofGemtuhdk1d9IDBNRAJW1ZrA1+PMyaY7i/0BP/HvgsJ05iIbI+X6Nx/9Mc3opyw9Yk2D4fMsB4ZB3nvL67o0ifr4x44yQmJ7Yv6Y/u6H3QCbjEUbg/9mKqf2zxmpf+Ob6gJakMexxm2kULoh/FV6r32gOrgANqAN7Zj53eKDZva3VftbvudoM8UsssDllXPbamEuG5n40GhOshOpwcTBTbm+SsgKnrf+lTY5k6vdtftRGFZU/c54fsFKWXHnT2wE6f6e90qFreD8niF9oZ4+edv3uk3XvnIzYnGIHjyjTYij071MzPPpCNeT8clU6/jMXflXNEyjzTr/4jt+CUrNLff9eaP11QAZQhWZr205lsEf20FAflJstmW2jRPvKxUvvhZn8zb0+A+/q03i456rqx6T0sbUqykoM3PaIdt0y9fc83937yGDYKJANvQNbfQD3KijNde0g+CfP4AQdpCF/+nLaS/xQBRlnyms9+nFCC/ltu6b3ZNAfJxEpMTGfXJXLXB7Qqtg808y47qtVMfQevv2nvSxrv9eBe0733QcaQQzYOq/6wTJ6MDbFuFKxyhXvNaJmp7RbjSsl2mzHtsLz8R1mHKPGBZ9TOPsa5POI7qKjv3m6eAsVlv5ueJG2gdQH+w83GWFbpy9kBI1Q8rSKRet6164XuzQo8zOTtv90JX1oPYfbR/2h4WMbUBfSjmdfRhHlEfVgUoj8kl98zA4/ZklPVhWKQtcKTUt5Gg3VfotGdHkGeqecXLAKuE6nHFlNQnC3/4xeFnmSsrwX4EtLetGeWK3cMwQjt1jA9Sx+MnU+hCMFJhn9saxJXHXKHJbL/HkPFAmcetHt+MEf5dFNdlPk9ws5yob5wQ222M2kGWDyu0V3iFJ3Xfif8uTw5u5a/s6wn062nf3I91Va/j4GMCP19RmTJPP4qjNtrVT/MAfVDROpWojaiderVPcPgvU6DEx8XL5Infru4O3QbCGFWs+635xWjnVLBCQd5F42hbznnH74l75bYq40WNr84riFvERh1cIcTapfWRn+W4ErLnFdrXU56iUIcPhsTP8DSZHxKZEwkrcvxUbluJsBjl1xNRN/P0x8rM1RmCEYHA1qq3fG4h45LwxcmhLXnj+UkTDCuEZberEC8DPIXOJ9GUPomxMhfHAVb2WN1xpdgkVvYmPGa4HTiqcOOOe3AK4muZup1Ux6FDb3I6hgFa/K1Ug/5Z+EayLbbn6R1P/bRdbe/JDvsou75RX9nZN5WdXldhLVOnKfPu57aTeB08KYfQzn56qlLpXMDdpHhKVZ9tkPs2cgp6vY9yecrtHfCNR6o+vIcGS12sOvDFaX0D7LwXGfR7aO6AdjhEebKeg7Dz2a6nYNwmlz69bl9Z1eZPuYHaGTd+qF58SPiEPh217pK2hpDPT35lHQjWhUzTl1/CoPC3wtq/AcqaPsHHn6PtxxcPuMu9payaqcuAut/C3tTh0/cvmfVW/7YVWa/f06OdSM3fj4/8kgh02c58T4y06fq4IY90PAXv8cg8qhOW3Q9l6tTmujLFsRNXOfX9ceh6iuNcfYbderqO7m/GO/gZ7A5mxteU8t+K959517kolZ0HD4Q+TFWA+jKvOgjQ1G3A95v7M6+pQj/1mX59Mn8A79fu+HLgp75lnHGy2cfd6cHcvslfOqGB74RfBQdGUx+s39EPBys9V3vg5YocM5yZ947pM0Wp9Mipl/pAsDJDhg4r87K841C6Hk5jvPGZuGJ13smd3QVt894/ywDtrfuYfmD6KbDNOjHKy3GClR0//t/iyFUV8OPJy0B1M8+xu0qMcb+fxxhSolzER63/CDi46w75HPYDnZv/TnvVoJKT7V2WuSTstoXj6nb08dRP+mt9lbCN4eyZ+LDL/kDXuljNKRqXduB6SqvRPdInLz77RGidmnd7fT/3lGM3Xm1FuZ0Mej+5PXox69ugZd9WLb8Lt9WZ8XMbSPxiybED/V54960l3mxiVWHDoe/3pYT3pM587znrK9jRwN8DEp5t2X+kzAPNA7e1Xd8LuZ3op9cB1PHdNX8YgHq+t55+mWIlRR7nV+oA8qFv8TI/78VDH7nWTn//TLsKYqL/yAOmYNkXnUoXq27k9jEA7539XhafxY5dgHtBSbUt5GNFl3hK2LuNkw1F1lPmJJ7HQ36lkatz8+/Han6nvukxUi3lBI4TDuJHPxETxyee9COdfSCxXYJuR8TpZdVP3fzyBUX5/qP/Od2u5zzhCW4c/z1OywxfjTXqx/8NNVa8Ytc8BlIPEge+9He/uzafcIqhbX82H4m7q7PV74d1wG3UGCxzklaoP2E9iq6QXJ3ZJ+5Lj6P1WXYqHaj0mMwLY+HJlA/FxsOv3j+kiJeTPCczuJvMjh7fzKsOoB3Kr2ZM6I/ADlYdHdf+BbqBXlcHIuj3D6Rqy3EfLVf1qUOKbtcHOs6U61WHojE+Ql5pzO28tgZbPZ4n0J8noiuC5jEWsYq3geEqSx8IgV4Z5bbvdqszdUhHO6Hiaiv9gy0Ojbycpl5Zjp2Wh9X94FPVBT4RwU6n0Ed9Zz73m9oA++D+6qOofucDliOk2sgnVA1Qtxs8Qrv6eOd3G6B1Tm2AO/urPIn3tE330zLyJ4nzZkvpqymhrwvgt6VQZsp8pf+oAE1dXtWrzP7N44S2HW73Y85x3em4VNTvlH/KnW+7QWtnrOYzxAaBGw5bG7bLQBB2kEJGfZHK7w73RZwK6tlWRaXXekzVz+2fxTVentH37eQKBeCDh924j4W0u/WRMq9ll/wIAWLV+wv4VyG9XyhT7ymFfp5CsCrnSYnS64VyjkOuyrm6Zjn9WlOLTQVjhUvqce9csDsOK33ld9kf0W7mAePws/oqAeqqbMnjQhkxhOHBDgDNE9dpx3f+Kk9wv2XDP4jGrPJP+1aBuu/Ur/A+VkIb050oO5uOMfOq8zpeX0/yJ1FY1lR9XL8rE+rmSQd9309ikNt49qnguLyCjilF9Z4Hmn+FZYtiYFqc04mCdkjuzPrsSPF7YLDYpbzki3okfeeZ8Q7GdrTNKn2VtT7lDMcSdap2sYjOO1UFY5Mr2DsCNKXwnlb3g/rpRC7p9ejjvsiu0n36yoz4Kf1qAk5RscXEPXkXgs+c85tggBOEEr/eCWku83PWK/RVdroB8k3iLQw+H46Hg13Gvg1p/V4k50+GaIUB8lqehF8f1yHGRaOD/oSxIzZSDcgO+BOt97Q+0TjOyfZR3o35pL+auqieqJ36Kr+7TKbs9p/ayav76SOgTYL5vPYP6Tyk1Vb1TXW7/BPgr6K6HbodyqnOE77863/mX87QYCPfvy9LcajD+ziSunVduZ5L0j5OssXZhsTBg7NaH4Qo97z3qSq7DlDXokbK99CRbSnfB07d2p7/QL2+h06f6R/SiiMf9oSf5VYdwDvm1Kfd78E4Wv7+GlTjtIN2WewS2x9cTUDGzQpD3/y1LeanDqvj2h/kcX9L/WJr+1vhakyfuHpoRD9iu9POd89YLfEj+ljdg7Zihr5vV/5ReoByjq22D0LXUtX7GONEqHiMH/K727CpBP0bdNThr3OqPX7LXHXx2W8py+c9UF5GLRw6mieVruKp3xM81l3sd/r9LtzZBGXXgWqbdv2+ExxQfHDFbyiprqqjckdVB3KyqRDNA5ZdD3Z1q/RauxGTdj0hKHOf4GSyTtCIae1UMIbv41OZedV9Nl/++a/8tpU2sDaWZwD+hQdQ+eoKDaZPrx//X1nPb8k6kFmTK8FpsE/9A5onWKFDf7NCowdqR879F/vIRzJW6MhT2aAvf4OMUI+VOsvt7NtX6SxnirtNwDI5HYyKf5tJQYx+vLf8tOs+qH71Esx8XY/pWKGbW6QSD7BfSLJeHg8jRpPc9l4vVuhcnaHHCo2UnxbTTyYCtKdjx7hD19OLvpH9TT3x8ljB2/Gl/iPfVmjq4HtdoVnO+lihAePiSQeB/atXZL5i56tCNP+EKgZQndtAVYfo4IOdn8dXv10dcLKdQD0KqWKpD1LsRF9171Dfk7gv23G968gpvxPaNSXqR1F9Rf6Q4bp08BjwY4FAXwltipeB+gOWK1/gvlV6YufLMfmKMx+faM6z4DXlU0SU3aZUuldhGy5KtfHu42VQ6cCpLvOeEi+DV3Shxz1o2wEsq2/mcaDOg5V2vmfdCX9JZCfRZm8XaNtM71C/Ko/0JHn1ZZe/l/FAfu5z6tuR0GWdyFi/8j58jptOhleEdciqy/jqS7xcMU9CM04N4ud2nIgVOgemD6Sg+p1PxSu+QP207l393cZr3SrOKa7aTn6OtqOp6oHmlUrv9VSo40qqK7fq7mAdiup2edcR1bm9SrGIIKUoXnZ037tv2qZdff2YYRlpJU6lI3d9rji1Be7shPblkpvsOqa+O58rPPvco/FZj22d2tONVb9dHjCm63fQr0pPeS076Lf7+IqJ1QuCMiYo5mhKTlqw1DfdHayjEvo2pCF9Zaz8zoK6M37E3KR6fExd5ttQXJ/Ad04H+bBhjCNZV8IpH4PxxzjFu2XI1MV+YxlttT4gz/fU3v/T9ignv9giH8QVbnSmONgyMwcDdSivcLd+eLyqjWrj6Oe+d9D/aT312+VBFe/pzkPdk4Aq1ivxT9Cubd6J+hPkcehoGvriMlLrav4OeGG7catRoWOCPKRqx9MnY0lfonVPggmOlNzNCfpGfXuQCr58+8f/DS2c8FtVzE/ggg4gj//wvqyX5ekw0TI2LBq/th3AHmctQQdH897ODvXb9W2k+YHmi57v9/zp9ZI2G/6wAn3UTpn9v74vDn708THhuPIpt8Mn3vibV2DUEzj2RMcSoPzn5rKcEw1XAh4XYPWJVH6IlPGRjvO+NBmf5IKtCcxp+lv8r3Uzk+3zfTMWFNqiP/2gQT8xFvl0G2OAVRBp6sLWyBV6ws8V8K9nInbWn9sKHb68AqoxGH0VXIcyRRl6bGHPj1ukdkz8+PFn6DAf05Z+IPy7PXVzH+bWCFppwo1Z0/DBw4seWOtW5YrTZHZONkX92DZ1mjIPdnpFfSJtffcfWq/kBA8U9efldF5iZ57iqM3lif0Efdz3lRiEH8tkDaQeR1PVA80rPtF4aNtHLLawvu4HTXdU9rs65G5bdE7AV/21nOmczChfthrmMSgSCHgZQEepyspO/ytgO9qm61SoJzu9Qz/393KVOtCPydxWvpB2aEJ2dfEF/3cEB5EKDqaQZlNYjr7ggOtPoR2oUo3/cnXRvmue6aKP6/G5auaaMw9THvRA8xW0u99dWfsG285+x1O/itkmYqxjBDw2y+OhGGDenZWT7SmIQVHuykDrVnblzq7QdxfXdSz7Mb3zq1L3JbSpUE/cTlF2tkoHWPYU6EH9tK7ntZys68nUJ2hT670C++uTseIUH/WrGNov76OXT5z6p7ZdPwjtlxWasFNV57QcZ2s01IRabZz1udJUeBtefgfti0K9t0t27Vc+XJV2wnf8nob0cRkrX0f7jXZ05eSlOFdzhWXXE9fjk1SUeEobnZj3q3wii4u5uKDD6tlXUIBtSUEe8Sm5D1XAjL+OPdBt3tIHwv1Y9y6G22a/Zl9OcbzPd+Un3PW3slOvAmLPaCd2Hao6/pHOsx7reoxXY77q/yoav2oLOkoF9VVaiUOd29SfeS07agcsu9DGlHnA8quidZn/THgwfxTtzymW+7nvO9vFeFVc5c5ertDoWNW5XYfpH9LK/okypZ9gQ3Yr9qtU7ZDRr+6jKUQHZ5dnHeJlwpgq1FcpQDYl/blSc9XmvbTbh7T/3pOM6/HxGW2uyHwvDpkr8s8//ozPF6MPkF7/Im31R0Bblek/BG30dkoQI+KsnA5uZ+cLPW1sf9uPF/iMGEDjIF+VqRsTWp1IpVuZO5q+u/ITnvoR9d/V1fY1Vb3zykGisRjPy0DzwH01vxNFD8CPCIjJazrg+SdCX01fQWOpfBSdpCcqP7brqaP13OedvgP2S/ugMVl2+fL17/9btsyZzk57yvejP+0FM+3E3z9f7P3lODqjePmj8D3kDtwZgst29n7xe84KfIZgWvTBdNvKpp3+HhRoPbw1Rb6KC+HveasN0B9p+PXtpx5o/vufLV98aongPh+wCupSojx08+SuzHK9H3D1ocxtyvfKuAoIXV+dtZ+RxwcBotC/B/31b/29dH7biu0zXuaR5rsc/MVNR7eBOeqQMg6BTutUVM87wPcf/46UMYZ853vorKvPTCDx1KP14/v3rE/OR/sHQGOvwA466KwP3K+EfdBUpeJkV5v6VKnnKXoQuA2iO1p9AcdObaU0t1Lf5Fivid5aUYDrTuL7GTqi+R1PfJxTnZ2NffRj8q592NWHZdcTb6fyIbDBbxH9pJjiM50NjLTVQr4dLkNHvAx0pVZ7Ph+t64DTBj1B45b5vkSwPNK+QvsnxUa9DlZK7WPlk6w+TO9+24qheKWgNoIyVqVZZ6b4oYMTPr6+IjMW/EIkn+DvSs9y/jVF5B+uFfLEfMSINlOPp+/sA5j53F6ckJB+6d9/xgodaVuhSdaZ45PkCs1PipG5XclamtAPJz3G1bqep7BM4mmE6cO3r9A4PpH6yRW/JJTcfLBkRwSRFKjO9Tsb8DKo/D4Djbtrd5eqELe/A2Oo7PQUrriUnY+mlZDK9kRYVyczU4X+OyHMr5PuNe7qso2qfVCVT36aQrx96knVP7UrfpLY1VUBj1dooEH1HppndVDdcxLU15Ua4JDwzmqZHf0Mon2JjTzOhMwv6cMV+lu7yVkGtPvQb/RfNlxj+EcBYFnsPUtd79aAKzNFQdnHz30wIZPUu/8s4Sn13E6ms37X4al4S7lV9BvIigxg1z7pZ66hx++Kn+zxnhx5W6Hb3Wfqe13/LDdXtp/tHtz7qGXcVgDtA4DPZds61O/ial3+5pj6ht1WaBWcqKsVGjxeoUE00InAsjOJ+jiVzQcKwI/y2WjMp/Hpxz55DC2TnR6c9JVUNqIrNfMUXm5rPfdxO0SpbJq6Tal0FfSrJs1T6IuUouxiveKnsuNke4LGr2JRN09U82Qe8soKTaJiq5UPHlsH+lkS6IpWgXqLvX+ryWHH755SVxtdsesTvm1F25LKt61I5Ydv7WgfUpd2wDxOf2Sxy0hrHP6q6Nz+tGldwPF2Pfn2LVemapyg+9nj+zaghLTP+WFXP+TxqyeA7UdM8R1bZysze8tocxtWv+s9dL1C8yn3z57yHpp1WW/Gyg17eg/teqLbWsGTJoEfJcrFPTTqcIXGWxikoZMUT6+SNf66NQ9hw+RUdtsd8H+1zgnswLkTr2xt/QCMn/IJFz78aZeBsZvTjnKmc0dVolT2O9mB1zr5AY95P8sU/WYZpD7r/PgBfdrjaXVz1hTbV33w5ImASq+CNiDcP74f6PcUjR315M+4akp2bTr0cd9dfcoTcg+soC7vzjxOFRsTXOXL3zcr9B26od6I2ibp44PQ9mokF30jNs5vGg1v29G4VRvnKwCc/XCPikFuBzi+o4yJ3vr0FU8LQj93isfPcp5Bka/6WteZaLmyMSZWdOTCo+WRovytbV9MnF5G//E3JXN7cvsx8b9gIrfty7+T3PqM7USdm/HF+NBnlzrrdlzbiecCMe64QthcQQW5DV9wv9zuhaEPG+qHz5x0vFagD9qLNr+1lbzY1lHPtoH1aMdYAvpdUox1by/KLVXBluK7z9hOgl/+RFn9ECnS/hYh8m0/jb8b3fnwhAbcKId63RB0yP2jLN8nLuP1S98dM35N2aZQtinQ7n48EXxrqx0nLbjGmwckQZ93cYnr78rgHLOeoLhEde7GdLVnXAA9bUzrvkx4Kaz+ITjUW6oTGtBOfvYfSOCEjpNBS/EjB4CvBWPqDJ1MMHwwpU/oJywTr8X5XvyQPom8Hb/0oeCWDyknMHuCMttK3x7nMqHRnvTpnQlNdKCuXMOrHy8vlCXOzYR+lbqPk6VvmzxAGfJVPuqUPtcJrGU9o6re6zinmGAfazORe1kntPs8Y67QYMTt6f12zfbpqymOY42BvJZ//Oz3zP3TboinPvoTR6GzE0hM6AOMA1BHtxXwF02Ab3sgx6/aOVkxoTmZIegt86lPP+q4AEZ5XLLPNj5lQgMdRBId2K3MHVxypN/K8PnFExptU+cpoN3rjZXg+5/jrDp95qTW+ASTmjq3OWqvfF139VknHNDy7ve36OPxPBbiK1d7zYyb9VGmLLRratW5z1yhWX8/oYNuZz/9oVjF0p5sH/R/ygd3aFMfv0+GTcVX6PmTQ5zk1wkdKXQtdubnHLnfmg/CRnUwgJf/atifKt31ddXjnhT3ct9iWFPm72EzjxT3qngwhYMInyFGmg+eVsndcpXKxh09dvIoM17qySxf66uQO73iZVD5AeorGzjZnNhXzbW62lOq/XnXD0wsTi5ld2wMsBDZYsQY3p6WPa+pUukA9uqnoZ253eBO1bGndT+DOBg2Oxq4jWXWw0rN++lqOBknxgYzuueZUhTVV7YdXo++d2VFbSchla7iiQ946kd0fyhVDOo0pTg7PbmzE/rRV+ucbM7OFg9m+7EYcnfJDadTQ2pHnjDPSwa1Eej0rFr5/OpL7rLNhuqjn/2TRyDKlFiT54B7CjLW6gegx/pekXVmqqiunyMWqjo8mSjZl/M5Xfv7CuyD17/2LW9dqHc7H44R9QW45Pa6SHGpnSl9pw3S1twYE1wpUQch7DdStaOs23Qt8zI40TygHat+lrM+y9wb/JVP1h953kP3y23+eil5tELrhlbQrh1waFO75qs2drF+B+yr9wvlVdZ7toqPbAfbd3Fbhdrdr9IRtalPpafsqOzVGFFH31PMknbC97qaqpBRjsWiPqES7lvvu8fdlRX3+Sin+l/+8c/865M7XmncNxrl3QrNMh6KKZf2bIX2ODvox3i79nfxhv7nXCGQTsG5sE14/N/amA8x1gde1/HL7dn1y5mX8zV8T39pq/f72j6p4+79n7GrX21n6tbx1RRghSbQU0C01Z9S8wpq1KWevvbwK/Rfv/zxb3xYnGWBZaSnMYGNorDM4wLvmoH7cWXGpSps/Lba0DeyTj9x9fozjs2Pz3rKDXxQkgy/GzCd0LOTwm+a0JUf8nqgaB2+32y7O+pCcifM/sKPcZn6DqhgO2CXH/Tx0bYCORHVZP+XOg0vfxZVX1J3PWEqOqGBn+A4UT80oRvxE0m9ircNRv3DuMBGIapLqS/FR9qPC0xongRI5v/DJjRwO8p3TyY/Y0JX7Z6IftlExgRmPa2PjxLrfdEc6GQ38NRrLKK6yg6o1zjedvqsB7LTetxz2tcE5V37hPvP/e76h3LKOvGYEkxojUEheJKPcrwAaGC/Lfa+33gvjVC0az1F6xMfGxJvOJqNQqZu3gu7PVI5LqDjCj1985ga5Z6qXTnv7ReZjTzjVf+PUO2cE+7P980UL1OA5ncsO6fBsuoru0M9bZq67YT7evkpXs9jqP4VKn/G3sXUsvpSr6nLSa+c7G6jOKqr/KqyphWfOqHvOHXkd3E34YBP0Ep06HAb29aFVdrSlW+oKVkDHxxQyYdqWKXokeLvnOd75ZRp240r680DpRInt+09EBdXK3ofCKr2qKtsBDaVClwpnK728PlojAjra6pxveycbEquzOuHSiq0PcZ9En/HVz9QXV7l1c7oxlD+KnR7dQywKlNUH7aiu9AzfVWU05i4zfOa/i7YB2236oPrWGZdF6eyuV9l89SB3uu57KDN/Skn1M58pXvCp95Dk/XAvIZX++6sOnzevIdWTnVpQxrS78W+fcv3nBSuegBn4K98ENb6Cb3vkLkz1u1IuHan3/Q9k/1I8OUALbN/1K22hn8RQcb3afvKaVUE3o9r367PJpgGcUWSjUBPmeT2DJ3dk/9oe1LrzK1NnT5DGDFeoY0n+8c0rk7afvErFAVvf+CPB3JIKfOPH2ZdxmSKHjKfrG28PaGjEzYQa/kaXu3HyyT4/YYJTT3SIW1Cg+uETvLSFxO6f9vGJjSYed+xrdz2JK6ccblNP69/B6JGHcRp1ZjyIAa4qliwCe2fNQav9EH3n46P4mOnvPNQLPXnCT2egvcy90TG6bck0uSI07kdixcnNOJHmzKhQeo+YULjPfTqMBv9DHyAwKo7t0Pf3cS/fF9687qGOh7ALON4z23tl9R9ImNnowwbL7dTjwMBdbDjvsfXJxkz4vRvXzF+7FQ7KaEX31p7PDtzknHMmVZcbF/ztUu87mgphoNPXsHwl28VoW+MoicUcGq7wvdLjk8fIINjQsJXJuSo25j9SDvxE5RPxlEf0mJ8/Tp//ZPQB7GRx1/hHOC1RQf1eXJEqyN208cJtKXafvi3/a3p1xaPZSfq9/ts5DUFaU8h2geINB+so/ML0M78t4BBo3AyQ1JHe0urG2gDPhoP0woPzVAf+b+1EwceoEHwx9uZVnkvR+zWBXQjY+fuxYW8tglRdJ/s8q/yJI7rUX6iewfG05hT1z8+OcpXoT/TnQ4TlpOYNuK+7qN54HZlpyft0Pj1VB3+T8QnAScyfpdrndRT7nD/SjS2591HbWqHeHsBVhxZdYgeNFVedXd4XcKy6r0MTrrPpIpJ3UnoR0LfhhTXZqPchJOaE5s2TRXW07z6af4pv2VCn/CNUMZB+RvhZNCJQx3lXTSGx35VFNft8oDjzrE/7YcTVZ1dLNdrmXnVfQZVXC8r6kNUV9kBbTu95lUH1M5U7c/544//B9dkhevi8Z+lAAAAAElFTkSuQmCC"/>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AutoShape 9" descr="data:image/png;base64,iVBORw0KGgoAAAANSUhEUgAAAKIAAACcCAYAAAD8gnDGAAAAAXNSR0IArs4c6QAAAARnQU1BAACxjwv8YQUAAAAJcEhZcwAADsMAAA7DAcdvqGQAAKGKSURBVHhelf3pm2fZVR/4nsjIKTIzcqqseVJVaRYSIAkBAozBsjFIgISEabfbpu123/u03de373+gV/d5+pV97Xbbj2ljJjEbYQmEhAANoFlCI1JpKNU8V84ZOUVkxv1+1v6tyFNBln3vytxxfmefPaxpr732cPZZ+sRH/svmpUuXptUDB6a9e/dO09UrE1i6Mq7Ly8vT0tLSlL91v7S0o65A/OXLl6fdu3dPSzuXp6tXr1YAitnY2JhWVlbqumvXrml9fX1a3rVzUt+zzz47ra6ups59Vc7OHctV1/LSZpV54cLadPHixencuXN1PX/+fF3XU7D009LAa/fOXXWVVx1w2bFjx7S5uTRdCQ25VD4gHVxcBfgsXRn3/Xxzc/N5odP2c9DPxu/Bp507d1a961c267prz97C6UrSuQfNH+XsWh7l7go/n1/eZuGIB/Bz7XqVg759+/YV7/aEt3v2JKzsrXt5L29cLV4Jhw8frnqKDws69+7eWbhuho/rqWfnzj0TiS3tGHhubKwPOQV3dV25vF7lyjvoWCoa8HczcVd3RK6Lsk+dOjWt7t837d+/f9q4fLHqJX+AT0Vj5Cvt1ZCUKqdQn5Doj3/49zdV3Ip4Zf1yZdyRyoqhEa4CZHKtslKQAFrBLgeZTo/QaXMwmCIhCkKYemXzapTswnT69Oli1P79q5X/0oWLFX/x/Lnp7NmzCadLgapxBLbK3rN7lB9FVP6u5Z3FGEQPBg2hbkQgJfTlHVWv/HBWV+Pv966Q0fcdgDKAckHHg37mSjbjOspPtfV7edfuir8cYbv3u/FzvzP5pKeIrhUXulqhBfFwB/JSUDi7KsfzzfCBIh45cqR4tWf3yhSRF96HDh3aUrzoY5VxdWOUt7yjCJ+Wo2yMxqXLF6qu3bt3laID8ti5aCiNY37WPUUskxNDkLZXz5977rnUt2s6EF1iUMgdvgNGA2xF3Ez9dGop+rBQxPeUIh46eCCta08pooqWhRTU0BYxWUaBC6AcGIN48YjFBEh7tistjgWMCIbgE4dgFhGD1tYu1PMLa+eHkqTlDIEMYcBBuf07HKw61iNx9WykxdY1OIhv3IpYXIulFS+vMjqN3/JRxPzcinPtMoC460GVvQB1d55WxM0IUPksImi+REXqOX4OPo8epPM3HvAV8Kt/i1dOB8qwduFS8c39RjQKv4vvu5eroVNQeXdG8PjaihkKRp7g0HW6XolBQQ8L5n4nWpJmx9JoIHpE+YBGcDX8Xb8yeEqmrYgaWsvas1bEZC9oizhdHfxJ1/zeTYkPru6vFnU1plkGiuiKea5aRiMCscGIca34dM3SlVImjziIXNkYaSii7qKtIaSlR5O0ulhdAUbJl6gCuJVAF0HXrLzQXvXr0l0FoCyhBUchip7FfdHCQuQec1ZiuZYWrbSfCw3z36DraXA/BDfiWxFZCbiziKBwDv5XN8c9AtxzDRr/Do2DoAzlNc59FTzfu+9g1U8Zx/XKdDENe33jUj3HyxtuuGG66dgNJV8NHeyKi1RuzExZGKIdUViGYX39UqXbXUobSA8Hj3DkGq56pfRIl9YHDSdOnJgO7FspRVSPuMYTrwvCa/GaJNAgEzUtffKjf7CpCzywf6W6zzKVqXDHQlODQf2NGOvKpCqolCthKelURMNdm0meYc75teHnnTpzunwIcZ5jkC5g587h0y1vNZXRIi8vfIwS3qKuCloS/JaHpUBE5c9vQlKuq1DxUTTPinEJ4ghgPE/PUhZ+0AD6uh3knV8blAPHjp8rIoFeXChSQ4kgaa9GeOic0vDR1XTWs1w9cwXz56DpheuVjYWli5LtThctXrouQ+PHc4ol34HVfWUlV1cPFB/27ds/FDJypZDqb3zlx8+KCz3qa/yuRu4UcTm+MEUEFHF/cKCI5Aiu0T5wT+4qoxUxzaquZRFZqf379pYi8iVYv6ReIDW626WUU0JK1+jaAiuHM5WxVBgvIGhtbW04zVFE+TeTHFHqQHgzainEYLIuFsM2r7RzPBjiN+Z2YHnr90KB+YgEoexWwnl6TJKu8fK80+j+pw0WYjCpQZ19lbZ/d/wclCO+hTTvmtXHInad4g0KwGbqRbeuuehPOgFf8EFeV+WKd9/P1dPX3bv3ZuAxZAQXDdUVn6v8ohMNV4sHFy6uVVmbC5fgyJGj09GjR2M1j1aeLhuuQskkcXRCWU1ntKEUMRLc8hH1cntiaQ1WDJLIA86APMePcYWncpaGgY5F/PB7yyLu2z8UUbqhiCMFpIBMEIOMaw9GrqSlSXPh8qWyfAYaFBDRkNi/z8g4rXXvnkJWPAYpQ76zZ9dGualzXLuea10lgnQbrjtCaOGwsIg7F+n4MPBR5mDUYI5Ruuv582Mw1AorjiIaLBBS5wHz39L1/fwqHlxNA6x6FoMmo9YSWBos+s/GB9bwdu8ZeEtbedM1K2dP0rnO+QyaDmUIFKJ/C62Y65dGt8hnpnB+q2dPukj06nXEbfl8u9C7cBsSzq6drXij7ttuu226IYqJP0A55AXwuBpU+FX4gzy/cDkNKShTNIrIxWIRd4e36CbrAcNHBK5X0yDrejl4ifv0R/+wFHH/gXTNMbMYJEGSjIQLBvndiiFuY31YtEsX1qaTJ09OJ05f63YhQHHqmlFcMSq+kOcI6zKHYgwFpYjFwF0Jybuysqeu4krREkCb9KUdQ7AazHZFBJ0n4qzyDYrUV0qRII4iLldxz1eCOShjCHI8256Gcw+PnUaPYfql+GjuNQD3p86cG3VGEZsGwKVRVjWkRZFdT/O6g3KEuXK2Il6JHPD1fAYtnpOltBosX5wiwqfdj+Wdo2FTKvdLqb/yL7rw/Sv7yqc00IE3IzLHKSVt8fhq4jZ37E7j425cmY4fP175KSLOdx75m8fiwGZEV89pcaAsIsT37t5TSFMslRMwZBFcCCwU4nJa4JkzZ8rnu3j+wrR29nSl2xWLh8BB9LAiEDY1oPzN1E8Jxc9brnnEIjj1i9eSXClJlwOqLIKIqwAPigi6wXR9jSuLXffpygEcWGvpMGo5FrW6//KFB5OA58rrIB+Y49IgLjkqfiPCUB/XAR9Scgn2zNq5oqe7PaGEE9/QdWdw7Xj5G7r+ouU6MOpO7RkMkpG64LoeC0MZKVbFE0Dgany2qifZBo9G2csLfu+OQfBcYyWnPZGJLlbAr+HPD54X/lyK8O5S6F7Zd6DyUcR9e1dKifVs0hdPipaFPjSN6Ql0v8u5hdvSX/zJuzc9PHhgtSzQ+qULVcCORUGYCjE+X83vnRm+X09iHtq/rxBr31FZWmq11jDGqFn8rj27q35lqgfRGLG6eqjq4OtJ1y2plUO6vhYhC0ZSRHEsyvx5lQGf/4Yi7kj+oYjddTwflCPIN/AZ0PgA8TtTfuFVCh2sk7R4kJYu7elzZ4u+7iIBupdSb11zL75DQ9dZtGyDOT7lIgVHdQLkUEAB7ucvDQtpsFKKGblJ2xPMO9MDqWNPfM22ntJHKaq8Vmhpdd833XRT+ZTmGyPZ0BsXZGHVpL0axVTOyp7hTlHQAQsFDBStC4MS7AvpWMQ/rMHKwQNj+oZFQujVDBoooMK1sG4pKi3EUwlLRpAI0/LmCthM3bk8Rqj7Un4rtnwtYCsD4k3DgJ5egPgQcCvmIICg697UQe5ZxH7W0MKTly/Zvymi61DEkSbqnL/X8nY5zxN2oOPn9XSapkWZ5uXwC5/EXVy/XDSziAOGL8cFcrXCAZS7veztODRci4+VDkPk6/S9oiQA9JLJpeBBoS7F0LheuHyh4rkFrsqghGYxXMudSDiQUTXfXyB/YmIlb7zxxulouvBlPVmsqTK4aAxYKWoMS+PVuAy8F3LNT/xiRyrdpz7yvk3KduTQwWKYeTxKd+H8ueqCWcISaDJ5rlK/xSngyqLFWVmBjMqko6iuBivS743z3MwSCGuUO0aUFFE8kz5glN/ECH63Iur66j4NBojrawcgXV2Tti0iRsKplGLYpFFmngkNXQboZ/286+g4v5WJ5fjRirh2cfQw7WuxRARNEV3nitjQ9XYd14OO3yiffvAO666kXvUrDz6UCZ+taLlubAyFXLs4Rs8X186X3HTtnud/lQU38jsQ+e1eTIKTmSk4I2/07D9wMAbm4HTn3XdVPQYrelwNnQ8srngyw6e7aBZRHUVH4pY+/idjZeXw4YNDoS6eLyfXdApEDWIUUMqSgMFaBmVFAItSTFhMq7QSsgAQMdMPdsaUK7+QCFKU3z0fUb6eR9Q1g+46quxFAHNFVFaP7ren69+tEMrSql3nimiwsshS4LkAuqyG+TPQ5fa1QspFz9XNYQl0zfiGH4P26yviHJTXdfd1e70VH2GGvEWaCDnCt7TZBgGNexZLjUFni2Z4XVqsKVtLJkvycN8W1W/l6Pr37I1rEd+vFRId0q9diAyTfiXu2cFDY16SBT14MEYthqXTKg+gF16DT8MCs9RFz2c+8kebLB9NpfEUUULDcAVBohImQMzojCK699w8GAT2Bpm2giroShGiPL4ahJqh6nK/L45utZREV7owSj4CK0UL1HNlBVoRCdrz7prFdRrl9H3kXfnFbVfEUooSZAtz5O38fQ/c97M5oMEzuOAPRcQD+Lmf+4gDhgJeTxG7Ttf5766z8dp6vlDEVBX+LXqIjKLhhD7l98oTizjyjTLwUXx3zWRKJhcv2nASN+ziGPxIW+XmN9w1qAMHhvHgb5oleO7E8ZoWklZ999xzz3THrbdVfvA8+YVPFUxM6+cXuCx97IP/ZdOMeM+889FKUNVl4ddi5j+DDq1E5YBphtTKrrFUZFYfwxtxAbQP04oIpOmuuXffzBURHoj2vJ4tgudR5frdiji3iCXYWd2lbItnWnorIqUYcVcWKysjTUPnF9fC2P5cqDgMFRc6i091l/tQIo1pre2KWHjFqZ8rYtcxr6t/Nz5d51aaKCJpxM6WIqr/6vro+pbzXPnqlk9cXYOvvK0cZMqA7N21t9JYgODCrC3W/lk+I2SKSEeUoUzTa+aGzVeqH5+eeuqp6dyZszX9c8uNN5Ue0ZM2UMWfpFPGhlF3wmWDPPS8+12/UF3zvn174yceSusYqw9rZ4dzat5Ji8FohdnpoeAufFcGN4gSrqYCoy3XrTi6kvtqQWG630J37YdXD28xeZP5CrSf2PlSTH5HKaih5hNAPMIqaZhb9SVtpFPxXX8pv0nj5MNgCO2NUlD1soj5QabW0F1TpScKratpGatL8+djVWI8B/Ac9Y3GdjlWApjLO3XyTG1A2LdygLgGzkFaFxo1rLy8kqXQp4LnKVqgGxeotJ5JT9GDlwbePFY2RezGsyt5ybLLkqY2YSwaD4B3lRv+dL14RTb0gg5owOczVqAbVUbKN+WiIcBhNeOLyxfHAoaBih726SeerGmcY8eObU3/APlLLqHdJPyOjK5T6bT0h7/1HzdpLoINvVVQpjmjKkghTiEHMnRnAY1ypVWQZ3yBBjrCT/GsiQd4bMIZouIhYhCknsMHj1SckM680qfWQhiMK+GpBwPDuK2iR+uWphiUerkCXV5ZjNSpwRC81k1x+TQsPibv2787Zt+ocVjIrse9K+c/6CaM6Z6Oh8dIN/BUz1LcmWJyeg9Xvce5c+crP8svvXjdmAUB1lxvQsBXLof3UM5zAVTZ1QgGwX2t+oPnjtyjg+JQDsahNj2ktyGr5kuXiT4lz3m2nh5vDuQ3aLsG0hkznM8AllKSGyUl/43ktzXPKBmUsQoeGkd398Yat956+3TXXXdt0UCncNGzHbtC40ff99s1j9hrvc1c+qU1UdKyfmGY+yEQ1mkoYre+BnnrmqiOF2feT1qAKZQCEqv7DxYzpe30/JYuh8WqssQtqvGsn1fLDHCaK24huMbTCgfYuLRRTJFGd1ENrwSTslCzKA/IN6+jAb1C44oOgvO792NSEHSq35UzLt6EPaDM+EhxwZWFlVFu1Ykbi/KBrV3z+/bxlFnhqvV2/tro6jU49eo2i9/Br/Ds/NXY8jvxqTExoWnB1yo3Udfqulav9HDGQ4ookN/ahXNbfFGPhjV6y7EqJl5PdCFjC8pnGfGWW24phaWou3YNfi39+R/9Tm0Do4QibAOTaPXg/spoElMFutt6HjVWeCtiE9kIt/BKeRbx8pnPk76hfUSL9tsVEdFar7Lsh5NLG9WtlLCEYAAwDsCn6mYpkgcTqry0KPVoaCX8IOb5rmpUeX6VIlxTxPm1fwO/ldM0KKP4knvX9eCsToqE3hbC+XRZoEevSVrPrqyP3kHPIz+oOkKWq7Vq8YTVUDxajDYFzw0OCL9dFnXLvzOKr37PR/lD0ZcE5fD7YJtn1ZOJS9jqlfIbyAPIqPHEx+o1gxtFZCV7mq+nkiijBk+H4Dr8zrVSUPplB9Cdd96ZMgcvlz747l8tRfSwLEXqd7VdqONUsBECKSvTj1jOJiTlbSKERrwVEUC8J5bBPF9bLoT2sypj4U/Ooe+rJfcgwTxalKAVESv5TYgrxkUQpYBJU/gtGtJynlkVWdo0ZTHq6uD5/HcLvenrAPp5euO6cg044axepYtD52oWArBo0pUiRqmqkS5wla4VkWXfomEB4k0YU9JWMPnJSb1VX4I4dKtHT9JWFK5DERMSX+XxMQfrC1oRG6QZ+QZ96ALqKD1I10zJ+IVDOa/tJ5Ce/tgpXjRLH4stref8yZtvvrF8yaUPvPtd1TXv379SD/b3ZoPQT/F0oZ5TxFH5ILQV0VJVCWjLlxkMaaCQFGF5QYDnoBVxefcQUHfHHYZVHAyschejve1Q76ws0s5bNleAoPyGP9/O70qX+515bpnqyrolqEHLSDfDwZPEtQBaKebpqqw8czWXir7Ks3NMJKNTOlYLwKEUKF2y66gHbfIOHgANCnQaTU15+ITOjCFnPFfusERAb2P+lFuFj1t4b46VFKDhK1MP8l8DtJG3uuFxzcIuIAXSE9M+LB59oZCuFFIeyqixKIvv6v7y5Y0xeAzt4pY+/eH3bXpw8OCBitARqtSKBQVSSd1jRoUh2F5Mt3hfDKC5BdcU0TXoV3qK6L4Z3kia9nGdK2JBGAiaaNZDPc1s4LcB1nCwF/lbOAvBdHlBoeiBizL3VBcRX+3yeU+36va8ofNL73ffd5l9361dOmuvVUd6AHFNp8Y9L2dj/VLla2vc1XaatnBkw4pdSzdwbSu3ZRBmClWWKYLW/VG4KjP8q3ThVeVNOvehbmSaQdW/AL8rXQJQnrhOcyXKjQ74awDopTO6a6EahR4xOFBEgQU8dOhI5X/uuWdKaZcef+BLm/VGWIbRGLd+eRS2cWn4cAqZtwih4gdewWT4Oh26ixyjyxCLp7lvYSVRIdXO7oEDB7fKFXQBytEFVX5xuQd91W011NtpC0UEm2mxBQuF5DtpjepW59UgTimE0UVpUIvGtwhd57ze/r2FZ8elDPRsxGVxVb+6WGS8IwjpKRQhdHslrEqf+rtekA614rs+0DypunE4V+Dvjt0LyxlFVB+FJL8LkR9FbIs46greix5M6UUr1ZrXtfjd18YLdDmeNZ9chyKO7WidnmzxWzfM8oknh8ad7zgM4MHBi9vuuH1aPTpesFHJwUNHa0Hb3I84mV0L+QVyXRjo+OuFft7I972gjBLY4l5Lq5C0vTexWlB+e97X8mEo3iLMldDz+VUdhAOUCxp3jMEsIM49fDBlHjzrPMrtMIfOP0+3HTpf82KEawotNCjHfQk4Fr9xECd/l2H6xisHDfBterfj1Ndr9bgfZQLXa8+upa/GEzzmodPhF1yad/K418gpmDlEI2TTNvxE/O4uWwMVrE/Lv7R+4dlNlaX0SGc49VfjgF5YG6Z149LlSohAhFamBSIq9hsS4kEzSdctbkd8uDkTirmJv7BAZF/cgfKfUm8TVjvEGxK/qTpdk3tlLerfgsSNGvJzYS2DZV3VqUyWESPsocSkjt+ZqkwBqft6dDRz4T2Pk07IXaU3ZyiNQULxZXnnljIrtxu20btrd7XlknANUm3lS/mFmyaX6xZOi0n7aogFyZWfeIPmq9b6AvKwRG6rzoWrcCWulmd4W3Qkf9W349og0vP/Fsg7h1Z8eIJB28CFEVO3e5bRHga4CfjSRq7cludVzs9IRSaf82OrkA4Nfe95p5mDe+XOy+48HYCnWCJ0WoIB1R0lVFrK6LrIV9eEKmuGI1DOdsWZh+dBjbxHwxKknwdl6D4wDHRjbKbvWL6W74XKAHP8Gjr9rsVbi2X9E7os6bueOXj2QrD9mTJaRvNnjc92nLbfX6+ueRq/r1dug9/owUeNwtKfwDpSPvzs7nvHEEXl8ncMOhYMDP7PK3gOTeB2RZwjA8nYogoNW2kX6QpRypjoulLK/Oa7pSmUxardvmnJHVrIPQWzHJwphTCKTgEGU+0PJRRZs67QWqw6a3Ui2bxwLuxMQqHvr8bSWQ9mQfq5a/4XnkNxBh0dRvms7bBqFYomPIFDykqJaGn+sYoSwKeoMEsQBLfCopyrSTOCsga9W3VU4DMOf1CgzMUPnF0MaPoZSFHPCx3f0HXMYZ5/TL8NK3i9oH5BY6OAFPHmm2+uaZsjRw6NATK+6a62Wl4iUmpCKpsRCprQ60E/2/58Hv9Cz1pw8zCHF0rToYXfaQjYtfM2dHrQTLre83kAc6aC+TPQStjxlHsOnjXU80XawjkNR7mUsZ9vPZuVOQ/PA61BI1yk7zygy52XPX8+4PrlNq1zuucwT9/5u755+v7N8rWOtXWkjFZZDKhq0cR7t5aHiqggWs1xgQBl1PKEbjJpxCMskKlsCdvjGxrRtgTX7kcAo44QUSZKvYuVm8SbnhCuWQLEjZDYIrCYvRi0EO4uVm3R1VlBEIoeoUr+610eaHxAp9eFKMfvedfsfp6u0HIfnGrVIn4nP9Bvlnn4hNfqlU4+VrPwzZUVHRssFokAPlEg1j783WL4QuOLj2Xtns9TPnGttmwm02z9/Vr463EF+LhwhbYHUP6opMF5Po85pvVcr8kYtLsBBv9MZw0LaZ7TwNigplJUpkYkBfVAY7uGb4d5hfN08/iGjtseUsNW3o4DYrYTRQD1O1eNpJ9thWSSR2j8m4Z5XN+DvgfzawfMa8XreoB83Qi20l/563UKnXb7/Uh77V3lBnXMLdw8zKEa9kwJG+bpt1vBedw8vnF7IZin79/C9jzi5rh73v56P0cvvroaONZ8p8Xx2hiQBEEnzFws3SSh0Ah2aGD9SH7780ak/b6O18ooiudz0DrK/ommYIsWl5ihjDKpa/Gsr90am2CgniZSYL2GsP96aOvU+BWO1wGui3KAurqFS68OvBpKNSzgf6u84tnCGsLjWv7Ga+Rr2vp3h+ZP8+BafcXArfTyXo830vDpOh50nduhy5mn9bvvXa/VP4Ky+Y2dD49GOvweq1CewUU82l131Kiw1kFT+IIR5uaaSWB7ZR0UkBy1tmr6QC+0HTrt9UB8bXAtlRuEzeGK7lqaBV6FEzEu7vt3B3HCHDpOmKctYSbuit/JIpQs5cm1mJdrTzFU2vCDUmKuMoDLqBuzh2CA/B3akrdwKm4BNgH0sSvzZ41z38/zDKjWuZXuevXOlWjg+Px0YHt+MC9je5j7wPLgwtZBU/U3WM3q9VsA0ve95/iKpxVfGkkJgUTRWPN71g3tGLHfkHWjZB2CToRkTEtYRpEmPcdePFBEpeXz15xCxb1pxOZCLCTye3lpZ614CBqB+nZbt01XNzbLjrAjldvZLJQyJTRhlEaDuLKReI0iOKiTkK1rem6B3xSV1x1sXrXN/XLKv7i+Ue/nbqTu5KqreUEuyuWN+ISIDh1ljdGcoEtYCm9shqWA4wX71J8y8aet8YVLl6cLFy/Xdq5gP60HF6Hm/VLseuq9nPpdqzFslR+phK5WIOmFHWlBu8IvwWoK2slBg65lzcjC75JBoGgmgwidNfI+c/VCC941XR1Czgh6IlYsgalwC9Bam2iHWQ6awcF6f+RPFzZSrmNWbMtLDWW1x3LwSNv0eJ87PxJHOT1VeP6FyuqWw5GhIJi60NbtQWEdFGF9dcBooXPoiqs1pcZrDBmz9OYsjXVboebB8+rugsv2cgTTHz14GEo3XltgxXpurtPrYpWhTHHKomRtkd0LtXabmBogJb3XQYXuojtshNmCVYJLUbZeYxVnW70VD3g1DpSZMgJxtqGJr+XU5GlQ57yepgMNjbdyhbGq0rwn1+fLRgDNLyANUNZ2EHe9+C3QUBd86nK2rotsrv0bKK9x77L7Km/jlnCNEIgXgQsCJPS7Ki5xLX5vC+CFCJhVtBVA19X5t4MWKIxuy+g3kQtGFE4sWAS4hQNzknAlvtrGlSin/YdREKeKUWbnL9rObk7OezjqrqWmC2vTpQuWnWwUuDgC5Uje9YsX0iPEArEUQbtCLEqHOiVB1x1FoSxbjSsJ8QNeY0AxaKXMcPbbVT3Sd97mzRaNueqdWsmbX9KVMqduULxZQOeVVsCTWjINFuVyiUuaTnttNqMYXPFDlu6vpQvXUtTwg4c/fE32A/h8KSdRoT6FpKwEXfnozhfP/ZzlhauwdGXzTAwsBoTwIHn18qV6d/Xc6VOjslgNV8ItwSs/iLLMVYDuIPfXfIcFMYOnxbRiaiIqX1BRHgZbDPfec21rD3GA0KXPZUtgA2l1pZ50Ay1oYF+f51VHrixPpd8c9egaWMkzZ8bRHwqmEN4hoZAre6LolGqhCAJmo6fyK2sB4/c1ZQG6R3WbXC/BB9RzKXVEbaouGxAcMOA0i17ic9SJZ3a+A/QoU1ldDlz48NvxKD4seKA3qnyhV71+W6lQtumRfhvTogBe6mqbzior1y6/yl3w1Xs54obrMZ5XoGZJQ+6OLi6/OFk0ZOWrr5Zso4RV3oKPLT+lu464uGpN63gE8itIYYQA5giMyp8fmhlg+7OOw9Qus3/3MwLRgios8szrBNcsBYaN8lgHjG5LgQHKlScY1ZxcWwxXwjSJSuFLMHnuUCQ7QCLCaHMEtAi1rY0/V9MqGody55Yb/gumJqhbaNqGAPM8KFPw9Q0bKzbjb3vz7dobbYQFH7j5DU9Xz8V1ujnMeaO+a3UOSzTn4/Wgn7lya+Zp61eVvcBfDxOXaCnlC11v9zzFkzS1LX4s6qeAFRYgXT3P3wqjoq0rX1FIw4yCVOIUngrngm0iXwjmhHVo6HsMboXt58W466QVtgheAEXs4DmcWhkFZXtGaHMhEqrQLd9v6VpphJrsxtiAOsW1YvWL6jZ82nVM8YVR70g3V4Quo/HrnePWUnvHiWdogBO+wFM54kHHz3nW+Mzr6mv/noeO76CMhuZV86Sui3RzmOefl7kd5uleCNTfNP/XwtL6lVNVys4k5j+cPXmiTLv9iCq4GkcdeNGomGG0535BX2/154OA0QKCQGgUj6ny1SARsxbpCMbunr27VqoLKR8kz42MMd56rvqlex7CsWZNmGv5CoH6HQjbBnMWjbI38MJTub03zpt8RvSUkQ8lv3hXvgw8hyUc5Xb59Tx2V/3A8Wq6H90uJWVFrDqwprb0e68ZnasHD49dPylP3nEuY6DqG3GUBBSfEoBnLeyO7yBux+JdGNXiNUAjXPQCjonzXNdc9eRa+YIzt0VcbXpGMVyGeIsOdYgDjqArSJdcF/lE2cCb63p8avz16qxG32AnOaiyE1JlARwqLPShdt9UZQvGdII5YxrEzxlBwUCXUeXMwP28JXeaLntuofqKgX536HQdug7lgb6Xdm61SvkT1OW+8e04+b32UNMiRc+4moK5WlMTUYCrLEb/zqXDjA8ayjVLufCjbblCb1A8dGC1FES80HhcXqRvnJXDepo2E/jQnoPmFwGz+FwKjZeigcan61C++4aus6HvXVvvmo99bWg+z2GeZvP5yf+roKwO6p7jmN7jbMoKo400g9z5M6frVCe+UiGcwUtlWlg6zjkoWaVA3VR1JQt8+1zDTo+B8pubc635x1wxGfO1KGl6sCK/clnYMYgZDNODKreZ4K05Pl3tkPF8wVKKUkxOssIj96PeIdAnn3i6LJNdIMefe2Za3RdrXLhqiBizsFSBZliD+1YKV+mToq4QpHwOOz27dqbSrmSAcjHd+lPPPjPt2buv1lWvpstH98rucQra8EP/ugIoX1w3vvnzxkHAh8IiJHRjEPBA+RRX3t7xrsep66I8I/6S5WJu1u4ibg78laGuQfeQu5figTzS90tx0mpI3tkmNxt6Bw3DAJFn0zDwqZ81hwq2Rs2+v6E1raUrcQQJRQQQL0FHWCXQ4FFIhviB4Jh64A+pwEE94i8uRlGIEj+6uuQLP8RDWqs3jyjNvpXhnLcimn4pSxLXAKMX/CvAhLJmGIch1YUORrNwumP36q0TFXYt3Ifg+eC3H168M3GomFcbDdRAU2G5aGgN0jR0mcqhhxR4yUY61yB17tyZ6qLbcl1M4zaZ7bDOvSv7q061jZf2Q2eENWBG3ALU0wrn9/bgGRfAaa34RNTiGBF8VRd8WVvxTuSQrrvKPAzfQs/OMSrWFbvWNrikA/hLJoMHjMvoRdRbypqyLl649l62ekuW+zPST3nXcA+9QzxbEG2o/F6xqPuNq6c3l01BRBG1JD4iYmoUGQiaFW/6RqG7do5jf71QLj6qWohvt4jaqSulK4Ys5v0oJEBchcjAdXVxsA+klcfnKGYvGFRpS/kXFnAR4FeMDFTLznNpxSF0ebEDWVonkj322BNlDdVh5ch0ylAEDQBTBv7AdSssGqLf8Co/MtZsYz2+9LQ+7d+7PyyLUIKvVRm7kb/1wAPTnljcvemejxw9Vl0qEZgb3b3Lq7ups0ae1wDeXad6+n7UOeJB8SaAxj5qRQPw0R1yueOOO4rf6HT1LlLJK41UGVbMqsydUTStPPHu++QOtILGoccCZQASX7+Tz4oaHNTha2EUccsipqiWTWpa4L9ozIv7Ki/5a7Di1UqKqPVQRPOILKGELGMRnQIGQQsFjVBVqopCdqFokqqc4oJWCqf71+8wX75uLV57ZB1ZRMQ7fqNGk1GQgeiia05QTiniQvnEmYopy5S0hWfw2ZpLBLH3VlCKlsSdOHGq9r/JWz6WLl6yKju/F/fSg1FmeNHPA5gJrm6GN0vx9y6eCx4sR7rFSxt1hK8Tsp56+unptjvvmg4evWE6dPhoyrK2GqGmF9g6oDQNN+Y0/8PDWNe+LjseKobJWTaOLHPvusPoKFfp+iizQdsYGLJKeIZG+LLMhfeiIVG44mXkpWGbl3WvUTh1gSK6F5TbfKBwLGF9Nyf5gAZnrVz5QxEvJN1S1dldc9WNvlzcl3Ws6yhXjwW2LKKvA/Bd+IhGzW1pzKkhzIoFsK5MkZh0hTmtvxiRiqXHWOnXzo9DnDCnhBkCC4F0XZU+aRHLh3JW34GV8amzjSuXS0lZxFLcpBth5AFFRBQMgcXUbfFb+XKLgdJopWczCDh9evhvaNBF9zfqxFVZCwvc5RlZA+o4LCaGLhT3ahRx0ji9WH55Op8ueEcqPRX+cYL4hUdvvGm6ovsPHtbxY4tS7rA6yhgjTAoSHEpgeGWUm7SSLeLdd7xrOu2Kr0YYWTgxA91452rk3AMbfCfPwZ+FIoZO19RYk8om5PFkNOxBv3yVJqH4HVC29WtWHX8ZUwrt6woUURnqTUTqC77Bp8pb8K5wCBT/EuoMoEANVvywnFWjtzDTvBfEVVqTvMkQXlYlumaIOZt5jOzGQUK6Zq2CVShFCImQENcK2AqpPN2EkePZ81rR8rSniIt/ueiqtCBp5JG+TPiCKe5rkT+wJz5px4Hwo+qv7sZ9LnDYFStrNHrhwlgy69cZfRUAc7C5yl3UoX6M7BMZ0NeKiBeV9kpGzLGGXju4nDIJ4sjB4ZvVZpA9EWwU5NzF9dCVrnPPvshTf0UxhmCdYQ0qz4KGwid0tyI0dLzrEOjVOpdS43fIk/r1JkCv5sAE99KSZ5VPcXPPl6VQxgolrxgaz9HdoC6y9bxKSJV4WXjEkkrP5XKPj+0jDos40vVRdnqa+SsP4irolwOliLmNAq5VhZb4ysGNICkCi6jg3WGq+zOnx3dUqBoF8l5y+SGxCFrhxYvjZAjpWSHIqTB6NCqOgFxbEX2fxZweC6icXopCkCsClNcTzLpy98ooAtC4uC+GBO9xPwgMN6suycVfTH3Srh44lKI1EsJl6QdeHSie8uokCTe6NELMlUKac9XoNmPBCZeFwYPDGSRYtjO/d8lyXkbRp85dSBkOPd1fu300lv4chiXGrhN+Da2I25/B6ZoyarbBLfjxhckN3zzX2MwOiKOMXJ89qbNHz2RX5evyA8rH31bI0oXEDd6FHyw0/ob/xdr88bwOSMi9NGSNX+pbzyBT+n3Rna0GnHsW11VvVuXWqDv0GDUr0KaAsa09FRmYBF/fc9NyOKEmZY1kEUAxd+0dPg5EEb125uyiKw4DM0pViVDELX5TRkhQJopHKc5fOl87dFmrOtosCFJoLdEmBfXBL/+LOVpQSID6IIwVTdmgGLtgimfufbZWGnkJyWc5XG+44VieOzA01j91WGaSx+hffuUPodnMRCix9jWzMFwGLd4nZcdgZ5oORegccM/AvgxQHELgo4nPHD8VRVyuSW1Ov24NoHMczkS5h7IJuvXGvy1S0V50DQUS4Fa0VS9ybbRb6VP5ehrJvii/My6LN8FXA6LAlKV6MviU8uIj/g4FIdcyFlFk5bGIgCFRj89hwHE0hJSfFJcjz927rW6Nk8g811s0fcXT4IGtmhA5tqWNIp5L3Rv1mdq9Qcy80uWYeAgYwJw6kRF0QAFaVZ2nEjh76mz8rZN1WDklYv04yJCnYIQLEYzVUvymgPYGXojCbixa6tpahKELw9AIVzrpPePwYhYiipCFACDuGWLdS2OLFZyVQ9H69DJCd3WyqasZAbixFoCfxUJ5v/riWvAMk3xPzvdmlmNpNq9cSKJY5qVhLXR/GqXvmRDe/lhW5dXezdRbDSfsLVqj1CzjhTSoc2sXakpl9849UfoQEGBoNXx41X7F8IpSoQ+guU/sF+o+lg+NxYvUg1+C0788J1wy2BlLcyLyObx6aFrZN16JvRxZUUoDE7uSlNPvY+MTI9Jyo9iADwc/AaBZmpZDxaUcG2bIkq+6d+/uwkE6dQFl9qqOmZC6V0aUWC+29Ojj39gc81u4ki4jD4GCWThn70GCtSxBHj9Rb+d7TimXQhhFICCV22Wiguqmkx9BFBWTi8BqecP/8902gwUbEDAFuKqXYCkWKAGlviJiG2hto9zhYwrSSdkMUx4rrQzTKtIYMROuE3D5gbuXd09rZ8+XcA9EcBsX18I4VjDKuSNdeBTk8vrYMXThPMsfX2jfwWnvyvh4EIZTIy6Etr8cBdqRxnQpCssFMahTp/IpYm0vCx56gd77qPH4NFjRVbSFjtBWihiFcE/2Re+V4WeRl3v1FQQPSo1288EMxL79K8VP/tru+KTkZenWzIcZhapH2cpJPkrb5xu2IsIBjuQpXeEQ8P2cShejpYHKy/+WB+81tCo3P92Xl5NyuDIsaZ2lHVg6fvzhOunBQ0jviU9DOdYjPAK8EiZC4uzpUzUtoUvVNbNYKjDK9ZxSuj799NPVKlnHsqohEFJNGN9NunNn45PGwuzzzkyUWVlwgEtbNtfqHQPNLFCEpSyEjR3HBDaUWIttpfVcDkrvt/JOnT1T6eCrPhPw+OsM6XIFIkgfqzFo27x6KZbvfCocviBFpITK3r//4LR/9UjkHl8vBdQ+P7jpoMP16tDh53vV6QUo4urqOJucUEwscweGcAdN+VMWwm/0FL2EVeUv7tGa0Gdlt6/FR3Q1iGBhrIA9e+J4lCKKGMWw+2dD12mKxu8oDj9+ZxQUyFvlb8EwSHxD9eApgFspVPg8YOEe5DlFtHigwW0ZiEW5RXfo5b7M6+ozvZcee+SrmzvTQrQsighYMPNmKjiVVmU6xxEkCLCEJSNlUrmvDhihSeN5vaOasuzBI3hxlBHi7hEIofM+GJ7u4dDqgQhzMHWuMBRdHVoOPAT1zgU3GJIS84fghgLG0qROoLxmrTpZbZsQ/NY1K7N8xJS1J4p45TL10SvE37mQ7nfddAQ/92JcgShgLJ4Rr/nAPbv3TzvDi6tXR/dWo+tomDJZff6wD2rv3JUuPwrgA9+mi3wfemy24HctBLyghYaW8AIaM2EpE5SC59l4GlhYRAOu4lN8Z3iYnSghB0eT2/szENTofONQd8wKe33V9rRyexYKMucx6OmytQy0QPNb2sF3ijgseeEewF8jcYrID5WHz1lyCS+k6+1nHbgi4pe+8NmPbBq1MqEi9sTUVgHJrGDnJqus9/jZTMqH46NBynZ1V5VhyI5dYz6qKknLZAmKwDBSPr4MhWcRT8WHMWpkEQHFUZZypFEvCyW/eOBZCS+gDork2kwkQEqsu6TQFFG8oIGdOnuu6CQcPpGBWXUfUTCj3pqITSnmBk3P7Ak9VzeN/Acjl1JPvTO8GdpT+NKOKDCFSYAXnHWnvhOdCjKC3lfvxpg2Onz40LQ3FosipuqiibBZwSq78Mx92FHKFCie5hnB1/NWyISCKDTrxi/FvzqFLLhqMHonysY4MBi6Y4pYc73pkksRR7uu8tQDJ7xUn3u9Ytc78BhKBwr3hNq5HXR6LEARjTWkbXnxrz3rUXMHz6Rb+sZXP1MnxjKrulzMkmAtvlBtfgihZWHC9bJoMaXSURCVmInvwQoCTp87XQVLAzHDfX7j3j37FtM7Y+349Kkz09lzZ6YbjhyO1RgMKIVPGcqVH5I1fRJ8gOcdGkyhqAeOcGAVPMdIV90mZinTtNOFxchfPZFGCTJ6UC8l5Wc1QMt2Xh+4eAl+B6NMjuIdm1c1AR/rlpXwl3fGKkZ1+T410CCYxHfYs/dA/DCDnHHAOkddfV4O2xenntKgD05kzAL6LYiHt+uwQIHFxHIJL5WW715lxBiE1lqy0yCC6JNPPln4OIba5ygoan10k4L4HUU0+gXSgVHXUHxXNFfcYvpGAJ2eEuI/ougHnqOzz1wvJUxa3Khy82teVz1T7je+8snwfgxMSjgBSokS9xii22UJy8RzwJNWpfw3Trc0iAQUop6l8ENHj5RCQc7E93F7HU+fK+ZeXEx7HI3i98diIKXOYlgIqRaeOuQXtpBOAO75iOWbBAd54KZ8XYQ8Vm6kR+Ng1MCx3jqLEh/YH+sZGkJphLKrFOpiuuUzsdbnzhyfDh9KI1oxMDHazQg8inD1KitZWhMBxPFPw8LgVqDNoGdJ05zhRtI6TeNcBkI+zk4RQ2kaMmWk2BFUfndXRljO8mG5lNVxfD6/dZkVF8WIDUjdmgY+cAdSds3LUZCl+u4JHrFQJv7xZuxLTO8T649fVGPUOXAX3FNs9ZQMGodF2Ko/v7krGnjrTo/CyUVcuxb4Ix8gCzxwb6Wu5PrFz3xok3LRaoHwJKguc8EIYFBCkIQMGqH1+IL6fZV2i+gvWKrw7Pm1GmX7QDiiTGCq+Nx5u3MuT7ffdkuVJ056zFGHq/IQIL6QT33qBa2cpp7g7ZkyMBs9Dg6Q37TJ6KpHl48l7q146B537wp9+qeMDtGwK+VcDM5nTj03nTz1zHRwVetOvA9/GxBEAGkuqYsyRtl1WRhfeLGG0eRoSA3O4oaYx1wz5RNFNDuxH1+j+FfSTaLJYe6UadA4rDmOtzDzt0b8Nce66NZYq/Gc0g83JZFFX43WySZpnnnmmUpPEQ1SuFrjqwJDETVIigike34YrlArWMd3vXjhagBHEWtAxEjZLRUa9KTwsNGkFC1scR3PDK5GWf3Oz9K30zXrMhWmIFuZKIwDFhFmUnsIfHSHWi6owoPYmPC+UJPdJqbvuvvOMs2UT4s8e2YsGZrcpVw33nRLOe8PPfRIkN+bLtu82FBqZRaSQRCTXA0CKBeclCMOc8oxDqHwck+QruKkNS0znOZRbr/reyouAUHSPSsl65fPTZcuXphWMrotRifNtLmervlsrEi6z31pGPEVMZRaXNmMxQ4xcbFqILKOiQQ/wz9czn0YnAa6a89KhLNe37nWOxxIA9kdxarZgtBi6urUmZP1mWI+s+mlg1aakscLSdwFH9Q0cW5ELE9UsZQTX47ccCRCSbdnCoksFj0AesmALBgFhknD1AtYF+ZalWHIP3zFK/KWlx7QCYMrDVdDV04rEaUrnuaeTD13Lw0+ld6sj68hDLchnEt91UDyG4Rb43fwrPuP/9l7NyUopqRQk5II5OCqSJfc80IqTNKqtAV/4rnjReh9L7qnWvzxE8+Vb9KHMtqt4zMGBw4dnp49/lxa0HDo7YKh1IcP2SUy/Ag4VCtdKFNZt8X0AuKMzgF8PIND4y2fq3KK8AgKvvxX6WzoVO/p08Of3evDRWkAuzMqXk/D2BtFTCMtQV2Of3j+3Kl0j2F6um4NhZ/LF7yykWCEmutyRtre1oNDKciCyXkcPOLf0clYqDNxHUz7HFxNNx9B8T857b4Ea2Xp1vQK3AsbPyiB88ttIjHRzy3yzIRzHRYfS3zqzNlq9PxLAidsFkrjW4r7QOFZRNNtAL32I1Z8eE3xelbERl144xVoGqQdvBxuV7tYAv6TEVBG94R+U0RApqB3Pi3sV4F7vC7FDE8r7s8/+HvVNRdSKUylAOKgLWWtqwYxAlcxxeAz3nHn7dWatKDHH3+8lvqUQTDiBWWcOReFCMPsSPH8+KnT9YnWo0cOFcNbiTwT4OLesL9xamIxVvmFd7rKssj5h7DTZ04VU+Emv8/IgvLiwoAzZ0Y3shI8bDhYtrE1FmKsw+qyLkynTzybrvl4FPXKdOTwatLvnQ5lUJXakzTdYSxjerb4fxQy3WGYvzcNxlt76rAb3SDN7mkWcTRK84irW4polcFkAX6aSjl5kj+6Wu8KGeGygGi0qxv/9u9fDb67pqfT8J997rk0+ljCmDn8gLjBCbfgQiyvOOnxQVAGvSG3XcHRx4dsgK1eJYoGB/LDX3Jt2YozzSWefFw16jYWaLWdrfgcBDxvuXBXKj5llRzjQnkeU1155wEsff4Tf1wWkbBHyxvby62rqgghkJC+C5WG2dYq+U9anll881aXw/BxEOPNhbQWbWJ1LT4hQViyOhdBEBTWHV49WEiqX3qAGKF+L7oQuHRogAtfnaBYFgzipSG4Wn/S+ty/ssZ3pncGn3NFj9Eii7hsjx+liIUygLgc//CZpx+fTp18JoOJzemGowfrmzP2E25GaEtTLPSOlen82sa0xoqkjp1RHIqonqozWDj6xGBFnecXn35YiYAsH1pZoYT2bDpK2RTU0cMHR1ccXlCSr3zxS9N9991TijA+aXtlOnrDsbIwBw4eDs0X4/+uhe5hFCwponlnrLRum8z1IPDRU3m2r/xT/Ey3Gb7g1f59B4rvdAAf2wi4p7hkrYxS+AXP5zKw68czRkZ6+TR0jabkE1AeK+/KsMiPV9IKYOlzH3v/pgdaB0XcuzLereXMAsN+yqirqEr2r1QL02Io1GOPPTadScuRVxf9oviIiHnmyacqX/uG/fYdhulSrDmfSDd+NF02R7oJnhOJEIJiAdWtPEyDH6LNk5187uT0ohe9KAwZLXZX8FdWE8gi+q2LMf938vSZUsKVlf1R3Chf+GtQYFeN+b2N+ItPPP5wRs3PRXGsr++aDh7aVzusN5fS7WwasOwtRbwYOrGaZdUIqpzg3y+9+5p9vOjaMkcRKavvGde2fUqf+PSNwS9KE4togGjw99BD3467wA3aUT2K64mTp+sdmNXD8cPjBlE+c5W7owiUUgOr6Zt00eg3UMIjgyTTNwY7tZasstBKJpShjl1JPvfSw9+1ZJbf5Fo0JU016G1y0tD27B4fhZdvM9GUXi9XzxNfChnFV4ZZA9BlWCIGdQiToBAgcVsglbrXUoDRsEEMeOSRR6avfvkr09mFFX3JS15SviDr6BkfDjQjSzEiaO+TWHU5H8WXj6NNiFoRBQOYrF55bOtHGGKEYm7qpJTq8Iyl1TD8Vpb8nimfEivX1nzP7Kes6yKwXiaUqzstG2F6gRsyGl4fT4If0rv2vbKjc/lNHYcrAZBKaNbpNRDluNfFr+yLJVZn+KCb9Mm582fPlHJYWvVC15n0IBmGTWtnT00PfvMb8cOfmVYP+DxG/LwI+InHHp0ee/zRWve/lIaKd05fveO2O+KHjqXVc2lw5IYXplrgfObU2els4ukDnMgZH/GpFLtwvLZOLA7NrQfuPWurmVJi+a91v3giXv3SAOmv8WXwwRWIl951+X/5n3/+nRITrkTWHz3YvRgkrAfRG2LpdLWQvJCW/cTjT0wnT5yML7N32r96ICO3o0l5pfyz9YVvYx6srGb8QEqxK+VZ6ruoKwnD7Qh58UtenNHi/mqlrVhAa8QAcCHMNLHe+MEN4ZRAuOvOuyr+3Lmzdd1vPTflCaVoxTBtYLRklli8EWZu6zlLZk293myLQpw8+WydiaOd6EZF796j29O9R9GvRHEjAKsHlzLQGXsa1Vk9NfkURLcD6eJCmwHRqDcjb5Yj9Tqf23Kb3U56ns9++jPTYw8/WHU++O0Hpu/93u+ZbjhyQ56lWw1dyq6lyZSzEt6uppGvb6ThXjYAGVNYK96RCV/2ucZ/O8f3i3zRh1++tqX3uxB+MghowG8gXppWRFCyxMdFnNBKFmqr4WqNmjByPRMsg9oSVoOh8GCLR7mDp6v/DngoRfy//ZP/4Z2UgC8HCYvkKlWqEfRRUzJ33VWFf+1rX5ueeuap4raWd9PNN9Wm1rX4VWdPn42QLxXRhVsChbFFiNbbSn/6zOnp2I03Ta981auKQPNcp0+cTn3DwWa5XNWvNevONoc06xnLJ580rJ+WtyNMGHHpZsPkqzH9ytP91tZ80jOVEmKrIYTWHWHsrjS4cUCpbiqMNkqNv2tawfr65fhru1KmhmlHTTGWMu6OdQ5OdhYp75LyygKGyalLfQwki0fJS6Bhto2i/CRf/OeTRtcyMMkgzqAovz/1qY/XoGVvumfuz8tf9vL44EdrUWBflO7gwSPT3lzNJXIrsEUbs6HCN6V9LgTf+MSXL9p0PKwXY0B5yUNDhxfFswmCrIz6+Zrk+/DDDxe+zVv58KsVEZ8Fci06SwF1vaOxU6hWROmUU/sMpA0byCp/xgiaWBK/nh6hFPF/+sf/4J379h8I4mmxEYilLBYo6eMs3zfddOzG6dHHHpmeeOLxMP9itbI77747VvKGjHxPTccjNPsIrUqwhleDxL69Y/MEYi6llWHOnVHm73j1q2MBdk33f/3r02OPPl6IHTpoHTRdXKSBmWejrBfie7KSKyHECRR7o4QCnMRTEOlZCqOzHVECLRvx1erye0csHibhQH2WLHeYUmcRUtTQeSVCsecwHUwpoIGCQZp9ewSA0QcijNrIG2XUOneke8xdlMAKjsnzWJhY/dqJTPlCsxUTu5fqe3txPS5dODc9kC42bJ+OHTqY9Gm0pnCC1dX1C/EJv1lpKf0d4dOLX/LSWMBDeZqeIpaXb3qlLLrdMvtqSsimi10748oER3zu2QF0mxGwxEbAngFxB9L7aLAsH1ntDd/3hofk51WHZ2MY8Hk/Nyn5L2bguVPPkX96yPFbL2HQxpqN/QX4sh7eBdOStXlVCwrnYqBWUlYQKb5bRTGzQA8ZAQ11d1yXnfm9/P/63/7ZO00HaLVayrn4K0ZZ9917T1meBx98oIbxWgR/7Z4op3RPPPVkKeyeVEhgumJgfgrUSDbhla985XTbHbeFsL0p68Hp8SeeDHIHYmmPlSVaTgu/FAXXtVYXnnK4AFohS2pNlrUZXalWuAgUrgI2jbgtCD5zsAmhrgmXY5n8IoRkTz4WinWJX5wn8Nd4DCSGBQjDWJc0sDJDac6Vbof5kljfjGYLn/w22t3UC+S5hYCanwyT//yjH57+5IPvn+6750XlH66EbvHfuP+r0wPfuj/KcqHwuSnuDytYh4jGytVynZF6rksUMYKMOQ/PhmvBSmuYBOnbgpbTvAjFQkKVIsKNHNejkOejGPhVsxfJSyG98EVp+Jisp7Qaobw9LdeWEOC5NGRzIf6pD8qrk/Lad7mysq/0Qtktw6effQYy06HDh6qxkgP3gTUs+QXH5f/hv3/HO029XEwLlelY/D1dsdWGb33rW3Geny2kvCdrtOwVSSPlUhImPpaAwo0t6PHBQoRWwqd87WtfW8+eTkt77rkTYeqU0Wd8nvgvFy9cigW8UN36erosygBxLY8/WSdEhWjWDxMo+xzGaa0ZQLhStOC4WRqS/+6L3MTpNgjE8/yjHOK1fIOMocic5vhAyQcP1qxGtIk/HGHoLncFF7vKL4eejYvOT7xYFmM9v/l5VzPKteDnbUhzkaZi1tbOpOyr8aePTzeGr9/1mlfXAQZPp3f55v1fi7DOlQI4FIBAD8YA2A/Kt9KYWPA6/X8hLPj4C0cBPfCv8yDDf3lYQtNSXIdTp6zUDMNy043HqqvU2xjIwOtgrDMenztztqx68Snlu/LNa+9pcNEQ+bSU1/QL64lXq8l/2j6E1M2qclk0TPnPnj433XLzLdO+KCbrS3qMDL2S1nHZrsPKhsY/ef/vblqKO3hg33TvvfdOt916c/lu3wij+GW33XJzfX5Ay7BiYvpPy6GclOxAulZXghN3+y23TnfffWcNLoye+QveXNsbhOzm3by6PJ2O9XvyqWfS8s6Xw81R93leTLENSznWIqv1YXjuw/q6jt9uo5yhbryHa5Q90hGYUTCt1B13nPwECy/TR+U38dV0tcpM66xlqDw7FwGe5HKEptUDK7Xiwa85feZklOtccBtOvEncJx5/qhpkCSnlwNl6a/lKcQG8ovDc8fiBia/Re6ybxnopDfHYsRtqHdoc3Hd/93dnoHUodZxLt3yw8BfPcVCmbW3oMA017mOhcq0601itbRsW2AMJuBN6mHPnxvyq+Utzvwfif5rrNTqvCesoaQM5Cno+hkZ+XTsLikY0wYFCu3rxzXywblY6cWsZNKGT4TGtJl4PZ0aAJa2VMr3QAndpwdJ7fu9XSrKveNlLirgnHn+0ELC9iGm+9dZba2L06QxSIHBg/2qZXVYPgTUVE+RZy9tvv60Ybo3zBHMcOJZWUV1DFMwS39q5EBekHMVhtGow5GrjRClN2AlKl3IvryuoawQ0BJIQhah8KQ/jSmwIlHmhuEA3nr8l2HYzhiKmjCiivDvC0BohR7kupqGcDs0mt22ZOnzwQFm9tXNnxgAq9RGKl8qeCV/MEzpDx4APjzyro07SBZuMdt0XS6duS38GK7ffckf1LOvB6a4X3Tu97GUvi4/orcfLabB7S7jO+q4XrVK3nT+jZ0BbqFnwQAPELCskGphpKDzzvWh0mgivLjJ4kJtGRDFW00Dgqj7zseRJAcuoRHl0z9LhpzhAHyiktABd1t+b76NL9677+WqMBr8aqAYw8OZqjdkQU1tFz4Km5f/1n/3Td2Kg7gmTn0tXTEuP2E2cgvh1KrDTF2InTpysivxGmO5Bt3377bfXUta3v/1Axd+Q0Z54zquu/8knI7C0lt0pE2M417qgGngEx14U77NX2nf466F9w5oIiGIyhUN587DSjGue+72Ip4i6FwOudisGoJwF1sUnT5SXE71pJj7Aufd+Cj+VUqCbdZfH8h4l4HsZrBFgWUf45976NKFRqj3Jo+UcPnhouvW22wv/b3zzm9PjTz09ffdrX58R8Vh18nakudldu1ciaBsu1BR6KBuh8ROLnGhUAh9dw+MT6iXUbxkV7RczotbF4jecV5JWHu6JjzwZ2BiUeCVUkRoNHh08cngMVqJM4nclH4WygHExsq0X+lNmraaEvlZM9fBd+0U2QI/8ZhS4XPJLzzWyoVi8sPRnf/x7m7WZwMRyKrP2ywpaD7Vkh6kqoKQUFAMpbse/6N77anL67JlT5aQeXD1QE9uU94knnijllBajMHV0O7Ga6a5M94y1Zq82Ur4o2MIi6gqBuTbAj6jrQrnS8CoN69RxNhsA95U+Aioic1+bEMJ8+FBEFlF9ZSJSZ22tSoFXLsXf0rXGP+LrGUGzlLbaE7I3HQH6Lp6Po79nKY3s8fKRWRiWC19qsV8jC09rJenSRh1DcuMNx9JNroS/F6Pw03R27eL0kpe9vLpkuOqeCY5V5Na3kOGqXG/n0cFue3ovgw1LbRrQ+ILCsDKUpHacJy/c7fhBMn9QPjvj7Z4yF4yXXIkzp04X7mY+rK8/HQMiniKWaxWk9YKuNjgYOKk/GFZPAJaD5+OPP1G+aR9hYkag7vmEwU0Pg4d0gyyXf/zHfqQsIotniuVQWuzZjJzPcGiTQCFMPGKYUtbN9aUvfel0U/zH47GQuhjW5J6MCg8fPDw98eQT06OPPrqVdzkWZVdGzZixe3ec1xBmaxSLcfjQkbKKYW2lp4fqpUrVWhJXihZGleIsgJ3g8znXsJQyzK+MlFOC/DTirNF2mCGvaRyO82Z+74vgWC1SlZdFVN5GHHN4kHOVn+C5gyr5uizJpQi4XpSPoqdt1WkV9j0eu/nWVBmLmC7WDp2L6RZ37NybsHs6neemZG66+bbpscefjFBXcn84wr5hOnf+Uj2zzctomRJeiEJhR70mipjgUFu9dG00Mfj4HBwr7TmcbbIw4b47DYL1pIj2fZrr1djN5ZpG0ehNX7GIZiwMbMwm7E/XeyyDmnqlOI2BgSEzc40MkasRugGR9KfSqB0ioG69xl99LeMKdYe/5xcrPvhHzgbDesp9wcWA1HShhQ10kPPy2376x99Jbi958UuD7O74iI/XsFqFulUWqYiM4nD0DVxe9apXVTfw8MOPTCdPncko+84MzQ/HKR97EE2QGq1SWMRqyZRBOazAchQP8zj+5gopVdmwCJaPyd8pVQuCCNTNUi4t3j471nV0veLlIxiDkVbCEW92kJbWmnAIJsiLGeVKZ+WBslUZuR+0xgZVufYdDkUMEfWS/GboEK4Ex8uJFiinneY7Q8P+g0fj7yWvlRe07oiCRCkvJV0kV89sqt3IYG3XyoFoWKxI8Nm5J4LRHcdteeyJJ6fb05tYjdqz/0DSxlKnTviiyRt3fV8T96HS3Bwcw4QkCX6hmTLbIS4dH5FrwOKb3sGry8GZz24uNuRU18snfvixRzOSvZJGcaAMi666RsNJdOTwkem5kycyyDlez2u0Gzk65wd6hXO6eHpTU2vBaS1ugX0I7lngmieODvGVU3ylOXN2rdIt/fqv/J+b1o8pCfBOAwukO6J4Rlu6M13Ea17zmpqWuf/++6dnghAnlKWT3ktWfEc9nXvnGlIkqxGgWnNaN2Yh0Ft8Wt3YIKq+hdNKhXKtyeWFJW4Qn5KqXEBR/O40SHCPcXVNqEnfACGwnmgRzzHXQNAFTN+IJ71qeBtjxOh3jcoLr1EvvCpt4mrVIHl9rEhcNaQESsBXqjnM4HMqXS84dGAxSk3aUopYCtbKoMGrrqZzrJZ4NuoYNLkv5x6Kwclvm2rJKIjlfzhHqyJhSseCAlaofNZkxL86VApNods7L56dOnWiZGlMwJCIM4XH1VCP3s21+YV+V4MX8jDYIV+ja/UxWnxi1pRk5L0YF8e9Ll6X7JVd+bkUpZjv+4Pf3KStdcpDMtisCRFrrYg/c+pkbXR4xSteUaPnb3zrgXpuCxjkWcSTZ05PawkIXTFTnudDgGOYXqBrSYsOS6u11iHp66ZH9le9pmnkb4Y5+qMUcSH8VkBlurKsLSjaL894u67Th9+prebkAhjnuSkHZWAKhmEI6LIpl6tnlxa70+Ex6s118XwTvqoKnvKOLzFFEWOR4FIj2ORjnawu2JUunktQuIQAk/WW/QgcbkaalJJTTyZWiNQNWhEHN4cCocEGDTBXRPXgtyuLqHw7nCpd8IJ/2n7qWWx6XRk7b8RTRsqkfj4dfHSxumZumXqloTzGBDccvbHK0MDVdySuBvq8IkJxHd2MBmmU0wbOu0HKPnbzTfV86YMf+M+bKrgxFgKxjhlRwMkTz1WBr3rFy2tq5qGHHqqWsXrocLUWTPlqfAIn7rNwXqKqFhBkan4O01IeIdWxGanYzLsVAgw232X6w7xSmekFg8Kf5GUZ/QrjInrx+V9X5VVYiMRuHvXI0VCCCFAaXa/ndolUujyjM6Z9vG9RbkPuu1xA4Uy/UETMMjqsI05y7TQ6xior5Rrxl58ZLGAivpgft0b3aa2Yv4YnBgGEUs5++LBj89o6u8EcGq2y6F16rbz4kqv1YWVwe+RPcyxcSNWmjvg8dcsaF8/SWs5EQYbl8eblgs7gBU8bcM+ezfODq3WvIdRbkwYS/N4oE3w9X42r4PlTcR88P5RBp+k4zKyluuAWJEsf0K4e+sNgNT/IkgwooedwBAcOHZyW/uMv/MtNwvCSuYlqish0mtg2/XLs2NHpL//yL6sF8A9vueW20v6vfvWrhQCB7YxvWdqebp2pUjHNV6luBqMpoumOdqb5YCa0EToUEfPSTQZB+XTRoAV/DYYySTNgEFcWYZG2LEN8MoBYQqbS3TKJ0L5AeF25OqYZgPzKru9FB2HdczFRuWhNmOPj99ZbdYnWCNsieqY+isiFsCOdr2QnU+GOT8FkpI1fFv4Z8brXcFkoMBSvu9Vh5ZSra8Wv5Z3jmdHr8Ivi36ZkeSikEbIRKxn3MSdl2dMryZci6y3D1cg+iNVrxEa9B4LPuTQGr9eKt6p0KEplHf3pZ58tM+BgBm3BoQXod0QeRTT4ZeEZpp5D1GhsWYOXXlMcRb10MRZ5X3TgD9/7G9U1m2D0MBRWX3/rLTdVIV/84udLQflUrt/4xremb3/723WvyxkjtaEcYHeYQcChoBhmknYIBNGsZPyMCFT3DJFx5MiOGuZDUj4wjn8braYYljpa4UClDTi9oAQbSNKKb1x8mFADS4JiHNHrYigjWmpwFEF6QqEISPksurK8ZVj+Vp67r4aSktJvpCJbJcLehZVkoYZyRUALhUmRxYuhiCfr/kh6lFZE4HMQ3VjM+61YUlsokq4dO7xua1pIvUUji5YyTL+sx6o38EfTLLWIwg8Ouk/WkAL2wkHzGG54YVrGdBWfVg9Vvm3wM9q2vGd659mnnyn877jtdtyqaZ61+LdMBrka7BiM6Jrh5iU1XbzN0mixL5MrY3+nHqR0IsH77izt8s+87c1j+iZKpYBb0mcbFVuTtNa8GhN81113p7Bp+vznv1Bdhq5ZC8PA1YOHStnSBIo4k6aeJaJas1EeRDxlEQiaZbQvEaJjs0QUDe+SrrodlaVs5QsjfihlfQE0BGykDEG+8iNbIcJEdWuDeRTi7UCxNX5swPXcM+vHBLJrT5SG7JJWWfWaY0LlRcOiDJ8si0NXV6+cOjVYnSVceeRPunSmUZoojjjKGOWtwziT1mGk9cm1lAtn01YUgSX1wjva5TVyhY+zgWy24NdJA1+j5dHFDTyTKs9GA0ixVba6yscOvmYmbC5ZiXWq5dLEmQlRnvjz56JMkYujZCgmBSQ3a8ziKSiZe8tQ4/WyHDnccGRY9rN8wyB78ECvW6c+FjVpTaZD0dq0teVqoMXTUBDf1to0evBg6T2/96uxvmPkeO+L7ip/8NFHHiqH0sS0XdkPPPBAvRilIuYWoq4Q0hVY6qnjOsK4ii9tv/bml5Gya73DkdGV81kooS6eQzx22BCl5k7CYcZgbSldgxa+FWqqhB8y1jgp4Ug7LAFcAeVj/pVvGuP48ZPliGupjkfJ2KwUQN5qAAF5CUSc0Tzwe3wNdDyn+yxDhh2jvgUO1UU37im3RvD53e+P6GWMrCttrubmdMv4gXcGKurCM2mqsSWd8psmfS5+4revGrDgw5IPh8bsQNWd7tGggRy8psBdwgfHjXj9Fz7mLLkB6mrZKrvoJbukafykU5bfnln44MahzaCIoqrTbps8nm6+9abyNZs21tXJEAfjb2pMfOKa1N69d9pBCeyPs9bsfZNvP/DN3J+bXnzvPfETVqYvf/EL05OPP1aOrntvoWntWqk4b8FtpntwLYc1BBGSGXTC9Ful9tvZ+rSDxQpzWRQWQxkYpLW72iJlCz0l41ewHFwfz5QjXQddFDNPMF2no+4EM/eKpahGhTREN26DBUfBxDQlteKhWOeIj+JTkPuUZcTNrgpBqBqQeUZJrgT3cR44l2EMzEpRGD/KbTNFcDDBfZVSLe+pucVLyRyZVZlBu+rgg+6NsK27GuDoGh1oQGgxbcWHOscx1w7uDRqsbpgIp7jmanG73IyrUajgRtinTp+dPv+lL6dufrowcLC3VKMshSS7AMWnhKBpYhGB0XI/o7AUkP4YGWtgzoz0feobbrxp2h16vv7NB/gV08rBA9WNP3fy2arPXgMDKaChXtqIe2X+7yd/8ifjRB9O1/v5UrDv+I7vqNGOHdnnzpwuxdMqurVAjhkflqBIHwqXvK5VQZhbrba6k0Ecc1yEpCV7Vs2GNAJat2d8CMzwXBklsoHzqC+1CT2nB8TPoet2heeZM6cmu48tORpl1/xXELfLqNOPup4PyuiyXQl+HvCyJoqlWTAW+Km0q+HTmFKJpaLECdJboRm+LqX+6y7IHKre7fQtqtsMD2JXw0L5xrMqt9Kn7LDX+v6J02dqvtd99Qzx01k2A4vrld/3rhsLxWz85Ke0LX/Wzs5y91ZQLPdRRsuEq+ntTp91XM3V6dDRQ9ON6V35o/JQSLxRFmu542//7b9d27UooUpe/epXV5/9p3/6pzVSVrlKZPBc5c2wsgDbwPMmZDtTGzrN9gDmAhHXv0H/7nuwPf88jYCJWjIXQBo7gwTPNLbO0/U2uJ8LoJ91XZ2n74X58+1xeIV/bWW2nmuILxC0NY2uw2jsI3QcHLbj2LgJ5KbhvfjFLy7l62dkqqttHOf5QeMnNN6euzewEpQBlNfde7kBCa2wgufyiS+lW5RFyTvNDnOIX/jCF6q//8Ef/dHp61//+vRnf/ZnJTwZbQ5QoUzAb4VQ1jnifvd9M7rvm6COB50ekq4dD+b5Ok2n2x62w/Z4eMLZKB+NuhD3ymuaunwByF/WOaHvG7bTMIeOd5WOMDqNuI7vMjr9C8H28sG8POX07y7Lc8G9+ikIQZsJYYWEVizxc7hefXhVipL0+IMn0imjQ+sHSwfoDUW1Y6n8xqSHh7zStqJ2erD8ipfe/c7v/M7vnO684/bpE3/xF9Njjz5aA5bOtM8WoRDVKDbBDSF7Qfy47wnkrWS5ymO0qzzdA7Advpd9IGzAIJ2a1N319KaHvvd3fg/mDHxe2ly9z0IZx7azOOxx2o3a+WaWIc2LqVMZlX6hJIOm0Rt0mZ7182th0JpfxQu//UlqrmbKKExqrk56k9Ku/FdXHJyX2bT0fcP8N2hcpB4j6IGn7MrgApgQNxgoXzLuAL56yb82HVy6OPz4KuH5MK9rlDUUnrJ1YwXFo7g6pZA7vaUZ3znP672gpLV3YZEy+OFI8Mvz2m6XWAM1ZXuTb8cb3vCGMttf/OIXawmHxaC9Jq+1Io4qYdDwthrdEubQyG9nZDO5r2OE93wG933/7rTzuOsF6bo+IK6hn3dZ8LXsdvbcuZpLFNebY4F0TVfn2V4+KObPaJzX0WWBebqGjhNqQ0Wg883LmIc5zPM3tEzmoZ/Lr1vWAAF52jHe1oulm9ezvc7Cc1GmeHrQcm884N2Goy0d/dH4gbqHdRzji8ZPvv17By7S7rCR4ZOf/GRN0XQGFbYp7UzAb6DSzeAr9H3FLZBTWcfLO/I/Xyjiui6/pQXzPCPfX4euDxQOaW19f82JGjg2LspSVweOsu1PTRPYKjNxXUczrunCk47rtP2788xhTlun7fQN2/2+64VO0/6jGYkuC04E2gohdHwNJiJoy5qglYSsQePX1w4NcxmQl7A9Tt2COj1rP1CDv9ZNj3zF+wX93W2jZ8cf/dEf1WClnXmBVcRsLYavKDECgMIQ2BoP5shL26HvW4Ad3Dd0PnEt4A7b77cH0PnnOGwHI1Pr4YSCDjS0Neh6wQuVv71sz9w3LxrPBvFCpxEa5uVXDoq1DeZ1dgDPy7sINX21eKYegkYbwQP3rUD8Q3KjKHqD2vVynbqEBvlBy25eN6CA5tdKIdNNK1/9Al4LnlG6VUc3RzFreir54NH17bAEBBBB6RSgMPcSY7KrwiDVCHkOmX6msGaGPHwT5XR6UBXmOWgFwBzXJr4JBOLV2XX1s3laaSo+Fq42GcxwA5QQTXMB+U0p5+U1bl026Pvt8X7Lq67+vYVHoK/q8rvv0QqaXuU2rspqfnd60L87TfNS2fKCeTnKEIA0BC++eQDcUxDK0aBe+cis8ytz/hvOjbcrXFpXgLRdh/LpE6vYfJCe8olXX720lwbB8O3oPhzCkO1C55V26Lh5aIaoxNW9eGXN04AWgPo8h1znF78dxEkj+N3p3DfjmkD3QHmY0eXOQVrQZW1/3tB1Ci+E1/XiQedrgJd7fIZT0w5Hm07HptUXbmgNXWc/U67Q85DzvJ3G1TNGgfVzVRc88I7/j3fyioNj4ylOmi67y+/ffa8Oq0nuy3VYgDI8Q6tVOUpv2REODm2Ah2dwMDG+Q4YOMiqwiQT9uxFqaJ+liRU6PwIQ2IQM4q+1RulAK9K8zg4d34xzlc91HqQBrp7XawE1cXytQYEur9N3Wf28YZ6u085hnt7veXlge16Khx4CloYgOk6aoiFZO7DsHebxQk+kb6UJzOvaDuK3DI0lvoW1Ips2HA3N91ZM4HnHv1A9Hd/55nShl2W0n7W/cMD6OajLYNhvS8Pnz54LOQsGdoXzSvv3PH47iGu/oCvvVm/EpjtqooV6iWmhoNJer2zx89DQaYGy1NFKOsoeuKqvy+z8fneYw7yOF0pzvbj/GszLgQtoQVFEuDkcSS/U9GyHeX39G57bG2Xj3wFIr9wuu9MBVgn/paEY0sBNaLlsx0naOT5gft/19VVQZ1/byFFKV3SL10Ubm9S6fxPWMM8I5hWKEzzvfJROmm7lzWgKKF4aRFLWLstV0EKVJ03XOy/bM2VJ6yo00/q+87sCzBSk2V5f3+fJVpnydV7QaeYg3fb4Lm+e93oANw2SryQ9prdVlHfeKKUFXVeXfb263Mv33wLp1NH8p3xzvjef8FzD9ky8suWb1wncS9/QvBc3x7/LUK5pwRqkpDwuAr9QXRQTbyw2lCJur0xBQgvAtUM/69B5PUOUysT7rf+n9ero/A3SSNswx8Gz7ekR1graz9UxB/H9zLXjGjZnZHba7bQ3iBc6Xaft9NvjXiiNBum1XILQFVm5+vM///Pqmghljus8X8M8rkPzuZVoHoA8+DRXhu495LGzys4n8qGYnknbdXX+5nfHA3Vsx7nDPK3f0sAT7Rpi12OQAvBDGnE7ukDgN0QFlXWc4L4R6N+C1i3OVUU9garFI5bWq0hcI9fQZW8vU+h0c0KvF8C8nHl8lzMvq4hO6DTz9GB+P48H7ud5let+DvM0ntsswkciCH6SYzgcako58at9Po0k2NbvF7rfHjxXT+OzHcSzhM3TjSiF2QKKSAndt3Xs50LTVfgtym4+dllCx3VoXvgtHz1qv7R7TGnE9xcP1AG2FLGZ1+B3twjBzt5+Pk9naUmBCJDeyondLhj95a98qa6UUYV1fEbADhH39t5dK+uaknbdlqWA+O2M6jSdv+MES16gmQV6n2Cn6XwvBNdLsz1uMz97F1BEU1fQadRtRKhBUkjBEtjdd99dRxE7cLMVQdotXGeymF+3h7H9rNNXspSRXqLKCT7xB5VP8D1NBofDRw5OR44cqsCAtLICZQG4yKeeHg43jkLz1nUYrsiF02N7XkbyiVjkH2MIVhH4zS+El43X6hPny1+19IVBQMUS2dM3Xc0gI8IbDzZrj5+MA5lrDPJqqBNgnUp14eJ4R2L14IHpda97XVUKIQRTIunlp5xUI6ycljd31kZYYawahBhEaPGpJ7VWyl1eXt89rAjBb9gYmiwUb6xVoz91XXKymQGSvCOu9vclvcM4vZeznLLRkppKodrqDAEPRYCnI0eGYhNMGoLtara25Z/XYpxktje0a1jeSiSYbiACwYsTMNx7KZTC22uskng4WinpFZP6GPnit8ZYO5ujC17g8rJWbQpOGHIIjrtSQu1b5OpokIO2EnCu+/aspN6xADFef3As3J5p7dI4dnrga8oGzfAeBqAUrBQryq3M5WvjA4dCWc8eBsYegvi6G6lPuuBBQs4K31i/VHtJjY7hiicmtG2mFrwB6r3qrTO0hTpbL4macR2KKQuihTl4nnaxFY9I2+e9qugQSyZZt9zCkX4jCkkRBadJFcGz+up+gVOH8Ww49pSucRn3z8eplIAJjHDUSxigy+7ypKv4hC5vXlbju/VsJK/lstpnCNIoHMJkMl3PoOWjqz+eTixeLmvXpJQ8AvRMfONR9xFoK0aHBmnkFdflCHWcyUZ4usUjDXT8hvO6DQgUsg76TFcdWeZJ0gwriKZ5SCsfgfIzPOpLY6yDrPArdNeG4NAgnQMGbHQt/JKuDowvvHFVGLwfezCTf6HkzA78L164PJ05d9YrGEEsoSxDM3wRFBTRVfC7W4Zgh3ALBgzhBqEQaouNl5+8IjryjfKaORAajB1K6+Uprb5O2w8xXgryTKgWuai78qZ42+a7DBO6djiXMhWdGDYUoEKlC0O9xop5GFMvFtnB3ALQfkeQp5hF0RJGuZiPcYN5W8qQazBKssFcp8raVaR8J1SUlYz1G3UujV0p4Y3NuXWAkzxREi+ThcLCxVWoiepcbTCtFaPFfcurQvIVHUFSg/Z9wHqBqnpnPAwv62W1qQ53cu/tRHE7lhLSw1DaYYz1P/ILyb/gBdzs8na1q71+1z0cscoOnvAnZStjPXFOxhDGjpzgsyjbjvH6/oyGI3/qtbtceTWPOJRibAQYAkhhuYB+LpTgwoDUVVDKFQXxbCOMpYzi2uIAV2E8G2kp2C7b+SOocchkwqKFClXu4ve8/gr0pK4hn9XTgecejC1ZSRBIEckfhsErjHA8Bsbwy3zBE62ESEijztEVb9GYH41L142iarDKr1pYsnQxfF1WotIQ0BBcsC9LUAq7KFdDqQ8hJp5wIonCX96mQ373GNVXiu+qEaDFvcOWMIQiqIuVEarsxHs/yG/vk6ClTgdLw/BqLyUQ1H/VnjQNOOWqgxKJt82/8Cv8h3IpT3y9nhCah9KlHq9EpM466D7ls7zlXMEvaUo2yixaxhSRc33s2HYibijLw7IigxlF+AJKKBQzz7srmqfBWB+2qWspGsYPhSVsR4wMX2Iwcl62PHy3FnYJ99rjLej6OlxTgnElvNGKF8zS8sIAykfJXKs15govzCK4ESjhtTThSF0xUOj8I1CwNKgwmILntrpFCmck6vVYwoGL82C8pHX2zFhnJYS2DHX0ShohWtCu4cujrsvxAX3bmdWsBrKgo6/SaQiUvfz6BI2pfDoKUrKMkMv6D56X9U6d9U6LtFHU5R3chChYyiwrnlDX1Mvq6W4dknUxNA3rN5TWBy77fZdSuGESK9TRM90gKSfm4rWwwD8RxQtxVr+cbOblLe9Hi02CXBBKCLlWV1eKktpl31ICDI0QFr/rPoWr0MbTMeDxW94wssocoepIqHKC+FDE5A6jqiEklLL2FeO0oMDITzBDAaqbSt4hyOQPIGOQkj+zOEKggKU0mArPhRDL8iRtt9BxVe/AoX4TXnDC4CozeUoZ1JWuUFejRevuKBCUMNcrtixBvU6btBpoHWy54B2eaRTylVIWbUPZizfqKPoWvFdG4udX3B4Kmnqc9JB0ZRXxM/mG9R6LDhTSKV+6aM/l6VMyhOZ/W2dlu68yUkfRnMiy9AmUk9VzwtjaRadCOJrw3HT67Lk0TKeLyYE/zkocX5A9vzY+fGT6yByq15hNdgtLv/U7v7Tpoe+deEsvQ7U6EQAtLBakIFTMoOXFRL8HcpoKP88IELHe5Lt4+UJtT6qWX12F1s+i7ynETNs0Ik66N7LUbRtxGfGNMw9TT2BnBKU+ctcIwGa6ZGo9mLRr4BGAo1C/q2tIuihTCTj1Ev5GumpTJzW7vzv4smJ5zvccfwZUr1/ikE09LEFKlHZRz1CecUKGVyW9iOagAgMTSkoRKb4G5Qwc0zheNLfu6ywao/BB85jvA6VkCQYt86uwHcShp75N7V3oyGmcvDv8Q9b14qUxAOUG6YHzMDwNXRHIZWf7UOwEciqFzC+K1jvmzTa4Fg7V+pKShZ3wbbx56ZNq8OTPapjoN3gCDvwsq4xX+Bd+4G1UoupNpVX20m/+1q9uYqAvZ/oy0hJFiYB0UpRSoqGIzC1mBNkwthHeSOWQoIiIdZ4KB93JDSyAVwzVKqujLCgEn4oiEoy5rP1pAOqpOjMIIlR1jrqHMgOqVRBKKOxomZgnDMZ1owHyawBAl4oh4UMtuvucGLx3F26pt7pb9aMxuKbWUc4ol1Kb+hg44cFojEZ9LE6fXuY0tci9rAUL5MNAfETWT8ODNzx8LlfxTvsXVwql3IBy/K7yIshBx4KQQNMHNAZ8J+Aqe8ErXx+oj7OnQTAIsns+TtBIuUlWPVgsjjKWdefBKzexsiEgdUbko1zWkryliwJyQaSH15UrY2ubhQyKBWf4eXuQ71/frU68V4cdVOBqYIo+5BqIwSGK+GubDmtcPbCvWmt9kCZMdnqqhLVVKQjq1mg7R1vr3r9vtYRBiUtQQQA4Kq2YGGWCOAYryGS28/Mo3/4DB2ui1zQHpjg11mjZnBPL4EuhnvmwDaW2c2fcmzhfj/9JCcbxuONjPLrQIRzxwP2IGwKliBhX1ill7kz3aZTvPWs4eqfC1Iv6PbeNHVAAU1E+tKhLgYPnWn8pQKyEuAvhA/DNu5ou4S+F7l27zK/GF44iwpcyUNwQG7w2YlG4KUN4GgZeq7MFija/xcvXK1jSlHwiL/jVIVEZ8B1e9Y3lKV3lxengoSPTc8+drAM38fLw4YPT1fXL8fMuT76XXoqSwYLudkcU1iBoFxeDsqY8Os16LUdrz4d2BujYkWPTiVOnQ+dYPTt/Ib1AeFMWMfRoOPhzIfU7jNMXEw475CnI1hyjNp+ya7GC0Qn+IXRa+o3fZBHPj5dqokRL1S1KPVqOs1AoEaU6d3YtlmR1Wtm7fzq7No6q4NSyVKyAsgkCgUNBYpr37S/BOFnfgr9yWIbVMKkOOSpLtVRHHx86lO4yBGmW9c5tlMjhP/tW0tqiKGUBvUPrCI9Q5L4mezXdBcC5FG6hiGXJk65OWg3wWw0u9jptIEj7tp2XuFgm9GBoWcqiY3Rpw+0wBzdeTR2WYExlNOhqpb1wbmxu8BlbR+DxQVnhoYjjqN4Dep7KGjxDKxiNygtHY+cSnIu+8N4zZcrbODE/Zhw2N9MjRVEYDEDQ+M0S1UfL0yM5OhAvTOZrcFwvSgGUqes2QV4zCrk6iwZevoVy5vTJOiTJESMnT5+aLsTPY0h8uOnDH/7w9OUv+4rqfdPrX//66fDRI4UzCwcHjcbpGKs+S6dR6e5Tp4lvCk/O0no/e+mXf+U/lo/ofETdKgtBgfhpCnUGCg33dSitc+2CT6HdX18F+OY3v1mtRcsOn2JR9pSJdrLCgf0H0yIPTEcO+5bcynTXi+4uxPgzWjd/67njz9Rncg/EGp86fSLd9OE6oqIYaUQVxrDCYe/CUhBUrFAIMCFbFiOkuepKCUsArYh1QHni6nyegOkL9MKv0qcc85essPuajkldl50sG/rFsRquFJLVNIFNIewascMdfVeidBRJWdIbhBh1RhNL0Jx79PPh9h8IL4MLZSAo9+b38Fnd8Dbloo5xYu5ohBQST8qiRmGePflMGnes3OZGfbIC/y0E8EsdgMkqaiy+Fd17ACgiF8gn3vBMuT7qfiUK61Mb9KAGo1FyrlUQSyO6Wm87nl27MB2IUfBF1IceeHD6lV/5lfraxM033zi97W1vm172ylcUHWkjZTDgq4F7aUsDqd6KoQg/doc/YcXoliniu379lzcduOSYtn37M5SOdfN6Z30gJ6EP49Gyn3jimelDH/nz6WMf+3is355aU6YYRqQYKp3vNwO/EY6JR48dK0bcefdd09/5O3+nWvDZWFcWghIeSZfBZ3SO9/koSTEahImOBNG6CfvM2pkoaCxBiNFYuhuYr4PDGRTOiziWbPfuvdUFrMWSm8mniGWNgnudKb3o/uXj//gND4pRFjQKSKEoozQUxKjbspfDlerVgzSUWk+OMsjPDeACcAvk1bUDh7lTwjo8PmnVY+mOz1YfIkJcunzLmZfT4HVf4/skVGeq44D3pVfas48bcDE9y3jtYZxFnqwaUHznOq1r595K74tQ1bstrKGTavFv374DGbWeGr/TfcPbEi16nZ2oO/d9GXg6ucuIWC/z0IMPT+9617tiZYdl+7m//9/VZg6jeA0ylYTeM9UwyP7a+ZdwG5shyKd638DyT/3Um99Je/ekW94dBTG6qcniXPmKTqkyAvOZtPe97/3Tpz79mSC/fzpx/NT04phkfuXhw4cy6j4QQlYSHNYd5Yx/4DQo77E6Gvfxxx6dHn/iseRdme6970Xp3r23sF4tU10OJkKQr6FyE5yIZQDh1K7x7bdYDP4RPyY+yZ49sZBprUExzDUNEgYXkynh4nfCOO4k7oYWmfIJ2+lURnNjHVm1G+UCGCkquxphmKXM81Fc7sLGZeVcrcPu6+BNDUT+MPPEieOF/6HwgAXwSTPnhLOM6tM2KJBnbnSRpfApf3/45VAka7Hewd4V5XVQup5BI9Ovs+bn03A/97nPT19Pb/TMM89FsDtqfd+6OkvjnElWsb6EGkU4ffpsdbW6UT2Ak7cIf/A5nEiaYJBfS/XtHPx+IFbOiW9f/OKXp4cfemicfx36jt1wLM+5WmYdxqzHU089XQe3cmsOhic/8IM/VPGpphRuJXL21Su2gJITQK2IpUaqh1Y86eXadM3/YdPJqRzK/bFOY7CShJiXjHwPPuH5jA7/9b/+P6ZvfuPB6bY775zuuP2u+lrSDccOT6v7V6J8LA5t9/Whs9MzQfT4Sd9XeXJ66JFHyi9cv3J5+uEf/uHpLT/9lprwNexXpzMVTYFoqSzLcPj5esOBP/7ciULWyWQs7sm00N27h8UtImY+YlmDihtd81ZcdYaRa8g/mYESC+HwgM2M+jCYA608o/2yZosy+Wjl68Q6o8V+QoeZ33ffS6bb7ri1lPzKhs+fWcK7WArPmqiR+zE8CyPMpXSVZ6tx6QXqPMo8S09eFsQ8oPp7h1IyFR2nT52bPvvZz05f+tJX6lzKjfVhWRwl/Y//yc8HlzTaq5fqg0MsF5qVc/pUrH66XF+CsrHAtxCP2v9XDmusW1kyKulQ/sej5J+r3TAsPtfImvHBgwemm2+5Kb3Ym8qqkYVBz3oa5Xvf+4fB6UtpMGvTPfe+aPqH/+jn67lBnXV28nzmmafLkipnLMuSQvAPr/W6A4ExuFz+qZ/+u+8c80B8tySuB6PLEliIM2fPTE8+8dT0yU99Mq1zz/S6737d9LafeXsdW+cbcz5fhmlO/GI9nIt968031+cuXvPqV0+vfe13TZ/4+MfKIv7AG79/ujtdNJPttAHzl5AxGvYdO+cDajUawNNR5j963x+F6PdEGJ+Zbvdx7NtvTR2UMArjtIIwneUbXQ7Lo+VxPca9MwI9d7VDJNxIl3Om8K0v2KfFja+JRomS93IsE0ukm9IbXErX+NnPfHb63d/+3ekDf/yB6a/+6mvTE08+VQr5ja/fnzJ2lG9b5wHG8hAGq++daQF+9bEe1kTvQlH5kHEnNPg6/D01q9sXDwwI8eZMLNqDUbz3/9EHpi998UvpgU5ENlGO1UNl3U5n5Pqie+6ZbrrlWPz1tfBwWDlXHwHCiVoFSn0+2UGse9J7oU9dZLQWn+/hhx+bfuc///70tfu/Hlz3pJGeri8EmHo6cerkdDZuzPGTx6eXvvxl0+EjR6IL56bnTpyYvvilL0/Hn30uCr6nuuSXvPRlYS0LtqP4rEFcij5Qyp16APSyCwmsIDnUCQ+JrLaq9WpBfCG+FoZprWM0mkQhjN/jmOGajExdb/je19UI2+df186frmdLS47f3VsHUQJWRdAiPvWpT9VGSEchO/hoPSNizCeM8+f4X2OvHqCQ8pkewviPfvij05mM+ozajmVUxs86lQGC7WH8RtahA1xZ5A4cepaNj1mfEIuDXN1T6AMcf3nacu7ZvVL1GqXL9+yzx6f/9Iu/NL3nv7w3Ans0tI2T8n1UkXViRX7xP+b5u99T9B086H3wKTzRoDJgS7fIeTf9CT+82MjAonYRmZlM3cWjCAReGnmdxhBr/Ujq+/13vzcK/836bBz/jKD1GGNEOr5yxeTqpskNH1lXadA2Rs+xfHkmHv0s2q74jadOnk0D+/z0f/3CL6V3OlE9BKv3xje+cfqJn/i706tf86rpRS+6qwZkzzzt03UXyspWTxK/kmVGr0brOGtjDPSwqL7kUDyNjDbSs+FJyabYzCaOezwho4otPyGMqnmjBajEsowpGF9H37dntJ5za2cLuUOHYsWu+pBMCLySQceVtKDdqSXy1f3UtqF0r/sOrKZbfnT6xCc+Ud3Vvfe+eLrrrheVE2/pzbpl7QBJ1XWivtFn5Oa5nSTHT5zOCHw1lmV9uvGmmzPouaGUCMPOnsuIcH34PZhtVJpmEgKNBBHn87SfnH7hP/xSrLnNuea4vLRjMBVXYNWZ3+P3+VgiH+UxP2qpyrdSnn7m+PSL/+nX0l09FAVamm688eYI5caapsBAUyB33X5H+XT33/+N6bd/693xmZ4OfmgwJRJmLI2u1goLhYMnZbT9y5xbModv8Ulj4U0610aB0P/hj35setdv/HYsHQue7jCNg2vUy2ZGwrtiCD7ykY+UQlJA0118Q5PPRs+nz53O6HY5I3cHYapjeToXH3LPXkfy7Y41f2h673ven4YSeaeeO269dfqf/vHPT2/76R+f3vLmvzW942fePP0v//d/Mv2dN/3N6Z/8j/8oXb8Bx3J81ZQ37Z72pxzuhIOt7rjjthrYGPTpVc1nWshwzo+BmZUkDUXDID+vCuiaxWlMdLD2Iw6rMDTTZxrcAwmdtspHYolouQ2vTLxD0C9c8OGWMCXdZLfE/asHq1XQfl+k+sAHPlC+Fd/hnnQlPgerHBsizK3tTOuswzKjeGbZ1WnOENJf/+a3uDMh9K7xkaGAJSfEFAFRAl/fhF+1/ADrZxT64LcfSt0fnD7zmc9Nf5TuDX1GzEbn3XLPx9GGi8B61TdZtOJo9e///nvSPZ4rK3njsZunn/jxt0z/7J/9s+mf/tN/Ov2Lf/G/VmMAjvGzxvpgRpH8Jl+h4t/6oCO68jMCg68PMEYR+KXJ5wtN/OZUXvVbjsPDD33ko9NHP/rRali7kuZn3/FzRSs58bvw5YZj4zg9p7h97GMfK5o09G6UtT8w4jSboddQrlG7uk6dPF18+PRn/rJ4J/2LX3Lv9NM//dOxcBkjpG1e3QyPc92I//ySl96X+INlqaV1/cpXvlIyZQ2tyPnuoq18ZQ3T6IzONTzPu9eCAzrRgQ/OqvS+swGoZ1HExQbJhfK5DsUcfk1rsmUxBSC4lGWWnuApqpdhgG5Ni8BQZ+ogwDmMr3vdd4fIjVgE0yNjN3MjqUy/MdNvcT6pAQ8K/LKXv3Qr/aiD5duIcFbqt/RwgKP8GsVzzz1Tz7785S/Xwjrl4QIIuinpPIef51Z9MP23f/u3i9la9j333j39P/+3/8f0wz/6N6bVQweKD/D5F//iX0z//T/4+2UhnabGHn/jG/dPv/d7v1eKsz8jUTgZeNXyVto966vxUFSKeSA9xrlzfMKBg4OwnEtplHtvBgA///P/aHrVd7x8etPf/tHi29lYOdd+9YCbw+155ulnw4sxT6lOfq36CJ1y9O5stNkxj7Znn3s69wemozccnn78x/9uBiU31u56K2Xqxxfpybf2ElwYO4nw6RvfvD+lGf1eiX/44uBCJyKTRSifPdaerChky1d+5cLB73JHwith+W1ve0sNVuorlRlJDSd6tFKJe9PnZzJyo8Wvfs1rIgiHu4+5IN8EWasDwdPtpBmvp1tHyHvf+wch+MtFyPd8z+unv/WmH60PTUOKChv2Q870jnr37t1VTObUmiY5deJMtfYUMH3Xd70mLfPFZYWNvDi7ysHoXeYxNab8thTYh8Ofi1PtxNv9EbZJZwMGX9M32XvSCf9JVUe55cfYMMqiX5zu/+rXps9//i9L4b73e98wvfkn3pzR+rHpkUcfSTonah1IF3h5OhIrgLYbbzw2veqVrypaWID7v/GN6gle9rKXl6LVqDp1WkZThy1krESyhtc703UdiOJcygj0y9N/+f33lkLed9+905vf/Obp7hfdWVM+97343umlL3lpNaTbbrs11uunMmp++fTNb309VvVszSbcnkHcUJr4xOSYq9E6+aDZLhnK6X1qA8DTJ08Vr8jzh37oB6NopmrgNj4cCegAXuIPl8f03Kc//el0rU8W72/JQOkHf+AHogdWj3zYyPKnI5ctIOwpGZ0+faqMF3ehusnIDg99PMCV3qlnRylb1xwQORCIH5zKBgztpsk33HCk0iNaHOZr5awhJjrQ6dd+9dfLCnnuK/bMvm6lJs4zWjsTf8Iy3VCqYVFLQYOoOuXrr+QjwmfBWOWBJxUaFrvrB55rWeJ9SMi00IF0G2vxazH3ySeeLotZ5cfHMhdaA4M94xvJB1cP17MPfehDpbg2Y3zP97yulPD06ZNloeC8FothEt8X6o8ePVwC56o4VY1CcO4NZD79yU/Vuydo0tXrJWrLWO53xwXg8tgY4ANIX7//W/HX3lf887nht771p0uxTma0aprqxIlnpjvvunV6+zt+evqpn37LdNfdd+T+9no7EP++9rWv12iblYUPv1Rd+KNnYJXwUfn4bCkVD9fjl3/Hd7wqvv+Z4hF5MAY1wZ68unzAsOC96Z2vfOVL4aNZhyvT617/2uKBPHoP+fUMlm41wFoYWegSUCYeK0s8BW/8ShFFzjOAUrToYTnb+S0xZWKuRyGjMEtiiH78sSemD2eE+wd/8AfVHWu9VlHe8pafqI8GIbw+CBRETZtwbCmGcgSDCUgqk0J59VK96rv11ptTjzoHMcw+v9Q1WBaDxZuYpyDydTes8fzNv/k365xwo+GmFz0s4MlYBsqM6bpGlhAeP/uzP1sf86aELGC9FBac9R66r4GLxjN8O1//N0fqkFON4v3vf3/5cKwf/NAUFAOsEqXZMx3KqPMzn/7c9MEP/mnRf/PNt0xvetOb6p3nq5vraUzxn9cvTIePrKZ+XebZ0JRRexSB4lB+K0R4xd/TQ+n20SaozwgXzXASB2w4gfOlyxdq6gdvPcM3MjFpzadmTY36fTsFf9CjHPCGN7y+/GMKqGsmU3zEI3j4rbxWavf4jhf0xX2XBXZASEKZQF+jYkUAJSlBxSFXkEqkT79mAqIIwoh/82/+zfRrv/ZrZQ28LvkjP/Ij0/d93/fVRgejJIQqj4M+/LrUk9BKoR6gbHGsEv/mxhtvKKWSt/bIZXDkt3SulIYC9teVhrswWj/hK4cym+sagnDUxf7UMWgb3d3tsTonp89+9nNV54/+6I9Or3jly8v6say33HJTKYF6yh9Kr2c5lM+G0ZTTHKk6fuzHfqyUUbkGSlZBanlRo45wWcca2UfADz30WNyPT43pmeDM37SBQLl8d0q+tHNzWrt4Ng1qf7kmdrRomGjDWw2tFhHW4uqEJnQJPWhjzQBa4WzW47bbbqlXSm1G+OQnP14046NGY/rK1JPB4+5d3kD0gtP69JUv/1XwfSS6sJ6GMr7FQy/gyS/UPbOMZFfz0ZHt9vEHHMjFfcuqww5aCYmaZJyBTBJ4DlEB9My/wgiW8/qLv/iLGRicqC+XaqEEwjqozHvNh9PNDdOdFhFLpkyOtVatHMqMaZBXJqtGYTnlujrEyO8KJ8DHVJ58bUldMacbFwUU1/FDEdOGosDSaJkGLXA0sDIX6AX413znq6tcrRtONmdwSWx5KiWML8RPMpE91ssPVDd/Il0pJfkbf+NvRLH2VQO0KgLQWwoYhTQNZH33N9/1m9MzTz1TuH3P67+3Xr+Fo56jpkLK3U1PEmvT3SflfDaDMI2CK6Brk1+Dk5fcOqB7JXjoGdxLw8J/13e/pngMGA4H+VNCyjzcI0o0Nl6s7D1QqzqmsUbvd6XcrdEzDqNQa8olm2EV8ZbspYWT3/gpDdkL4sisB1g7evQKUQ8aKIiCOl5iV0RRhlYK/hvGe64C+Xy771Of/kTl5TuqDGgx8kFeXCPjnuK56v6bGMhrAKyFdI2fesQ1jhhk4lR9ymjie2RpkCU9K2LRnk9rQ+uw+rumRx95vCaOgUYEZ/VLb9mST3jm7KlSQH4VJbBMhwb1afmsQLXs4KAn6OM0vvSFL00n0kh1w5bGTBSuxz/8/Gc/X3jC//u///vLGsKRoouzOqEewqZ8VrhMXcGJ0rt6bpHAb7i0XC6cH7t4lENRXeEyGtfumvd7xSu4HTY1HJ4+/vGPT7/1W79Tqzl7dscKRgm95bd718p0/LnT0/1f+1ZNReGZuWCNteUG/FZ2y6dl4L4VkswAPCrOHHJ4JZ/rDpFdoG6rQQYBUJIWvkzDzxumldK0L4jIlX17quW9973vjZ/0vlIk5bAajbzA0vleG1CWvOrHOP4On0R6yiRO96Punpfyvq57ws2TKkcLHt3S6KYpoXIJjqDQ0EJDC2VjDS3y68L4hNZwpUGmLpcShBspt6oIXGu0FazZBZSNF+KU9UM/ZDQ5+GMAJ043CpfPffYvtz60qYurvXxRCBZZ+jEdMgaEo/5xzC+8GQ5dKneIVVIufqgXdENHGwWoZb0ohTh06VnI4gcy2n31q19V5WiY/PoPfegjtYTZg6sTx89Mf/qnfxYFXZvOr12KzI7VvObYsKyHGwoHBj+GIcB7/BXwQBCPJnU1roABgWspogQA4aPAoZiIEjj0FEqB0pS2W8RMqyUso7u3vvWt0z/4B/+g/Bb7GgnmPe95z/RLv/RLNXGpsnNnzWldLgFwzgmFkkmrHrhgEgbDidIdPXpsixDKRyExGNQLQ1HCsdyF6DGw0rVcDqMOHzpSXSCFH1vXRyvsupQpnqKIN+DQQOCED9INfnQY/JlD4yJemQJlomC6TopC2KY+5ByK/8Vq3BrK61732urOWUJFt4VQt+vO0EjX8Y+y4pUPFfFDDawMNvCb3y294L1w+QfPNJChwLpjgxH0mZd909/+W+UPU3ZxZiqcp/6Hf/hH07PPnIhf+LXpySeejXxPl/KZ1EcPmik1XMlmGJCLVYZn9EfQzV+DazrW8X43zgmjdY8Eo3U3s0NLKhwmVzoa3owSV9qekeuhQ6vlsN59953T29/+tprghRSf8etf/9r0gff/8fT1+79ZQrZmypHGIK2B4hEeRlHQoaRjBIdY6UyxIAw+hEwBrXiM1mjAcTDdTCxouloMYzng2NZCmXCn2AQK98GwpWK8NeWbbrwl3fLLqhHoitHWzrfAEo7rtd6i+RXVT338Z4OR0U17dtddd0QJn6qpLLjAg0+tYXquW5UGHZQELygP/OEN8AaN0uhpVlcPVaODCx+UYqMVzkb23AQ0isM/NLPE6JFHnGk0fp2JeaPfdq3IDC+OP3dy+pM/+ZMo5B9W76QBm3nQcOzDpLCW9JRROlDKGCwjF64O3NGHFuV2UE4/a97BCa51CJOHI8Fo3QOudT8qauXDGL9bkAXxozDSFi3K9/f//s9NP/uzb6/nuhSCQJj9jOa8KNWY67pSlsGVdaTQhNHMwzRLSYRAId2bHE6FVS1/zwiPT2RB3qjXZoGjR24ILdc+Yk0B2qLzdYZ/srNa+uf/8gtFuy+umpdDG6XFF/hf4w3lUq+W3eGanwSq60w4dGC1cMZ89Ju4ZRX1EJ/9zKeTa7M+vH3bLTeXNduxPOqQhzLIB8qycz2CR30XML0BPrSle/DBB6obp8zmH1vxTCv10R/KHWUNH9rmY7wdfE83nW7+B3/wjdNP/uSbazpIfhaXtbWOjBdkiod8Sg3tla98eS3pATRbyCBT9TeP9V66avq20LkCtHSAD4DjOA2supyRuhkPJESwIE5mgCi+hklLr5xypNufcoUcf+uf//N/Xq0IQwjCbhVlEA6/TjUsEOTVgVit3hVonZRMqyQcSicPH4Y/qPWZFH3kkUen3/md353+1b/6V9XtUWaKx2KwRMpmOQiaRW+h3H///VUuHOwggUdbUQ1LmrEyMibZ56241+Y7Xlq/WxnU71UK9BO8yWCBouGPevUccDParNWiDEbqRa00Er0Fvo1yx5yu92CG/7YUJXywlvfUZfLboUp4bwCj11Cu+U47o6oXWeCna0YnPKUxOn/m2aenH/6bf2N6xzt+ZvrhH/6hetVDuZRVeTY2W1H54Ac/WD3Iww8/WDJMkdVbwRNNGn4bMPXhi2fzIL5Dp6t4/OxIGTGoW2QnIkDX7jqkRYjn4hAnXusBmGlSFjF/7+/9veqCEEU4JkvNSWrtysGM9i26Dn4mC9X4mIC1HAePViLxlAoDvvKVr2Zk/FR8slumv/iLj0cp/3OVI59J7EMHj1RaOGCgegiHYigTHlo9moDyAcEBzxvo4ghDKatRJjRP8EC9Gp1GRQnR4rvJukRWRXoDDu/0qAoOrcSUBH7F5wjVChAlxCPlocNGYZsyxiT4jTVvC+AgGNGjv90R84crK1ZdhjIqS89G8SkrZaSwJ6NwGq+8+IMn/FIzI/AxjWWd+Y8/+IH0Pp8uNwNwFXTL6MKX5gNaGqeGF/pdKyuCVojDEBUUOAQydqqIwwS7a7VKE56U6tyZs/WS+oE4ywg05zWIHQvnNs+a3LbuevL4mKTGBEgj2E4b9QjiWDq46CZZE7uOEcyvvHwpz5bSWvfawTME9fgjj9c8WH2mP/iwaFqtCXZfJPWOC1rUaWs7BmMQ3H0SF9Pgb/VHiZSCksN9vF+t4aVBqi9XeyR1kZRDWN7htYYx58YaGMU/8shj04c/8mdlaU2TWJtX/ne/7rtqAOPFdl3fZz7zmWoY3I2heMtppAZKy8l7NLg4a9u0jAZuw/Hh6aknn57e9a7fqBG2Ef5LX/rSWofX+PVqXh2IAKqBegUUvejxLpB1fTzlStlTgC96FTjkUa3Ns7TnIqNb4ja89R1vrWXFu++9O8psf+X+Ulw42NrH1fr2gw/XTqNdNvuGhno5LQ1ui4eRqXV2hy7Ri/HqRBpv9Er9Ns76iPyOK2GcF5/0zAYAWtCwDNYFx/qhidsbj91QCuF91SMHb4gpiLZfJcS9U8afSU44I/2uvfHbUsG+1X1B/GK1mMsXrs3tuUrnRDGvD9gzZ5vYvgw6vJ/hG233vuS+aeXAntqn+MRTT2bgEL8ost6121q1zZd7q+t+97v/y3Tu9LnpjtvunO6758XT6v6Dtdn2gW9+qxihcVhFMIAwX4cZlNDrD0bb3hfxqsOB4LV29lz5buv8yPWrk1MmTp2IX3Q5o0RbxEKjPXmUcffOjFI3Y8GW0zXtiE+ZBrKR5x/7xGemX/jF/1iW/m+96Ueme198z3Tw8Or0kpe9eHrr29863XHX7UXv4aOHpo99/OM1XWLy2/vPFy+aIvM+jPdzMrLfuc9EWUS2e/rWA49Ov/yrvzH9y//Pv53OxFU5euymlHFseukrXl5v37XQGQswut3d9QoB/HdGufenHoajvzCgQXnJatrcNX3r2w9Pn/rMX9abe3vSNb/y1a+cDh1Znfbu3zN97xtfN/34W/5u6nppvQZ8Knw6dXItI+tT02/+7u9NX/7610N/es4YKNvc4KD+tOJpOQYk1mPsd4hFLlWJGlolWo8vuzeDyz3Ba/ntP2P3Tbq5OMMQr746pHvHgIZrRV/84hcy+v2G6OmNP/BDYZhVCkP4PSl3WM61tKKdUSYWZD2CpnAUd08QsWqhte2LBfSqwP4MTLRC747Ui1B7x0hc6+1THvbvOxBFe256Ol3FqVOnp3ujZPfec1+6tjPT4UNHaxDzm7/5WzX1opW//R3vmL7j1a+uj1qOVjYm0U2NfN/3f9905113T2diFWIOMsKH587p2w88OD2bUS3+vPzlL69lQhPJujFbp7xQtGfP3oz0V8ZkdNlMfrPJ/FjCtOj1y5uTL7B7B+fDH7KX8M/r5fs3ft8bYwG/u/jgbJijN4zXai8FN+/yeNXAWTkPP/RwLEP83lg/G4kpjU3DZzL4On7y1PRQFOTPPvzh6WNxOWzR3xXrzcLcftsd0xu+7w0xEEdLqYJWBGxrcLrfyA4Pl+NTly+dPDbNkik5e9VgzZuMafirq4czmPyr6Xd+991pVFHOpLER4gd/6AfSiM/XbEgJPobjnnvvm+67994o/Y7p7Om16Zn43d51Zt0sTZI/S6hB0CXWj3WtXiVhvL4R/sMzv+Fds4D6grf9zE+901tjrJSCMCXeWyqPrV4oI4X5whe/VMI9dsON5Tv44rptTT7Jz8rsXdlX7zv4+ieltB3ISO59f/i+WubiM94VX+b1r39dfVyaH+VNLnkhrUZ1Q7YIiQK7firdF3/ymSglYTL7n07c+z/w/ulLGY37XP/PvP1nokivnG6PL/qqV71yuvueexLunr7/B944vfktb67tZxTe1iRCPm/OK12Xl39ORykOxo87fORoGH1v7S739qF3TWxnIkQHKa2l66/vt8QXuhy6teQrsYzSfPJTn54+8IE/nr52/9eKh/e8+N7acn9TRp3PHT+Rbs0SoM0Jz2SUerAEam3bK7Uhf3rg2w9GIR+ZvvRXf5VR/yPTJzMw8J7K577whekrX/7K9GQGer4oupKGfOstt063xGd74/e/MVbr1elx0uXmXx2ymkBmhIuX1ghrbTuK83AGdKuHDhcN3jCkW6a6vvzlr05/8sE/i9IMf/zYjTfV8qwtdedD86HkMUfI6JBDKXLyPhicz6brt+XsyNHD0/e8/vXVaHX5dcJFGqoGMxrt2HvoynKXatGypLV9sF6Tfde7fmFT91XdUwjVACQOi6tVUQaO97t+9dcLybe/7R0l4KeffjZIxnTHN6ntSnszUkzLd/KDXRuc9He/+93TX8bcUzrK9uaf+snk/b6kGy/aiwc1gIgCSuMdYaPmlT3pgjO4+N3f+f1SGLtIEIoOftwzzzw1vfyVL6uJdBPR1c0GV/WavqiuKiN7PqNXEDQoFmg5XbqNpLpDA4d/+6//Tb1FiFF/98d/rLZ+DRdjqQYUG+mm04PVq5q+JbcnDH4mgwVzad/69gPT/V/7+nQiVmE9vcSN8ate9rKX1uDsO9K1sQh8NWW7rnhvO0peuMRSmc45ffJ0uv/x9h3rqUtrvpvSqrnXOP4MhXhzfxq4qRVzlAYi3A7Sjdc38uYqf5905tUCPUcNOgg/1m01Vv9rX/na9ME//lB86fQqcb1YtTe/5S3TocMHa5YB/Xo1esHiK+OxKHS9RmqTRWR/ZTOj/9d+5/RDP/D9JRfvrqClXmuITDU0bQIPTLRfidEbRxyPQeeVeq0jOvdLv/LvNjFpNUxSIZokYD4VSDkg9b//v//3EuSbfuRN0/FTJ2v/npWV137na8KUW1LxRrqW/Uza9EScWcqrS/ZOMub6FO8//If/MESmhaV72r13TIzyJwr54KPelbSw8m+iMJzZhx96vF7kdt6KBlPEBk/7A9/0Y2+qEamFfK8TmP8iZIMEeU1nKPPyhnnIdE2xhiaEn3zaJHBcgli7P3zvH0yf/tSnqkx7EG+66cbpdd/9nSU0c3F74zfzUynLI489Pj2RwMpRYnSYUlmJAnmz0AECr371d5SrYOSqC24lFEdh7UPUO8BLo3nk2w9ND3zrwVoPNypmlShZLx2ix8gVXgY6Q4mH/2e2YmyOoIgRpt1JGmCUUDl17mKU0Ps4GvuZNPzxHvXl+Pgb02/++m9Np0+cKX/52RPHpzd87+trLtFm1ocffaQagLrw1ckXpuDUr8GcimIeiVvA9335q14eGY4lU+W3Ijr/x6B2nM9jkcBgLgNfk/5D/0om8Fz6T7/8f27yzSgiZL2WqTJvVCmwBBnhe3/j937v3bU5QPp+U8thPrac333Pi6bvet1rp4cefrSYai3VNIwdxuYUf+7nfm66OSNhFmFHfDGz8t6juHJpvRTHBCmBsYiYzAzxRctyxV/684/FR1rMBd56x621IsDhhws8CMlyXvlksYKX0oUrZ18UguVlpTnSRrgsmvv9EQDnneX+Srp5Uxh2QFNiR24Y8RMEgff6t2kklorV4Vawfrfeflspmtdk0WxkiTb1y68BeXmpBhIRjKvnXse8M77eWgZfhG77vhfXTKuQBT+KXwkfNNp9o5dQpvTK10giovLlWcX6GHjSR/90bfnvnGsT6z46dG46ELqV8+cf+rNaW963N8YnAzDWy9Enyj4W6/j0s3b4DH/PVjyDNyd7jG1gx6Y3vO7104vuuzfdffTm4HiV1k77q2ZUFgrGccUnjQG+DmO4EvfOXss9wdNRJtYn9DhLv/Yb/1dZRNMviA4+pXzj/GtbnjLSiiDM0X0qvtC//T/+XSFIQbwk49gM+SkIxJ5O6/Ecs1mDl8QSWh7SnfDLKPmVME5LPhvGRCLFUC98K0O3WqOudIle8lk9ON6DQZTynouVGVMVafnpFvgdhHoxo3P5dD2UE7NcT4d5R6IccHr2+PE6i8cKyYXz9hbuiwTH9JRR9rfT1ZryoEiUjEJ7rRbO4+24vWVRNRy7abyNd+edd1T3SfiWO3XHXrXFk9Edjcn6Uu4EL4y5wvXYDTdNZ0+lQea5+sxO8Mv4s3DCI3lZE4GCKpec2kigy7WPpfOOdnS9/ESDMi7N6QxMnMwB792hhyL+xq/+Sg1SLl8cu6Yovl5BuSbXlUkW6tL9Hz1yrDa03HzTrbVDiTVX9849ul9zWaEpvZyX77SMOoJwYzPyitui/JSN362IK9EdkzipsOpc+k/pmrXYfUEOc9K0CgknZc1BgyOQz33uL+s916eeeqbmso6sHijm0Hwj2RuiAAo2D/iDP/iDQfymIkaacUxbTHTqwjTdm+kSAqeI6rXmLI0WSDhOlDWtNHYgRxkjfJtU+ZiWq8yJEayXtfbH+Ua0fA6FvJo6HPKkC1W2aSHHYtSaZ1pDKW7Kt6WfNaC4zz71dPm85vl0ePCWjmU4cvRYdT3qthIjvpZF04EYtPk6vMbEt9J4pZNmrBGvxl5tlkLoaimFzRgHDxyqmQLr2uqv3ihACdVJmc3JlmwCwbz4qx4Nw4tSpYjhAR9Rfjg5hpi/46KLPBOFIIeDlh8vXZg+8Rcfq2VXrscrXvGqcgfUBXdgu784KysUiKJSPrKiL14O02Cj67XHdCX+u/iVDGa4PRdiOQ3qWOOhiAfL2F1Or0M2dY4kXz48Akv/7j/8y3JGVmI2EXspAw4tgw8BuiWzIojs06ksvWm1p547Xkx3QtblVIjBmH5TzDkCIFZMSisnCHm9PkXZKKKWZA6PFSjGx0nl25l75E+pD6ONrChYnd0XRps456SXsqZMaRKT++Goc0FYsehi6u2tRl6y35l6z6aOKJbJ3TwtaQX4WiygMgXxuuOy2BE6a+atPA6O9dQkTV1RfOqxcaW+t6KeUu6qb+wPdE8YTn4wLaQsPNGrLI+qiwZBw7oGw0+s+NTSeBU/U7dybexVl3h+PT5Ij6RxXHMUMd2kmQCKRiZ8tCvBRwPUKMVpHHzBg2ncZGMqq1yKlNV1ulKu4m8QILPNHfZtZkCkISaf+u2y8rrwSqzxY088WbR7L1xPtmF8YJCTq0Or6rs5aP/VX/+FTa1rf5ioxTi0qNY7wwOFQh5AAtIAEuw/v0QeFaW0akUY4wwYAi3k09pVRJispr7fmTAQoIiGRfv2jm5cC+H0Y6yVFIxgDau+AIErM7YucREELVuAN+JKAOkOMGouLL9LQVKHlQRvvmmppYips3en69aBY1c0vJp0rytFGNYROIRcmT5UYy26rHLq9Zqselhu0yY7oth8vrLwwUkjstFCg69uMjy5WuuzrWwLWFj5+pl4eICyvtXEhsIJEUGVTT7jcNWhiPXWYLLt2pORf7Rya4YiFt2Hm2qaJenIDu9dyxDF+jIkjIwNFfDwzLUaVBp6W+5qnJOX6S/VwA8OwbiU+vEMWGsnuveoL1ysOOMPh3PtpcALvtMfZccf9jCtOk1H8IJ0nfqQh1pYDVpyNcphrYoAGUM0i2TQYYPAeBUAHhSWOfYCj4MqE4V3xcxrzG1G1vPcdxjx4ob1NI00FCX15d5xKAY0kXUgVoAr4VmCxiNNB/caAgUvyxWBEZrAZBiQbNGS8tRVSpj0VWbitOCzGUUej/N+5lRGtbl3FB28N+OzyWPQisncGXhQCHHOmFS2UaqgOyIEMwPCRnoRjQUtHeRVRpWZUOcuxl1xLpDyNBw0h5jcs/xWgDrvgu7g4oQ0xkAdVo/ItvzI0EthuAJVVphEdvv2xi89Z1CXAdDl+MYZa1guFPi+/F4+qhNn0aCxGdyZzqG0JujLdUq9DAhl5pJQWLyELyBfil/zujF4eB3EwqcgrqW5+mZKKUGQG3NTSRPEy8KEkOEMt5VkZUwjMMfDwdWlOq+P4CmkdV6tL9nKD9IdFENS5vNB9xrFozn5DYYijtAKoswK+W0+yiFM44DwNKIwdtChdQ1l7quXluCc3r3u67iL/EZzlZfy6zRTeRf54eLqJINDBw/EPzxUJywYFTv0Xjn4Ut0h4TPa6KryUo+6csVHjUDa9UtjN3NbSAoxfPGBA/xHiCUuR96853CJ8Bg+cHcvQB+ggwJu0YNXBQsXI1f0s8DkpX48Gc+5EmOgJejVFCOd7WsGIqXY+LcoH21wZCm5Lv/+3//76Zd/+Zenxx9/suIvxQIyAKxgKX2CeDxTDprc44EexO/ld7z9J99phcQZJYjZTdtDZPlCYYYzAM2CR3VzDTPgknSuJqHN0VX3lOeYSNPhu0eFlDC/ByIJIdwkq7NeHByu5eje+RaYU8/VGubsCtaeWVHACOVU3UmlFW1EEVmZWj6SSc50o6EpMKwpAtVLgGqX0Jtul0Kv9WYv5+9wwj7hU/ooDcUpKy19wom0ar8IsRpgqtkIvQREWHBUl4DOgc+gu+rXjNKdwUGXZpViDDzsrFkpCzuUd+DafALF5+Qb5WtUflOgIjhp61L1uGl6x5VhUW9wJqe4AOLHAQTdSMwzRplMpS0GPwIeGCtY4tsXP7ZW0EIbGYVDNUDig1oKpayvePkrEjdezb3h6JiAvxSfMZWXT2yVbU8GmXQDpNqa1tNrFu7i3vrWn3gnZHR5wwoOwWnpZQmZ88SWJqcE+WofYuVPHx+mjmPXCF5LtJnzUnUH62F8TScUQ5Imyl1LZqSUUr2uSQnqJNO0xrZo6jUf5jpYPgTtGfMqe1AMPmWGqmwCIgQslnYIQ1lpJMHbpKq1YVp2MV2dgZX8gzcpM//QPXCrGutap0ewIKGDYLuFa8nSp5Kqx2/CqnS5woePBhd0AOd3j9HuGBCoitIF/UonANfCJaEFBZqmathXNZVrjcC/8XxQY82Y6dqQPvUaKOVpyixzlv9yxOIaDwQBJ9Xih53XGkoZhqQzuEMr2gbdw4oxKJb9+HjmHV//2u+Zbrv91mk1o2MrYKkp1jU8T1C3MkuHQkdNv6Xs0okFnTtqAhvTo1lOetU7uqeAlBOTBNaPckAQwrowoJWXD8MHo4iJNzmttdg2NJgV0x8kho+JCVHwxANMNPXUDB+MXTA/OCFa97HVZWmKiWe1++RVQb451PKSqCihk7YQPxrTtavuV7o6Klj6YGUgVQdsQs9IPXVi5DmT5Lmqa3doE0wljZPLkpdgk17IuCV9icrhloaYq5UGMwGWIk/ZOrd3vL45LBa3IU7Z4redLP27Pg+2M71CwjxNmFxx9fGkUroRgkYBfqCxQ/F/EdyjQxntz1Eyg7GP/cVfTMctHFxK13rIVjRLjnxyk9XkwVAt1tzTqNbOrE0X1y5Ozzz1bB3bZ3B58sQ4m2c0tuCk0QjhS8k5A10KbkBqzd5Xq4JN5FqaPlq4hN13K4SZBZCEdMdX8IAfE8J2pws30PFSFf+AP1RH9UqSWiiXso0clQHkUw4oJUtwH9Ztxc0VzT2/lG8iGMVjCuEDOUNNpe2zHtFWFiQSkr8sI/pmeGwu6gCeCfIAzNSa8cFvyn2tfv7TyNcw1ldHnaDxV5c4c62WNikEaLo7T4fGQb7GSaAINQ+aZ9X9zq5cgC4vNRcf8Ma9cjQkAe7iPDd6P382PVMAfS976Stq8poimc6BZ6cVZyQNxqeGx2ukpsK8zMXdpZx+j3ekg0fqlxe49xk1aeyQgovfwo76SqQ2G0XSXbEgGFdMz7Nh0kUPZ5VF6gFHIwis5TJyNpv6IoCNpIhQDoVLrvCGZSS4dFtaVv75zEF9HCgtLO1kSo48H63H7DzfrBVWECc4V9H40lky45vOrPRoHGNwMPZGooWQAAESpuVJE9ummjDPagCF7tZeQgw/qtFEcWvuMgqGTxtpYBpb+dDhBdwEk86stlHupfNrNbI0+jUY0ROUC1I+6TSdOuHtu7Gsh4cEWg2H3FK2q6D8vu80PZoWxug6ckkagN82+bqWrFJ20+83XupK+7lnBpC7WVw0h4/33ntf8YY8XaURTGzDXU+o7/BZEPcGqFw6o+sa4MUWUPrhBw/f2jQX/uFTKzYYOqX8yI5gOJ9ayWDqrvokBC0FrWgNXcj8KoSMgTSWmWNM3GilfLNYA0Jc3Pez0cKvtXgtG7BsyprX7ff8vs39sIajPgG0n9eKoiuXVpkUvutW3jVr8nwLpixpGrr8eZBHL4F3Ghwmi7MK4aocfLTqUvWFC+Yu7dYedV9r0NL37+0wj5/z4XlpFzxvKEUO1GyHa54Vr+PmwCvaG9wyuk136xncAVraUknXdEnjmTgNqgZ1oacNBfw9F8gbjuaKG6eid4G7MHoy/jM+V4OJcEoBR+h7lUNiTtwcukDP+/c8iBf4WP37ekBALYQ59H0/o8gLPf1rUM+TDqgbDaDL6Doa3LeSoVH6Ttv0d5zyrgeeCborApaeUn71q1+tpU/1yVsWoYTppLLl2pxho4Q6xDe/usyGpmP7s07vfk5TP5+XARoPAc2eN33NA2ncA8+7fOlssvAbHc1H11K4XEu5F+XKB6QRL414QZzrdujndQhTE8wPFPyGRFcwL8Qz6TtI1wjMKxIniOvfoPM0M/pZP5e+62yiG495WR2uR+D8vvPMwb26wXb8u97O13ReD1fAcuhi4ag7so3Ky0zKwMvOpzzrtO6lr6mrxG0vG/Tvvm+Qfh7UMQdx8yvwu8tSD0jnUCCurV3TDaTrOAooHaWylNtx3cCk6/q6ns6LJ32lZ3Ol7TxN/8DsBWCeAXRFc2gmdloVu4prwreXI74VoBGZl7u9rO1hDvP6+l5wrw7PWvE7P+b3fTvvXY5rM83vOSjzhfAU7zcFs2+PoCgmxnc+ddWO6c0xjQO6vO1XoLy+77q6vg7/v0CX0zxvZcAH9/jvHigTP9DvCmfpKV3n9wydAjrFg8YPiOveBohvnDtN111Bhn6Ice1kqqwzAJkautC5dnfcPA/4/+f5dlBnh4Yup8Mc5mUJ8s1x9FvovH5TCLQCvGimAvnlk7bLaOh4YFcKoRGMlRcCYD22eJgBYI26IzRMpwAE2IcMdPmg69leZ/Og4+bxc/6Avp/H9++mu8s3GPXM71ZMtPgt8Hc9gze60IFH0qCxcZGvlQp0fPPU8+uFTleDldZ+wW+BgHQtEH4+owj2+Sa3n88L73zXi2sQ1/Hzq9D5hHnaDg3bCZ8/U57n2+uFtyCt5/O6hGaoMC9vngZ4du7C+fqgDgHxF3tzgd+UzYi76yYQ9YpLLcVj9003mOPTcdvrBdIpr+dLtz/v366tYE13PyNvddul5CB9V3Oum3m8yxxp7k13PfjwQ9OXvvLl6Rvf+ma9LBVsK80F69gL/EHzDIgTOg6u8ysc0NczHBlgDocasq2I3Roa8S60GePav6WXBiiriZS+iZ7Hb4ftZco3v98ewLzMbm2NYz+X1n13D+L8RleXJb6fS9u0+O25PHNwvz2YDoEDkBcPbaNz1ZAbv/ypeuq7hSlfXCtC09V49lXoZ3PoZ13vHMQ3zNMps2nr8tGLfs8bF8/U6bfNDE7DcFaP+25c0pt/tF+xdUeeuS6I694VqK/rBV1Hh1JELdONVt0ZACZjKmTn/g6T3ALcYvQCOn+XoUJxEGuiG2lBunkaeLj2fZetboLV/WGae/n4MJjR+ClfGaCJdW1o/ID4LgcunhVTFjh1fvddjjTyAPG1onQ1vULQFOCirGsgL2toXjZ3GTk7w7ve01geXXTjM6dVfXNcG8R1gA9euILGGXRZ+KKsVqDmsToEuOJhd8HzxuPe8z6/sUf7gryunjePyFf5za+WE3BtvOf8kb7yNPKCzPMAIAk5Drg07sebciNNFw7mZf3XAuh8kO4wL0fZkPdbPKIR2sosPXCVrgkGjbt0XVbXPQ/gejjMQ8P18gnzst13Oeru+q+Xr2H+/Hphe/qG+XPQV3Fz6HTzADo9vuEppXHKg3j34uHvpTeKMvd5W/nEz+sV1/wAnuEF6LoF8R06bsd2IamkK5xngNgQFIUYu67l7ecNjYwAutyO6/vONxf+PP08AM+79WBQ5xGaMdLCs/NI1/Hzuvu567z+edgOXYYApGkmg6188av4bVthURfYXrbfjc8Lhc4zzye+r+FEBbA9zfXCdsAvS/te5Prkxz9Rbytanr3ge3yx2l4tsIXPW3zuhXCsrr0lAChbWdfjkau4ls12esA4DSzggd/bM7Tw7S1TKFOve9yuQECeDg3zuO0BNNLzOGXOCZgTtr0+950P3lo22J5uHhq6vHmYQ6cV7/f1cIFnh3n+Tt+/QecB4uah47bD/HlDl7H92tB5Xig0yGfzCNzJlC/oSt5w152b+8RXVlJ6/HX1TDx4oTpcld2/ldnPGueRfnP6/wIluUPduESADwAAAABJRU5ErkJggg=="/>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AutoShape 10" descr="data:image/png;base64,iVBORw0KGgoAAAANSUhEUgAAALwAAAC8CAYAAADCScSrAAAAAXNSR0IArs4c6QAAAARnQU1BAACxjwv8YQUAAAAJcEhZcwAADsMAAA7DAcdvqGQAAMbRSURBVHhenf3Js2fbcR/6/apONaf6un2P9gIUQRIEBBJEQxIk1TxJT0/Se3Z44gj/Bx46wgMPauCJ/wBP7PkbOZ7DEfZA8awI2wo9iZQoipQAkuhBALeve6uvOtUdfz+ZO3+/XQd1Idl5KmvtvZpcuXLlypVr7bX379if/Mv/8fD69eubw8PDzdmzZzd7x45vHj16tHn88NHm4cOHmzt37lTaqVOnNmfOnNnsnTyxOXbs2ObkyZOb/f39zYvPv1Tph4ePqtz9+/c3BwcHFSp/uHlU+Y8dP77Z29srdK/M45SptGOHFY/mieN7lfbgwYMqf3b/VMWfPnlqczw01CE+DG4Kjp+ouEeHfXsYevIdHuv7zfFjm8ePH1cd6Jw8tVfpe3vNz8ljpzYnTpwIntwkU+g+bhx6uS5eE6HcFlL+GFSX9OSDrit5aeukaedx97nGv7Tjp08n56OqT76SS1gQbkF/RE5g71jKJ0xNfb/BTzDlQ6D53wRdo6netK3S058RQKU9Sv/sRc6KHj68nzLNOzmKrHambcLjeycj6odFAs8jz0cP1fd4c2LvcfVVpLO5dv3W5s///Nub//AX39688YnPbN59573Nv/8P/6nKfeJTn9zcuHGt6v/GN762+Z3f+ermvfff2fzf/of/6+a9994J63ubZ599dnPz5s3K/9prb2x+5Vd+ZfOv/6d/U/1z9+7B5sMPP9zqHV396MObmxu3DpJ+anP+/PnNhQtn0pRHm9t3rpf+njy5V3mlP45g7927vzn2//gf/vvD8+fPbi5deiYVHdvcvX0vCXfCfsSZ9p09c77C06fObM6cPR05RAA6SQ4CeNwdfBSq0yIQQuzr7kQdS326Z7v7NEhDKl/oEShwfyydXQqajh/lER5POekPk7XyUYauAvUC93gUnkjbTmbQnjyRzkynHQuNY6H5OB0nj+sC9NUfPoqfaqNKkuYepiwaYSzK+2A7mKUpi8fhc9uudVnhwOEycAfQqGDJD9SVFm9K8Q1mOTLYitaO76K97o91fQ9SD0VOPn1SCh96DNXjGI8xJA8euE+fnD5VSvUoAsbLXhRf+OCRPGlz9GPvROQYXVD+8SEZnNzcvfdw86d/9heb/+e/+H9v3vzs5zbXbt7afOfbf7W5Hzl94hOvRx8fbK5du7Z5883Pbv7oj/5o89Of/Gjzr/7VvwztvTKUp2MEbt++Hb6ORelf27wexf/Lv/zLzblzFzIw3tswzs8880wp/5n9C5uTp89X09tohqvo3IOHB5tHD+5XOxjpkydPR0wnQjN9+m//P//88JlnL2/2T5/Z3H9wsHlwkNF6+Lisx/EI+ngEI9zbi6VAMCH5jYIci4BHEeFAW8PDEhxBuZcPRurVQFlKmBFcK11bfpC7pjH0oxjoqw/IC8FjQQQeFav7YydiuU+croFU9Cg4JUk8nqKVMaytIDp4Tet4k+h7mDzDE8Vu5VtgaSOQZ/KB4j3lH0eRWHZ0ZvCPpac4ZrSp82H40sahZaDKX4NJ+yKD3G1O1Cx1InkfVhlVnVjqU0+Ba6id5JAZt/oolk+Ipvrv3L1ds7H6DM69Zcaceo9Vf/c1eR4/1ukGx6PHFL9nnwehSwFv370XJTy7+Xd/+mebP/njP928Ect+9epHmz/90z+N0p6Lxe2BdPfu3Vj0Zzavv/pyDYCf/vSnJTPY/GXwJM9nPv3ZzQsvvLD50Y9+FEN8L4p+rWYBisxynz33TOQUw3P/IJb91uZRQvrEupesw2EZ1NMsfdry8x/8xeGpUyfS6Ieb+/fuxnXZr8zVjpqy4kqUnkRhE0ngx0+GTBQWYw/uHRThZE6o6eQ8F2HcjJBQB5XSiU56YXqakEdRCLWUQ3kdFfoUvjpqsYSUYxRCPFcLsAiPFjrHo9jHI4wQjABM2UlfOqbLxdVaaGjHAJ4MtOEP6NzO1wPQ4HIPKi51yUN5hIBg8TVKpZwylKTq0MZAKV8sr04Zmj04u27N16a5b1hcjhp4kYt2hVwpvJgUwsfwfSqumvrU7V66a3UOvwf3720epP/RrT4YWskD1A/pwqRPHZljy224Hkt+6uR+ZgCG5NjmwqXnNn/8b//d5l/8i3+x+fRn3yxl/Z/inlD4F198sfqdtT4Tg/jMM5eqnhs3bpQyc21u375bvN6PAf7Sl760+eCDD8qq01P5wOkz58JP3MIo/IMo+t0M3sPMIPg5c+Z01XH3dryV8Hsy9Zg9jn3wN985PBEFjusTITxOptMRTEbwfa6EDqeURjfFWhQ3AhbPMrBQhCFe/hEOOKTwfMDytwmxp0eCJywNOh3maqpWBgHKoPPTKXzH6SSWvetp+tOx+N1aXWE08mEaw3JLnwHRkM44AlGLsqQG1oA615a+eCj2FkVI3cpIM3VKHwTiB9dxYO4BeqeiRIdRkpFHG4Zuw8MHbYmrvrTNQHocPk39lJZIT+0nPcYAXeXQHKV0bw0G0CALIeWj8EC98pLXrVu3aoCqh3Lw3+VlTUtZFiOHvjwnwhM69x+EXvLiaf/suc31azc2Z86fiwt8fvOv//Ufx2X515tLFy8Xjz/4wY+qLJos/fUbcU2inNwUvIZ8KTTeKey9+O7K8dGHN/k++uijyGQvs8q5yKp1pHz2U3G76VDute1BvBag7adPxy17ePNnoZeRmh7lA9HmB0b8QQTKMmcKMyBYavdsoH804FE6pXxBEA1AB0zn5iI1pZxWwInPNeYxo+HHMAgpQ4RGcKZ8DdUQjI/Cn4hF1SDX0kO0wsob8ocrhUdHZw52/lZ6kw0X6EGN9CjnoodDi8KrQ90Vp3MXJUpTK3Sv06cMHJh7HQTkB+gxFEKwH6soH3ngt7Q4dMeg6Fzt4WpQOuXEsXRmzIeH97MevVeDQ/+wstZa+3Er9JvFpdmNXE7vn6z723duhsEevJSORSS8G7eub27fvLO5xz2IHz2uw/nzF7MgvFD5KI426Rc8U7BT6ZOLl5/pdsXFUuYgC8Rbd+8k//7mu9/7QSn95978/Obdd9/f/Mmf/Mnm1Vdfj4tzJoP1QemdNlF6hpUlV5cBWEMqssMPpTc7SCer965+EPeFy9yL09KldAFad5NfHmXoZQ/S0Dp8+EFMxt1YKraOj8ePpGD08lGEvB+COozCUJbchMFjFF0Cy1gdraMSprO2KF3HrhShgBKHGQwZxRSnozPdRog61bWGEqJrSlEKFmGPwgM0ZlBAHXtY/MYaJd0M08reNNFRdi/IXTg8nnqSfjz30rRn6oI6VTkIDJI1P4+zGJu6Jw/6wx/hu5aO1uQbBb95O526F/7Ct3h5WyYnyj+/H8MjH7nbIasBXfeWJDEAkfmjTOMGiFA/hK2l3TZmYqkTcj50OBZtSsinPrIsa5sBspe1wemsfbSCleVbs6TWbeROqSi+QYL/OzfjxsRl+sQbr0cqBlTPprV7lXbcj8tGafHy3rsfbP75P/8fN1/84m/W9X/6zl9uXn755cwEp9PHWWRGLnjRtpdeeqnqVZaM1Xf//oOabZS5fPly8QY/yPqAITgT90Zemy4G6tB79lJmFgN+jPHh7Z8eWlhhsBpx63Zdny1Fb3+zLDBLJaQUyZ8LPRuN607euhVHQX5B/e92sdpW9gmNIY2EpYzrPAtfFZ+wdkOCtXiUJ4jnAfl1PEUpCxaeDuIDAjQe1hZclGDpQAK6HSvERVNvKeOyqJOm7UK8qecg7gt3olyK5EXzTCwcYW55JJNAtS1xE6+8RRgY1+Luwb0enKnHGmQsf8k8Ct954xen7L10eLe1B31N0ZnC70cJTi33eEUXv9WWhQcKoZeUG3mqY2SnnM0JW7Wn0p79/VjthPK23xxrHeWjcGhdunRpO9s8jMtxP/LQJxcvXtzsxz2RfjkLUu29EX1ine0Cfu+7P4qL8282v/aF39i8/e57m5///Oel8GfO9CyHHh7Rfu655zZvvfVWtUH9J0+eqnZJ/7Vf+7Xi5Sc/+cnmvfevFv8MnPKPMtORZbswaUf6uvonSs8gHDu88zPatRVSipaFyVyxKHRbk4IwNTg7CphBXLSKlSXIByknHmNddGcZ16hO+avulBeHF3GdJ5YjjENuhcVs1Z3FHndEvlGUGnRRdC6Acujdunl7q9z2/dEeK04Q5y9eqPIsmg6yJqEM8sFuWw/XUeiQ3pa3aJfHDoTpE5/dATvlB67VIY2lJKfrN3N/giV8WDzAg7Srwnut4PxUwEXQxhNxEdGg+PVsIm01sepS8sU7ftTnHirnXp34Fuea5eSC6COuDheIy2pNYJdLOuUFH370QdyRd4s3baz2xl8/vN8Gj0Xmou5lFmGBT8V9Mhs8++zzm3fefndzI4vHg3uPNj/60Y83Vz/4aPPaG5/YvPPOO5sPPnqvdmGGRyH5nDt3tpT+L/7iL6q+anv60ULXDID2o+jC+1F4A+pB1pxmMwYCcIXIAr93M6Mdi5yqfQ+v/6h6szsw07QmJ2OZ5AgmXJT7QUjTkRQNA/JTCg9tEGb1ThksyVOKFUBLXlj+cpgUPs5INOI8UOAo6EAK9DAzxv1HWQxn7WB7kQUVAr7lvduxrvH7jj0OLxmTFCOUqvx08v3QqDrD3/0opIFAkQkMahzLqKPxZ1GNf+1h/dEB8qLnXtsp23Q2rOszcQWitKf2slg6FUt5GOucKk6fiFLvxy05CG97UbIH8Rwf3ttcPHcp7Y+sEq8dng30lNuKiHd8eUiCp9t3ms9r1673oFwWrAb0SYMzfOFt+mZkDcSVX5v4kc0YkhkYB6lD2vjAyrLm6laeYpUbc26/4lj8q1evFg1tf/G5F2vP4c6dW+Vi6FNKb1dEecpsB+i9qx+WwtOVn/30rc2d9MvLL7+4+e4PvltuH1dFfjQMspNx315//fXi5z/+x/9Yg0+78S2PPXozLdW2o3P7ll2dnhG1xZqH1X/nnbcq3+nQu3Dh3ObYzff++rAEsqx0R1C6XKNGEcAIVFwpdO4phZFFkHejkCfi6x8P8RE8WvLrNJaXda0dCB0exWZZrPL5qjre1tfps7GY++djJU5vHmYq50qwvhT+WLkqGZwh9fCxLb/U5S90PBRpBWUBM7aiFKxfWl/ts2+MJ6CF1iTtY7brQgFOZ8BqJ+tJqQm/LM6F86UQZT2TXxlbgWRjoO7R8oWvB2mXB1p2qU7FUh6kfWfiI3OdxN++eyvKYjbw5LP5AeplctBsnzwDIR1B1h4AkeFHN65Xh9+4cat4vxOfVR7840n75dc+VlyZGejTTqBPShHiTpDPzFDkhe7Nm9crDxqQHKSz/nxkPNyOD39u39bgXg0K+Vl5A7MNS2QRveDq8Bjee/fDuD5ZJ8RQvPPOe9Ve64q333672mrROv2DJll/7vNvVtyf/dmfldKTdelS2nj27Pm0n5vYi3w6cCwDSt13Yyjw2TtLD6vvzp1PH3z48+9E4XVapBaFESJq1a5xVv/1OD4dSjEJ+N79u5WvGY67sCg4ARI4AdX+/cnMBvcebm7d6RX/MNpuiLB3acQZCPtnz9R0WIKPIlOcjz66XnSLdprGt+RrPoyv/aC2BHtgzhPAFKxRTmDiWY8awOEVxv5Gs1opoCe4p2K5WR7hhQjxfCzBs5ee3Vx+JpbmRCwwLUh7uUS1zxy1NKjQPSw+dlYT6njtNUhZxOeff74USpr2/uxnP6v2vPLqy5vzrNHCWw+k1SI+1YpHm5LY8zcDkjG8k1ng6kcfloKxukIyln9cs6ElbnhEU3kyo1T3Ikf58GZG1ZcWttolveS08H7+wtmtcn/w3vtpy1sxXvdrQFBsumTATJ3KXrt2Y3PpmeeKxgcffrQ5R1HTL+hDPOOfjNAmGzyOkvLZv/vd726+//3vRzcyo4aOAXf69Jmy5HSFrG/GfeXSnsrMo323b90pmjPY8XLsvb/5dnrP4pHrEsvN1WAJ4xPN6t8oFN66dSOMxt/LX/l6hBaG22dugY5Q9/fP1hNBiwgLQ34WIakUmuYoEEFr5PPPPhehXK5GEri93I9uXEuZuC9pfClXdLUnCduWUZAo4q2brdBbzOCztaUO9REmC63jjPRHCz1bdJTI4PSg4/LFZ2Ix9kuIIVMul0UuWvfv3yvX624GOoXTqRaV6rNgm3YRrHrIQL06jiy0R7vkl89gUHdtDKRB8owlBY9GrqkLzfROhd1xJzdn0ok6Uj2U9sz5dHxoUPj333k3fu37pRCUStvli+gKpo/wYksP3NMXqbP4SJ+VvBdDou/F1xZn2mFRr78YJWBAeyh0K8qlrpJt2lZrrLRBHIV/GPrKMH4scqxsZHJ2cy2ujnSywvPlyxfL0pOReuiIrchPfvKNzb//9/++fHj8qIfc9VvYrPwfxjhqh23UU9E/9dwtAxCZhvfayv3xX/3bQ52gg2rUZbSCkwtRHSiztBsZua51jDSKjlFx4zsB8eKGLuXWeMxAi07lMa7Tn3v+2c2zsQA6wcC4cftWjViujDijFkTHiy4EaFgTGOHyQQtbdRAGpCSj2Dowdr+mxsvPXKwOcEZI2oPk1cbKE75YbvxTIqDuqi8gD6VUj7qFzDELzLIeJpuHScJ7d+7WwpiLwSWzb/3Bh1dLziwi617KlxmjtidDm3Ickt9SBzrJkXsyzHQffrlelX54v9qDFiv7/DPPVnsookUm5SfTe5En2iXPQPEcMHCPZRBpMyg3M3VTeHGewpcenO7Qmqj7+1Th8y++UDrw/rsflNKNoio/z0LORs70QPtnEOxlNr1543Zm0mc27733QfW3szKMicWqfjNTXLx0odr2fHTETEnp5Ss3yRS4eITquRfa94PcmG5TDEj04fq1m+nbxSv5n/5f//dDikEo0AimIBYkQoSka9QoLSKEQXiEoKNNUwStYXx5+SkQxscfheiFzWq0jnopo5cvK48RbgTb4UEfbZ10L9ZCuURsOwxI348rUu5XUe2OLFzSh8/9dByFeO7ZnkW0hZDvLIrgGp5IfjzrMHS0CdgFkW94GKwZL4IstyRlZ3/fwS5W7GzaeZC6KKgF54F6El6MElDcVLLNT4EBxTdwyFmd7h/GaNzLTEP766xQ0o/vRQEPbpdSykfmlIBb+HLkSikojUF7La6Ea5ZX3upXGwhmkRirmZkeeugYfqve8H8pCuf6eBRRHrKRfu9eP/q3/Xg265vD0Ln20Y3NDf0X7wAwBngipzqukva450KhhZ+zp84lrdeAvSB+v65nwfowXoYZmLfxuc99rvTrj//4j6vNtUGSqko31Gc2fvig9C7qFL2Ku5yL69dvxjNoF+nY/+W//z8dYlwhyBKNMmLKvryKS7HD+IEHAAd3y3eSZ84oKENh+GL3M83Ki3F9OEoIqKX8zz//Yo3k9GUNKIoOjVBKKr/4B+lAAof23T0zEOINnYOsKfBMKdQpHzixpOOLJb9owZI28E3xibZ2RUxVZoSmjJ0acfJDYEDNoGXtKVztHmX20U7x3bE7azkwnQ7GKMy9bcGBhfUeVOoNoq2j8ONaucdRvke5Lv42rcCgeM4l2ZmhhKytAYAG94vys8Jl9cNHBEdTtu0M9QqLRuhZz5XFLl7aRSseqj9jjCLHU5HxhbhYFo2ekL/7zvvVZnm5hJSVngCWHQ+aTyEPblsYdz85QGa3pxQ28uTKPIhbqa/57tpg18dxYicoL4YvMzzXT9rFtJN34bBaHWKLrB/cx2PWdukng3Xvn/3Tf3TFzNBPWHUyxeF3Pi7/h0htnXmwcDdE+LIKXrhwKRh/6/IzEcZefOlbmTqu15NSW2W2Mg+S376D6TkESgAXL1zefOKNT2xefOFF8tq898F7m4+uXU1dd6tx9psJc5TmeMpxD1iuvSiYRdUJI5sCRNgs6uNSGp1jO5LiHm4uxDK99NKLtehxfztC9FRTB8ltt+B42qHDz5w9l/ozI4XfU3GxnJazN27QWKTGASv+I53Id3E5wrt265gZHARMNq61ARpYo5DaJG3a5vpUfGZPtOuMUP4MaMcnzmTg4duMQ6Z1rihppehRQnsgFu2m71AqfoT1VNT+fMrhV5uusfDXb0QZD2P1L8VHfrbbmTaZWfUXRORu1lsMAp4pmifw+uRe5NNKzghQeDt4sdb3Mhvk+nHoKFNGM8bH1mRiYsBiWLJ2MiPYFNiP4h9yhcPXgXMyoXgng8/Drueff67cWVul3FmG7ey5szGwB7HmJ2qA7scb4N7czVrg4OBe6n28OZ21l36xP+9Mj8FmhvRgz6A6Hxon0y/q3/uf/bf/+Eo1JMSnQ9yXJUt4Ooxg2jaPnRGje3/f+YrzhRYCt27drOmJBUrxYmKeRKIBKQ+L/tqrr5fFkffa9d5hIORRjNi2LR94mDop0+nQkKZzNODM8jRYus4xhbMA6jkVhSF8fBEU+u753oVL+2rxHGERkji7NTq03IzQ1SHya48OcJ9gG48XdABe1vKDo9xgFB+Ib2t/N/lY7nZRHnDfgtUugyy8PYiFougqrkVuKbajBVk/GOxR+pip8ET4yRakgIzW6bgraGvjvawb7ty+kzrtgnQ/khl+yYmM+ih4z7Bkon7yhehRcvFkqTkO/01ectavIw9lDEqzpvZIIwPtVv56BmE94Q2SVc3IsdTWHQwHemfP9oLcIGl9elRxl85f2Fx9/4PNiZQxW9EbPDz73PNVPxma0Q7ZKrIJr9q498/+yT+8gpApC4NgmOKyNNMPMsozmlKZkXghPpvRwqLyu6ahpD0dbQ+apWK1MH8xq++XX36pdhc+zKLtZz9/K5bd0zlPZRdlDw8Y64a1m+UBRKKrrrHghAi9fNGPwvuMByw/LQVYiVmEguk0aQOuCabr6o6adFOzWUpYOzGpT/3zptTkK6Vc6hAHh/+jCg/Er/N7B6Fn1pa/2cOhPIONlRZa05QipZxqKTmFDqEqR8+pew1HihF8HDmVkgTzX4WO0N6LTPSltolHH+gjcJBBYSYn55IZ/rXJwKMHSWeESpNUzL1KO/XV9D3UzpEnRYTVhsTRLf107tz5uCfvby5kUa/NN25c3zwfg6VeSs+IkR96PAUD4lH6ST9cznoMjXeygJVHvzAeRPDcs8/XjK6uezHUJZYg4xqF/wdXqmFhbJhFYPZEjR4wisuqGwgaaJHJWlT60nBYHapjUuH5jMRPfOITm5dffaXoXr36YZ2RMMXKRNEIbZSRFUEbjYkbBRkhAo3XYAovpPTyE6yRbDFagkr5NY4yCquOIwo78XA6qAdl87RGQBHmGrgePtf5pi3i18qRqIpzbRYhk3XeofcoSqaj8asHH0Yh5a8BNfUsvKxxK0v9V4rRg1U81+UW65h78pOmrQyYuvT38MswFJ3wBvErbw/YfgoPqh3yB8XTFeUor1Cd0tBmPNV548bNShN3+87dmqXxZK1BPvKfjoEV5zVHcJgB/8orr27ey8AQD9TN/XI2h8LrGwO0jFRoM557/90/+8dR+ExhUTTTqSmtFm4ZhQhs/bncj7ID8SwoptvqtnJ4SOOPANC4+Mwzm1dfe60aTNF//tbb1YB6gyrwMJazpt+sITCIdThui2cDe+GpfVydmI5IA5y1uHTpcvg5V/WajoV1vib08UyYwoG6HgyUAKMK7td+7PAwC+QpR+kOMsBh+dVL504dRztbvLijPIibeG8KWU88jPwZD9aT1fUOpjjPIcysD2IYKHkpVpSexSKPVr64PIvlq75P6Bq6Zu2d6hxrP3Hoo2UXiZ/MRdPP+orLgxcuTLUxf8e4O3hb5M24qKPklLh12wH5mh3PZDDZUmRU6Yw8Zhm++0svvYzhGKmbqTeuTnjhr1+6fKksch2OC0/0xazO/Tmz7zhH1nERxXNZQ77/7ju1HrC1u3/mbJ3roVN8fHyTFFldOH9us/dP/5t/WD78o2UEGx3zUIN1n1FO+cRrBEbG8uu4UTbCL8EkD9/w1Vdf3ZzPwpZg7AnbP+3pUoe35aS8JYDkQWMskDygn6q2RRTPEkGDibCFFGV4YPXQxT9+0CslCYiTZ418XiHakwfMfbsRy3XyoT30xc81xKd7vA79yS9t0oXSlLExoA3ua62xpVdVLvTtZPVgYOEZGDQoK+U1SxbNKrdzp9ZYckk5rox7cHxZ4Co3vFFeoN/bKne/Dk0K3Dy1QWHhyb7KJo+8pQdJF0fBwbjHwx/9Uc6gMxj0qcNkjK88Br1t5I/iMo9OOKqOP9fWaTYNLl44WzPBrVu2Z0+VAaFL1mLqN1DIi6VX/94/+cf/4IoEIwshLoKjmBqqgVOZkYURDeAyEBACt+7eKiX3YrE/ldo3ffHllzfPJFSRsxLvvv9eCT0kqqEHsdzUkMUYIQjRRNtTzlS7XHddBtzF+HuEhyf83XYKL3m92f/wsU7zwIly6JT2uTW4lYRiUMDOA0uV1V3IolNUCqvj06LFKrIQkJKVPCIXiG/3TabbAISlaOFdSMZwlKNknjTbvNXm5LHu8HCkdkDwHHqei5SiJZ9q7IAYJNCuFd9XJz9IHgvtmqndx4AxKqwblnBfA6S8/Vi89Cf+zYa1YxUe8MTFYe357mciZwvj3a5MuzBdJi5SBirLWvWE71qA1szNZTI4HtSiufz+B+Evs/jZM+fq/WmbIPi6d+926r0f3/356g/GVDtPpm3nsjiVBtGsmSd/+KD8r8ZN5gHYibtbM8eDCu3K6AVeAf5VpF+ll4Un0DkHDt2r1CjnuqjIdGRUUnadSVghUx0l33QmZf/MZz6zuZjRKf/3vvf9ZX+9n3yy8OogrMioZhbCpjQQbbQoq1GPhvqNdgoPDDpYUzE3IJ1ebQhdsKYzMxQcZQSuqx282+SfdH9oQfdDa65baRrEsc7Dv3vXEKDheuofHin6KPxYZVZJXO+oPC7ld58MJTdlyxhFEcjEbFCLuKKb2Tnjsjs1+aMEHrik1grr/n4GQQyCqd7jett4ytp2RRsvxU9kWe0MlPzSz8O3eEn4lYYvCjXtB9PWkde0VfvoEsvsoZI8s1YA1oO2Fe0cuUbbGlIb5TOo6N6ZpNM9OvXpT38qg8Js753sB3XEgYurbu3Dl3g8GDB42PsHf/+PapfGI28VsJ4IqqDdjj4xZyoj6GmYF38RoiAeSOgoRzbf/Pzna6vq7bffqQP+Vz+8ViOchTDKPYXt0be4KumI2IYSJCGMcDGofjs9eKL84jE9QjT9GzX8XVZIGZbFoGLh3KdpFTc47RJfdZgdojDtJ1OytsgD2ks+LG/JA89JHyXRGeRVBqCJVttc67RWkp6NxBmA67zV8EC5GpAioh3FpAvlx+Mp1qlm19u3qjx5qLtoJ2PJN20QIl1uSuj0gKK8D+vZQrUjecwCNeOmem06MONFnpW/+OEaxEiRY2R7IkqFVzMSNONTTge0DMR+M84sQT4GB3eSO8HNaX2ifK71g+cB3GcPMbWLLLnNrLZt6ps3rtfseiazASX/8OrVGuz6jD5yzw7u3d381le+HDncrTxcGzs9UYqSybxk5J6LdNI+/D/4+394BQGV6SjW1KiiUJx/CwmKbqGmk3SGNAPBiD15qjvw5Zdf2Xz2s5+t1bDTgD/+8Y/rqavGya9B0AOFAbTKJ620ntq38bm2SPYwAn/K6mBo6ivBlmWPFVsGCqRk6nONXwqh0U/DEEgHp0OSZxR7FA7KM9faUfTCl7zAfVufXf6REX6FeBHvfq61bRQfPeHALObxMfRgZucKyX1Nm7KWq1HtbhlTZEg28qmPi0LZwnyl1cBd2jd1oKE96JIJvqSLZ2iAgUY/uIAU9fw574x2WQjUh3f3+NFWcWihz1KD81lEvvrqa5vrN65VHmlcGj698ra8z5+7UDq5ngHlNQOaqV575eXNq6+9unn/vfdLX7jP8k0/Gozyc9v0294/+a+zaI01qZVx3AaN0RAVdwfxk2/XiAe+/UHohFENzfWz8b/efPPzmwtZqP7852/VMU4n19qXhM5tRHA6o+ik96LodmXCde5i47MAaSvdwmfVnZqjANwWixIHgKZTWaq2umPZdkpF0O4BWqM4FaZ+7lv57IkzpXa4WPCUR4ew5HdOhpUdy4dH+fEhL90nyBImBU6oHHSNjlCHK+caSFeeDMiWda28S8ckIVJJPY/w0w+d0CAfQCGBszAP0CLrohNZB8sSh6bsZO5JsgdPrksZyL6MTdqIRsoItc+R6L2TPRhrEZ2/epiYsmYQ/OECMoiMBuOjW+WtgRRMxlpzQDtM6Mnbs8n9eorqibvj2IwjuJt+fubS5XofwcE7zw7OZiYgF3rIuNXzidCuJ63pqzfiIhkU+u1WZveP4u6Mp6Jc8RVmyX/vH/79v1MuDaIysdp2VIxCREwv1Xn5q06K8FWGmJeK33jj9c2v/K2/tbl8+Zmy6t/+9rdrZI7yEJBy42erS8ehURhGamERkEaAfHUDD6Bl8BmE6DSs3AwiruveaRh0j74yk16Y+4kDAoO6ZoqUG0UfoBiTd0A+g6oUlmIubVFuLN0MHIDmKP7w4b7l0/VaKLo/dhhaMefyyE9u6DlewVKRz1jMAgOwdb9g6A/aqmMdKQs6A+pX727gd7+grW/LxQs/8lV/pcy6TfKVaxGaEzc8jXzn3rWy+lQ5NPWpfrTl6INM0sryR958cXvx6PdL5H38wwxg4JILa47HGzczIzz37OaLX/xiWXc7T7VmDF/K9dZuz34lj2/93jeu2ELkA3nU+/777xVh0B3Slp3boQBfToM05uKli5uvfvW3NxcvX9q89dbb9f7h+z6dsGcf10OM+FDLrgCFqqeD6QBWpDBp9tgj7rIIfCy+nb1U/qOHUx5EuKZ4PVpZCUKlhH1d9HPBAjlVWJbKukDdqkxYXSbvgmIpq6PKdjcoVkXzHWAdJO41AXA4LUynHe1Xl6XMlKrDdQx5ECzl0qGj0IBvSabi1soA3QMWlBzsLGC05CVv0FtfHuz1U+ceWHx6PNSMkBIUG3JNLTSFDsHJq4w0huXkiZNF814sIfTaog2EOp+UfNrD6HmAUwu+mmHaTWKdi0bykqF0PJsFuEjkN09mx8rXOqFalGjtTUHuyLUoZbmSSakdl5dfqvutS5J6PWshj9tZtzh8Vvv0qYcRPhV97QV80hL/ppOUmQ1sR5Lrz37eys8DqNkr9WpjWXhPKim0acUDgJoKUrlOohSE5jxHdUD+hFbbv/qFL9Q24d/87Kebv/zLv8rI9K5jWycKadSaZtHS2ZitKS4MyUMwhkON4PBg4JlVWKNxqZSVXwiUU0f5o6MwnVR1aAdQBt2qByyh/LCVMtdpnzxTDyxIHfIZmFW/gZl8Pf2PEkQmoTGK2B21+MzBqXsMCOvW/LcMxXcdZghDMjxEPuIMKrTQlN/2qvLqrbjkoUZNTxuIUzvIqsO0NlP+48h0L5b0dNZXEVTa5cw744Pe+QveLmv/Gu0aeAt/7mfh1/LiCvZMamDj36aC8qMz8kIw8ei5Vm5oK+9QopdrTjnsFtbmzTCW3vET6wXnruza2HaVxsWt++jV8RNpa+hxbXgnfbSkn+x++OFHpUfkUPWHD/q499/90398ReW3YoVYKHolwzDHf8QgoVIsDcCYs8mf/sxnymf/9nf+cvN23CCF7cR0B2t8W0OV8t+NeAy3cJrWXkIf5HGuQgewLn1koXc/+uUO+dtaQ/7+KHzxqWvTET2LdOd3PSyc1HAjCA6Nym/2Sv06Q2dpryOu5avKnDRWgbLL2nW0YjRmQMoUICNxLavuVIg20Hks48Shw/JLLX+86jcAuw47Rxi2QBe/5bFm3FagVrAYlMQsJCoNivc0VWNZfEn1xLWU1iCI63jex5pO1QAid/zb22cx8YRXQugXoruNrPO9KBifHFF9Splqmzm5Z8GsAIsurFO3uRbf8mTm4v/nmo9uEEHy/Y3f+PVyY0uR476Mv07hydXOEN24lbUkeV7KgOUB6Gund/HT8j+sXULfnVTf9MPef51F683ltCNhmyJrqqZIpaxtOXW6adI++6/+6q/Gd3+j/Pnv/eAHm+9mkWo0YcDpw5NhykvKNxMXkgUEpBMIuhWe/9afRnM8AYN4IPju8PZdPQTDLNQQwAqStsVnPazJnc4oJcz0VXlWZWCaXfEDFZ8/A6qMYUB5whNquAFooDU/O8sFRqinz5wuyljTpjWfoGSXeG1WnnKZxUy9lLmONFCC5JG3FCb1yyuu6+l6i374Ye2BfOIqPv0zbS6U31+Yc4/G0CxDsyiphezMTINV36o9XqUUTr8NuGYsh8c1fXQopv6EBrx86MwC3fa1fjGItZty386i9dd//dc21zPDO1zIKLwQd4dIrePOxjCi7wGT07PaTQ5o002uku1xelNve0W3j7Gqh7ZU7272vvF737xyPZFG0Alv0YdAHY3VIILKH6U6n+nCivrNNz9XX49iBf/kj/9k8+2/9ilk9jAKGKa8J2ng8O/4vf0kMFNw6IfPCIT17RenT6fTTUO6xz6/19AorE5lqeuEZspFJNgqdB0JteCrV1mLFngpmjzJmGABae1/iky7076UDw+mVIIXKbnQ+7qhS5BVV8XbC6cYnuiGXjLaJ698mAjNx4/5re2vtmVLXPLOLkU1PKhT24rHwsUvrVm1FCrKlHyaAEbBZveIa+KTdAZhtTX119Nv10EVV6uxHOLVroCQqzqnD0394siv9t+j8CdPnymX1RaejzrpA8aI3PQV+qFcM0WdtQnWAycyNFjpSRg/G5fD3nozYZ3Rs0AperWF/x7lJB/tC//OtdeATJEbN68Xb3TuxZde2tyM8l+PwiOCd4PrftYW+zY0Qsvg8ApgBL+5c+9u8SLNYMAHI/v222/FiygmypvY+62v/dYVzPLF9KA0llxnU3TxRg7/6XOf//zms5/+TFliOzLfibLrcg3WORANDTMAhDqo7jNraBimvO51OvHl/+WPJYDTSfID9JQH0koYhB8mqw35qwc0+RPfeXq0GzTqA0NvoMp7hy9+DiVXdpASq1PdyhvYys9UWa5UwAc8KVgNwpJb86SMa27Ik+1peXjzpkZdgfo9dabsbRXlaTm2xS/Dkes62BYa9p7lQaHr6bZ1/U1X3CAaZGsGrnJLGcjVKDct+H4ds+WSPtjsn/GSxiKPkJQXTB9PPeX2EGDCaeusNbyC5/pkBpG0KhMsVzPpGUul2L4Mdm95HwIvji7cvHmrtiw9eaXk1nPlPZTrda/8+hkAJyMXaz8v9zzMALO2NLhtaZsBrsY9oq+nY1zwsPc7FD4Mean47rLvqeDDMKAC5xksKB0E+/KXv1zfMfnzv/iLzXe/970i5CyL9wgjmwBBdMcgPgrXytSDCi0LC9ZNw1kYbzsZXGWZU6aUK398SSQNyPYN29Voi9l0a2BVLcv90ql2k/ijiVhSu+Pw1J3W+bkW4qesj6NSLj4/l8kapNKD6M4iqHaNQtMukzC5O0w5HNUzBlXXvdB9Y/vhiY2yVCfU20GjNDsrTgkMOPyyroDCV5lFttqxhmkLWsJR0Llug9NuJZmWCxteby4Pf1hdi3AzLOOhLKg6U4b81NELZTNd+Euc2aDWHaGFhu9MVv78VV+mzurb0PWUFFkzvG/7MBoD4vFKV5SHFJhbhL/eNaJv/dDPGS5ntlwbGDwGa0A0KL1B7ZQuvgsxogGUvBvShAhbBeOjfepTn6rKv/Od79Q3Qpxso25p3ZYYoYyAVIimEIr3ZQMKb7XMd9Yp3ak7v3vKA/UOiF+no8mVwoO4QfC0+wHXI0gwdUy8UByexrdV1xrcT7y89R2fbXwvaMHQm/rllWddHkwckPdoetexG6zCgUmbMuqGc60NytTWc2S/pj+8uZfumnXXJ+XSLemDYF2PcM0XoC+z5y+eDnmIJL0GRgawT6WYYOtr1QFuFt7kpY+sN9+djrn+9Kc/3QMmPPA06Cc+KLd6DAZWX3llxPNA7OHTW3v6+KyB/ltf+fKV3NU+rXPLZyljlMh0hQmPf7/whS/USxw//OEPN3/8b/8k04QjA4cZUTfLZ0/xGCvMBxfhzL64+3GZ0LPHzkLz2U1P6JSt5EuwnqtrRnKuYe05cyly3fY1HaDygAZNB0wHuS5Lu4ISvM45DF+1R7ts+yW/DuGyIMmCCKc9woZeJM2TZ5Z3pxzNh87wrR/xNVXUFtGUdw0TkwK9M0O525URN4qKjhnF/eGhHZR2CauOamsPFPdgwqOAJmWAM1iKdq7rmUKwZqrk4/tK63a1Ne+2NbofOcPdDhAaTRu/s6umz2uAeCazzAoKmFnNcMqYEe27h3zRVJ6MWGhWW4iGPXoDoXgxd6QsF0h+bjeQ/5Of/GRvXUaGFrDKvvPuu933X/7N37jC1yGM6qRUhBDlN2q+9rXfqS8/GTkeLL373rs1iu3rGmke9aqQciM8/cot6Y7qTrDQsVJXj7wO/vTs0R0C5Cds9cMR8lwPrW1aBg5Fca/cdESXX/L7tyo3SiX/oPvquKWOJ9Km7qJggDWfSLJQEPfJUvQBGj3lt1J0XAXb+/b7W/F6C7LbKV1HcRWA7KX8yTMKq53zIHDoAdd41Ub5XLOQ8rueNLhrWxuW+wfLJ/kiU2VqsyD5d/x2H63rVAckD5Z2aA/gG63JR1I2MNA+FUOZqnsNlLzIKzu059AinsTz59VTOzWZESh8W/2uZ57iSqdn8jgxYMA5MuNa2t7vfuN3rlBu3xpPbcWAzn/hhefqh6coO1/93/+HP9u8/c7bZckprC98+fajp2Q+ZjSMEaImUHhC1VCM2YIyqnWugVJPT/mJyaOJkLWu5moFYS/X63T36qi43FenSCvFaSUpPhYLQ5qoWsQOj8rN4BhFkNn90BFWuo5K+m4m6bqiLvXaGere2iqlTDyj0eSa3qB8veAsMluoMqFVbV+hJ4QGM1C/BWDxMXwlnmwnfcrN/YD8FEXctBmIS2T1CQtf1jaysXtW9Syy9IWEknDShWbuqj95SokXXuTnFdQzhcSV+4JGru2cWFNJqrfFogO2opW3OK5yUbxuTz8j4KZwjS5cPJdBcn9z0RcyYul3g8tA9UK3b8f38Wnujn6g2PPASn4eisX4e1H64zKytBLWCoGQqYEf9O/+3b8rx18++dd7qumKKrMejUIjWz4jr1yZXAMNMS1hCnOD6Ba9NH46SRx0D7dCTqh+eXSfa/mmzORf04R4cy8/BOuyUDl5tEGbJs8agTwjqxGytqEx6XBgyg5fg9MmgI7yEzfpZEmOQBxQN5Q+sG43RAtNtHrd1DMhPqaOkb/+UUZd438P7eFd+tAXDkwf40eavMqT4bRp4sl0fpbGxoiWqw8Ov/ICvFBa4HyNMuO300951YFPRnTkJF2a8zbKs/B0Wb693//dr13RLr/kwLKzwHZkvvSl36wR5TAYd8aGfjeyFbKmgsDJ4/Epc89CYShUW6hJc6+BNQUlvl2YVlwgfYSpjAYPYhjjGu+6aCbfuhMqLJGlztDlBohHt3zD5DWLVF7FgvaeTauJXBRA/VGW/Ke8hyJ2jMw83Zbm79ixuBPH7Gzs1ib8XjsG3DV58Dl+Nhhe1TMYNav4SRPqtPKjw7d7dKxVKsy9jmQBW/7aHZ4WvuBadp3nybpdixe6L3kEtFn7uEviKG09nQ106UDkCpQtmrm3y9R2Xb7HG19TC5XctWyGpzKkCd+K761tBpVjAOi0rvUOj6MQ03btFF8/sxQrrk34snV5/fq1zRtvfKKUmyEunpb2MTZ2/dRBb9AzOHzcCTgZYCG7942v/3Z9taA28wP2hN988806BWk76Hvf+16NEo+TW1BLQ6siiz8KFeXNfSK0WXf0NJVKdaZyGK+Rm+tu2M4CCktJVzjpOl05AkTH9QwIWAecqrN7UCijTvw0v01/trnULX72maWBiguKm7qAfWODm6ImNvVkRky90j3BO2YAV84ewL4tow58jsIOFN3Wn4LJB2qLcJV39vtBW7HmEcgnp1Dbh3eoPSO/Nb0pu87rz8KdiyHv7JqUUaqranqB9KHd7XQ4LbLMQC1+lvq4klO30CuDZnTuhvtRYGENiHp5qOmSj37EG8MhzmCv7cbzF0oOXGFP+ftEbhseeUbWLDzaaMmvrAHgLavi/St/+4v1AgiLocDz8d0RfBwCf/WXf1nvohpRfPd6AhpCwPfQyaIaHKlUB6V8YupeZeh6iKVhFiFpSZXVwPwLyN+CmUYPTlw1fnWPxwFpY8GbdAtcaKaqwZLGV0rK4b2ULpnNCLDXA/5wLmP+UXD1pd5aYxTx0Mw1haectlU9bazv6hedtJmfuuwiYVOp8s0rNNA6rlFFMrnrfAPFZ251aFu/0Es8PljAloE6Rfb9UQTNd8PEgW2+0Krz8KnPtyNr4V7MpU7phniuB4EQf31a82EZlh6bTR+vybXJOAr9PpoMWdvRHVugymqfRTJeimbJtRXYoFNOWil26jVoHG50nNizHB8FUG49gFzrNzpL/wwA7rhdHDs2SeupRkMw4q0l1/barWwpjXsVT2OFYOJtaeoSCxjNdSy1z8j0l8EwA6eMfWvxOm3XgZPWtMVBNDANawAFDaYZUISjDWsa6jKqx5dzTwD8bNgDsF2m6ZBp5wy8qafoBg8T2HnVZXaHBuuHxlLOQFOOfCA6aDxtkE4bO+zOnvspP3yvy7o+SmsMwRrXecDcCycPXuH6vulPPd23R/MOrYGodsXXdfiRzuGhpO4pKddYHvLWJvEUU5r+ldaDu1/fUxcQp9/0vVA/yUuB0RRPVmjqK/nVMTpBhnRavB82Fn9cIQz4lvuzzz9TTPCPEKUcHhL44izC8un1iKCuxfUjep1kxC7TUSorFyINsDDxmTjxJUAmBJ1guT3p8BIX+oS0whlAsHYDlEs+WNeBUcotfwFCwYMGQnlGiPIQAEvtnLQXLwb57t4UmjeGHKwqSx+cjq42LPfTVnkSUVY7XNTZekcPWLnjWRvVr1mzfBncyVzYLWt+Zjem+D8kkZbvup51+4BrqLOhNgH5B4/y/TSYfOu8A0Nf3QPDg/xrmTJiMP9XHDgMOQfjfOTU+SVPWCmh3Ref3/bzmpUv5X2H3nEEdNWJF7qo79wbCFxr8ZSau+2BEv113zrX3oQ8zknpTwPF7MJ48/NL6gpYWBp1pgmLVJUovAbMrBXMU7P6/VQdpkPiXuguj4sppMapZCewKOoi1LbyPQjW0ML75ThgdqjPSgcmfjpvrL9wrrUPrmcLefGgPKXpwdBtH6tyJ+sXSID15lY6tax92nXwQEd3edi/SLFTZrTXbVzfc3NqwOR++AbuR8En79BfXz/tHk47ZhCAyVv9FtRGuOubhqEx+eCa7seVAXh1LTTzaZu8dEZY8YmjF4D8WXjpQPq6va6ludYPUP2AnupH5YcnedGGrsWPwjPeFq3HddypM/2QSSajaJ5muZ8O8dtN9U3ydEoxkzaKdw0pM93rX4xov6u+Y7gMmrJ9YQo9/dplnhTWOgQjpFEG6H4dt84/8R0nTF2pr2voReW0Cc5A8ExhcNtm53BilQ/iq44QoXbhWejbMQa0a+/uMhzSwkXx7prQq0Ni7mPkEkdmO7nhdR0C4ZTXnokbXN+3PHdymbQpP+HTUNqkT9k1iOeeclmrv4PqIqPBWucc7rZSh5Y0YPazRhBXMvfDChEtRVT3GKBt2XgMdmjct6zpTLtDaArplLKUePKhN3WT9/Ag1M+uuTXHuSsXznalFng6VScOMUTqNbgQrZ+LTOO4MNL8PMqAe0QR1zAM+fC/cio1VQ9DFHE6vn6+JvGg8i0g7pdhQxq3/FCZ+swY+Mi/cp22C7HklKfasLRRiE4JJh06Axr/ZOGz3LN+qF+kWymWctw3v23k54HIRUfcvtdWyLUOEKpn6h7lWsP9DBRfcuifGup2c33U0/U9OYMJXNtEKHRdaS07ZchfX0B1Tr35v+iWa1VyYgzMAm2xJUlf41jWaY92dN5dfWDya4S6DA5hbdmm/slX/AW5NWNE8EnxpZEXfsW19XdKMjoaKy1OfnS1EV8jX/wJ0VAeMGZAGe4Rnd77O3/wzSt+gcPTrTt3bsd//zAFoqQp6BRkffPEFF4hK56GNe8lIScSTfMnT+5v9uMWpakpZz/bdNIM8V/5VHD3dQKzwLKQDd1jYTLdV6v2+pbk9MuCTsWRok7S8Fx0w0rwoRBa9ocpOItg/WCHqNYJC9ZWZIRSHcBqVT2NXadOU1+uM1PV2Z1c6+P6+ZRw6Bs8jqSeicwSpN14SUrK26bEE4sGyYC3V18SiCxLnhE++fbRA88FHmx8kcE2395JuxNxBaM0yvlywKG2p95wVHH1XnBiDMCxnmKSu3hwXTs+2pA8td2J0dyLL8V0H3rO7/umC5n1TxxFkRZ5l7iTy48NuOpFeSymaTz3/XzCCNVvmIxBS2j3KpmqHeLRIPN+EmuQtYFhjHw3sr7tHve2drOQUUJ6/riHmqJe8UVxqR99ZWpNmBR9X1+SU2HufUfScQk89iuYPghwdbP3d7/1jSv24I26OiKcTGMRAHHWNUEtCDBHSVyI86qYUac/lIeUnfTEQ4yGXDWiaCIiIhD1qhAtaXz8GniL8ORqnjqfxqpD54nvvKkr+YnZ1FhbZLS1OqYItDIUVK5qVwFtqiQWjABl1/qlfkqifAYWl+1UCT5dYFAkDVY7M8gYAVuWNTADI7fC1EEubTXvpkwfvnMeXnxveXadjMPCVPUPesKSCT2M/AQlEzSK113fATOUcrsYecJD8vk0oc9caA9XFCzS2IbFW/jGE8zNri3JRDE1St2JKXkwGJUYKJ2g8OkrUMevSx+aXiltwtaPrqvqCy3l4LRHPEBLfMkrs+N6Ji0eA6y7+NKRlBPWonUvU3d6aHP3flbPsch9hkNDMXYy1aZDVzhT6fF6kaGJdwOaYS4KNGrJYtLwSik9WJiHREcBY6VcQelwfT/XR++BTq2OPZI2dOpjTbkfgY7wngZTdlBem1FgXY5wpRssOgjW1wHS6dPu/RgC7pEfbzu330csxlXSKXhzLe90GuBqjLsn3pQ9bsV6Wt+2x+COMo3yDI7bMHQzYmp9Muk1iNLPfpYUHnI3zcKseRDN2YId+urz+1UVan8g6tJ5h58F0xOV5rqUMXSsG5WDeANeBKkfWo4MzQDyS9+2J2HNwDIrq1/TJvQtkJ3rgn5vDB88k7kuDyNu6RlfQdBgoGLCHJiRBVU+ApoGD7hGQ7y8OnBGn/vJMzh5hvY6fa7XcDT/uhwYPvHA/y6hBobO0XIQrOtcw8QPyj8hPipPFNx1Tfs1tedifNclzQef5neW1gjIcXaN0HY9/LueukZJyVLfrP3pQf0mHY4sALqAPEZpRjbyKXdw0EcYxE97B9FZ4xq2eaJMs4Za512bsikr//AClBkdWcsGrOU0a8KjPA09ciOzMSSji2iIH9nIXzIwFfMD59NrSanpz7XpFRRxBZJ3PdIK3YdQ2EwlTzagmcN8M1h0kpW7wYIVJg+Y9DVifBq4zjcgneDU5XqEM6iM+CkzNAaqnkRB3QBri3UFlSehOtYKNWHJJTlKNgnlFda0HljXvZPJrg4dVPwmn1/68ymN2hgIiFdeOIvp+h3VyO/Bw/6VRAPBzw51mEFxL4broGeE2RJuGWlDt6PwsOVrRncCUi9VT4U1yDOH8owMoe//Pz6WnLDy537VJpYfVLsXiw9SXc8CCxgsrH1UM+saXyLzA2vWiElbZrf+rEh0MDj7/IN0rbH5GBh9IIvhGZChAXB8EmdqGcZllDYFgOu1AMDcy4vGMCDcCmFLc6f4UPzQAXMtPFoPcL2+B+rRSDBlNE74NPrwKN0B+asMpWe5PVfIpbyVlvvZmu1BEnrSl/LCqmMJy99erpXZKvfCX+VZFrpjheZ6lHzCmQWEZgbWjPL7lTzxUHmAVzLRr5R+ZgOzg7ip68TJfuioy6btcA34HBz6a1inUWKhe8o+aWBNV9y0RfzMUkB7i1bip29di1vLbdLX+eZeunt5x12c+o5bvNTvqvKtc+0XNFLFllFwtHKAaGFpRKcN0+LbXhgw8ocRo3FbniI1gs7fIH1dxzRwcGCdR91HeVPuabTWQnsarOPnWlgKnnKUD+5oRMDqiHygJ8Tb67TPesW5E4vd2UmC/ZZTz0zkMUiG4ncKLA8etKUHdg0CPnbSdeITeDquUQ2EHlxAvqFBTuMWCbsOh9fMGnaW7LB1X5Zc07ZZ/3RvLXIJCtVR9fDzF1qHHRRECoVAOo9A2XUesNav4t3CPAamyjwFzaIFy1rSulIoxVrE94Vci69vDdn2TXhcBUaYytaVTodCIG3wKMhfwgmCdbnu0F2D5vjBwOQD6/iBNa0B+eDwMtdTfvJPPiAOL4PrPANT13TiKMyAcjoDDg1PlbkjA1Nn0c0sYXBM/jUUH/YAA8ObcPhxT15jRCr/QkM8d8ZDwvopm6W+obPmn0WXX9oM1kKLRIvSANmpR96ZDQa3ih/8hb5f8Q0BRR5+oHLD21qm4m3TDs/yjIcwbRA3bR5aw8fQFLqf+EG0IDrDX/Hwe7/nPPyTnV+JS7iNWxoGxGFER6YrIpR0TKyZxtY1IS1M1TSSvIPVXDQzK6SpelJMxU1dzWRdhvll8MGKXIQbnEYCKcp50AF8Iq7ypXwJORYDqKOxOxoI09LK36f9qli1wYMfPmqdKkx9tmJ98sGLySy4WavKaV/C8t3RLyqbzb7vpudv7ecWuOc2EVqgrW9mgNDDgeceePFmP5r9tYJuJ6gHaqmz3g1NZKQTmv51h+MNX8402Ye2XVqQJic1MqVomSGWAUlGPZh7IPaeeQ866PN89esfi/thseoLAib4kqdWFoNLfwY6XhvTB+QTtFPXcm9FrTNSyi2ADwNSY0v+iev+2hm4rqfL9Pcj+8sOwKCVj8uHT7QYB3pY/fTNb361fuMJIrqFhZGpDLgfBtaVgilZLxSgtyqzBuIoOrkohc9F5VnqGSQYDfGgSbpOKlgUhDC6I1rhKEBZ0lFsPRvY1p74oQ0E+CQo5dP3zcfSQRQ+V7k/XoeeHEPWYT7gSVFsi9WCfKG3Bvks5KvjAk1v11mDDSlfvHUfQGArrRQunTbyEHYPpI6UMRCKRzIkzfR51V3K3FZSPSUndFLOACEr7oJ2efFHHnlTpELYzxG6DXDeJ0C3eOfjlZDa8vqUYnkKy3HjkbOz9upWeZft0HsXtm/JZRb4oPlf+jA05pumcGgOuJ9XDoE86lIez9Murtv0RSirwAjnl/ILjRR7pY11HqUORDUeE9qfX/Lqn6hcXcPYjjTCQGkceiovQQUwmP4rBgkLrhs0edf5q0zyrFGcBspH2YUTP2WHztBY48DkAVN+0qdsYrfKMPWD6aBJ8+vecKzm5KUfa6QsU4/hDNb18nYyDOKP88mz4GLpyXkpi2YrYury4IhVXtJhXYduvauc0IDJKI1ykU0RScdxl9TNkrbiKcdFm0HDZfOih5nGMwWLwHqGkHv1s5zC+in+lKv2LrO8AbDmV5x3SwujyN130Rl6lJrrW/xhB/LDT53cL13L6C8snQuWjiVPHU1JOLr6IPXQxbl3PXg/A1x4fKYoDA2M0MEoJHxavnJlVh01CrBWov8SkHfKDlKYof1xiJ91XnwKh+bTeFinVwcFh17RKHOUsrGys/MAI99Km2tQ23BL/aXsuQb4GNm6PloHpAhrmPipD5iixw8fHJ7VOdhlikoaZni2HCpfeKpXOMOfewpnhhqZ0cquG4/N547f3bps5IxOKfmi8AaAnaN5sFbGJ2SL9lJ22jNygdOuuYazoBan/OjCGkHRzLW16rR/Gx+cukdeaIvb+60vf7G+PGaKMzLnus7QJGNKV+dW8UUJ+IO19577Xh0nPqOuzsksTM15GSUxMBbDn7TcVrxH6h1/lOFRxIpuHtyoS7q43HNpan86PLnXkVNfhQvdI7pVdKVrZ0p12cSn1opPQ2TAfcpSgFYCSc6d4LnclMq71JF0OEoOi+fAhEV7AddiqxOTrhxfvc4Cke+Spqz2gWPWPiFhjcLN6C+csXlJ2yKudY8w7UqIHrryczPIl4z49/JVz8Qhb/aSf6EzyjR8d3LTrMu0t+6TUv24yK2v+7Mc+Oe+1Nmm1InmKTIM/06Zzrdx6isW0cEKU0bTfPPUWSQ7RerwgxHS9Qc90jfDo3qE6u729gxL2YXLepKo8NwdOiNuRtp03OC6U4eQshBUQ5cKhTO1p5mVDqYuOE8qPw4H5noEP+nT2KMw+YXD48D6+igcpT9tXl/PrLaOt+Pgg/zkRn7S1oDums/1/dE610CGW+u0tFUIJ++OFn6axzrNmT4q+VPTKIn81TdljAxQM3avEcwKA0OvaTZMXRMCdOsRf9W38wBmIaqukdHoxCC+4NYlWrBmh5RVZhBtMh2dmx0ksh76sHgKbaDM8C+c+71v/f43rsiEocHKGJyMiG5xYWAqNqK7siY+1lAe8XXCLnRqgSXboiy5yB9gR/J//humhWPhpSvfKYGMcDB8VCOK/6WTlvwzTTMTJZSFP9B0F5jo5C0+469W+STg0KLIU+iHSa9ThcvJO7Ng8elacXW4R6voRI6RZVngFawtsXxKsLx4qoGSdut0/YCeY7T1sy/Vvu7IxVI1Jk+SAs1/t7eVGE+savcF1yb1FY3FwuNTf7PsSIRG0csVzoq7WixHiXO9tLTv6xwVaS/tK0Es7Q/onwojJ/VQZv3kVKx8RSf/+6w1/5yeuPYL2zYq3DuQ6GOsRMiyz6lJP4agX+rgnpnJGkCm0o2k38/AezS6Z+Fv5ni8OXf2fO/DQ4AhwuSHeQMKchfcb9GCJXl0Pt9wRh6hCt0bDK6nE51nnntdXovk40ZzOs6WWWhlfqsOk6dpKdv+I6+pYDmshsrwrcOA61JY97FW6Aymy5a6Ox/1X4c6EChfSJEoQngti2lgpeN99VjH2YqrRSAg+NzLrx2DVT60Brqe5gPO/Rqedu+dTFugYwnRHDrkXD9gHP6Gprare/jxwMXijswP7YokHzewjhbgM6KvE6bT9hXPYB039RaNpa+fqHsxOgPi3K9lIW7WBeRYeuHZTA2MKGl4yfiP5FMu9/Vu9Ok+VnF6/+TmzCqkj+g2zZadEM2ZaYe/qifh3u/97lfruzTtW1GeVgDTUh//DSOJtVr3S3/8Vz1s4jAC66dUEu+N/ZRMJcv0G8ZndLM0LaCgFTzraKAHCX78teJZuYRGMHSf/0r5StGD/WQtedSDZxoXVut8e253CheOpBVnoRdBV/nqGBetuFU8EcpU/am3fUS8p2Ty2OyoL92mTmJR5uHDPn9NXuj01qHO78b1QEIcLXUEzSAh0HwlIvxr9/ilZsz69noyJ7Xq7+/6NF+sFh7rXHhC/YZwaiskp46P9aPgka96nHy0Zx0SJTe7I/WOQvJok4SRQ7Vb3eLRTv9RnNlubOXqNtV93y3x2uZam8hEft89YuRibaOEtXbIfc2KwTpDlDQP0XBL0atQ+qtmodz77YAoVP2QdR1lDt1aw6SEXwUhezoWIqG9l0Hic4F9TY/rWHfClNxBM/xkOKNzEBiZo1Al94mnEEt+YfmPUT4418kVxvy+0f36iUFukY+q1pkPFis4oxKM8ua/pm2o6WQdtdQF8KrMjGYvahjlW74nTNkJ6QJh1vGIBabtQD7WPZElLC+nGPB1/PfEuFK7NhfdABqlIEHXa5prMPfUd2FqwLQyoYHeyEzfa/WavrD0eAXrdDDbwmjlv50SRlHUuQz9rcyGz//c/RrFH4Ua4ksaHBlUWq0Zhh53NHRcByk3pe8tVkqqbwwMcVyX0Eq/esNMfB2yQz8DaH3cnNxGdnDWKVPvEwoPhrkJCfFopw4O8W5mZoU0oKbHFE1ypuATmYpsW+3OepzOiIPz7itQlyeMmG8XqN0k6CnZHICiwPdjVR8+tFhO45dOG36GTzzZv/Vl4xjOsnJVx4LTeFgDyIwRVnpnSrrZpaf+qqFoR+hpmzze8Mq/Kjd0Rl5gzcsahs+joKyaynWTXvnIeydzcm3F14ZUXrPJ4lYdgXVb59w6xOduIKaeI3IZlE72cNp2FNfxAO+1YbdKRwdUfyyymPZXm1bxa5prPocGd250aPROWrl1QTozp0wbWieHZsXkeuvDDw6MkKbj4JpZWK9qrRgemOt12UGjDtP2bS+c7d9jnQGhUbO4GdSQdaOmI9p3bR/tybq7YydOONdr/rdgmgtfEycvZR+hT1srPvd4mE7A35o+mPy/DHbpPTjnfsqip344ceu0dfq67gH5wORbl8H70XJDGwzdwSn7NJi0o7TAOp58B3gE7qWhP+0/WufA+OLK0BHACMpHobekV7tMYOo/iqk5nWo0LOGgqb6m++W6p5i+b9+qp98hnv9qaqq3dMpeNTq3DflnZZWUT9lB/hwXgR+3f+pEvSt6dj8DImHh2V6keOcWGjB1ljp01Msd8A0Y7jLBEMatW4137jj8pJMJV2diNp1rYuOWZCFXUErfFtyCtQfbyWj0iXp691Dz5Et75atdBOuW8GMWgfP02Y5DrUvwk7qJWNwaJy7Z2jLmoixu4tfKV3IdSIeS58h5i+4XBCbtRk3tPWtJu3xdD1iXXeMAPuZ+Hf9fAtOGUeAZaGQIHzJai/sK5VFmbXyAtDF0Qp/O8xkZu1fyGQTzlQPIazAI5l572wh2/8cdauLrStZwVABAXGE6gGsxcUdH6ORTrpWopzBx6wZ3uWUrbYXilRl/rJRMuNARor3lKw2acsPH7NluXaLVbOFIdLswi+IUlRbWvAYnfuIqPnWJm46ocsHhY42TH65h7oWpeisD9+ocVH7yDUx9cGCuj8YD92ndNg2twUqbti84oG48gElby3XyHg0H1vfNfpcbmQytaXvna56qb9JX+mzyDOg7p0S5ufIpA6a+advAlJ8Bk/p3HbmGIaDAmnnXa5Te1t41pXXgqwUGhn7HNcoLCWGPlV+E0fTaVeGnb31121ZmIOWqPMJw9nft3XYHGfG2q7hM3KW1QPCq4Y3r60fbr1R57e3ATlLiCWoUz5ZeYWiVf588dp2mw9BX1/Ax6H46YS3jybtOcz9nlgZGLkchWQun7BrW+T0Zn/SJLR4zz4mtNUwLs3As4tzPWaijKL7OwUQmzq2AkXGFy5+dKvWZlc3vaxC/BuVGOSFaEBxtJ8PnfvRDSJ8G0ILyDF1YFn4IrQmCKQTXsI47+koc6I7rxmBYRUYX1BBl1bVWjFEOocbMIuVpeQYIs140XxoFpCsvFO97JPNVNQOgpsBlljhxrL9OhS+Wg8LfvrdbIMN1nUfrmHqmrqfJ72jc5Jv44WXqmbpGbmvYynwpP/UOSH8CkzR0lTxa/iidddlR3HX6URxeB46WhdPfEz+K537orMsCdPWVfps60NEvypLZfJdyPYiGp+EXrK/Vv/cHv/+1KypCRISOB1NYGuVzrVIVSoN9tNOnOZZRnLzyuLZHam+07EPqU+d2jzpMuq+4+NfYSb8s+dztICUq5F8rUJaVEDPQ7OWejDXsBydL4yp3sqZYuFRV6EYIsXSV7jqhX5rT5nq2kPZtFW+51hZtFTfXBoadpOqwyKrl0NOsfMrJA9Cczhm5kC9wDxW2Vy6fLTf0PGTx+Q7n1MVrj3JkCUY+7Ax3bNrrAVP/qkrzrB0lgeQnQVZ73lUALaukhA+0bFeitsZ1vKl1wrmWZg3W8oyORBccsTi43x/gqvi0XzHPMgrS/92eUEjbrZmAJ7P9QCw08U/uiTfzut6PwSIv176Sh3a1JfWTv/vSUzLV5tBpHrr/zMal8L//u1+9oqDIElRQ4WJ2uYddqDt70jBWPnCx1h2zTne/U8GG6ug1bG/7QjqcR9ME0oqFkk5owQD1eBhUEk35Kps6qw40lusKg8pWnipNKL33W0q0COpEBtCcRdcG7RFf7ZU3paed5CZNKA2YFaSpR/zIVhmIztDy/Rrf3fcwThqw16/8DJT8V/HNYvO4fRIsstISHnYnV7wdhgA62tx1twLIo3706+WRpd4t7SM4aaD4WWCuQ73o94MzMl7CBbftDQm8dX/t6pNnrqE8EKiDEgP53MuDHiBbA2HNV24qzw66Dr8jIF9RdqGwhBGkOPfiR1CTNvFGVjMibmQnTxp4mA7Nn3JrHCiWcm92KExZeDT/bH1OI8Rheu6FvXvUNMuyFy75VrRg5+8yQvzX2ZKETRMjraTutR2cTI+diiKZVVhfzxigfEAoLyQbKI6RUIfQlExm0txD1+GCpArx0YOQgqwUIDKtnZ20auQt5IP7o8DcNd9foSSUYqynduBlzauyeMVb9+FORmuc+ls2O5g49TPe9ZHZmr13acrPrgloWdOrnQLDuX4akA8cXsBcc3usuRxB0Z5e/+zyrOkO//XVAsICCI8QgBABSIAEOT4wcDS4tuwW4rCEsBCfUPq64on/ODiax4NQd8VXLFXFBetFhTWtpK/rGqjTe4XKtRLteNtZI8qm/aWIcQ+E8o0MBsmBsK0LyKKm0oWm+7JouReOrGYgUPjeOr21uXv7To/ygPx4mAExO0rr9sx1OC3/HKyVdtrkug68BYcveJSWshM38WDoHIV1PuE639G0wbHGeMKPEAxPA+JHRsMXcD1tXNMHaOujyf80fibvwN6XfvPXr9RZhMTP2RW+lTMb7p1eU8aUxQc0NYZ0ijbDzmXUW+JJhz6lZl99V3nnHTS1rRkTZy96q4hVljoPo67TWfm/Hwil/iB/kR8un4NHmKTUxawdneVayfqLYrtWcwmCAINoFDd4UH/+WsD8ZyckWfUo7rbjFneqckaAeEhV7vy5h9YNcy/EszMyJyPPuU9D622mfnSe9qWzdSDLXu8nBOv1wqXdLQcyzMBDv0J1kJv7UE4IKEgpSeqnYmjAlK6+7YHQ0l3PJGhMCEeZjiodeOK+hEhPZlHKFexFOSBrUF8DQzsjdvp56kJrroF7hmVoih8+pTEIJ2KA08jELeVaFepevv5+ac+0tcnx5mc+ccWKdyqYESlUyRAHa2aA+MepTNww5cyJ+3WZNcxt5akwjc61aHEjbEyChUzdlZJmSpR5Gp7cXS7pXW6ZZRRawF197FQ8RanIziGueK20Tn9i1giUpV7kAorHhDq862xZgI+7RwMqK6yZMmGdA0lH3M+M4mEK61+yj3FBo1/WMGBTX4XpPO4DWVAiCUH3BcN7QnWJnTaW0uQPfUAZIpYn4Cj/E4K5lgftgbqPYZh6yCW5Kw+FH5pCiA8/TG0W6+PWTW+NQ8f1hBM/tMCDB5Ov27X0btKb3+kji1b3e59785NXHEHtTD0lTyYZTNeu1wiGGOMKfJSThWrrwXdHr0cwKL+6/ko1EzvWQT1pSMJoZXVA162OKlr3VgSMHEtXdBYBlIVb8dXU/Rf6pfxFNnE1NBCTWuWgt++LRz5CKuwTl52nBnzyjE8tHyptUYd38Yo+aanWMgSuPSy5fv163VN4VufmrZubg3t3Njdv3qgvN9++eTtrhP5AkfaZ8aqd6cymlxlxkYOv//qFFnL364P4rZ2O1A09hcYjqL7SHn+hBwy2owoPahZd6igeql0t2XrKTLHwFJx2t2i7vdXmZMdz/Q6W+JSG5Fm8LM8wPD3f1bHrR4COPOJmpuDygOHh1u27le/EnnXVqWpP1ZfKYPVZ8vFOqtwXf+NvXbHNM0QhosJhxNShs+Ygl5Gpszy8KUUN8BmdLFRuLEgLZBkRVXnDnE7snZgwZzSgFFK2GJOyMNzCREe+tnDdoJnCw6Wkygu4CupUbYVLfGUKUJaJU57SCCfbDCSdPXLo9rTwZZTfCC73JuUoQcUpn7CUPeUdBY7Plyyd9+rVDzbvvvtO8cWQkGWoVn4ytaiV7/Ll/v0iM6/22NorPoqXKNDCo6PRXpUbN8aYrTCY+aGux7KNwjMObVWVoQw98PG9bsMannY/cRaq0y9kq1pa0fJ02tH5F7Lr/rXoJ8965a+MqX6UN+XC4/T50B9dmjYAce7JzAbCGIXSqzAhzT0kayGFL9r/q//l//zw5ZdfLoGKYIE8urXp797ZBXHlLyWPaxUaJJ/8zKc3585fqniLMH7nuEd+zlGDDjNtVgPi05XCBPSPDrGyL/8rHYApwJt19DP/VwMNLGAyxo+FcndsC2Q/I1s8iEiqzJzCbJ4XZUihydfC7PiygbmnSPIzEfieh0+uu4M6/+z6uMWzjpxOmQ6D9ea+b7fcTxvTEeog16vXPirZnr9wYXNw/259otzAgsCXAc6ePV8zgKeT9rfnSMXwScGrDgpA4RZF6HZl1oqcnQEC0+bhqx8U4pM8SLWfGQx9MGHlf0rcQMVlLaUvXUsz45Cje7L3cMgvaXNFx88uPQgf0dMnDiB2O1pBzdDuyxauQBpUV/9mbsvcBgIZou9FHdf6ZeIY64rzs5V+XQERHfz2229vvv/979cvH4+iA4rs9+41ACP8zQ8/zPSsYSdP11TC37SYKiVJhHxjPaSro48VtNK2Xx0h+kvHue4jCqxRZozqkBZGSi3l2uKXry3MAJiFJBottBCi/gTmsmDKTcQSolkd2/XM/bSb4hGcdhQkTfrMHttygYqvBbTrqEE6VTEzn5euvRxz98BP5ETBc0/etahNm+2Jq8sbPk6PlmuYwjYNeiHMgpFB2o3HpT5WXrtgKe1yXQvn5TyQ++Ev0gqNlruwzvsHWuZtlCgGQ0MG3dZlcC1Q9ENXXQ/LAIVYOjTZ6oVrzxU8aMJrb912XT0TLjSSxg2pti1taL6EyVAKkrpLht0nA8OPRb2XiaRre8e34dCOat/Ct/a43vuDb/3elVMRcvs4fsL7IMp+NZ3hCdeJzSuvvLr59Kc/s3nttdc3L7740uaZZ56t8MKFi5vbGTXv+HGpWKyzZ2LZw6RRrHKdohEEWkIzVDEQRakFV0shDT5ZVlbdBGJgVP7gCADIU2UWRe204NIg18mxNLCFACgmGLdjcEtHpy1WQLTpeTobGLwFVbeOaiXe0eqOKgU3CKiiPJU7Fiw+qvaSJR/TVxrmupQhHeq6fmInbszp02fqvmQY3uzq1Kt4ua6dmcVIdBtUha+ysZWneBGfZLI03ZdMMsjmaad8BpBFc11T3qG3hEC5bttO6WdQQG5snRDV5JrF8MPItdwM4FkPjeED3MXOXLfFuyg6sqjJktCDKMS3WAM+bVLGLKXv7L/X20/FYxVQuNo2bfCFZWl7f+cPv3UF8zpYw2XgnhD4c889Vz8N+PzzzxcxxKVrCIvvZx2vfnitOvWssyqx/rbZcOkDougRsjJhRROKkRGgznscZkbowuqkJa6hW690NYhglvKQ21ZhPeAw1e06FR3C6+u+H7pzP/7vKJgC4tHUaZM/ERU/u1AQ7Px3gm7ewQz4WUSKr5kv9Qjr9bootk5g0c+c3i+5rpUd1j3ZoItmhVVF0Xwctwn9togSOrG63X2SiofFtUQb8qWF6hSSf8XjLTj5xENl4ci9+lS9Aa9OziAww0mf/Dip+8pJjMt90sguN0tKIG3wV5eJDtc1ACL0zPOJT2iNZ6vVtiY6XJrmcfSl2z3u09Q1Pvze7/7uN67odB2B9gdXr27eeffdzalYm9ffeGPzfBQ+JfpMQ/K4vhv/tqxORtXt23fSUN9Q7Jc6KPrVD6/Wm/by7O97K72a3YxQTA1QPvUSxQgWQzqolDFNpAyjcDuRdUMgqF+EXjoTjcqpntbdKt/5+175jrP46fqnrE40AwGsALsIVVfui27RQUjHpkNYFlSW/J2WUB0GdGhWG1hC1ik+r4Wc90tlVe+ZU34RpH/AS15Yv56Xjq1fql7aUuvzIq+Nfb1THm2QV3kDM/Jd5FHuRa7I2dkh1hCWohRPkUHSWf2x/BMO1rmlFVos0pHiWXntL2NTF/lnQCyDwOAYgS4w7eyaB7t0eoF085dUg6IE0H0lrPcNMrD66wWRb/ibtNooSPvn/d164yvpzvigfZxlN4WrnAXn3BOgrUo/1y1ep7UydQcRnAZojDTlprzD+X/9139d6wC/pSkPQHMaLS864lgTYVmMJd39hFD+KSOceOg9WL6wNkznD065KfM0mm1VY3kXfsC0TXsGKi0LqXX5kYn8UzeYcOgzBNY+c2127BOc5zbn9vvU35qPsa7ui/cWSy/oKQEe0E9Yvzy4oLz1vm1oFJ0lhMPvXOOXzNc8z7U04H5dDg5f0IvZp30GsHjvXZcaVLmf9qxpjq5A/TUbAxOywj1AUiaGodoenBAtyl50Mpg8lHMNJgTTFxMOguN+Qe7ateubmzdvFXqhmrU5e/ZcCtj3NBWwDifLr2d1PZk1wlhxjGqkThSOEA2kDz/8sH7Q134wpoEvSdVXCnINMeXtpGvXbqThvUga5tHbncfeKdYoozrU5RcpQrXCmKYn0E7HGsnyCTy0h32vhGfG0lHqZS1Zd/WB9lFHeD3zNH/iw9dCvzoneYTdZvc9mNzbcenDaTvl8bmS+bbnCbsyx9Dturb1dxAYyZEzPijmkif5a1C2ZAvLBSoa+IxIWPTk6PNH6ZegdxJsZkHXdtTEz71rKN5XAQ7rsxp9DkgfPHqY9Y6+0W/qChoc2mZ7FbqewQa3/WinJUj+rHB9acysHdp2wPq9BQqe/EiH60GegOqEoNp/GE7bxhaMzvQX8iL/v/3l36yvB+toymt3BiMUWBxmjUCACXHCq3F93nr7rTQkViuD44XnnytLdWb/dP2mpu8X2sl54YUXM/XFGiRf7aKEwZp6qzN7MYGW7U+CmHzSCcnAwrDFZAuorYT9ZQ9OfI7a8KE8eENDWdP6CBaUMCpcCSdgRjIwDWZxUD1wlH/oVZkSIIVqYbI8AN3qzIUG1METn4sKnZBUDn1KL6wdGLTRyV+FVVXzPmHRVh0eks7al0ID9bie+1II1rDrwjN+uCKteM0fWpUb7W3Zvq/05XqdBuoeL1GkcU/F4dW1voPV5qQPiiPTLdZAT9kWYxm7ln9bbzOB+97rD6/5N/Xg3KYIHRWHnnjlZhELpTktKX7v7/3dP7pieqXsRmtFhjHuzPnz54sJlSoEKSbLbmB4SmjX5pXXXqlOU2G/e3qqFJFLg+alyxfrGKfFDVpmEIqMng7xu0Qafu782RooaVLlsWOEYULyNLZmG6mRDj77wc/h5vyFfhl88uIfXXTsiBgcBqZreaTbcv3pT3+6eevn72TAfbh5O4pvn1zbuB1muKbRAo46pWMj1JStxVY4qXpoXuoZ4eKnwuQXKFv3CYHzSTqw9srTVrs05c8nTZsorfzq1s6lWMrzauFyG5Rv8ouhOIno9PBlVwcB9ZkEGJOWJR6XQZt+0A44vELXYMKjUPkS+uSHtQp6tl3ruAJjg0N0Kk/78UVJuaWd/f2dHhyn6U3CWkyHF985Gr7wr/8eph/pmHvGknxm5ymES56jv+5dyw/oQA2+b37ja1dcUOT333+/rLIOf+aZZ4oR1pTia7gng3ZwWEXKceHihdqiPHv+XFq1dMUiSI2jsAbS/ukzoekrURSVMHUuPNzcuH6r6jQ7sLKEMI+bMTwdUAuUNHS72CXM0KmB5gd8cw+6sWg3HwYcoOD4N/uoz8+QS3v22efqIdrZc2erjHzahpcXX3wx9HptotMMGO1rQZp9bMu1ogzipxQvEljzb3HlnqJ3hzW/lKUGUcpWmyqWXmifuy5P2d1r/ygnEFb6Iv6xhHM/Awv/+JJfe1o522AMKDe8DU78U+/rjiFo8zwyV08pc8KRAVB38c313LU0ccvVojvKkWNtkgSUsQjXf3VdOmB26oHU8o4xCe9TXz3rSDuHV5/fo/x7v/VbX76yHzdE5zvPwU1gLbk0FJ/yEdiNG9c37777bg0KBV9//bXNy6+8XIsvixe7JZin+KyWStC8k1lAe86fPV/x5Y+FGT4VJiiY0WdfX/29F72fEkqxWpS5Ow7Uirwa1PenT53enCDI5GFV7IJENyKLCDJWQL3vvP3O5vvf+/7m3XfeDZ92LFqAF85f2Lzy6qu1/frsM89tLoaHM2kPvhkAMiALA5NgtdvDDsJ0bZqsLxOkPnkqH75Z1vBI4GmAHquOwne/IGHDTcdgNCWi9GY8bay2SU8d8uGlFDX8oq9/1koZtej681/Rj1yLrPoiHzxU/kV2pFqKEfmgt0wIBZRlFAaCuV7fD0S8Le9p21KWQvZMGIWvb8UkrvI2UlSB6zIQCXHbcZFVSO5lAdFuCYstj4/KHlRIR5Kt9LJmhOQrGYm0hkEoMDzBg/v3yjDu/Z0/+oMrLJ7pnQsikZDEseam+L/5m7+pNERZ/tdff7325/uwWFtUlXFlKNIAWn7+W8iyCutUXyTlus/l3G/fP4PLtTUAZVoLGO0qF2DB8CdePg9spoFAMbSBcnadfvazn5XVpjzKmbE8W6Doc+jK7IPe2Si58trLt5e3fMT8maopPtfKNT4o4ljcdb3D0tb3DIjPf3WtPTVok1Rlc933nZ/CDxR9dVdaWzRl3KtJvUnp9KVmNbov5V74QoeCFX/BoqPEcj+gHPi4+AHDjbbKo47pl65n9KDLUORUl7zBiikOa1dJJINFWdnqyitXaKOLz/qkSmh7EHcyRlhd+pO+VH1B+crtTD/OfelkruWlZ8edEXGgyMcpz3tiKjKV3ozl/SCdDlNrfWLu2Uz9n/7kJzeXL14Mo8fLz2eF+FHSfVtm9njPnD6V/Jfqi63Yp+T8dHvO+yedcfaA63bcJovcS9UxlJ7FePhgN+0bxaUIAY2fe41p69sjeGDKTZ33Dx5s7ty+u7l9607x8plPf3bz6iuvVfk+imtnibS5LlHCh36n/9LmlZdfC7+nNm+/9W7VSWhmIqCDvWVjV6X8yNzThbbAveU2fIwi9A5EK8Qo0VzXfTq3kJ7QAW7CElfvida2XT9VhL4U4OWb+gpaKQ9FVhht2PKa3QlQ/AhTn5lTm6JJtbsk2+DsOP2yeEiGoLYKQ7t0NnyhPW00pzgv081JGWjQFuI6ZVyHs1DZhjCdYf6q0A6R7xPVwbfUVd+oTNkdZgbOhe1Z9fmJV2+pQTScIcLL3m/HpaFotH86lhWnzCzgG2+8UW7LzZs3a5q3Y6OhyjjTXEJVoY4PI0aSztZctCg1xWLhZ+dH/LUMKLMIVwb9XuwYfG2BTGMATfEsYimS+hKHhjXGg+KBhU4nEEQGkvwEL/8Pf/jjOirxwgvPbz73uc8VD+JDuXipF8KrjrYCHrChRR5mIDPD+bg+FrHFY/6SXG30ix+UsNyJha8B7Udnt3+8WODisRetZDe+7pSd3aCyeAF53GuvfO7xjx5LZmaQrkbKXGVX9ZFHge3FhRfxShSXVU9XNjysYco8DQ2cXCQXmt1++fFqJgFJyf/dhtpGXfhqWK6rLGVfaCfFdVKLXhsP26bctwza3Ogr/c91AsVGhU0DbSF5Kc97MFsfP3WKL3ovHfthFqNvRamvbS5ePB+35dXNK6+8VNef/OQbmy9/+Tej/K9lqn9n893v/lUGwPUwkwrq2X4Y2mRx9PCgRp6z8X7Dx5lnRw4ow51bd2ULA/zKuDp3729On+hPHmPqVCy/eDCdi2GdKuRGbLeWNDJWqwZAGgPRtW873wK/e/dgc/XqR7XAlu/ZZ5+PG/NiCQltMwnLb7VvH1wdZoz9fV/q3YtwLhZK59ZRbHlqsCROR6kXL3iCeHUuyeB5EEU7SPu3BiBloaMPDjjBuq4H6GYwbU/H53/YEu2BPVDXMQTiQctGOvuWcuEJolKnSoOuITtHZgMTX5D4mQm2M8KCQ+epOPUpEpngA2gn2KYv8qmTmsGUNHG1gkfRM2oLnayt63A2WIMkqCWuyW2s+en45Lu8o+zaNAOs9Uef0/Nz5+JB1Om+QHe2xWJbL6iTYVmUMPzKK69sfuVXfiXXm80PfvCjWM4PK16jKFET7r17FemgOYl57+BO0aEAEF0jThkf0ukZ5qDqHyX3gAr4hbjZNhWvDj++S3ghnjiLm51g0Tar8MFdf+ITn6idmF4gd1vMVKfP+sxyhBMafHnWXrvnabMy+PJgzOLUwyEfaaJw+qkGYK7rExlZgHM9PFe4dcdJ0g83733wfsKPNjczkxmwqah4jaNZYbtECXV8wu6kxR2gbGmTQWzAvf32uzXbiNd+enE7RqTLlAP3hAxcQzJCXx/UF4/DAxd2wv9fYGgexalvTio+Gbfjpe7JTvPCU2t91H9ho+JXebfnpMJ78V993bMdFLfOP1DyCJZscl/p4QPsfevrX79S/jSXJQrha1+XL13cPBP/m29uisXe8SgmpThz5nxWu6c2771/FeX2mVKx1XK7I8imgvxv6jkVX97v/Lz3/nubZ597NqPsbDrww8pjB+hcZgCPpe9FoTFGILajKCEWuSZcH0oo3V6tWUNImVlTuw8qRsMBNi8l3Lh1Y/POu+9sTp85Xc8J9s/sRyHvF08UW1vQux8Fr5dXwrCQb27LMUnhnVtzL3Xf3Vy8dLnduCg5YaNT7wDHcv719763+enPfl47WO+++37t6b/91jubD6Og1z66vvnJ3/x089bb72z2oqgXLzyTTj65+ejazf4lvLT1sZktvW261kW94HN1bHP9xs3N9xzXvvrh5lbkcPHipdRvZ6K3RUvuWajZZqxzMkkjlz6JmaHJVUif1M9tRkbeOfar6GiznJ6NlEtG2qwjK1ozdt9P2Hkm7Lhav6SIA3Xq8gylXuwoXRCXfMktXwrUvxJZwkNxyssXzP9tSFJ3hfRodG8JtUWFyV7trXNGubZmVL6ejkcv5KaXvo8jvBPX1OCxA3ecRUvPlUKV1Yt11rGmBZWLp3Dy+RlBwuZ6PLj/KPnn83RtfVlPwpZ3Rpx7I81Iv3fQX/USx4qfOdtPSaVhvHZBUk66xZhyB2kYyzmzBd7k5zbZDp3RD9B0rbwtVPnspVsjSJuZY2DOYvQHWRvdz+ymTQPayIqjkSw1yFj/G7cYit7N4kadzsB69dXXN5/93Js1G37qM5/dfPazn9uciqv0nW//1eZf/qt/HTfrvSikhXtkFIs9izyKUfxkNhASYT8/6M972K7VPvnwuF20mz0CJbcgWtKlAbI7GWWoH7OgrKAGQ7tMaI71XFvGguQpOgnln/jO12niJxxffu4H0DTXiNmFDdK4RZUnOND0Otfwie7ol3vXyukXcfcjK1+cIAc7eFU2XCsvPE6BoAiFAaKU2pR76dKlcjsQk26r0uJ1lNv0CkeZ5FN+EFAMnVNKFLfFyxCzfdTQC02g/NCYBuENj+hMmT4GLA8Btfj6ZQODl0txNYp+ZvPyyy+lrMNZJyuso7gJz5/vPXY8wy14KBJUv7qnPm8n3bl7q+IZAQPAovbdWO77GchocYFeeumF1Pli8OXaun3uuWdqDfTFL35x8+lPf7oGvIdeH8XyX7xwuehNm4ePudZu6a613SaCeqbjxQtDoQZQLsv9Uw44t2NQMx71w8FpT6+TWNalHiY3IaM3oYWwsCz0Ek4+lhKX2zA8VH+hteJfLWW5F/w4mHRt6uueDdCA4ktZg9MXo6fuR0Z0q3TSLGCdkzzKA3T30v+1s/TWW2+VNZynWDKOkqkMIX6lLTrXFoKsmUqks56j0LMgXAOa4tEzWMwW6EwjepHRMEwOHffKow+laRQQ37y1cAB62sF/xg+FQ2uEAfAtf7dvWQ8kD+GNcF2PMIX4WAt1BjsXxn69ul577bVa6M8L8fIYFIB1Vsebb765+dVf/dWK89xDebys2zDyE04aNJggnsRLd9jv5z//efn2lS9pQmkGASA3bRw6AA2ATsl8ZpQlpNzCUnZ1hdTTwoyjLc2in3odwFP/8DHpa1D2abCmBdb51nTIXj/TJW2B0qe/yHp0CUgbGRz/N//m32y++93vVgJrfvfOweaD9z+sDsOwHQwEdJrO9RCHheNe2LpEtBq/KBJQjl/JN2eFKTUGTM8Qw5QEc1MeUpB6kz6KiJ46MdmNRXvXgI7LtTqTl8/o+lZmnw8/+GDz4vPP13ODWpglnRrNtV8b6XIZXHHR+HlzKhCUEC3w/KzKYZT8YXzB5OufaXdatGViAGvf5csXN889kwXu6QyuzGC3s364d887lH02CdxN59hCfen5FzZvvPpG7RU7jxRpRVEih5rmd2hv+97Bg3or/25cx7PnLlS++1ljWED7Hv0HmcWsH97OuuEg/dUdHkuWdpIx+ZlRCnNtE2BOqvrVa4YMeyZL6Jf5YHov8uCHZ9ZexdUv9/E97NBU/u6PAf0OQ7pg+mhg+hksZKpHIV5KFinT+eRnBM22O/2C2uXA4U9+8pMyvu7p1yj+1KGPBub6eO+B98hmDbgOlFFBCmj/3Qzwne98p865U3aKzqLZrwcqUH46txV+8Q0TGl2zI4OuUF1HrS4+MA+N4LGQQnFDa+ozYNZ1ytO+9N0avPLLq87pjMGJS61beiMH92Di3JPJWAnXeFIPGTz/wrNRyN0Ol/wjfPITp62urXtmsBswaFDOwWmPstqjnpEfGP7Q5Fo6qi294ilRWoQOGD7IWx6IJj6Kl1xPmweVGfw4mPQpM23GM5y0NY0ps74+mr4OB9b3aGsPIDveyXgoDDF54AXoWzwA5UZXjn/2s58tIgooPFPxT378081f/Pl/2vzpn/7p5q/+6q9qP1uhT37yk1mEfXbz3PPPhBmn2NpdGTja6Kns/Hmuj082cIX4XxS0H2IBv+dvb3U65Ham63pdLNhL+6XBsbBwAA9mE1ting1cv+60o/M4+LJ74cGUhTRXxIdO7d1zSbqz8Tm8dieJowRd5qGVvgVfZqtxv5Qz2+H14qXzcWMuRJnU12forRGc9/BQ5LJdlVhzyjbnk8yODA3Lq+NG2ckeTaH7WeAzMPKPrPBLRtIsjl965eV6Mtv8ZzAk9KskZgoHU8wMHnTdSJnv//AHmz/78/+w+fP/+BebH/7wh02PpV0Gy/ZbnwtO2qCdk7mmTnx3frN6u+9jRCKm4SUFFmzI3FoordMbXKG1neWWurYoT9Lpjf61r159lX7ys5cffXQ18rqDSvXT8ZPRr0eZYa3HgnRB/uOf+tSnNr/+G1+oHQWCpew//vGPNz/4wQ/KWhI+v1S+z3/+8/Xwyf1YjHUnrBswII6CQNZMB6vDIFF2yhsUBg9B8c3knYEjHj5MB1MI8cq5l+7eNSUYd0v6lBuLWgNmqVc5dX0cTDq68is7+cWRjYduw/fwOvWqc+qfNsh7K+6OtgEKTS7THvS1j3ykkYPQIEFjBqh8rJmHP2YYg0F8tW9pJ0BH3qGvPL9/nkfYUSq/n8FK+iCXCJZC/xI8TDXqHVDP4NNA3sE1rOM+Lo3MoWuyNeNBOutrGnSSQSHjkenaEI98j+s0QuOifOazn9p88Td/ffO3v/KlzW/8xm9svvCFL9TjeLsLlJ3SI0wuLKTTa6ygnxr0qpcwhmYbGn12MODZjMqLF85VvLzizsTiYwJjFFWDhJSpjxZQKIuSVlCNGMV1r9womw6cAUihNFqHj/DVMzRcS5d3QF6AZtFOki+C3bh5bXPufO9iiVffHKNW/tnLmekyC7Hi9qBNApBs7BXb8dEuL2l7+szy108xJq/9avyMQuvI2QQYaz/txC8lJx/xFqr6TVscw3bOp0MzXhsO5dTddPogHXr5F0V5Ln2Z2SftcUSCgo+PbwCIE47ij++v87fxdDNrm/4iQNeHvuvpI/lrgKQbfH9I/wH82AVk7X1DB7om08KsH2zZOttkO1wbINq9Vds7Y2RA0T0U1Vag/MhNPgaQ/CrNBaWN/KsgAra/EOC+2F4bf1gnwGkQ5tP8bSPXIF0ZCjLTObp2TnrQ7HZh5JtRO7sRrsUNXfkgKEEuMEJAX13QLMLaowvUMzy6Hp7GAmqTtsgvX1grumVFc49fSqh+edF3PduEYOQClJGOputTp3v61WZ5hg/KTbauJy/e0Bz+9IdnCdrnhKd8dmYMOOWVHWVwDZXT+epDZ3jCnhB99Aw0D+ucH6ozSjKG736oloEaWuLKbcn1PLCbeG1Er2l328lwZKl+eeZ62j7xeISuxaHjXp4pJ85AtXlCccmZO6l/6QkZaK869dPQIEfX6ADXIF1L+O3X8lsJjjBv3rpe+84EpmKWymxgB4XFRQcRFYEhjnHgWhpUOb/LbsYLLzwXxmPpMwvUo2iKEJMoX3VqpqgXokgUXt0aj7YdlrHHxXzKlTVNfD8d7S92vfjiyymzySxxPW3SGRrMath2NN11x9sVGIF2JxgYfgn6cWagVjZ7+fzxy5cz4JcdG7swd27frDzPx0oODYoG8FP8xWKx+h4KseY6Sh1mRr6mfX1tJBt1oSMPOvjRDwYWGVBQ90Bn6mzKqoOF8NzZC+HJu8b9sNB307VR6NcM1QFtJcqrLLpVn77kJ5tJE861LzLAmu6WNHmp++DIj3Um62p7gf7dKbB6Pax0D+TTXkBnZhDMb2npIzOHF93FA0c8WGy8P2NXzNHg1FNP+6M/8k0/1FeKw6+QCqgPHufgEzbBwxGwEBFCGusB6rBYoBrpV5FDd4gNVFryi8PEMKye7QAKoC+P/HOv84xa+cDQHaFMfkjkDp3hkSCUNTOxiqY9rgeY+sCMfIJ3neFbdNHTAZPXCy/8Zz7iuBjKCZXFo84YuSiHzsDQU2YQyMOgGOwO5hn42k3m+Bka8qBpFjEw5KHo2uSa38pATCery7U4CoGWuOlHOKAu/KBHdtoJDZRB8pS27kf8DE6/wqFvQJgZlIFksM4rD74m/7R38oPpi+lTg76eSAe03fMLvGqbbV2zsPagL6+yaOgjfE/90wfH78baePLpCWW9IxoLZwUMyd7uhE4xMHQSC2VfmrJhGiCkornGfOWLNTSVoykdTsVgzcykq9NKfBoulE88lB8OyCPBFptwP4r4UpSej/k3XvyIQHDGB/W00ffEoWMEI2QzhaeJzmFYM3zwwfslTFOowQPs3ZtlZvAbXPh4HN/5RCypdwGoqr3peiYQ1K5+phBZkWE4gdYGdqwo/EE6z2wlzm6DLwDcu3t788H771beU84Z5d719Wsfbn72059U3gf3720+vJoBHSt6+mT/cqE6fcvycfxechvFgqdORCniE1Oy2iXad3yE/PIfMQQPU+7xg/RD8BFrfJB1we17dbLVtTh55PULLxDoH3UIAReIdZ2f3qF8EOCx9CPoQRVNcD1ukoU4v91zgr2TfcxldEAbZyAzaFwbn4bUVwYB2q0rbRjl2/KUhlb6H/7+166UFQghsFOwLuQF47pfxTm0FNbr/nQWIgitUR4DaO7lg0eh05f4hFO26gl9gnGt/j4o1PQqe3IkZwQZK58RPjyPMmqs0U9B+cniCL0GSKAFsKsHv+Qgj10q1sIahnLI60CXullFDz2c42f9aYzOnodlw7/OHEBfHlbLLgm+LoYng4lBmXp1pmudNwPOSU8gTR58aasOt408D1685Ewh+uAbn7u3Obu/0r7w1opxt9YEDgd6e4gM9L161TGKW21Ie6dNQwcPQvGFkaB7eZXpVxNjqJb7FKwyynffdX4zwbYvl7x1T+sD2mJm80YT0D/ykDOLrs1o3rrRzxROnj61NU7AoUXy1qam24T3vvbbv3GFAj9gXcqnFt3MqaCsf5pFIasBgRYChkM4ApK3iAamYRibuCkHxMMWosZ2WqgXU0t7cVCCAUWvSTEfWx6pPXR6U0fJZwBoZH91oLc4dSaF15FOO6LrEFzlt88f8ISXgjiWAC9durB57bVXQ5eP3gqPZy8SUDIKxt3oE4nhO3ylxaHZ/OJMp7N2I4dbt25u3nnn7VwdRuleqlOfrksBiqf24+eohw6k9BQGUACL/ldffbVcF2n83OvXb5SluxqFvnvvoORtjXHGL7ukfZ4HkAWLeBCFfz58e2DV8ifbHb/+hBLF1awXWaFRB8zEKoeh/DcLWkAOo/BgFL/ksaBC3kXwzio+lZm+6/z9xWF9Bq599GGl6R9yOPCdo2XQkRdelL8QN45ha73K4v/UzqVTvvon4d43v/aVK15U8Frd0gxtrUIIUivTTL1KlnZQKCiP/H2UVUM1sDt/GkZRSpUXBa8GpZHdUOV3dU3dNR1W2Jax04paX2/TU2HoW6x688qA8N4nm826eb0wjBRPlB7wu4H6CYlALKy000u+tvree+/9un/jjU9EqeRPJx82//iRn8Jjg/JxdcaCKTevDNbL3lVbP1mWPmdfvNJo90s82eCD1cIT685yS2OJdT4cf1odOlFeHewjt5eW3QqK5+2uOV/DChoY8qr/gw/eq9A6R360yAiITwtzEcXMOo0dgvMy9am4F+tZAM6nF6fPql/HAATx68jw3Dv1WgfTSh/0b+8kQXlrpqrNh/6CBMt97mzPzLfv9K5UfyCMIet1hpfwoXYOD2Beasdn6WOupe39xq//6hXnNmYXo86X1/TdSgkVcHbD3igVrvMNBFO+az/qZw/q8JABoGzuy7qFJnGUJQ9SZMxElLnt/eViMv+KSvKoz+ek23XC6GJ16i4zi/uqi6Dip2ljBoA1Bn8cOceHreJ978SgfPjgfg0aUyRaD2MZU9Fm/0wUJZ300YfXomg/r12VN15/Y/NSLDDLliLFT/4v3pxKdD6etRS/n0XzhXMXanvP207HIuDb6YgTJ/fDCFnGlUldb731zuZnP3+73petwXT2fNZCpuX+jj5aOlwnc6m4SxSTUpJRvcuZPMVKoNdbGpt/UcoLF1h/b3U9n9nMN30coru6+dnPflp1eAdBPxlYr732StFjLdEgl4g04aB7xiwKEqSk+qMM2vKnb/30jm1KPJpRtMO5+xr4BkrqEIeoLzFEZUqfDjLLmikNAHVZo/jqhdOtZ2JkyMXaUrn6SoX25r8HkY/3HTxvMKv5yJeZ8mTk7sO+3l/wPMKHwbzLTBd91dprpieyJiW8vd/56leulJKqOoIxsmpkRmFg7ce6TkhPVY7prEiK2RpBOFvi26oLK1MpZXFeJRs6X8QWnClvYNLq0Xb4AKXcySN+O4tUirxLxwfVrTOKUZqfaxZBqNEsMwtaVirKzCL6zOCPfvyjzVs/j1WNdXk9bsz8QIRz6BFAdTph4WfeEUWH0p8P/eeefa46gsJKrvMtQQNDx7zzzrv1sSf+NXfCLoo2tbKfqF2RaSseKT0eWC39AefhGxh5Of7bxqdaXTxyFyg1d2gGjNmB1UeXvMwo6jdzdLEeSNUfoVTUWfmKqyzJtPRDdEV+X30GZKgOD9GIidND9vKK5woVvxlR7pWv0GBIGRXUYEse8SrCL8RPzd6hZXbxMEzfmr16lk3/RkbaoU8rT/K6JjM09SP9Pb3frs3eH3zr61cIkxWtiBToMyOD7VsZYXOP/1E6i6H+xAT3oBczAK0WEIWXv+OBNAjQaaTQuQ8fVbMN38SpzycaWLGKry2qxPtXNEJrGbC9HqCcO7SlRcjqoKQWfRaNH1z9YPNW/N733/+gzpicPbtfPvsLz/eR4rGgOqPeqFk6SpVcHdbko/j612M5vdE1MlSAe/Te+++H9ntRtJ9l+r1Vs42z+c8/93zR5z7gn1zISKfhz7abjrNgNghGTuoeWXW5uFDpzJJ37icf15RCA2U8nAHaLI9s1ijq64HXZdED9b98xJfQ92vw17M33SDjWNygMpSJUs3OWqlOqHj2UDNv91rJkW7ZFycrmxDKlXxLdo30rAzHMpAMKHzUrJy67kdGXFRtVN5Ds6KTsuKmLSMn8kGLYVF+71u/9/UrEqAKPPYuC1iNCKFYwupomDwRQxOstlB2lp8V6oWXCkZ4Ax3XCj8NmzqBsGaZllABP3iYVr8XRkBKLmXrdkVjlP5JZAHVx/+zyNMmFpUC+Oy3bz0+FyX85Cc/UYtQ1LSDIqi32/Y4St2Cl4YvrtCJk8c3t2LB7Q8XxoXgQ1t0suoEbLHM2qLtGn1NJeMZWGiizSe1+FSv9QHFFw8oychWXIXhUdlO7/7xArt6Jx/Fds8qcpNefeXlGgSulYEDygDlRuHJtPorCGo2Cc7bYaVEy7OEmmG3M3DXj7+RGQjlpHTa4vg+oQ8GlLziyKd5SJ+knmpX6KvLgl+f8kBm/SN9Zi1lyQ+PaDnUZ9bY+/pXv3SlrBlLE9oEsGaAZa3zLCGobgRqxCZPCSy917+KsRtZg523lb2vG9bpfOJqZCqvOuPbe1fUyK7pUr0Yk4e4dISBEfnV4jBlqpbDEvEWO2OElkbXy9mpy/al9xrhpVi35+LvvpCF4aVLF8slKUhb6ruGaVcpE57SVrsE2o9vFohPyOWo05Bmn+QxkPiQvqPpjarnnvPdzdc2l6Pwzg0p77N0tgG19eCgD5GhaQA6kYoGZTRARomBkLyEZK+MZroGI08WGehwijDugW1MLs6L8fMNQIOv6VX2J6D6gfgkRq6lD+mDrqPpl8xTPppYrkl/LkOnBEuX9KUjF1wTufteHkYkkU1fmUDRAioWJI0SA/VC8rBGoMj415+UXj6ozLRrdHiMiXpqS/frv/PlK4iKlGkydqZib2lwT6n94rJpnoWKj5ZsU2bKz6CBNepTDgzjRSeMVAdR7kUhh/7aKmjI0IcsXV2HXnKEKAF1GgTCKTN0wIQU4XyUlf9H+SaekqDv3jYWQGMUb67rPgqAN+7NhfPnNy9HmTz9fD4LKSGlpVgWVMqFaOVXB948YJrO4GL4uhvrLo9Ow+P4pK2YrXDClmv4q+te1BXPwfpMyarN8vPdYX0rc1FcebZ0Fig+J1yMWC4qH4F33qX+pNV9+tevvsxXkW0eFI9LeruGdKR1YmBbV3E/tBmEVnIw/MlbuzsBFh7v5DRIf+SdvnGvDBdHefgwLjejkkVwW/Cy4qVMKu/RptAwMgU1iEXHu0qacSPK7NBvOXlKO09o5RnGRnGAsJhKA+7HSjhnATVGB7PSBll9HjsoHvokBhly8ZUvHkJ3YWh7XR0S1HhKxhJQIIBOv9/Zr4qpzye998/0+6LinZtxfsYZIt+PV5f2e8vfrAfkg+Gs5Odc/IWL50Ir7Q9a+GHLQtGOxL37BxufK3n46H4tOH2EFm/cDQqpbkj5vZ9AXuocWUEwfSKvtriXl4zRG3lD4EFZzz7t90K0tHvgaB0A3TZKjcOLeoG44llfhSXfmFGasvuy2LF0VH8FDEY/GM/SrYWWvCkXrdjVvcQPTHzJOW1VZ/XPUvfk0e5xYbTPvfjib0FxXWIBmUexhngxsQAm4RZyrc51xXM9whoBq2w6Y905fC6Muld2XR/gPugo6HqmaPfoE9/wNXWuEV0CotjCaTw4TFVcHnmUHYvAuuJNedZW3PBPLgCfDMS0AVBq6dM+fLrvvD3Yp91om2LRdvz6S1/6Ui0iRym5S/gdmU55+QeH7qShqQycdFbNYtiePT7F4Uv6gLg1rOtY44DrrstW79zvHjgNiEf7KH3vzO5o7MpN3Oie+0H32slw6R80xQPxZEZOdES8OLCmJe74fqwxg+X8R31nUiSF4DcHpyBQibTqfH5rLJd0Plw/kUteTASN8tqqSqi50CpdHvG11bcAGpQe3al/hDTT+jQaEtIMghkAGrruaGXW7Rg8TDAIitYyTaKtrHAU1UDBl7rkxZ+0Ebaw+FvoGQTzHXzl0tB6I6hOYsYMKlXfwcmfnQOgPPdnFN7L3nZpBvChbqH6Jxw+hrfheRRCO2ZHY45cy6/smn8g/xrxNHW5Fg6UzEJT/PQJv7x8cw+T1pY+bY4I6noooDXWHg2Qmvrd4tQJwRgMAxaflJo3cHI5bjDtF48mPoZv10CafGiRS9W2bgwC0wgoM3QtbS0gU5XDT5RtKlfhGtcwZQfUOqN90tbXAMMUB7Os7S/MCEte/OkIvBCQKRy61lgdBIdPQElL+IuQ0Zzrop20acNcT/rkWfNbcsygEtZ1YNKfiskiBPjXTkqpfWDqHpi8a9AevIw8tFF7h7cZsGhOvUdh4tdprvF0tB3razhtXSNYX4Oj6Wt6R0Ee/E/78a99+lfauv7ph9FP9/K4B9OnIw8DsPyvozAE+cv2xOu7JPGlhdCIRGTO0c+pSFascdfYo4DuGurEcXxlWHViPhWnabXImj3bwpN2XjIjZHHjvjpTqNPDz5ybhwYDIcFReDhxI0DAtZwtvRrghxFaUNvJwNNY33ixzQnrZYi4MLB2gZaBpHZYzxMW5S/6uWbq3Bcmj4dEykznsvAeONk+nXxV9oi81qAcoOTT6eLIxrqA22QQcZGGzpaHI3Ws08Hcr9PmGqpPXZO/6bHOu4Haz1c6faDzdy9N2aMgfmhDX13z3GTWXM7p+9bM5Bn5U26hfpQmL5Su74+vGzAwlQyu4WjeJ6xt8k4FgwNH65lwXUfFZTApN+nAPYZLERea6qP0Xv62uHQ8dyyZ2WBQ3FiIqWd4IxTuhmvCIExoVhgXac2fUL1jMUqxV+14GqzTlYFrkD40uR0UnoJ+HL2BoVt8JK82TJwQ755GapcBxPcFaz7m+pfB8IHm0Ad9v+q7GIbJ83EIJv+a7jo8CtqhLwxc7XGPZ/05yg0mlOaarqhjZvfRn7hWzfQIwJ54YdnwGa2NTxupa2UaonBn9X8R1o2TB9YM4r4OMOU+t94Y2n61AK0lX+fVwV0Pv5EZznjeotnCIagZAEK82h2ZX9LDM160y65PfXKPBQ/9acfdA990sUYwO/Ss0MrVsmjltyOT+5VFH3nZboXuK1/qVVfX2zOhEE08ssTTkYPgaDiAH31XbUs5POtkA3deIkFT+tGy6h78ZTDlJp97OGXnvp6OL+naPA+pKm5BcjALzOxX6UuepwHjQzbcWTOggastgCIPfTKAYKeDbSjVQw7KHZ+RMo0BWyZXocJAvhkc4idtjet8a5j8a1iXKddmgWFSOLTcT5wyGmPxW8chbAFmlBiqAK2iuwykoTO0qg2L8MmAslkfzKwwg3jqgZSLtZmZABoI4qAO2A2InVu3rrPqXfFhkMirvHIQDXBUVnO/DuWfuiH5aAsakHXXrsk75dbh8APX4P5pecQJd215sp+BPFN2Deu4cvOWfGv6UBx+XWuTXSbPEdQ5FnvSJ480cdNO4dDWn6XwU2D8+GaoLTplkDbx67R65L5Uut63V+lOEDsBdtlfhF7Jy9f+P0UtC75Y6AknfjsjpAS0vwv90kOqrcf2wqKV0H66ryfs+G9ePJAMpbrHrye+kLJAD9bgmTN9JHUeBvnk4N7x9h0JeTsYnGG5/7A+p32//PyWTcnqcGcc+tqMspPvdAwQuv8vkR3Qkeqi9KwhvkbhgQdg+JYH4BlM/wztqW/qX4O06dc1oAWrLIud2Wu3dhEfVKZotxyAOgbB8DJ1rHnBO37Em6m0c9oGpj1Afu2Ud2Y0OPTBkz58FIpiVQL79xQGBjExQjTC5VsLABbN/wzIP/W0UBaBR2lcFz+1WGQ97+eSArdCKIuHweGtudW44Iqvakviij+DKnVkck2+0LNItjpVZwjYXqwHcei5X+qbT/B59a5eslgGgq3WklNo6pBHi+V33NgPQ5RVSpwv2wq9GjiKRQ8oy4kswsrVCm5fPt5i5HkkTKl6Unzi9P7mZL2yd7wX0ovy44eFn85vOTefJYuFxsDIb3DiQHJX/i7TMrRLV/IV0hfofsnbdSwDYoGhXX0TRB3KM27OQOULDS6aNpWFzr1BDiedHOHQ3lrzqn/Hr7S9/+oPv3kl1aTSRcEpRgSe21jwLNrChI73jRXfWrFj4jwDkP+kk4zV4PyxWujkr9zo9IyY1OT/Ldb90lhn7L1vKoUF6N9RMgWl85OjWGGtU9CBrpOps94Z1euUNvzOU9WmEcuq8kWU/vd4m9vjHH4NzuT1m58GjutS7BSvveQaaOHBrBVUX4rUagZ9dKpMhdW6yMRziMwKdQannz3Ud2rCGxn2TlM6Psyg3WeLuEj98Kz8/AzYhxkoSS2Fnq9+RfMzAExbKR8+63steE2i5t97yPf3ZWa+KmExGpvN3/z0p5vzUfZXXn4l/aYeyhG5VXtCr/KujYOeowPN614UddpHhiqtM/CZyeqIdKVvNqejXKmx8hWiU7RCP/nRKAILjtwqPnIi956Vu30yeY6h8QwMRRfanfM02682lqHNrH2+XtBJ3YqVJbNLg641BIPCCEaONCIyBmXhZ9S4VkF9YzvCFw9m9Bgl61EzVhWIm/ghPqPqKEzeSk+RLtd1iSAsClOL1pSvusM4wR6F9ciGmre+X2P+qzJTd1lsobpSfWGENY/CYS+ou51+WCuiDIFuH2GLJ4ey4IvVpibkWR9fTZXuq47UJ85LM5DrsZVDtKcfUPUxBN/Ft1i25ekIrBdMfFz1IGneo9YPtuX45+Me7YWm+v3iCH6GduVN3W1QegYQ9oTWMqn2LfnB067nfqDijLoFF537WBgao0Ol35El3upzIIF+s677dEKgzBgFwIIrJ4+QvNGc/OLlnTohOG7HwvQ5mWWE4GicezMAK7GLZ7FYFwLbYaoslDbXv4hdh8X91DVx00lPA+mDa5hyayQIdFxLVwfBTZsmfsofRfkHnwYsypwph6wVl8c1UG7i20r1dOy4amMrfm2xLp1ocBAhrPUHa6Wzo6RcIkhpTfU69eDO7Ri8BxHpo/r1xXfffru+zcmdmn5zrgkOT9H95muR03x/Zu4H9NLkEw5WO0PP2b2MtacivWKAMoy3+Cgz3BZHp5Y68TpGdHDHfwgGpMs7blq/N8FgWZBG6TmpiYO+fjBx8giPE/Y0UFgdcnr37ZipFK4ZAfKs75WvDgu6nvgJ19CC28Wv6YwQ1sIYmhM/OHFrHB6mjHwD6pj2AGlT99S/vh6Y+o7CyEWa+maAAcp4lNaaTnXBwqcOPB3rv79Y/sFpzwwU1+ix0A/uxbeFUX5xlMHTZXvWU06aeHCURy4EhRwetUVefEOfNQGttMElj7xDa2DaBUfmje1BQDD1TJ0D6/gpP3FrmkKyck0G7uXD78DQWfMHKu4f/r1vLS+ANFNCoz9NqAZOpUNwKmbla5SZFxdQARwmCK9p7xRlfd/1LEJPfeXLxi2Qzh+2fpC1shfmvi5Ah8qCbR0TLPezp65dJQgUkhb2itfyrdFN9gqrlOsdjU5fOmGJVx5QqBaw2SIdstCr30kqF4Vr2MpBLl2wC5ORv7lPwSprDTCIA36vdUKdWcqgwHP52WZmvm/yeNIsn37SL5cu+n7/M1FuA6QHeKG6Qnf6NVdVOxqJrn4tPhJOX1dCcvRgiJVOCWnWcp0UGgkbuzcRFI5HUHT1J/IVNtY36BO5e6VTO3aH+fBIdi1/Brm3XcNdPRnn0inXZVumroUl7yNQ35Y04m3o7589U+8aVqFUBFzDNWzjCCboegTqfjp3BLZGsL5vl+fj65lwnb6+n3q1Y67XuIapf8oJjwpl+Bp42v0ayG7aueYHiJM28hhaw/vA9n7BSZN36K9RnE7fzwJuP+FM78BL3D566/d1+xW+bp+BMLsdsH35fqLsWvrIEKi7FDSzQC0ml7bUI/0j7Rm+GkcelDQDf5Hz0Jz4zrebDeUZWnMPp67hTdvlG73tup7s16lT2tAZKOoSbInNQxeVDBFZyMCCZxiUhighFcHYDRZt0H39htPJ5CWrI/i01c2uvidhzewvg48rL34QoIf3deeCqafasyAY4X0cONcDpyNCIfmfVPhGPFR0x6efC2MK+ezEoixkdWWFO0uvEyLbxaev5yDF26NaaI8Pf3bfL6qf2T5dxRcsHrOG6HcUQmrZf27Fz4I46KnynXt3N7fv3insM/Rxb2pnZiw7fYHNsbYk9qk455F+AbUmYZXdyno3WDqO4bS1SOd2HwnzaUXvKRu8ygvFz6B/uHgi64E0sPTHIuokNMF+FK9AV7zrfOnTsU8o/JJOKOKEYAbHGp8GR9P+c/nwMagOONfrNFgdtVLuoS3NNd6lDX7c/bQTrmHaK/7j+B4Y/o/iABtwlL66B+Rd8134qBfea1lPmZEBZTD1m8W3zw0Ww+aNrTljPnHKDNxeTp3eWX0ACX2ho7p9mI6Md6EfTivXp14AnxlqZfnjtghrUITVkW+ntzyEdA2Ixxf+oHoounKeNwB50RA3+dcwstn7w9/7+hVf0bL9Beqsdgr5ghUiVJd7oxu8X2p/NsVTuBlhVWq/dkFpMs/9xHU/psKYtf54k5GeDpMWYvaJNaSztVUrq1iYunKP4XnwskRuG7ZVlKRVvuV++2piOqLii5dWTvzzhVvQXS5X2/stzYKpv/N125pHsK2eTALTHjhKVPTyb+hLQxc0zWD9dSzku48vr5KSUVWWNqQql7Yt5aEM+g4sXkj6Lv3Kx07GUqykqaf2w4N2mXxhoB5gpX8hfmttkAoMFEZQu9SNhvLqNwBiqku5LeU855jQrojnOfIWu0uL0FRv30cWQel2dIAvqbnHr4GGl168+7akl3HaEJ0/e75kPPLHy/DW9JsGnLjqBxEOGRkpXjWTIE4lGui+G9gESmgJQRGyrblUIG3XId2xR2FNo/M9SR9gDIJdvoa5h+hAgMbQWcOU/bg2DK25XsPQhCOHobOGj4sHHxf/XwrD3/A2dW3pLh0+sE5TppR38gbWbaz3W2MISh4Jj9azbvOaBnBfL2wc94Cw98O9omlNcHBveTEnIUU0IISMTtNf0+vNBOncq/V6YvgHBp4yeDIbSRM6YyMEyqzxaW05bnVss5+fVpjpCBPjP6l8Kjb6KXiZj+QZwvNear2burqGc7Zi0Lbp4CFMXDgpxtSDsa2V2QplBxMn7xrFr9MG1gMCSHuawq/LgMmPn3XHHwWdnUb0deWRdzfQd+UGlzojAGVLBr9Itiwf9MCN2Rz+hp+domtflJaHvZw7qjNIC4SbXiMkPzYoeRVdrD503qjkFIuJx7HC+mB86PoGe+KhZwa2UMfF6HNI/UxBOP2HxryrfP8gupGQPo1iw23/1O5M0yg9S32wZdY/O1kQWTvPhG+Kzm3qp7/tPvn0orCeRBdp/dEulOvjXhLABMSkM8dztFTcKIdwPXoaUxl/zTxWtLtzU1eVEV9Czb34UKp7g6zo0vrA0JNnlEu+gVaYXQgmfQQ2IF7cIFBusPhZypbiHIFJm3xHcWDoDRy9B/Ifjfv/B55WP/i4+DUv0lzvFHgZvClCPvUjcVGokYR4MC4kHThKY9C9NGKk6KywNQJ0fXp/cZO8tJN0D+TkV6/+9mBsFL9mhGDFL32nDvmF7l1Deabv6CrvZOLUs23jgmDqPb4mLnM1MoVlAEMYQQz1kdj7/R5oFLgwGp1mR7EziixG4HL/MIPCpNGr8165y1/3eEl9aHubKFFVP358VQDtYdhgmnSwjQ+MIAanTXBg8k+73K8Fs4ajtNb3A3O9Cxv7OnnTOLh90rcFnb5cVd3amAhmdzEYa1zXAxmNwlUbyWnyDaRo4Vh2VZQyx4rPdVpfMhh8AjyZDD6MwrcS4iGE1IOP9Fd9KHXZNbKDBKuXQ7yPam/qezxno/znzmYwxCLXizrRNW+psdA1IGKV8a+uXux2v81s0e41HW33WZvNKrwR5db9ODIBMzAnHv3j9moBwtwLX6LFyPpFBARVXqN0RcDIJIwaDA/7jMbdelkiflzupTsfAtBGR1gduYRPA/HyVn4CDggH1zA0xOPp49LBOg1tbVnDpK/zremucdLW92DulYEf10bwy9KeBmu6hbknX/FH2zlx2gnkn74avrS/lD5Y90FhDYwFlK+44IBr9D1U8yBoFo4OazVvZvzUX65VsM4e9b2yPJUthj6FNiPUrBDdE4eOOtyPztHR4jnprll2SJGHP2Wah1bwdTw8zukXaduJgop0z/rW62/hffwrvtOMuhFEWE4ZAmhMPTXy+FVW3EL34o+i/MOUejFvFinGQn+YnMavr9cwaQAtZXf8NYwQ4MDUe5Teupzr9f3AlFO0cblfLPvcb8vz8xdfv2FHM2II4GvH21FoFqbOVLjQnTpqLRTQPko9+QbVDOed32VufiLPwLq9WyMn2eyQNPee+EJy5qpQegqsaIVR7iTlgsxjuR854hD9Sp3a6fmBew+/8Fx0QheC6ScKT0emTwGexHG77eQwsDOYq63JN7JZg7jjzkvzuWRGyCeJVep396cxmETUR4QoJGYovREpPDpC0ZkKx8dSDo2y/qtr6b1v2w3w4dE5Nit9OsMWVGG44Q5VfLeiwjrnESz3wZ6vY7QJdXO5T6EnBGhMpw59eBTkOYpPgydoeDg0ipSwypSFCyzh+sFUq+Evhz76HFiUengtJVjY5oejN3yQlbC2DNN2al7542ZWvgxKH7XarqeG5kKPD1/homTWY0dnB33v54/0nYUv2C2Ym6YfiKYPyKDlo6vKcuPQkoZOlUA7xaWfO3O2f0wui+SD6IgwGYoH7tDojvLyKzs6BdCUBqZt8h33mbfXX389BFlmW0Lxz9MIjHrxgjfubSLfrznjOOrJEMq9o7OVdtIUg1yP2skv77n905sLZ89szp7OzJBhr1Os8B2Qstovl4eDvzDDjapvpxhg9+6U8KszFqs5VtJx2FoLhF7NQpWUmoPiuIAPH8vD1Dixlww6Wp5cHwsPta8c2pSorVFbBbTW9DLim2ZKbt0xCpUOFjoeq114HUXQMRRfx9Rv1iY+lNOZLG3yp1ftvug8wFeOGhSWwmRgRL3qz69I7wZKD9Q+r6OTezYlWWdSikZCsiKfOkeffAZMe9faF7kktBPj+YsdDTLQd5Be0YVaV6Teig9P9WSWnEITH3jvAWfnJu1Uv3YkG3ms446FH3Jao3g6AYpOQvI5EV4clzgTneH/37l1M8p/uuSFc3p48/q1zb07tzcvPNdvc1FuD8/IBl/0aozu3M/gOm50sqzOXty4dq2sfaRVjExGBY1MhDFXHZ74Skve6fi5fiI9ZdegvIoxePnCxeUHFVqx5dXhwyTeZtS6h/P6XCl6ylRnUdDQbiS68Fj16rkI3L3OTn6KK6zy1ck7nte4huJr1Y65x+v2OqijWe+m0WFzpcyU6zJpcSLS5ier+gUY2jUwm8guDlCe1Dtxg+oud1S+KFfzUpapwnY/h8clH1j6cJ0mrLhtll0eOqFsyTb9AoE4fT07KO5h9Z0ZIfm7zn6jqZQ+6JrCnzt3ZnP7xs3oSg+K+vn/GJ8H3hgLjclbBiZAR/CCL3TpCnAvD50r/f2Vz725ef/dd+rGD2j5gi0XxSCg/AogLl2heoKns6IssypnseYLU7BX6WmgCgmusFfzfqlOGV8u4wKpA0OYRL9GYeqjGAm2giSkUvp7B5uDO3f7cXfwXq4dkeWK1Xnx5JNfOXgU1IO+OoUD2jm4vkdj4sDEH8WZGUgH1oAL/ZSuAVkpibNzxVbtHrG3IhyFiUN7YJ136jVoauAwrUeuzZTTH+Eu+dt/HizZLrwPbaXWba62HZHlOm74Gei+a1qTb2iByT9pk6+8g0wtvksqlKa/6SKazgKZELa/IHnSDN6+PRryTp9C9+jO4KC/oL5awKXx8U6faH7u8jO1F+99zSk8WMIMcdfCYZ48S8a5143ShZV3aWs3qhmglDPK1V/lwqxraJqa9YEBAWd9QAAzWpWpQfBLcGYH9aofDP80UXgU1zAdBl2v0QsG6/RBUDIIf2DiBtZ1zGAYWOeVb00TzH3VnzY9DY62Y03jybTER3nAxK/LgalLKK30YIl3v06b/tNucfpYX63zKS+PuFbGXoRKF/o2j3jfxNTvQ1c6i64v1/W5Bu5dixseRz7uIRp7X/zCZ684Tup8y89+/vPNr/zK5zc3bvbPPfLpM5OmARQkjUwBCuxpHSQacamprnMR5e+revk596pGY4tiMm0qo2j9XmrmXo+2UeRDltCSuQXSyjmhvdgaycsxVe+cmurmBxuqfrSL/qKME4oLzTJ4uUYft7ksDNdakADXUvp+np52i3Z5FjJplLoJlb+cjg5ddeGveCK8Bf0VbQEQD5qBwKQv93xg/Ey+pKFtX7o7VD0ZXEXbbXEXWS/3Ae7Vrh8iy0rrfFS+5CsuuGMj95FtvaOQ8qM8ZF19kesa0DVrUGR9tOunkX3lkaPoqgPp4QwNyh++Uo5Rk99i1A6Og2149w1OP33D60AT2Pnx3rNFOXp0Bo8MojzoGXDiZ5YoffJ2DOtO6X3c3+8WvfmZzxRRo2kAkaosHaEwxqCmd/PD9BLqqxLicl8KHpiGooOZWuHXdtXOxxtBrfNJnxDKM/lqcISPCde4jsPzgHLKo8lqQAN8wpkVpv3DN1C22rbIwKLP9dAf2ut2ANfre7CWx4RHceRyFDp+l77Os77Gx1EYunievEfrW9NYp1Vbl/Rp99G2T17yIWMwedxD6Sy6vPrU7C2PJ//SPB9CCw33U04ecUD7lRenr8HUA9bxozu1LcmF+dGPfrD5/OffrKlEpa+99loRlglRq2c4MC9V1/uwZoDgYZJrNW/gJ4Rp/hN+oV2Hh/G9IOshXkOklQKluM9YqLeEEobr7Z4FtUdDU2vl3Qo4s0Tsa/l5/SjbmmM3xXbZCIsQcu1tnfn6AkCj+As9dY/Cj/LjcULpUy/Ap6vCOMSFLZ2KM9uAop8YmFKFnSTc5anrWHa4vV/yl1nh/6fOQYZlfQ+Umb5bw/r+aP7BAdfSnxYPRrWeRsc9ef9iueGf7A0Wn2vUR37F0LMgp3T7gNjQYIjsHsozazv9qX3CUWrh1C9tLPv0qfjiWadarJZ1fzOL2PffLwI+4SwjGKUZARyFqWiIC7krymwfinSQdu46R171Cy220KBYdb+kD701dn27mWGNa1jzJQR4Yl2gaRTO2kAaIQ2tsfiDa6WHQ38NT+Nl8hzNC56WNtdPb/eTdX5cffIPrNOPlgWTf9Lmfp1eaUvIZd3GBchs5AYmjUzFDW3yHQUlR2VsR0u3ozPbjGStT8iYK0PuQwcoZyD0Cy3trqhr6pn70Vngeu/3v/GVKzIdjz904+atmkow8Nff/V79sBZiKmMZEdk/dXLbaPfeGcVCnQNHOEgEJYYodvnSrNoSVnpQVl67HwtLUuoxctkqWXJdeTQGodS3+P3qka/PiFhL5NrUrmTuXTXMwNxNrf0TiD2VepDB0te6ZLleo59lh/MNFfRndsDbo/Dt2zbhvITMby95BIH9auDRe7Wj2rJSihJQINfui//Cto4z8GB1WkLt0SShOj3aF3q3FR0yVg+QZyweeqqD63TY1aZ2RgmmM4u27clKSh9F+Vzjg3sqznkYQJ5Da+oaBKVb4V0oDk/Ne7sx/HR9Q3mlU3J5hoYj6wBr6Os7ZQ2IOiWQKd1v0mpdrTmT0RtcfqvWLydaA8zv/eqLvW9987ev1PZjWl5KEUIsnt8/8tMrfq9I/J2MMvF+uhxTGPT79rXoSIPANFqDKHddL3H+bIGV4Lch34rlamY0lBOgodPhGG1YhAgDU1c9GKmwIpMrFCpL55cmJCR81QJPZ1WZpl10PwakwVE8iM/ddVuw/Ff0hubOXfvFrVJooAnnJYkZEGte0JKnrut/sFMmVVncc93EFeZvwP2U36XvrnvrtJKLWOXt7MmUwZb2eSEI/2Sq3RatQp8mLxpRqKHX/fUkoKntjCYgM+2S17MYH/hi2Sly6WHSXEPryylbyrqUFUrHx7yoNLKSH11xrumpNFD1eur40Gh2EyY+un6j0Ojxq29+H8j3CRFQmNLz8REliJ3wQjHCr92SoI6hyLULg5mqUqWJlxasMurN9dHOZuVhX6vDdahgPojfaWS0a3s/ONAzQYeEpsPmHdI19geZwsdT4nXu4HyHfk78TefMzFDnStL86HHuc4330Bled5/e4yL1Nhs5Shu+yQLq2LleIyBHoF8mX0HaKakMjiy5L1yAkg+u5b2G6VMw8nSvnqP1Nc+sePfZxE171qidlFD5cV10Xy/8G0+fPlMhXfOcRX7lxDmXL79w3J0Qrpm3dt+68s1+aE+cPln/Os3eH/7+166Uy5IIQtAQlbH0HkRZxKr4heee39y8dTNEQjBThTzl5ujEEGKC+rMLIbwSlkpmBgCzxTYC8wFScZSx4rQooI+q/BGo8gEpaqmhFXr+dDAbX6WMjfxpFyAc+epneFJPc0jYPdAG1zD3T0ufTkRplMd9f86vlWM7GFZKUgOg6HTbxoI+WL5FOQMAvzWYA02364sNqfg+W9Q/uEt2A8Pn4DZu2+KmNzD8Fm9B/ac9QK7C5NeHXvooFxKtchXm62Y7WSGNv45v1H4hOq5ZcnIphQ0wntNe7jTdunr1g8o//UZph+8eKD0QTp/uX0DvWaBnHzDlIFAWHr8XQftEGyvvG4TOJjuH8f4HH25+8jc/27zxiU+Vtbhx+9bmUhax3mw3K4AhtjzgKyWrcxIRiLMd8/qXP+cqemXOaiYH3pMXExarmRe2D6mG7liJgW19S0Omk+DErUFZNAhmlGgaPnS5UDHEFZY7RQEWzOiutMHJs82b+kqwyafx3Kv62lcQtJLjs2cJswIF9cWxOhseZKnGb+3B2TMjuvBepmw/gT8H8HTstEO7+/dsrSGigORJGcuoRCbL8wE0x6pDXWXWtb/+NFjLaOTr7NOkTb8sBr1g4ut7/VVD99MooLbxDljw/gqBNSEZclXaYsujjf1DbI4K9Fmf/X378f2lAqH2HxxwkdILude3owNk6n7Lo/bmGu36bInCMgvB/UWgGLBrY9Hwysuv1cMAn2ywc+NHbqWbVk9GqRHTeCcsqzIfU4rwyxqkQlCVGwyLkIQYAZiCA3PfAmxUftImhBUfugMG26SNEOSZutYgDQztCdcwdR9NU7YGgTYu9Qys807Zo+UH5huTrB5k7YQz5ZdsV7TBjp7ZuN8WYuXWM8QgUB4Or8NvD4ZWGn0+WG1OlfIM30Nja6QSjQ4YfibvGuTBk7IOBo6frg5tAwYzGWizLXK++8wCYxSU0Z4pi0/l6SUwmNbtkzbtdy3dFvzeN77+1Sv4TBPKIiCImFCF/HXhhQvn6wd0z6VDgJ9td/ygd08iEPvGLAm9irRm6i4rUIKSFoWvEZ1FRkZ3vdmSNAyVjwVY18RZDOlAlj831QEN24u+kr9uUlFYqLKJqM6psAczv9nTZG/c4K0+b6HDY52VH1QXnHuLy3X6YNEQLrNdKQJFyZ+F8faXChdaA/Esi2ftI7o+xpscFYeiIh1qgw4nHzsxwumjJcsm6kmrmlawLLjrh5QCzaWOhXP31depM6qTuEQsqQ3LYFgU5+GiZMWD+pXPvdnKzIVy02goufdV5aurxM0gFg8M5qonKJ9+Oji4HwN7va7Pnu1jBXjQf/0EP/nDXx1xLj6Px0Af1ICgo/IaDMMDuu7FT301RGeVLASu33333VI4TFJ0I8mOjdGnAr4W90YeQuHThG6EgkmNTCMoY8J0UXV0nS4MhtWqHEOmyh2DbV0gq8ByuR7BCQfzX4VVNoLf0gjOLAKU31qtpczUwQed68GivQJ0n4YDytTL6+HXa4+AgKF8U2cfDW56k15uTmTtQVnTXNqWcJ0PllFYLD5MVOGZU+0a1ZHrpJPnzJ7ard/g2iVao3yg+NlbXqBe1lPDP3Bd90vTK7TQWsHkmXLqpx+sK30B6qQ/4gDeDQY82iCZuJEb/kYve8A04M+T+pJfeJZXSBfLwAXVI98MhjKg/+gf/tGVeweE0kpfhMKUrxP4srApt4T3sKelM2EUUb6aX8aob48v1unO3dvJE26C6ZOk3YsBDQOHsa4Rom/LOzdTZ2eSSRlP1hwHZRXVo/7jJ+xzN+O+iIYPZ6dZUBrduywRrHoXK8ViopkRVQKphVdmlVpYx9USW7sosuRamEKpKx1MgTCsjM6StKBv8dSi+ylpoM7MrzqebKpjnPVImyQJ0zgt3hbeywIQ9DdcejD0KdMoNxmkLkhWCtQeu/gQ7K1OGw190I4s6rlCePWNGTOZGaa+RUkh0rZIq+oxyz7m70e29aW40O+XRKKgQYtoLPKt3Uvr80vqbt6QUv5h2ohHaxL3BhS/2/fqR1mfe+6F0NK3PaNz2dAZt4X8P4ii8xjIWjt9I+d0aKJHnjXYE9c/Is3i043eITyV9tfXmsMWa28K8lP4nqFQcANNeU+tbbgcJzAjQWEjyVMtGd3LqFKNMQiMQg3hC/nkGXeHTy+vT7Q5XoAhVv3R4wwaulB6xGJFjNVhurYVQz2E4hpdaSlZcerGl3gw4dMhyh4eKAaoJ7t16Eqc+neWZ4fN03RMKUDCqaeVq3n9ODhs8kUvPY+LJ/gtuWWaTi8+QavamXQyNTMW1sAF6+tfBOWmjsoX2kQLhHgZ3smwlIXyU5gFyXWwLHryUkj9cSd9PEevYae1e0k/hKCMUHQgI6DaqZ6x4soB29lAGhp8eOWtC217awfFn/6HU9/MPuKUH2M8+aadlH30U37X6Emn28q6lgb3/vE/+q+uRExbYmxvdySBGXGPa3SxLA9iVYxSD0vqjEvQx/dZR2fRWfGTGZmhsLmXjj51er+sRMim0sWCBhJVcZjjqwmnsUYqJumuATYMK1s2PMzVfaAeelDuqnEU2baaFnUYMouVbAtf1k4+JRIqN4CHNeBnDUfT1RpxVB0jbHu/BD30t2uTQLVv4T0X1bZ0Q9/W/ztgFcHUKFSWBZzOVZ6BmVkO6SJfIyBYgzpBSNVuUaa1veQva+065WEpzhKqowdGuwParC4zSrVvURzX+DDzz+6QnSIzBH05E0tudj6I1dVHZ+IN+EIavODDAanHb68ysGgBdY/M56vUMzDFq+/gntc+ud09u2k7PfTdGxb8zL41ZqSfTHZlvBFGZ+mnekKnrQHUEESNkFHAiadAhGKEXr9+o/Jcung5FZ/OyG9f//KlZ6Kk7XebrtBSpjpKI8IoBSl6icMov+3tt9+uNYORb8SzJOhjUD4wyjb3T4Ouo/NRdqAuoFzPAk+C+DUCNKD65xqduV7fcwmOxg2tuR7feUDbyJFsPw6G5gAdrriljopb+B0Qj4dB/M/1E7RSTt3CaaN7/TEKNv2GVyANjj5oE0uurP5yrU3K8M/lFS80gJSRh0vD0vMORi7qmgE3dQDl5n5kho57acqYyUeW+Fa/tHKXEjceDCyL/63f+/oVxOozyCFuT7R9rlZKZ7yNbrsaJ+OfsRCsfn0/JHkuXrxUxIxkIjW6mZSDe1bP8WVTnkVHpwWsA9LpoZFuCMMadip0LtSU2Nbo+GY/swPBDR8QlNIG64Vs1h3xuk+ifJmZXKYLK78OrYFjyBLsQmcssGwVhFYnoXcEExdV6rQF3bNqdk2q/vAJowElD2sXytC1taUapdOJxW8Al1G9vgnsFLPjZjcICNUxSqhji++lnjXiAx6NX6P0XiuYWXuA8vGlKT7GD798ausBs0MpcWZ/s/z+6TNldfXvBa9spt/a2rQrog+FN2/dqD52xuW9996Nst+L/pBRy0ZfqN/uT/GW8uLVL75kG+DHnzrtK2TecuoPDty+fafyqovx9Q3KS5cuZyBYIPtEX+tE6eFYHkoGEdAgYORIt22mUtfe8mnFfVSjFPLpvamCqVlIoSMPhmExHHejHybspna+nHWAUY9p5aYu5eT9z0H/KFpDn8jsMuiMBQMl1KS7n7gRJJA+chhc5wVH70cBa1Ctys+1vBTTvRkMui6lT9mj9NYw8VsJpMcmbuhvR05gXT85wrmXtsbJjw/5XONnLY+ByT/8oqevWFFWmqHSh+6nTm1uBWzrr59Zd/vsZMCVMZsP7bUchv/hm2xHvhMPsEpP6sX/lMWLevChT8qApow0+fBSH1PVEEx50MTFQNxIYvE9iOI3spE+slRTV/yl+rxDxs31GzfqF+NOZaQ/89yzRdQC6IWXXt48iDWfFfr9Bz29FsRK9Kq5LTAQYrK+L3hyv7bGth/jZ33S7XAaAFxTcCE8Cp23rrbpFZdLC9seHDthr+nCEfiUBUfvAd61bToKoCWfcIStg6G1yUzP67rhGqY8OJpH2ijqbPf+MrQw7hVaePXFheV6DMvDWEPPKrSl2mPLNtgnUbvfqm4DLIh35dRP4SizdDKgcBTevXRxo+xXr76fNItYljt9n/DxQwv7GLeqh9HcPaGdPhjZulY3dM0YM6LMAu/k8mVfMqDwft0w1j3xfinEEZb7B3GfvvSbX7iCkOnJgsOUZLRyTXQK1DBC0F5jS0P4ruIiyQqNLg8EXnzh+epUI/jll18uxlqILTQl3HtqW75XdMeM4DwIutLUx2VYj+aeJtdA8YQUIIqQG+uMQ9OzBL5RoH8G05hpIaqvoTvn4wCNFij6u/uBqcP2YnGQfNUhuUb3QYwDcJBJmyiAdFYPcgdZSXIcGPpd19KO5X4MOeNDpurgZtSDv3K7ngT8QGXn+mlIIeRBr+oLrmd4gHconp5oxyi8XxwR7xoNyo6Og3Hy2KmxePS+xQcffIB81cv6GgTOEBUfSYBoVT+Flng8iFf/eA7qMlDRJ0vPiYSOs9Mz+fHBsHiYxUjTR0Zn74++9fUr129eTwV7m0vxwc6dP5cMt6MYu4VB+XlhQAfxsUpYi0Ky3sMYgio8f/5CxHQsM8b7NYD46GaMGhhhFKivBLQcRONv6eQ5CFX76osggI7pi9Sfu+KAsiRfd1Z3kmFV/EUHIMHgU0dVPiUrsemnYNcRpDbiKJX7ohehTp7Zj2/6cmewp/2UVx01vacTdcC3/9N/rI7zu6LK6iSd4lo8OkBQtBfEYYgHhZGTGU6+yEuddsrks/9cZfN3QlmZwot98voiWOLqTI8BkXLowjrHhB72q54oSCrSjqLruUv60Bmd4j/10INazqgibdXXZ06f3Lz26ivhp40dBePa4pGi3bhxvV4mojM/+MEPSuEouEahSRa1C5d2kY26DQJp7tGcQSUvOqU/iRenL/FnZrocN+b8hfN1T8FntsHn/dyr25qRx1JfLfCVJ+fdnZFJy6sivrlCGoIJFXhIpFJlMFCKFGFgSB6gEUaUeCNO52MSrRql6YzJo0wJObRco4c+FC//GsStEU895+xAvEGhe9RZ9wu4Hxga4rT343DyTd41DU4BWeCDcLWTcF2Ln7zCKS8vuq61c01vYF3nGtcw5QzooQspA/mKX5dZ17OmOW0E02aADgOmHBTvHrz44otlte2sqUtb9Z0+dU93vvKVr9T9d77znZLHlB93h5zwKE3/92DoevGjLdIn3jUa004wfMvDrSJ/M4q86kZ7zuYMD3t/7w+/ecWql2V9GJ/Np+7Oelsklqk+cZZ4OwFUaLbE+ITsBEtAsVgVDS6rkjzFWOTrqd8rr71aA4kgWsHDcPIdi5/mCS8603CNTS3VoAzIje/V66fpqxJ8yh5qJ6FUoOOkLp2YOtUBWGqWimWWp+plNgPCEpg4YWA6FzTdjl9fg8nXbpSnx22JyOBsOlQHXozFMeCX6iptwqpj4RHZoi+qYgaWuscHSx5y1R4wzxPMXCWsALlVPySca2WOwtF2lQKl/jo3pK+tnfKnX7kcZ+pn7Q3uvc0Lzz1Xdd5yVDz5zWDPxgX2NpnyB1Hqr/72b2+uX/to8+7b79Tu3gfvv1/fD7qYmd/umzfFypVZZpUxmNW+yHFtCChzG0Eyj5EJ2u/Xz2ix7gYc/u0ieSFEWYPLwLuWNaZ1qDjtPPZ//j/+Hw7nrIxjv1bQnqJZOCJEER0zmE/j+b4kBiizkUqeI2CIsHQzhcZYHPrejcYY1SdO9mPnazdv1Ij0YaWxkuItZqYjgHJzX3lKoXeqcSr0PTG1TSmtvynZD0EIT7t0/Km0QRi7W+VqMYZOUL1d986NGgTr+iZv5S/3IIYi5bSFPByTQMcCrPgNH/JqI37kIUevVFa+1vutGy5vh0vdUT5xBlb9yET6Q5xBpSisj5Qmj/pAyT+gTrwPTbBuC2ge1DH1jX/es2zFJfSdR8p3J9aSMnngpdwc+Z46f+u3fmvzk5/8ZPPDH36/0mfQoSEP/vGFf/FC95NvLPHkEU9uiap2+O1Y6WYKVv1yXHB6hbb7m7f7Z3IcMWZoR84lw/Cw97/4b//Rlf1YdO8F8sdEelrIjz8VP40v3RYkBRiCdKBzLu497WL9K0/K5IqukWLimkEqYfSfXvywDz+8WrPIubPx+c5dKOacea6npqmbFaEUys405pr70Au2HlC2R+3j6mJxBMLSYsVzgnq6Fj7lrYZG+NUBuXaPVyEOm9cQSizsBSPKfT9xR6/NHJ7uqRef+Eao2p2sOs+ZDqBuvAjlrf37QD0XWPRRucFZG0nLVYXzQdM6b2OtI1/u0WDdcHc3Uzn3VJoFc89qiG+5X0Jx4V2f+wvD1Z+hrb88EVW/Pqt3m5P9RhSIQXKOxZGJsvwZqV7WeOWVlze/9mtf2Hz3u39dfawc+eoDbgYLfaM+nWdb2gPMB7Hsp2u9cexY5Jd0bdF3ypElGtoLEltylibe4DMzPDYAfIEsA4++XLp8seq/ebO3PGu3kdFIgz1x3/uD3/3tK6aFy5cup4G2b5yB6c64ndFc7zUuildM6NSAhsDpIApVCpRrQCkoszhW9kamFwy+FP9PI3o/epORer7y6BFhPQJfaAmNdDgfXpoHWCwevRsFpyClEKX8baHUg59SdNN0ylGe6mwaAEp5G4ruUu9cT/vAhFtIuoFndwsUn0v5/tFefHY5OIO36CQNTDqYtL5fybLS0s60R6dXe9BPfA3kpc41/1yEcROGDpC+huI5+eXovB1vgTdWlEV/+GB+7fthKZzFLZeBEvlynb794Q9/WGu2lv/i4kUxzX6jgO7VKa125rTHSb5opP5iRGY9R++6zkc1YwN1q0toq9UpUU3yY8bgZnSWddf/8ugb9XIF0dv7u9/66pVbtyljLG4WIhTVW+p2B9q6E3SHVtSYJKC0qkdksAS+KI4ZoKSWshrTZ2layRwws4AgSD+8UIPmvvcOT2zMMgRhO2vcEMK2Vz7K3tjC0kBPfdHtp6Q9ilNdgUC9VXf4k891badWu0a5pqO74Fohpvwa1nEpFbqRV9pBJiWXpKHnjIl8Q02c9G24kCWjNUz92iNf0ai4xYdnpbQ/MlGXFHWRJZBGjsqs2wXQK1ksCEb5+LkUU73lU0cfGDh00ZjPqJ+PC0EB3XvI89xzz9R65cc/+mH67c7m0oVLm1sZCNYyOsEZFuHZM1l8JjQD8fsvxJ9vT0F0ZJCZQj96KV49peRLevGQlhoIeJOuLfr/bPh06tNpAOHf/PRn1TZ6Wk1Me8pjUEvksfd73/zb9U7rrZu3ayq8dPmZylDuQRpKwUbwKlbI1uRYEFAdmB5Ex4g3PRoEFGK2HwsT5xiolTMlqadzYRizB1F0DxwMBiNTXVbaLFjR0W8pX3NP4oTo8SV1WgpLCSydGd3DRw1WDnL4Nx3jH+a/alMfddihOCGBl8XRjpArxSL2kBJixweXKKB246GUB2/hhUJbN1T14UPePQ9cMkPvRb7qKLmljoFRQvEUzz1+Kh4f+AqiT+FrsKSTy8VZlGD4Fw4CNI4imDUBl4ObgY5+ZajIH8hKgbWPUitzKT79K/Wc5dHm+9///pbmndtZnMZwljUNLTLEg+ch6Nq6vJ/+vhWLT7m5UY4IkItjCifq/smn7MpboJ6LAfQCDxnQQT+lYwAZKMrYNTp14lT1zrRPP+CDvuF771u/+9UrDoPdcehLZ4ZBTNlPNjqtruusNZ8T4/HdHnifMHkxbLRG7CHopFypRC18dNhDAk+9ppPDwyh8Bg/5azzfkTXH7Jmz9urtodpOs6jhxxto3KE7KZNOTR3aXz449YuVnjPRasUQt8VgVZ4i2TEgNF8qrkVrrjkCFqw1+0QI4wKNkhM04Vkg4ttgs3bAfx8+q5FU7SsffikL8FJTZ2jkJrT4pHxHipl2Jw3vJRf58RwaGXbhVx3kZddHnWrGW3IW3fDErchfDfDk5bviqPMWwaqrXtNMOM8NhLWfn3RtkVZuYK61xXvNJ9OP+1FqpxwdETa7k6O6uCHo37x9owbHa2+8vjl/8UJ9sOu9d9+p9ms3We+z5KlTfuuAYjD3fpUdD5pDjmjLgwdyc7LWQzwys5eONfol9N6FwVLuTwjarz+T/PrYSzS34sJc+/CjelKsZgZG6C+dTVWWNUn051vf+p0r/HSWlmUdq0BxEMZxdWQ6UcPmuySu7x30Pq0GmQnkm/KJLQHI19anfTIoH/qmJCvsu3dvp0GnaqABI3GUqHy+lC9lTIPwoQWl3BGaDiulTH55WGzhWAkvJ5TlDQ1A2V2PJZ4ZDOIL4H9+GaPqRXe5psxVT9LNZrbW3CuLnnB7HZoEUXSX+FLj0C/awT6Tr61d99QjXT78AQpa9YQm2bX9Sdmi0XKXLtQW9bsemOsqs+SteqJCHg6SEblza5T3gSQupRlX3LXr/TTTJxiVc8LVG2+PImf8jKvBmMkvz8hUiL7QxwKqbeFFW7TaIUPpox9g+KeTrvuwWrs7ynR7shD+6Nrmnlln0auqM0nVP+GBfsiHL/XuffNrv3WFtaqnUCpJpEoV1Nhz585vK1cApyM0nQAQr/oD8ior7wyS7pB+eACVlWfOZOtwbg7lNx2W755y8slfHZP7Qfc6B7ICiJe1CtTYdq98kCAJqFwieVJXqxYdlLtdLW6BsDohoQHBmhWfrln2pZ5qfzoODj9AvkpbUNq6rnUI5Am31Snl9iRuBmxNjUn12qBfONShs59c8ozoa+swpdQL1Ae0GaBTeRdeJr3aF7lD59SlU1Ll+OjPPvtMXeu/+UzLq6+8tvnEJz5Zpx5//vOfl+zR8W2eanfotiy6nmknHao+MOsmV/8W8G69YSdJ/ehNfOVf+GbZ3ff6sY2tNHnN/tejNzyFcqUTP+XGcHijqun3xsveN7/+lSh8+4cSdLqMCFI2o0olUzEl2jKcRswvcaRoNXwUHi0I5DdlA7Q1DrC+yqZ3l9lkU2cuCHisyzRCPmU7f9cFuVHiSryVd9f5kxcY9c1Tt3N4E8x1wVIfLDVf2jM+dU2XSzo4Wo+2QrySnwqGbzh1QyRCKdc7BRHT/6ducsy1vFNWnH4QipOv6Cw8QfnUuZYX6Hbs8tlDN9XLh6ZzMY7vKjMPC82wn/70p6v/7cK8887bRUc/K+e5g7DcqIQ4l9auZesNfgzatR7II93sbbCR1dCVX2jWmLgyQOHZtTjG8aOPPtw8XM7sjCEC1lyuqo0ZKFV/LHzR/cLf+swVFyMEBWt0ZCTKZEsKQYzXgjIhJZBPvIY0830EVpyGY2rtIrFIwmp08misfX75UqyEC7g1BDDbWwQHprHT4KFrLYBf1/kva7jEhW9ocJoKU0NjaFAhyk+thItGbdvDL+TblxsTtOskji0GPRtEVm5SdurG0/BV+ZJjZgC4Hgiw4xMmv3dD/Z5tslc9xZJOg/kPyUdZx6R1JXuzMaFpH166ympRaLY1Y2m5ke5rBi+XE38GKdmhHdc1fUTmLDs30WlZ243k7qV9g8Ds62ESJTt18nQzFuEZDA+znit6qXuMgj5SvrYFo8gM3MF9rijfvV8IEZKX3R6ycK0cwBd9YwTJqmgmXRlp+Lh5swfkfNGaIQKUvQEvaW/u0T+ITJTd2z+1qRdASpnDoMSqpATYmaULMSqfkYcJBEz7YKZicWtw34z21xHQcj9xIVMPvdyrXyOUUZf8kNCK2UXhwfBZPjhelrpM8/KPUqELuCx4lnN47DZ0ubEQgxL8VZlglY/QXYMqE/rKiVPPDMZqH75yDY6W2YXdhnopOYv+ohfl6XDk2bPi/B7VmpbBpo4apJW3DYpr+cgQVp6FJsDfGLDLzzxbecmdIrn2boNBIN+PfvSjGgTaJr869L+HRraYGY2iG7bk0YfKDS/DjwEhfs2PtDIeS5sAvszu6EiXhtac0jT748eDUbTIsGiEprwTqk8delr992MAwd6vfO5TVxDnq5/JCruEm4wsSSht6tszK0ECBFWuQhZf+kwZGiN926Dl3lATN2WF6Hla2vU6emCLidD6zI2nciRJCdCH5bcuaRZbU2fVk9xmEluR1hdVl1FeFm0UuTu+rXxokwhImvKEl4LFI78RthCbPpSXdaVwD6OsiUj+hQf8pLxrYKcJ4kWcXab5BRX5DJgyQwvgEX9pQqAHcgMa6tjRrrz6Cz+5L1rqwXsUBN9C8TUwc8+ie+ptR8Y1Jae4+ooie6pKHzwY/PGPf1z1iMcTYNUNDjt75I+TkmvqrYEeBOiZqZ1R16f4aAXtddkYJYosjnxaD8/VwLKYt13dO0W9UGUYncKk7AC9erOs7haIm0ZOtQsVnu2u0S0bHmW0/vdX/jeH8xaOCk0/GDDSxDndKFyDRkmXPz1XArhz5xc/BaecsBRs09ZZmnwEIt1BNOnS0K3OTp41NOPdrCqzQuXW8X57tPggiJTh0ghLGZMeUdS9gaAsztwPDvQWZIN4+QAaYHi6m7rmbEvxkhFU9aQ+7Rj+hnar6g6cwxmQZxZ9Ok5ZbZk6QR3cWym8K3KbONcUAagfKi+OIk2/kn+5GqFPoZ13mvrswAiBMto2usHCqst99WHkXOmx+ED/T982Ty1ni0cgTR68t7y67w0kqIw8iuJVXqEfrnOe3uAseku+Y5n51vJJRZU+uzR+RE7IUxB/7H/3v/1fp293nViZwsww7F6F86EfMA0iqPOX+qfrffINc96aUgYQEBry1kOalINgOubgvt/z6ToHRpmUG96AuMk3afVzmejH8gEPMJQXp+5qPPrB4kuGFXgJHc3UuMQ0jBpOPfbHB9yrQ1scZtIOKH6gyqz5XcKByXsvMholRNNsVrB01LQFlFw2vT4CxXfq10Y0oDz6AVBEZT0R5aLIT2EZqOkHD/+mHMPHXVCe8rG2yg8fVf/SppHtmZPLx49MrYFpB0WXB52ikTLowk7vvB4gcWHkA+oS71dB6I94PH10NQtUbfV15qX9wOcdQXySKjfIQBXPSdNmPFcffZzCA/EyaZjTkkKVqVheSpvci8/VX5Ky4JGPUC120CghReGLgaD7Ycx5iKlz6l3zMAKYRlaZJazrWEThLFbqUNmqjE6v+ob+SuHd97HTncIP/XlPdupdKzzQju7oXqNAZauuhcYaniy9AzMJWuQF+0UYD+Paj3U99ITxDkq+zXvvklS7FpBHevvZ/T1FcZRnthjxyk/XbxSwjtFG2Vl1/a2cMjMo8AfIYnRgrjOlFh/kp0zxmDSv3aE1ZT10U5e80kevLoW/ohOY+pr3nkHmPLsHoKA+upQ6tjyl6d1/O4UHFL5kFCRX1+S597vf/Fp9W3JW2r240z0KEGArnUfoh7n2xJXAMI2Io8S9k3NYlgSz0lRM2Bhz3/R2lmEY4/sOTJx8EIwQwDRoEOAJ1nXK4EOZejZQLVri0UuZ8qdh4tEgNvf4GizaC30w98MT0C5yETNluv4e0JOnWpd7cU9DX2XzxbarsWC2AimlDvIgzhahCopXin5ipyjb+hYF0ic6lEX0LIN1lneUGW157Lzw05UV9867b2UdErchBktZefBdMgxtMG1Sz65u8Zk1l0NlOxlyKdoAQEoOrHdKHtEffLZ7tV8PD0u+ASEaZhxP3Cn6vEDkWMisX9QHl0KFSVlum1b3vIvImA4lHj97X//aV67UCA0zUyEcsHCYaUi805IYVhjcuHWzBONxMAbHgrAoBgLBE5IZrxSEcFb1jOGc+LkG7tf5Jx1sGxxYX9dxXe1ZytXicqm3YJl6KZK4WuAF0RfO9XbVP3VbvB7ho2jmeso8DXYcPx3uP+xX0D768FrJjKKhO0rL+KDv0fzUs64LfUaGtZaf0uqfsej6hOHx4xZo6hNu5/jDc3zgRBaXQN1QG9Vn0AxM/dLxSSkjDSLIYFzorLann3BfFrnJM+6Xa9uSwLW6pn3Xrn1UPI5u6reR+zocXkfSk5bYDhde9f6JEyc2/18E9elKfTAHNgAAAABJRU5ErkJggg=="/>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utoShape 11" descr="data:image/png;base64,iVBORw0KGgoAAAANSUhEUgAAALcAAAC3CAYAAABQbs+fAAAAAXNSR0IArs4c6QAAAARnQU1BAACxjwv8YQUAAAAJcEhZcwAADsMAAA7DAcdvqGQAAOIqSURBVHhelP1XkGZblh/2nfQ+s7yv62/f9t1AYzAOVFAELTAUIZCMIESQoECKQYb0pJBepAddmTcpQlJQwRBFBkAIBAFQICjCEcRgDDEzPX56uvt29/WmvDdZ6bOyUv/f2t/O+m6hJxjaWafOd87ZZu21/mvttc3ZZ+Lv/bd/8zBh6MfExMTR0cPs7OxwcHA4TE9P5/D7YHiWa+e7t+8Ne3t7w8Th5PD06dNhMvEnJ9vviampYWdnb9g7eDYszC8Ps4urw/17T4b/7K/+jeHY2unhj3zr68PZk9PD8tLcsLubuPuTw3/+1//WcPzUueGb3/zW8PO/8A+GqcnD4Wd+5o8Ob37hteHpwd7wne/87vCbv/mbw5/4k//ScObMueGzqzeG3//OO8PTnYPQ8WzY3twZ/sgf+SPDV956bfj97/728PWvvzEsr8wNe/tbw8bGxrC+vjGcPXNh2N46GDY3t4fVpcWUvTu89OprrT63bg5Ly3PDbCoyObk3TE8dDPt7G8PclOuJYXv3aX7kIvVd39wKTc+KN6srJ4sPT5/uDocTzyrvqdml4d7dzeG3fvu7w+mTJ4aLF84kv/1hLpnPTcwPN+7eHRJp2NxNuqTFt9mZ+eHZs2fD1tZO8tgMD2dLBrupG/lsbe8MU+Hr4eHUMDMzNewn7dLy/DA1M5l6bA+Ly8eGpaXl1HM/9d0s2Z1PuUuLs8WHmUiIbG/duD18+umnw1tffH34wluvDydPHk899ofJ6akq+x/9yreHe/fuDX/8j//x4czZPBv2h2eH+yljf7jy2fXh1371t4d/4Z/954aXzp4sHvlD/87OMPzSL/13w/qjJyW3V186OxwOT4fZ4GZ//2B49Hhz+IVf+IXhUu5//RtfK0ytrq4m3U7V++NPPxv+/t//+8P/8J/6p4cvfOELxVP13dhcD11bw+/+9u8UH/7YH/vZ4fLF88MQ/sPa9OTS8Pvf+37o/tXhn/gf/Mzwta9+cZj68//2v/G2xCqMuA7qAnsKq98572zvDnsBwe7OboCxVYDY2d6O4J/Wb2fgmE5e8tnf3x+e5tjd2w0WJnNvpoB+8+bd4Qc//GGYeWa4dOlsKi3/g1RgYbhz79Hw7rufDGfOXQxoDodPPvkkZexUBefn58OEYwHLw+HqtZvDhfOXhnsPHoXJvz7cv/9wWJhbKEFOhv75+bnh4cP7w/e++53h5OnjKetkwLc6/Nqv/8Zw/eqt4fU33hp+/r/9xeHmjZvDBx99NNy7/2C4dPHy8L0w54fvvjt88vFHUYad4fSpE8PMdPhxGOZNzwzTs4HGREA1O5ffcxHaRDF+ZoaCruY8M8wvzARcS0XD6vHjw+bG/vDxJ58OZ06dHt5845Xh1Km1KPZqwH58OHX65HAstJ06ld85Tp85WWWeOLk2nDi+Npw8dWw4eeLEsHpseVheXhiOn1gb1tZWcixHQaZT35kAdmGYm58uI3BwGD5GAYeJyeHJ+pNh/fHjktf+3k6M0PXh1s1rw61b14YH9+4O6w8f5tnO8OjBgxicewHsp8OHH304XLt6PTK6M1y9cn04PJis+j1I3L0ozs7WduKvRy7Xhsf3N4dzZ88Na6tL4cV0AXP36WHOk8NnV24EIzvDq6+/GmVbCi5i9MK3ycnZ4fH65vD++x8OiyvLw+WXXx7mZhjLZzGWOSK7GzduDdeu3xhee+2N1PNY0kwFvAcF7N0o8gcffhReLw+vxhhBKnnD39T0XKW7ffvO8NaXvzgcO7Y6TP37/96//fZMtGc2VmA2QpoLw+YCknaeyb3ZCHgmAg7PklFUIEeEGgAfpFCWqyx2LF14GnBTkCH39qlFrFhrEQ6eJYNEevx4vYR9+tSpYW15MZVLpaemc8wPN28/Gj797GYsxaVhe3u/gDw3vxBm34oCTJT1v3b9doSxHsa+FCZ9HIXZjzKcGy5dvjysBRArK0sFgAcB9927t4e1Y2vJ73wUbWJ45wcfDA/ubwQUy8M73383TB0ijCEAWYmV3Bm++713hu0IfDNCfPzoYazLhWFxMSA+fFZCngj9qUWz3Oqfug+x0lO5nl+I9ZyaiBLE+s6lPpQgCrf+eGt4/4MPh5cuXxhef/3laqXkOR/eLgaws3OTOceqprVYWZkfVpbmQ8/8cPzY4nDs+PJwPMfJE8vDqROraamOD6virSZejjNR3LOUoeKsREGORWFyfeJY+HU47G4D4Onh8uVzUaj54cSx8CZWfiEKOBM6V1PvxYWliGki4IrtjRz3w8/t1H87SjkX+u/fe1j8vxnQvffuh7l+HGWJjJ/ND3fvPBhu3705fPLZZ8ONm7eHazEWd/P8an6vP9ku5Z+Owm8GmFsxbDu7zxL/0XA9rcbc4tJwPIq9tLgSQ/I04Jwtg/bhh58EI0+G1197czgRg/A4LW1hjKcQdr/3/kep66kCvxCxpDXdSYszP1y5fn24/+BhWvk3hsXwcerf+bf+7NsT0XiQnQo6ZxJ7OoKbjsCcZwNsx0ws73ys1fxsmDPnrLk8DBi2C9UUgsVO21VaLMzPR0lm5kI464ah08P16zeH9997P8K+PLzy8kuJtR9mLyTZ1HD3/uOyCqtrJ0pj78eiLgTcK0srsTi3hxvXG8g10RNpYO/cfTA8TVmXX7qcJv98gBwBxyKurC4PV66ESevrqddUrMHd4b33Ph4epKlcXjwx7O4fBnzTcZcO0wKcHy6+9HIU685w49atUoRz508Pp0+fCphOp3z1BO6odI78V033kPTPwjdWEdYZAUo9OXVY1vMgdB3GimmpKPPrr72S/E4kzn74MjU8e7o37B+wOHH3Jg/C4/Bc2qln4dNh+BX+xSLOc2GiAPPxi5ZWYmhmtUya8oXkd2w4y/rHkp84sRShH4uCrwTEx4atuGB379wuBXjttUvDpfMnhwsXTpaCnIoyrMWinkoLcWakHOfOJq+0HCejRMuxqit5jgfyXA5QjsVCu09WqXbkuhBaItPQ9/DRg2EvNx8/eVLg3Q6Qh8jzYYB29dpnw63bN6sluJpW4cq1WwH+xrAfRVp/sp7W5FbJ9cHDx5Hx3eGjDz8t12955XgM5GEM0UL4Gd4O02WAPvvsWgzBseG1lwF4uWQwN78YJE6n5blS+bzy2utpEY8PU//u//Rff7vMe5JPlK7FNo1cEsezWGdug9/9mZYvN8qv3E6TEDiHgNY0Hezv5RxlSZy5hblm7XMxFYs+G+XYih/4JKB76dLFCGWlBLOwuBANny/NV7mLAX7QM9wOoC/Grzp57HjRoJndfLKV+MvD+YDwxo0bEfji8FKU5ESEwj2YCRBmA56PP/64NF4LcOvW/TD86fDkyW4sxbE8XxoePdwYdvb2ywefjQJxeVgoPuV08vnKl76Ucyzas/1Umb8ZXqTujhi6svhPSXmITwiYsTxaLvqtrjiKm5/GP+X+vBarzQoD93IsNYPCek7GX+VSTKQFmJjgt7bzYVyhw8O98CyKkL7Gwf5uFCgiTtZ89jR4AbwWdyJxtBhNKbScjM/t9B2ufPbJ8IU3X40ROZ/6zeV+FGP2MC1EDAY35/hS7k/HGEzk9+ywshalWZuNqzGbllVLsRqFOB4LuxQFexZ3aSkKcDwG4XRalrhOUY7zF87GXToxnIpiAP7BwURa090YkZW0DMvD2fjkx+Mi8LnDwshkKEMHlHBwP8qwHj/8XlzSu2mpn2ym7zExE+u9lT7BtVjyKzlfLwN1/fqd4eH9JzEo3IjZAHk9Cnx32IrMbt95EsMYd2j76XDu3IXUaW2Y+vf+/L/5NoGU1Yl0QLz9gVcCI5y8dCAB+2k6Be7zkZ5E8566lyZNM1gWmxIAdCKxZvxAtZrKDRZ8IVq2kubw5Il0wHa34mceT5KnUYSF4YMPPoh2Xx2+/KUvpnIPI6Drw2uvXI5/dTmCm6h7e2mC5udn0gSfSOdqY3iYe6yLDtFahEbg3Kl3fvD9NK1bVdHz8c9ZAO7G3NxS6JoLs24WHRTvzJkziXd+2C8FejRsxAI9jUVm5aZGYFMH7gkXS331KfYDujRGAehkNevVz4hF5pJx2fbC9Otxo+7evTe8/PKl8pUnKIMOWPoiOoSHxR8Ho9GsPsPQDA2jwQXMdVqN2VjyA4Ym8YFDi/Es1n8mAEen/KgV/l/97Mpw7dq14QuvvRqgrhXwD55u59gJzVoLCnUQkKdFnk87OCddU6bZdE6XluLLh5cHBzvVT6BQ05EBA3Jsba2MAJnfTutw8cK5tBar1a+ZnZoZrn12dZiP7P/QN74ynA8PT6RFPXnyWLmip09pPU6WknCZTsc1uZD0y+mnzEYp9UdW0sEsJyA8mA1mitfh17P47voyu5HNowf30yJ+WC3uxx9fGT76+HrwERfm6bNyZW7dvBm35M/9mbe7ZSZATB4/t84mi9SYrkL8bc/W0/RNRgufplCAz83RWdDEUpIWfyZEEvhhgKw5U4nl+NzPDrdC/HYs2WE6iHfTedweXg6gnzx+kCz2h7fSCVtaTMdpaTbAjc/+5H4EMAT0l1LublyTO+l0bsaXDohu34oFiD+X/K/ED5wPbV/64hfTWbwQK/E4/tiDMPRs1Wk9vj+GfvGLb8SqvhIa9mKxQtPSYqx8mteb14c3UvaJNPMLcQMAi383nXpM+hHzDXisK95UhyiH+h3kYAS2Y8GuXL2ZsjeGl+K/6/w9e7aTeHvxhwO08E3gux+W8WBgkn8ZmVj1nPfSUZ/WJ4lrOJXzTkBV8SOH6fCX1QfC4nPAV8oVH/ba1RvD1uZmAY+lnpoK32eiqHGBFubiTpRs+LKRXVqNUBG6DsLjmdyPIqU8ruFieGRQYDs8XowBcr29vTv81m/93vB7v/ud+Og7wxfeeD2GZXFYnIsxS2v4wbs/CtCXhq9/9QvDqfQdFueH4fjaYvWxHKvpU5w4vpDWdjGKsxrrfqz1MU4sxNitpSVIZ/PymfSj0pe6mL7ZsYXkPxc3Kn2PUwxjXLD8PqGfcfpslIKLtBCq4/7Oz6du0+HDTjqU/86/8XaztO14MeyHUayV4DkLXucow6P1R2m650rDdKoEbgzhUhZa7vZurC1LQ2Hm51K4+yGF9ZgcaGOarOSyFPdkeVGFT0RwQ4AYrY+1U5mF+ckoRCqZDhGQX7h4Os1iOiPR4u2dzeH+7dvx8e4NO5sb5Ufeu3OrLNAXvhDGryX9wmys2SfVizaKc//e3eRDYZpfey2dkf0o1nIkocUwvHU8ZV8410ZMJidbp5mSFq9S18kAhNuiEzk9FX841soIhhEjCv0sTfS7P/qgOkwvv/LSsLJoNAdYdcbjapRCaA2jEPFBjQronPeDxcJ6vN7ZE9/zNuTmXnP/Io/wcSc8aB33Z6FnNq3GQeq6lv7DubgeS6GnuTx8/cnEJ6+JKA8AU5rqVCbtXPpUz9Kv4RroV+waikt502kVtuKC0seZ+NuPHm4Oj+PfpsAYoNfCa/2Ip9VKffLJR8PF82eGlwPO+RlyTz8jPE6E6luQ3+JCygiPp6NweKuPwV1biXyNXxyPUVlciKKH5qXF6bL2L78cA5EO9ck8A+6Tp+IyHT82nL94KUZpefjk04+Du4Phq199K639pWHqz/+5f+3tgi6BMc2peI1wFGQD0JhJYPVckyjwSQ2f6RRMpBkqhsskzDUswwTRchZtArMDAp1TwzYpvfJI36kIP4gVi6jLSs2mhsvLmu6DYTWVPB5QrsY3JJh4IlGCqWjvSvzwU2FQrEp8+hNp7g4DMKBcyvHyxYtJs9R8yoDz9MnVdIzS8Ygm7+1uDK+kVdjceFzujSZ6e2e9xrUNj/3gnd+P0O5G8+OXprV4+dKZ6nzN6uClDhrKDmphP34wlnFzZqbmU5/UQUtX4IvipiP02Wc3ql6vvfJyuVNcgoXkrQO+GBfNEONM0rdzWof4OTUq04QStnNd/Gxl5mGBXMe2jVix5OkT5G+/3KFn5Q7Np1+Bl/KdAOpnu1Gy7dAbuSZD/ZHUJPGTfzq+FHYy/SadOJ31w4BbJ055FEBfg1s3NTlX9ZoyTn/zTkA7E+t6sY1OpO5376Rjfv1a7umYn0x5+6l/lIlrV/jJEXkeTvKtnw6BT8rW7wgmAiJGbS59A5jQudancK5n4d1SWnB9jDkd7JRp8GAxhsscyEcffxBrvjx8/WtvVt9h6t8OuItpPQTYderMHGl07rTLCE14kh4v33NCE+Cc2+KxNuxaWWeSLzA3a+8sjHKq/5uP2ZphD8rHTA3nYwlY3pnUOh5BQNMqaUShjvL/hmExlt6Ixun48GdPnx4unDlbftyx1cVY/hNhwrNSlJnpg3JvdDxX4k9ShGNhzLFjS+mcno5yBGCYGcuynHiXLpweXo3rsxSF0lkDCoJRTyA+DDhKuXOD1QbCUnB1VbfwaSJgmZ5u4/Pnz50JLalPBD2bOhmZap3s1pK1YyZNbAO5gxGhBP23+IDJ92eItIpGt1jeFD/icbfGRlYC0Nwz+fI0/ra+Ta5GLQAffHRoPaIgXJrWb0irkfv7sdrcFn0L96ZCw0Tyfpq6PU2r9OnHn1Za4J5f4rQPw91794abt24Nly9dKmvbLHPArFyd5PBLB9y9ZwAfPnJJUd76GeFgv/YfvOXaZA93U30ZSY/YGPSlBtX/+/D99+LyLAxvvfVqFDtu3L/77/zZt8tiyyn/alQgINW80Vb33VMpz2uIK3/r6XQJwK1J7R3Kg31+OuBhbCJIG0F2ME9EWShMK441J7CCQ0KAFOJ1jFj6AnpiNa1uIwXlx49+T+Y/guYWLKajsba6UkNYJjgWA3jN2Vy0fGqSwj0NyOL8hREn0iGqTs6JtQjgWNLFygfkhsGOH1sezqWzc/ni2fh5lCKMjeUDigl1UYcgiWU+yLV6c0emNePBf416pDZAxbIuL6+VBaVMOp+988ePZume1mhME74DfXXNjcs1RU82jf/uKDP33QP6hfiYJq+6OzQTUGtJzHTyPZVRncQ60nmM8nBbpiYpUdxBso97AGxDLCkXR7lGcw4DPlaf+/A0HcvJ8ELrbc7iaeT8o3ffSx7z5RZMJW/DstdizW/fuTe89PLlYTU8lufTw91yb/bSsqhhEyQUkW9AGN61SZ4oT1whI2/TWoe0EiYPDf+KaVZ4osCebAszuZu89IM206/59LNP47quDG+++dqwGmVLKS0QRj8E2gOspUVjzxw0v6x5UDcy9J+Lj4jkmN/iN6GMB9buKPQ40rCOBY4cYXIdAWUHliDn6dCgVYjxTrr9ADDP0rHTnC1U0x/fMSAaAhxWn0syHGxH2Il3sJVn+3FZZgLsxVhoEyNTuY5L89LZ4Y3XLw2vxV87c2qtytY8FtAiVGR3/qB5OoJQXXhgiQGOMsYpqWZYEzsfULEmbZiPpdVKtXo0i6XOOpbqDGCNB92XZm2VL08WKjdyTTm4calc5dSCFkWnEn8PA6S9uE272+n0J8pSlJ/CAzsrWK1EuUY50vfQzM+neTfDOr+QfkjOi+Gl1nNxIYoSn7lmGpOXzrUZ3IhuWEgHcToKM5lyWXgTKiz0RCrvejd0dGA7dIhNtTubefZ7Px1vv82Ybqej7XB/b2er+K1eE5QqHVvxniV/98pVzH1zDVrS40ZalhYrv93tKKNm6AisxSDarmfejp650H93IGNSF3YL4oWQ3HNUvNyJ4h0F6y4cBEB4GCTudJio2ZWdpiv/1+8apVG5UZ5agdYRypHK6ciQMSByK+Zm00/IWfM/qdkLEDRjc/E9+f7L6bTy9SaG3WFmcjcA3RmlwTDT7EDGgh3Ej0wHMAClWGrSyqesTXGTcwG70zaNrpSJ59wYAHe9kE6rzjNF86zzr9ZyhGWGSWvkI+f6nZuUoFwOz6tDqxzWrlt2/ElmqIk1I3wKQOGVRekPD3ZjYY1E7efaCI4OoQmWKGrSHaQjG27Wb0cpaH45pqK405H/TPBAiJFO6moodyW0zKbTfa/u6dAbmSiliDKQxUI6zpShuVdaDC1LDi2Gya+IhTvDIlPep5HFs1j3pzFAjoNncY+eBdz5PUyE3hzP4qPvH27HXdocxduqcjUC4KJ1/MKb6Ui+8lrhEn8i9w6advxBQWShg9sxE8k/TwfYKSi/q3nRjBTL2v3n5+dBXD1+zV/5X3yzAM+kSWsic0/PE9ArOYjlKPD30J5PsspJ8+wwluOZYbZ0bAEsNMymqeb7ToSZhsGAbmIIY9Lc7j/dKrCnKxyZBwhxYYzgGD+mbEB1FKJojeb42xEOAQF7AQMdI6Ud5B/adYzlRfG4IvJidWbkE4UBphCb+iYDHTwCT4fQUfMKOSa1aKFb48FwOyxS639kUIqO70ViFDUAs97EEKa+hxEhAK+RnZRds8UjN6cpy8iw4WPOlKVan+TL1Xm6G2DF0k7HleFCPHm4MVxLR9lY94N7t4b7926Eru0Ymom4divDpXOnY0Hn4oqlJYi2LQTYK7H+OvqrAeHq4sqwnA7vkv7SwlxN/lg7NJ+z33Pp/8zNpZMeOrUW6KuWOq3BRNBcChHDsB9F3draiJXfKuNw7uyZYe2YRVhbtdAqbmusQ5hceEmlmHeH3w6MbMxt91u8do2pQsmzHwXuMDuH3w4hSepoIM8RYsuKx0oepEed7kuKa8dBNPUw9/qsHZ9QXOAhjnGftNNg8Y4hrgYsfYZofEJZ+vT6D5+m8IOp6hMQIpeBL9mVQhozktwIwMBIHayyllqYgjCR52C1sSj/aeaf80EsB0CHxtQJPfzVAj5kRliG1Rp/9C3SorCSBZy0mmOHe8/SsXsWmg+deS8H4W0sqDSWROylCX5qVjiHWcx2pO6xfKb1F9IhnhzCzxiRqdSlWg6+b/pJ5fomS32KkFTPyv3L4cz90xq1FZ94H9dkL4YotKwsW9dyejhz4ljyiGGIRZ2N3F4+f3L48luvDacMv6aA9KGHudR9NvJejEVdCWiXc6zMxk2qUaZYcxY9xmdqyqhRrP50Gz2yqnQqAJ+OcpjkWzYPkWNhaSXXUdooB1lZZ7O6tjAcO744LK+khYiLxc2aZIEJqR+uO0C7eXe/XBeWJYLtlrtA2kMBEZij9bk9Duzmgz8PR/cTdBAbNiiSZxFAYNDjoKMDaIIlBcr8dhbHs0ZLQmiQlzw1+WYKtQzoFzSNQnWoRulqUiZpdEqle5Y0BMuvNHJSdSXvnAFbE1LqMapvAylIt3LCwTyjPqlDaiJvw6Hj7tXRUoXwFD8bH58fjcftmIxrYB1Mc8caX/Kr8Uq1g3j8IitupIBWz4C1hgmfMgSpP8BEoZ7utRERbo/Q8xSqnuqRQ53M2holEcSLVRtOn1wbvvXNLw7f+Orrw0/8kS8PF84dH+ZjGGbTyp4/e2J47ZXzsc6z0eu94mFTmsqieBsul3GkYNUHGBnY+p06ALa6qDfXpXcoxVMHda2FZ/oLsfxGvxbn04oZso2iLi+aRV0eJn77V/7+YRE9CixiMT5EqKhCMEL1CQfD7969O1ibq9nYsdQ1cTn6xlflVcNZ6akLmCuAhDBelt/KEpolbsztoYQUYbR7BN/CQa7dU+5OLIl+A9oW0jEqMJXQm0+LEULzlZ/n385hcMgxKsQ6uddKGSlq8mexCNczxmsi1jKGK50kEy975U+32bykLNPaFEwovzL86nWWR1N+ETSvyTBkVbmNrCMQUBDhIOmfclITyGF3x/iwcd5YvQi7muzKUz6UpYGz3KWxcjXlJdcolGcFniRq1+gSN+kUmzKVT4mfhS9PtrajZKbBD4alheXKb38HMCmxsX7pU6PkZxiyeKflLxUn30aPBWc1qhRF554puxzwBKNu0imTETNev7nDvWwTW+WuRA7qWUY39Sk+RkmaoWpKUL+jlNIVBxE7fhaKwBx6rXqvBd4cvTAZRytGsUchlWTfWj6tUuOhMfB5qHhj7k/zJcOcsvQsVQPki6H4X2WkdSmLpgnq+bUy+nAkGgiv0dJAK7AEiVEMaTm6mefAkidlYRIXs1pdE798cOUBbXONWn4t7/Y/UFCGxvB/PLS69TDO8x7cc1BiQRmdm/jrz3NFe9LqJzTjM57/UX3Rn6O3Wr0OnrdnWhZ9JXWtJEppjW6YS1FLEeI26rPMzwRwsxZ/af1M15uP0Anm5sQo5migb/kDtBD0BI9xPUM/bNaw78i6V4nqDA9J1/sFfusrkGm50Ik3ST4Uo7CTOK57/yZ5iV9uidAsJ/a1zCSQTQ+EqnLiA7m4QC7ui6Hfc+4jAC/GK3mUdv/jocofSzOeVvnjB2tU51GU8bT9eDHU/TDfUddOR26VozFXMMTVAN2e9d+CcsdDjzMexu+9+Gw8jNfpxSCdcoUep+fb8xxP1++Nx3FUsx+r53D9Ylk97/FDvP5MGM8LTfIymlPAGx1IdXSj0vgpP16BFsSM9zi/n/N1vGyht+w9Xv8t9DjCeJoeGsd+TOgZaP76UE4nAMjL/L+QueC5eD3u+NHDOCHj939c+O97jpbOABxVriB/9zsdL4ZOQ6fNwZYf+QdjoSn+iJYS2OfT99B/92dCvzcebzyMx/2DgrTjefdQEzAjiyiMPxuP39P3ez2Mx8ErR+fn01jCnl/jaWv+C9Qjoyeu8GL+4+WMl9FDv6fLzUCW/FKPnkenp9PS0/b7/brHf/G3IE7ITuVTkR7c7ImFIxNPK6uD1Sy8Jl9FK9NUt4+R9nOoraMXChPuO4/wUeHo+egYD42O5/n8uNDTdYXq93roz8fv9dAY0PIG7B5Hs9z5gJn96Hz5gxgs/Ljf4/deDHTJ0fkyzpsejsqIHLiCDutPPvdsFF68HqdT6HUROs8863V17mkEv3va3qK513k9HsbTidfTjefZyxTG4ws9jaPijNzA3koI43n1MJ7GcXTdf4yH8WsZuVZxZy7JkbbleDHDnsbRNfvFMJ6/MJ72vy/0uP3ozWyvfA+u3R8P47SOhxfzHA/jYBBa3RovunL30H/3fF7ky/8/ISmP0vXSuyx+XB2EF++JPx66XPp98V88ju7r6QZclhkIxYNR2jZDGN6beBtp44tlyWOczp7/uAykKbcmfBwPOp5mOPuzcRn3/HoYr08PR2X9uIdCJ8QzvztQe6fS0UFeb+1UFs+ZVNZozKeuTsWYBe7xeug0PL8n7vMORT+/ePTgd6/8H/TcIU63BOPPezhKV1by8/fG4xuxaPnkIv5jP8qPz9l9x7jf2WD64vE8/Lhyunz6IfTn/Xo8vJheeDHtePpIro52P+cAevx5W3Y7Xm5T9h5H6K05X9rvfvQ6jvNi/HnjyXP6xo1I7uYeXClL+s8b0c+X39LCY8em6yNw90MYz0BE9537tdBBMp5ZT9/DiwT8uDBebg/j5f9BoT/v9Pk9zgD3XqRpPE4//vHw/F4v47APb+UYPanf6k8+z++30OP++Pyfhx6vHz8udP78OP66J/T7L+blfv/d4/Z6u+9ey7eDbRQ3p14mwPR8nlvZ0BQgG2qVrtJUPi3N+G/pxsvs9wXX+wdjgByxwHPldi/Bsx6kcYwHeYojLmXsKxtTaoitIReCaJa6Mn92UAV7ZszTxENzzSeHhYWlJH7OrHq3cFQRyy+NdbbVZmPCPbKEKvn55nw8tGfNYndanI+u1fMQnU04KiWvomN0LV7PvzNV6Pk5eqjVh3k+XqbfXSCAPR48P3w6sgyjvOve6BB6eeL0571MaYR+rwtOPNc9TZU9yrPH8ayP6bep6edCd68BzzrzJlxBHL97+Z2e53wa8TYk96HOuq5nbTi102SKHOAMLvR7PV53G1z3wzValOUsrXT92tm1eQTp/UZrp809Qb0864FHoG/XJ6cEdKKv9wUdkxI5nhNlFPE5gePPegGILiYE8LZlULke+u8eXzz3+jH+zHn82fjzHvq9Pyi0hf6NseOHeyo6nq8ye7kCBoyXlQolbrunqpgsjvQlfIpXRqDR2J8rq5g5VtcexBsvY/y3+K4J1CFdvydv1z3v8XzVwXMHwABKB/SLfH2Rrn70e+J2mvpZ8Ezo6VuIPKcC+NFwX405v5DneL5oMdrmutMmvz4C1+UmrroU7SPW+a1OvfzKN+ShpNPZy/px5de1Kamwoo5k3Y4I1sE4s9rW8DzL2cycBUOpYj1DUC+o3grPua6SsVAEJr64Rbg4eVQVGLUYBZiymsjuTPwxjDabkKN+j4Uu5Mo7h3Ic7mGoMF5x4XN5p+NkmtcxDgRNpDprKWoKOEQ/T9docTa5YW3z0cL/ftSkR+OleOP1lFe/lic60dvp7HURxs+OHkfwe5xmYTw+PnjWjx7E7UfF+zxLj571NJVnuS4tb/dbuWYL24sarSWtp3X0e2Y1TQ7Nzy/WYWa0119aecnXNL/zc1rlpw7KbPXsytDpbod0LLiWBH9qCLAdvRIOrodjkrWI1WP5uuVw9AzFdTb93YHV85Cf4Dyeph/9WT/G7wvj1+P3e7499Gtx/C76xxjgPtoIWOjPnHu5XQmOjhEwJWmAfk5L1W0EzH7P7Kggv3EanJWFf+PPe3gx33GahIrLjRvFsyALrX73/MXxux/93ng546Hn1fnRyxgPnrfQ8tI37oonnXU6Jt46oNzr5YojrqPn41m/9ltw3Vub/sxR5SVOr4/rfuSq1qL0MpwF8RtdjTc9SCNMPt7YHBz2vXuytVnz+fadqINDH+uzH9N7dFY51tw5fOJ7s3CGbvjYBv9pIeAX80aHsVlsNe3qjQ3Hi0T1ivaj3QxTyko+D534XnlBfPkVSI+E8QcfPV4oD3gA6blwi6FhsNfHWJqasqb0YWYrJ1UKTSySe/3otAi9DuM0Cr2Mo+fhm7dY+J1aTXzrYEVnz7tCeK5/4Mqb6tK/WFehaI9yOcaf+93L73S9SLssxOnxHcrtYfwZoPXfzp71owcK7ll/AaHyS3DuPrig/A7q8Tysw3ePMvQ8lIvmvhDO8370+lRef/e//muVS8+saWUqEEY7z83aaIVvOVP7tW1sbLWEYXFrSjq4WrqeT038pJBemcDiiADhiJgwrv+uclPZYlSiVdwxV8T9/julFRCe7uec39Yn1KN0MjRNuaz8/G509fz7/ZY3jXMtL+dctWe8ptAvvuvczdnoUHsJmj1ZWJyrtRVHnbLKv+XzeXVsz1r+7fdRYBPCTwuA8EpWQJmaDnsRYnEu5DA0ytUBrkVTkUcSVJ+9NcvPA3o7nwBhnC5lVXkJ6iwet8Q6jcb7sCTXjHSqGrey0SV40ePw4OlgCzyrJ5ucQl9kDRHjQT16nZXX5em3dN7QEWptO1pHC+2GiaYMNkyqPQCTLxDbqYCwDsoPn6hFVELD5udb5R4mfvkX/l7KR8QI1FXBEcBch3gMYsXskroZC68wz9xPtAheTiNwjIHVgRn9d2nUqJJ+C95FcC0oE7FVdqdxDNzy73l1cNtqS2vRQBxiRuC2iEewJrvVp+XflbFC8t6Ksrrn1aj2fKRAo/FeIwjKlTVws9ZcF2dvsdumoIO7B/H7epqj+uDNC8F94BaPEKt+I34Ad7VyOiwBgJ29WLq5WELgntZq5LlF+t1FKDpfKGf8vt8A4BA6uIGzXuMqWpMm1e/g3h3b2gO4gdo2byK477kdECyfrbxG5XRrL094wUfBc7jRctcbRiMaqvXPeSLyFOTLWj/L2SiI/WSA2jLZZF7G0hYdNvLplrrXq4eJX/vlfxDZYqWrZJ5TkRUiOpt0CmiGrceePHkyeAFVBRC5HQ0TuvUgpA5cwZS98IL8K9R8R8pMteoaI+Qp74ikngntjHEYgQmJmztFQ9IAZweYrQ5Uvq9VRop446DG4OZb2wahCUkrZObNPaHKHJWPyb1j5MVadAL63HyO2UZPtxrq7tyv8YPyscxAw09vllKLk1qE98p0H49ZarShaSLX3EHxvV2ys7dby2uBRb5JMszquCUfeTiacjReVB6jOvTn6GvlRPFHABXnuYLgZVqonIF/a3O70Zs4ywuLUfL9epupK+HWdvidus5g9Kgu8uxGCa34t7n1ZNg72Bu9iNDKb8tuR/JJHSwpqH5KrDge2DMHn7rl9nYTsNcKwYnECS01IlajN8/dtyo/YeIf/fzfPlxeWx4e3X8wzI9erpy0bjbP92J1RTTchoAn65vl95SQUyHP+kYyPfTmQXyhC1t+4rvfGeDw3LkDu1mPltZ9PmmlCQ4woJaoaiVGZ0H+gniYMbo8Kmu8jF6mXng1jRFCb3rxpset+Cmx6pmy5MMlcV8QT/zF+bbW2/OeDj0EJ20Nl2kFSl1DqyMJa+Me1mwiFio8F9f8gamFbevivf0dX1w/Zyv9IK9TEeb03PSwWG/ST1ddCdsbOfLHP/um2IPQBIuy7eeBNkxBG0AriwyBLlyKJZ4bKW/ShcgCrXXjAZndpep++LO6uly+vrfoKat+2eRE26/lWb3i12YzS95xLyiJWcuchvUnD4eNzUfDmdPnCkP2FDy2djJAtWPZzjATg50aNN7lYme7bUQ0H7d4eUF91S/uYPLHzYlnzVJ762a85TRD7L58Jn7v13/hcH19vUy/PUD+xt/4G8OFCxeGn/iJnygiREKw9+U48zS7tAsoijntuXgdnEIHleA5cHrWASb0vHsY/y14vrPvVa8RWkehx3O2BUF/3gEmOPejl6Nsv7uwvGhhOHI/vzu9jp5O4AoIBNWDPNrRNutRzf5cPvKGJ3lYZI9vNobHr/LXk9Y2w2fOng4IRmWHn0+jRDZ5nJyaCyBshsS6Rljhd1m/7Y0S3sLSUrUy2xubw/L8QoEzxmzY246L9czGnKEpicVFv33/gNZm9talk3W40uQXGpVPdu5XCH1oBpINeSYOZVpbXmnGLc9dGz6NvlV9DqcAu49+RNUCXsYAj/YDyrkFLUwzgvbZnp9bTWs1G/6spOyAey58i3KAeKxrgXtvz/Zui8PSgnHx8CjmpnYPSF2is4WpmdqVquPjuQxLPr/2i3/vUCVqV/6A20aUzna7x5hugQjLtQx7Ykyxe//4NcFiVAeIe571ZqrfO3ruUc49jD9zdIaHX5+7Ly/laqbR5xgP8nGgxTNp0E+gaOx0Ejq3VtyeroGz0dHT9jR+C42JoSkW0m/xqp68wcTp5ff04ggsMIDwm1nCobY0nk89bOMcHg22p5sa7tx9NHz8ydVh48n2ML+4PNgrkBKy7idOnaw0dsyyn3dtUpSiDVjpZ9lGeQiggIpyqTP3ZjhMKxNlno7yeA/UAAFDVfuJj+rDwmpmgVInfXtrs+qtPNQ9ePCwXiKwmRB3wRv19Qpd7R7Q3LGaoY5lDRaLJ7a7syGS/ApDYfXiwtoISzPpOMfdmgvPvCCeUrxmtr+rrxe3y/4rs/LbDq93Uz+dydlhbtps5FzKb2U03o/APYLCxLd/6b85VEHNGGGrRHM9GiGEVU1gNN5zExaE1QW4F5+7nVvz1+93oQquux8p3+66+D0zb3P3dt89RyNUxdtwmMNSgA7O8fi1j3jyazS2SnpetOaQFpDEZTUJtNVLAVPV/IrTg7TjIC7rltDpGI9bAGiYPQI/azUe0IO/vS7PO7iOuBFpVvFgbirWNE35zPTisLN7OHz/nfeGX//N3wnfwkcedgBp5IoV58lX3WcCqiiHvbPPnjlR25fZ6VYTb8uLIKLKsF/26urxWMHl4f6Dx8Pmxu7w+MnWcP369aJrIe6oTTpt2i+tTe9jCsKr9QCQMXiazmRc1rR0tpBejLItxKKq28EzLRGr2tyS1Ljoi2TDw9bHOMSXgNOb+ZStfO1nMzFsmjwgTsew9g7kXMki7tCW/hDZLdR7krbeSBuQvA3fMjrxwwP8g6dk3oQANurT3ZSJX/2Fv1uW20HweVZNkn0gRCQsAuaTlWBjXZw1LcDCL6fBwCCPDg6A8luzIh9xVKysVH67JzgDm7wKfPEvKZff8jFC44wG8bgpypeu8kjz2/NSnsPzDja/gcvRaXNuisAlaYpUYBkpnWc9fy8KH5WVACzjeXOLhM4nClUhfOrlSZtfFV9oZXiWDtF80KRZfRa+eqs9IB4m5oabN+4NH3z0aSz3XjryO+FL69AeJN7uToScPBbiiz7d36w9AG1FAdxvvfny8Pobr8SfXYwVflTbNDMsIWO4e/fx8OEHV4Yb1+8G3Pz4pAtlvn6wuDQ3nDi5Oiwtzw6XXzpTO3EtLunYGaVJC7G4FIs5HzckdR6mA7b8Bjf7osRL9Qb9MzsOpCnG1+nJGJTAMDejMAHt01jePG8vYseYRg/0sy1vBe75JTIKfsILVn9rk7xtgrky2CxoRqfNzmGjTr+jdg6YbqMrwnM5NW9h4pf/2//6kBsCRB7orAiPHj0qEI6DuwQaJrXMR5Y47aD0ngGH4Hz27Nm6D9wdDAQPtMoy6gLEjx8/PgK357UrUZTLPfmPhwJLGDoOPuB2H03S+92A2yx4fyZ0AEvX6ImS7qeMwxbflgsd3M/LaEyTrppwb8WHL367Z8xXXHzqClqKuNuGsqSt8lm3UbnqVlZ/zkhCOpPhoaFW35OxR99kfFFfJkDbxpPd4cnG3vDo4ZMCpK8LbGxS/uZe4RDw7O7En45lA863vvDa8LWvfbk15+nwr6wdH370o/eHX/7lXx+2A5rjx8+GltkoxUF1ptHHH5bPzu6TYe3YYhTkYvJ5ZVhYnB6ejkZpuETbGzvDRx9+NuztRIkD4tko2NzCTI0ccRnKZQng5mcWa2TJ6sHpGdssH1bn21Ai/tU2Dqx6jAMeaMGehUdoKaNDTyKXxfmlxsPD3EindS4815fQyXefkYYKwbXjCNx8bqBwEBjgKbxbTvdbogaK7jv7SgLrrHLHjx8vQbPMBKeDSljyuH//frUIlKUD2n3x5M1q1TmhA08FO4hbZcfBNvJv/c69Ub0qnkMQR3xBXPmri3uuhVLYdFimYo2MIEjb829K0fJCk2dGHQpMEYY47nOJjmvKwzfWSCBQ/PNcPr3l6fTt7rWXrZNFgdvvEJb4rfXb2Y4BiGTtvLofA2LUwZ4erGVToP3hScD96NF6+yLB/fUaUdne2UgeDQSnTh4bvvGNr0Uua8Pq8lp95eu7v/9ODdvNJq8nAeizg8nh1KnTgUEzSLVjbXx1Q442Jpqdm4h7sjT89M98q7YpK36GJTev3Rm+/e3fijJxE/jwAelsrK4GaIp7EmxMNcuO16dPHQv9bSew116/NJw/l050Kv/40ZO4Ymkpw2d9hrVjy8mndXLJq2a+k5sZSvyVRjDAhE8pLfcj27hFtsd2r8uP4SjM/L3/6q+WeSSMJrxm7QTE+S2iDoQmrpqJuBa1+aM09Cbpbt68WeB98ODBcOfOnWoKXUvfhavgAmbyc08lWC2/PavJiREo5Nsr1IHhEIrRiM+RHAOyBuZOt3OPL+8eepx+YJ5VkxgJtGjr9HVwd4b1TgoJ9/R1FasmPtLUxwgCJVcX6dbW1uq3fNFSb37nrANP0dGwub2VZrrxopZypu5ar82tneSNpijS7GIso3waf9B8cDAVoD4bPvzos/r2jDKePHmcNMPwsz/7s8OXv/zlyOLu8Gu/9mv1LaKZ5JHM08wvlUV8srE1rNgBavSlBIq4sbEewacuBzuGm4cvf+XN5PPFUtjtje3h6pUbtfH8TJTkMO7T03RSizmHPh+T+gNrFJXLQHxqA/jbOw+Gb/6hLw8/89M/FYN3d/iVX/l2aDkcZtJynD99YvjSV784XLh4qvoRFM1XM1julaXWmdYSmkDc45KFJ7B44sSJtPRtE3886bJi2fn9E//N//e/KCkBgghmgbrlEY4fP1nXC2FG9dBDDFfiwf1HxYzb92+XkBw15JXCe5AnhivQWf6sTwdpETKaufK8gB3JEH4HTwNOiy/UmDHpjQIwFGhyiOfZ+HN5Vjmjez1uK282fulWWhZrHtrySvHas+d0CxjW8ml0CfU8whTHFxC0SP1+d9/8xj8uAloA3af8uH8sklbOeLsvEpjk2I0fvLHdRijkax7BHinyQS/++a1zGWik77Uy2Lvl1s07w5UrVyKbJ8O9ew+Gb/3hPzJ88YtfHH7zN397ePfdd8ul2IqMal/w5YXh8sWX2ib/qRdl3NrcrU8lXrlytXZp5edOxTIupbP61a9+eXj55ZfrG0g//MG7w3vvfTgsLx1LfmnN0uHlms5M2UierEyyaL3mCw+2S5tfiAJvParvWX7rJ/5wfR7G51QW02rGoA/7UfSLl04PP/vH/mjqZnz9IAA3SpR+W/i4snpiuH3rwfBLv/Qr6QzvRJGmh5Nnzgw/8zM/M3zve98rz0AoPoenS+kg+xbnxN/9m3/tENPddCAG81XYfbgCYs0IUK+vt/NGQKFJnYqvxGIJgMEX6gAjIGfCqGcBbJ8pdM8xujyKVwusUmgHd//tqHwC7p5fPY/wxenx3O/PhB4XUCr/UV4NwLPxMX0I6kkJwn1BvX17xbm+m5P0LG5z1ZoSeOb+YVyIBsI2YtTL6+DGU+mMS0vjOfcBj+Xt04KMhjQbm0/ibjwoegwZSodGZ/lLi2HoTNbVGZ6aWR4Wllbr+vGjzShCgH7rzrC6wqodDN/9ve82NzFl7+xuDa+88vLw0kuX0vk8U1utTQFT7JwPKO3sTgyffnJ9+NG7H6Y1iR8cHmxsPR6+8KUv1odro1fD9777TgD+XmjRL5gcfN3u5PFjAXb4H8vdl1vY2tjIGjdjwvqbuDoXX7owvPXWW8P33vlBlPFufO60RMnUXMHc/OTwhbdeiSK9FjoeB9jc1XRAjaXH/fnRDz8evvO7P4wLs5C8fNrQ50bODlevXmv8HcMAA+KY+OWf/7uHmHzsWHrH6QAKwMxHduZi0AwLpgiv5D/yuzFbxkK39jL3TAD6Dhig7r+bgNvwXZ8C7umci9DEcw0448+PQDrCrw6Lmbr+vB89jdDTKa8/c/ayhdGH7e220swtQVygVE4fK1a/xrzmQklPee2BV2seQrBrfRPBb/HFwzfXAoERuDLm5mZi+faL79X5nreVcHNhKBu+P3z4uNKaikYjpZGflqKmx3fSOU2ZVdXD2XQo42Kk8ZyZXhju3L0/XPn0amtpH95LPvvDT3zrG8Oly+dr2M/EyOJclDuuyLPDuWQwX188/tH7n9RX2LQo1um/+vorw8/8E38s6Q+H3/6d71SH8jDKMBdDsxTj9rUvvz6cOBlLOZlWLC0pF4dProNcfa99M5ATw5nz50Lf6vAbv/47w/0HT8q1ebqXliP13o3iLS5PDf/0H//pWPoYnxkrUtOiRkEWF49HoT4e3vneB8k3nefcA+z6gvRnn30OZ7CJh2Uw7lz/5BBAO6AfPnxYB23nahBqExSQsBzN+hGcICPXHTgK6qFrUoE10XuaDjRnQ0HidOKclWfRkPzEGX/unqPAzWcLsHpwH/AE8Xt57vfy/O501S5S6bDtsS6jOM7iOVri5nYIBa4ok+sO8A7urrzALf/OcPEoirh8ScButAWsAZt1yobayKArgUX9hHf69OmamjcyRT7ArmUsf3yzuS57z/biz2p1rAfh10/len9YWz0dfzg8THyyvHXrRtLuD6+++nL6TXO16Gt65iC+d3zZrfXUYSX0GKKbHR4+3hne//CT4cGjh9X3uXj5wvCVr3691hH91m/+3nDj5r1hLi2G/E6uzQ4//Ue/Vp/2s7Ou8XWtjI/azs4YBmZA0uqEhT46q6X8pV/8lSpjfk6Z3RjZx3sj/v0rwzf/8FvpWKeMtCw1WTSzMPze77xX1vvZodnaw+FUePPmG68NN65dCe/6UtomWwZAuVP/o5/7k2/zsz7++JPyt+7du1vMK8EF2AgFah0ZQmqbFPYZKrNpmqMw0Vht/tW+e/ltbzkjGqxK7bHhcc71qWxgUaGCzHMlEJwRWm/UI3R03eOgq0VscX1xoYcOuB56fMc4II9C6iWOrXBro3Ygq/2mWSydv7ZHHaCioeVFeeQhz+QX6ylLhxk6cdrmm+K3e33fcXVAA4stX66PD2AZr+YTz8/bpJ7l2xs24js/9N2hWGz+9enTZ2rv6Tdef33wyeyiezTCUXtupy9gcZE9GnWw0L6TThnl932gc+d8evt43KGUGQDapN+4897eZpU5v7CcOnGbzFimMxx+LaRfsHZ8sT7bvWCyLfTfvH6r/PrFhZX0E/ZqPP2lSz61F0s5abqcO8dd8fGm5QK7T2jXEtXwyhffrvl89qYPSaV1jEHZC/3WsXhutObcuTOx6sFc6FpeWkmaieGTj64Pt28/CG0mj2IgE/3NN18eLpxZi1s0P5xOy3FBHU+mAz8bXAxpHX/2p/7o2yw2QGO8jpRAoCwJx7wBo4GjCZYwm+/rmySC3+I5WECHe6yOQBiCewDg2tGtVWnc6HDdrCTFeR7G85ePw9fF+u9+NHrb756OYjp6HnUdkHHJptOd78+kkb9rv1lUvEFTz6OXAbS1UbwOVe43up6PMGnV3Hte96YEXVkAvz49Hp62NJNFz8kTp4elgD2yjsXeTFO+kGb/+LAaVwLIuC+rAdWZsycDkHRYU3Y4XC1Q2oS6nkrnrm2fnE5qAGyZqs30x99/NI5qss549bMDLU7qbwhvOj5ryvFF5jXfDTq+WkbEV85upCP4+MHGsDAbXMRw+XTfalxa3+xBv/2zNavt1b0m67lai30YOtJy7T1LHjdr9rGMS54fGN8O6LWAYcQwOz0xnD93NgpqkRbffWK4dvX24FPjyvTFhsXF2eHrX3tjWFuZHFaXJuuTihfO+y7S8SiepcgxNP/P/+D/WuPc3TJ1wXVhuec5+fgdO1SCCO6aQKILTVAtXResIJ1VZR20PX9n8epIpQT3HeFLxfWsB/HlXeApADWL6yAsfnCP1/MXepxeH+f+rH4DVtys+lZLylQPboMgH/d0/JrL8NzNQIdWjQWeTNPcJ3+E+v6kIb5Uq/t+QpJVwBOtQ+dHvdqXtMrGK+VXGaOxR6M0ly5dHF575aW2FqVayqQN8sXd2dLq+Ibn/eGDjz4Zrl67Xi7M07DPugwLr8w1WI+htTDJEknVasLZAMTspDexfHrv6VMyCBADuilrto0QTR2UezSXFube/Y24Jd8f7scvX1w4kWhx6VL/lWP6JFGqaZ/5dp6Ici7mPF1ni8R8dY674CvBv/7r3wndcdPCT0tQpoz3b0cx09rUZ0rmJ4ZvfvOLw5lTx2oodePJzvBrv/o7qePjkqOPFRhd+amf/tpwYsnm9oxE28TeELXBD32VqZ/75/7Zt/m9hNA6NW163NF78YTKAhdIjGEWwJqV80GiHlq8BkygZdWtPSE49wX5dYAJ/XUpRw2z1TNxXQMhsLZzNfsjy1hlmYqN3yr/XsZR+aMDzUUnMI/Kdd9vC/7b99yfW3x1U2+gdpav+52OcZqU1baay7UR3dQZ4IC7fy/SYVZTvlwFdSAEh3u+Lz8X986Hm3wmnHAEvLC0dDH3WOqFNPuGxspyr/jaboSc8qy9YH1XVln8gCguC7diM53E3e2tgLdZTmuxLYLai8tTG+tHWaei3DFpKWw2ncrtmgW9fuNWfXn4btzT6zeu13fdV1fX4n6cGh4/3IiPezv5+66lZdCpX+i1pp4rlxspY3d48mSzxqSNsX929WoNGviS8+rasfjxG3GBr6ZMLYVZ2qnkvxIjhaY2ve6Tg8bLX3v1tVJ+BuN6lFajEDsffg3DW194Oe7QmeHY0lR9rMtnGVdWokhpbbQ0vmg89af+xJ98uyyRpjmVNc3qXB9N5VLkn+u5+Dp8bKFZcv5jrHqEyZ6LxyfLgzp8CYCA9y2sKuscazSVjhVnKWAqQAUUvtyrqPp820hPWOLut+4Br98pL7nWmT8sC1rsO+c+4UaA5cP2I5YGOIGGBXVorlkzL1tU/YLQEkyUUF0IXdMKtOrIZXLuilFjuInDRy6ARAgUhGtgMZF7gE15lpcNp8YXPH2qVTcsMqOmHLyzEEnT62OiPpt9PFaZG3DiuE99A+nJslqnz54Zzp6LTxt3Rf9jPzytD7IaZgvt6qrP0BQpdQit5y+cG86fPVdA3g7I0s5VfX2afC7GiZzQ5OOv+0Z/YmlN5KyEDnxEKxfCF5/513zxs+cvxz07qC8ixzQULdOzyTl+O7BZY+ODTXypkuuId+aaKdvpM+djcaeH+wH3latGYmIYkpDx8IVnH6/a2HycvHgLz9LnWB8u+L5ljICvQmytx2qnfxGW1odv33rzpeGNVy/G3/YVumPB7VR4drx8e3hejPJP/JX/+P/F7QnomoVzNIAFpAkE63fcrQrtDYlmLd3vwuwWs79R0ofEtsOkqiTg82ES6q2Xin9Q2iid3wDUrSfL5PdswNnuj0ZXRvS1pbgTw3zieu7wrP9OYRVP6Pfa/VGIO0JdrOk23Y1GwewXpREXuOXZ66o894GcsiLFO6Ceu68j5dzpCFfqbOTDl4vxTb21CqytV8Tk1dP05cW+yswtKUOApjzTwm3tbkUAz9oqQoYm1v3BnVuDz4QArrRGRqwDMnpjLsIwoK/6ck1Y1Z2d5/usG+rbSr3ZnlRv1LSvwOfw4MGj4c69B0n3MCC7NHzlK98Ybt25F7fkdwNsit1GyBbrPVIyafI3HDikTkZOKJChz3MB79e++o0ozvxw5bMbw28kj4mhLZ5jfL7x1a+kLs+GTz75uD5zbsiSS/PVL39p+NYf/kP1mZPf/87vVify1IkYghOr6Uy+Oly4cCouyWEsto64TYMWi8dkiQcTf/0v/YVQpHZNIIJC6726EdMxowtGU9KBLGyN3tTQMIvv8IxPp5DOxAL4KE4TZPNTaZz1xJppbpFOnjjSOTDQdY/vhVSh30vG+T2a4Mk9R6Ot+eXS//gAfJPD1s7TYT3NqLdKWr3aElUA5JpJ3+ueIlp9dmOhkt4Xu5bndeaav95psnQTPdK++uqrudf42vKwYxe3JKBIOa47L9EsD+PvVbfUlQUsHig8FAvVigWRUas8i7+ePoG8Z2Ihk1lNUbdW59nRBJV+gwk4y1xv3bo1bD3ZiFJHCULDzm78/U0vU6QOQ1ruKI5WbzpgvHvn/rAct+T4sRPD1XQm33nn3ZSPLjObcwHZxVjLNoyq9aWsvsVveJP75sUJw3Znz54PbVMB8NXht37nO1HsxaLRJwR/6id/IvxeGK5dvzJc+eST0NAMwMry4vCTP/mTw6m0Zh99+EE6wfH/T61VZ/rSpfNxxebqI7g+aIWXDGDhLLzw1tjE3/grfzG8fQ7YiKeBJExzblrQdjQSujDq4/o5A7fQ3OXPg7sLXN5pF4/8+Lm0LeUm5Dq3j9LlXwWTE10xuhXt4NbjjEjqnrcy2qcknitmD2hoh/spP8Dp59YBjSBC8/buYfzLh9UJY7WVqXVCJ2VTprzVAQ/MVLomzLAovl2bfHHPocVRN2m5FYRtTFrgDxsNaYYjneFYaIGSMQ5IxUdUIg58XQ+JX3TkrwUOGlmN1bnhvgWyTD3QjDesuRlP1wBldOzKp5/GH74+PAqogdtkCcO1G9eDMtRaooAajV53Myl06/ad4b33Pho20ondSQfwWFyqb37j9WFxqdXZMKQOMGvNTam155GljzM13h7WDOjv/t73kt98jdufO3tq+Nmf/snhWPxu71ne9A3+8Nn3bpy/8qUvD5cvX6wpeuvFfdPzeHzqM2d9k9/uDMHLaJYYzMLBctlu3749TPzN/+IvxQWL5YlACRYguqAcHWSsbhe0eyyBsy+/OiNEPvV5twjeyjDxCRiDS7PDJPcE5Qh7NbLQFIXr43n7lERL75ky5aHj28DZaHSPUfSmudDz9ExoTb408mjnNtlC8JRIHovxAy0rSHMeF6Vm/kbAcLRdksbdobZnXnU4F/j84UsaB3HR7A0mLoevb4lD2BSUIuuE9wCcyiml48rlGepRDuzOwF2g9zsgoRCtZi2esLO9V/TwJQCaeynLCngat9AIk9Z5M1bc9D5XcjudTZ3Iq9fvDPfuPy73w+KkFFrT9tYIkatpbgu6jGuz9FfSsbt758Hw8MGT9APmh5/6ma/Hwrah1Hq/caSIjJbv2Fc/LPKo0aZ0QD/++Mrw3e//MPmtpqynwysvX4jl/lb6HGvpUM8F8Dqjm8UP4dWXXo6bFsPI2NY4+vTgW/36GlHFYWVpNnS3b9I3d2xIZ3o7inh/mPgv//p/GkyECeFzF+h4ABTA9aq9Z2XZRod0PsyjMjSXUJcjUL8tVQSIBvpWqDN/G9OaYH3ZdqHiOQBB6fItoEYgizW5EHmN4nBL0IGuGqkYPas65L7zuBvAUnWwk9yL4DZSYKaSwO/Ep/SGP/q5DtLPzy1USsJjjatuxpkDYlPYx1a9j9haGgHQpK1du8IX9+fKdWG5TCkDe5QlnSuhw/XorN6j4Dfanav+BXNxm5zcr5cbata49xnqlHvhb12M8gsvn+5YJLYV8LRlFTfinjw9MIozkZZrK775/eHJ440aneitp74T3phw4Z7kUbXWdwMe9XnzrUvD2krjS/E+8lFvI1laH/dddyX++KMrw4cfflJrX3yn8tTJpeHrX/vicGxltfolcPF4/WHVyYQQoDu00qtrS/WWkHkFiuULx/FLozSGEC0d0TeZGO4/WI87tjVM/BdxS9S9M5XQ/WY1nB0F7ljqAnSeI7Y6NSmcwDEemJubMbL2eyM/Oxm2ITt1a2WI3y1zv/a7gzCXdQ2kza1Q19aS9DfR/ZYOwR3MXeHcd9YxqTgJrrXx6K/a5aylsOKOdVaO5bob8b9ZXKsh0YhhaOmAV0dDe+pdb6EHqEKvSygrRWhpE9Ccu/kxgq//03RjdEKjr9EoPI/VnvfA0qtr8WjEJ8FLtJ1/gtlKfOeLG8NOm12y04rVywtxJx89ehgL+vHwcVyTT6/cGE4cP131pXBAboSEEshHeJxWrV7qXVhK3RaG+cWltLha6916OcLHXC3wQsNC/PTmSkbxQtdeWg48W4hrosN68+btdFQfxjgcK6W4fGEtbsfpioOfjBG3qCx9aHWW3/rDB2UkzsaN8WnuE+lUcgGtHoQHLz/UHjbxnj+7eivWPK3Y/+c//3/jWqrQLCKAOLyz6BpjMNR4IwK6kBeWLdtsvdPqsGz5ZHFbKyF0t4TFkL7yyDWQybePjvDtAMGBIcpu4G1WS8Wk6VsJ9xam56dpc3bdwe03YRJOB3df0F4gHwWUsrSsVF9ewEI1cLaXB4xgaJHUWUBn72yiQ/7KxZ9cFAhb529oncG4YkKnK1TniukQxxlQk8/ovlBAdi4NbMpaQce/x0uZOuqmo9Wz86T5vYyAl7djhdOxayMo+yU7Xxgjr/X1R9WRfv+jj2u57E7ckDNnzgxnDdlF0aXZTseQfy7onHoXU6fUElTuivy8pQOQlAEfvIpmXxP88h12kzfiHTu2Frws1QiOt3+WF1cSZ2aYn41rsdI67oZO8Ul88yMmY+wKcPny5eG9938UGvaG1157tRazGTHZ3HySuFPDVhRPH8DCsZ3tg+FH734UeoKvv/6f/aVwEqjM67dedQktgMFURFbPdaUtusdAzDTEp0e8mcqmtam4QIa5hsQMyrvX91Dm8korjvuOEnaIF1onL+cySiMLlSBeD+6F5GKiZqvyi7A+H56nFdBawEo2ylY3h9++TAswC2WF+zujFO+wxsPVV70r7kgBO935rx2jN1mqgKRrv0flv3hdQX2UoVVidRMNWAvXLf4R/QXm/JZP0a2pD//TqQVedsT+jqUoUYJOY3M9NotuwFPfvcjWsKDREzzphupmOl7ub201kIbB1ek1K7m8vFjPbty+1Sx5Omo6hXs5s6heXGmKPj9cv3qt0q8upcOcynAjfM34S196K7xdqCW258+fL1rsUPUs/o2FUs+ePolCHavhUj46g1B0x/83CYRf3iUgE/ZN53057slOOsiYthvXaCeYPXw2nfwOh4f3t4bf/967w+07D4eJv/wX/uP0QwxvPZ/6ZZGXYq0wQHNVzEmhHfzit69dxcGPZZKmM5Yf3EBHeNjertt2Ac2VcO5HH0BnqYX6ZHbSOV4M4qffW/R0cD+LNnfQFV25FtDuUKfGmDbC0cut57Ha1oebRueayAOYMNe7n6y6Mec8qDz/8QCZ6Pe80Vx1crhDkP13xXke2n3gpdTO8srvpKlWTZnqFH6rU620CyjVhyzIwXVU90g2OlT8Y9Z2M50qZTSDFPnkoFDSd/AzUMCCL2Y6BW/byFvx+GDqXDleBLdadHvLqNlk8thJS81IpJWbipGIHJVlu7czZ04Nq3FhfvDD7w7f+tYfrqE769bPxKXodViPb++dy+M+aZ2OpOfo9Uye3E/rarx2x8DWOH3qdu78qcRLcWYyo+T11s6Od1cPQ9vBcPvuek3v33+4MUz8x//hf1BvvxM2YQK2zNwjLM1IgX+/jXULnjkAcib+J59X7xaTxkcuHH1DzBffoOk+dMm2QgN1P7ffLR9hpANkX/QAd+UbpelxenC/06jzJvitjlwOh7p28NZOq2Fo5Zdm37mmwUPfOECFcdrcNwrT7znck95vdOKJ0J8dhfpNSfm1TVmbpRZcO8eFeLJRM5C+HNyNSwd3rbdOnGZ5LSpqvn4D8WgX1Vhaa1a2dnfKpza0hxaypDTekFeU2dvVlWPDiWPHildcEmV4Jex4AO492e0AmuJY+sqyqrvOpdbOUCLcLMzODecvnB2+8OrrqU9aphynTh0vORkXr3c0U3d1ka+hXPs6kgW+obuMVPKrnYYD7moZrl+v+iRK5UUZdkM/Q2CbuZ1dO1QdplO8MfzCL34714n3X/61v3LYpq7bEsw2EO59utZLpWkllFRExnzRNhNHqPE1uZoj6+zoG0BWmgR9Pcxqw3hNyEIHa2BV9zS5LHJZrVHafq7n+el89JpawCBfw0QF9oQG5hFIR2m9hIFuQmWhMQrgWSrTwuXLVyuQSAL/aUSj8oC9QPc58CWM8m/B/TxneaWv61xSDIWP8qs0fkpa5yhEBJNatTolXbOwVtDtFADIABDb8N12DVeKWwBI6+nevQf3ct4py9lanMXEGWqfv7bOY7O91BDa8AFvGq9jnOZavfeCBnmuxNVYXVseTp48meN4FOfhcPXalcoDL40e8ccfPF5PHSw6Oyj6TBwpv3ylhNdfe2V4643Xa7Xe6TOW6OofzJTScHsojvg29SljE2NS2zqkaTbkuEchQ/PTgPbh+uPh1vWbNQL16ccfDecvnR/OpXXY3NkMTp/UkgTbQBwezgx3HmwM/+DnfyVkpJX+9V/6h5FgHgQ99fKq8e6cTUsjughOIJ+2noSVwxAMCriD3njWFQfTAL2DqwGsWdiocMXxEkJnrNDdF6Du94TD0chKB6l8PO+CZYXKSoX2DmrXynIAL9oN2SmeUNsCJuPNyTeWOpkn3yiXv5G29WUDvSx5/8EhfnCNyCRt+dzqNcpWcKGw0Fv+slusnHgjEHgRNm1gorb6qxtgFyBjjXt9benLclHuzpNuCMTt4/MsauWToln7bsXrixjJi3vjPqOVO6WLrDLLKX2bzIkrECAa6jx9+mQNfT58eH/47LOrNfRrMkq+fPF9LkuMoY0p9be4Nco/kTx1GN9687Xh4qWzw+WLF4a1AHLr0YOatexegPF0stNnqLf+Yx/wZ9/bPKnTw/vrw8effDrcuHYzvDwcrl+7Onzxy2/Vq20UxNg42e0Cdzh59/7G8Iu/9GtDsh0mfuUf/p1DDFJxB+2uIbiyQIaa2jgxggXPCxw5Y4JlBZ53QAP3eEiWFcKLCn3TeYys8o7y/XyzbQ8Lwb12tBGRTgc/z+SCpq6uA2xg7r426+W6W/ICaSO8ga6C6+aLosV11UG8UejlOT+nb6ScoRH9zejLZ9R5RW+EhT+uy50on7j1axpIW2uzt71XdGoNAa5emIjQWGTxKoQexXne+SmgGa3iecYw9TgWre1432xUp2Cy8vWSL/dCvMPwHK+0fs1lsQ56NC4dHzvOS+5N1Z6GtomQj7HwO7fvptwYirnp4dad24mX8va4E9zQ8Ds3LODSUpqat+HPm6+/NnzlK1/Kby5vG5RAN94or9GmlYoiBtTWwFBE21dwhfoOw3By8uSJwQvMNbETxnDHdvafpl9FCXUofzBs7MTj+KW/91+Wz82yllAKRCzpaFQioZ6XtY6QoyXl5+bMqdecSAfUHRQEisHO/aCNgkEvQjHUWNZrZNE8rXwKgwSSLlgJtZ0nY2nRUa8P5UwoQMH30tkRp409W5333IKXWyEk76OQPNsJMEfPE9S57hUfxuIfhVYHgdUT171yK2qGt3VeHZYfGLLaWLe2I+5EhEegwE2Qfgs4V1PcETh+90kughcPr5qCTpeVBKBWbmgI/zwjYPkaJnV9mHpLW9shxF1xD9/lyf/2zAiDc/EosvWiL+tt3XeN3Yen9lgpiVmNFyNiSM4Q4KOHj2th1b2H99oiuLBqP6aS1bXnoWHhnRxGUpYXZwPKx1GameHlVy7VNhGGHMnQkgBv/CsDyLVUWqDNjbYjgTo/Wd+qkStA569bpMWDMOZds5hpNfDPBkPTswvpDxykM7lefYGJb//i3w6vIphYGkGhxbAI130MaOAeDXkldOAI4ow8iArF+FFefjerGGsysui1BDGM7t8f1JTx0/roi3xNNvQp+G6ddPzQ1Xz+ttDKRBLa+LUszpxOSSwQX1fo480VQlKNGye0+40ey2lLqbrPnRCq6xyIS1QWLv8qFJCTPyCjH38+D9jWKhl6K5/5yUbuN9AXHxPEa3GN48+1sXsjIqFPHEWx9E82NqpeM1HkAnfKIWShQJmIALs4N180ydN9JslvedmwxzNvs7OM0qsvGnXE8EsexffwV8eSkZgN4L0tr9NJLlvxld0/depULaJaWmo7vl6/cyPW/G5N0OiUb2/u1B5+zIrRFS7Iii8yJA8vKbO6wG2rCGPg9iPUYW5WO/ULSH3CxrZtC4YVQ6+8AV/521EIbrG3k7bSL/TCETxwS2wQZeSZfDejbPG5/04UnaVsllfEYnASNSE24dfnISIg9xpoWbjEo7ajUM9jzTXJLWAsQaTAxJVXbcSejkjLPz9jiYqpEWDz5XMzzf10AO6esj1nVVxPjmbCCJtgLICnOKxYjcikaHTIA2Ct1Z4uxUyZxB7aOuhbh++50lpWWu5RPVfX+NPy5n4kHUumDvLXkTFJYroXOBrwmmUuPiRvvzWl3Vh43usjaIIpK4Fas0zhK07qpy+ym/RtvUZzq+SLX0K/h0blCGQnf7OMrKZ9F71c0mhpiuigdCykz5LoYNewXn4zKPYEtK5c3jbo0ToCngmTUoLkf2ztxHDu3LnqYOLJeurIkuON/HROlaGeQImdjdYoYCw1w7S2Gp88/vKpE2up10HtSY42mMAHfJ9fSMd4xO/CZsouOcea1lqcpDMLWvVLPEG8hq3E++1f+fvllnRmOTu8PdEFKeCpBP1o95HQFAFogMd9n6AYDxhegvGMr67wRFGJ2gBylJ8pY1OwNSO4NF8WHNMx2BqTGqKcbe8lAnZqmXSxQo3Eopu1RUl7cbcpnvwFz3M1AjH3KlbuyBLKroEesMtdCk169yyQZbnvv/9+uRkvvfRSBMFXNGGyUyAnGHWoF6STd9GY/LgB+Og3YVcTPlKA6jeEh53Pzt3Fkoe6kwl6JlNP92sLOSFC1qGfSfMMMAyG5/IAKIru96jq4UozTvIEUtsvAPij+LKdNootAZC3yRmtRZ87aOuEnjw2FW98vA0bnzpxrPZzN8Jh17Fel86T+VhtQBfIURCHUivHQqjlyNw2zeI9Dn/VWd6dj+Q3XYYvIXIhZUPMXa4cw2pZA/riT6KWEnz/N3+5LHdyOmKqMA5umbC4DYQtU/cdCHHmmvQOVMzQUT49MNgpOfH5hE1w9uqzNrgH64Gt62URzI6p2NLqSp013x3QKST/RvmPyhkvr2hIaPdScMUPA9RTGD1vaUe/3XOdumn6mhVJh2bdtgi3ShDf//73hxvXrw9f+MIXynoBgB5+DdFF8OI7jniYOtbnN8JHvCVcdACXeAA1k5bDPTwBVmmkd/R0rTUctayxWPhhhIUFezoaJ2c0BGkcXkwQ3zuURcfIPSF55x4vTWF12DZST51aw3RAjkbLKU6fOlPnqE7RJC+8cQAjg0Ner7zySvEDwB1kW/UKK6RDi+teJ7/l4S186bzdL9y7f7/40pYLNx45910O7IcuALc8yk0D6vDDufTTYIQW+t3f+7WSLosj8hFjg0aEdEboOHiOOYLfjrhUoT6/8S3/tTitQg7p63fSUYTpWF6Vkx8GzM4vDEvR2vl0WNzXsarJAKMg0VZDetKzTMk1B3DncC9Ba1HPR6HTJRC+6X/5iuN+xa38dMJ8oyWdr3RUWDIAxXCWz1GWKk1u35CIb/nej96tluUb3/hmsyoFrMaX5p+22U/1loceMnfLEOqo2ByY1egB0qLXCFXOwOPcAcBnRfNRvAit3LYoeqK0Y6ZN3HSlUf69uw8qnX32gLCPkKBznF94bCRkLx1PHx7gghiPVj5jdSz+dcklRkXeSFBvmGCdnXt+puzbyxlTw5XPrtXKQ/sgkidLLz0aPZen5RtGVUhxLe6lZRD4Lz+WWzyHdCNsF7irXmAQYso1zjU3LuoaHx1WEwe43/vOtxOnAaKITwYS++3oW9yqRMVJIZ77zWJEBOUCYFr5GqP0iHcQLmZ4f5IWAncDRWOW65VoKcCID6wqdDSpEqG1Tqjf7o2EU4TmFAE0cLXK9lBxBGAIcI6CeqUumIjRuzsbEf5WTXYAIwCoRj0b+YFosfENkLzzzg+L7j/6R3+qyuVGsWwsYz+rn1nPMgpprilstVjxEYGw6GVpRxaGxS5eJZSrljC6TP1afnPJr+KUrAKoCEI+gAyM/PbqAyRLwPBKGNp9X0bLAtwl0xFfq6+U8uejGAwL6wmAlPmzzz6pvLxtj27PbEiJN4bkKD1Zosdkn/uu8RytRlWOnzhx1OrJSwByQfoe129yk5eWrZYBROG0lOWGjsDdRWgL5MJX2Cddc4uDibDUF+lsKOqMTxM//J1fGWGnARY8nAkG0cDtWgH1fKRCDTwpVCbJueSl0BBpNtIoCKuh0l7IRXgH9hQXg6BQmLMXj8VLyVVG43+AnjKfD9WNpF1KQThwEd9tSvnNorCIgIg0122SaapGLtRFANCaQo7AgSSmICBo+4QTnHjcH2X47S1uwVAk3/uTTz4r8Lz5xls11mqSw1CXuOpmqI7AmoBmSknUSX09ByqTZMDNp7VEtYEbeLWYJYGiG39ZtgJC1Sv5FI+HtkVDftiOTb5e9lUn/AHS9dFwGvfSMl4WeW8kS6HagrRsgUZN0qCFgTFBI1y9+tnw6aefFh3qZIsGE2LypzTqi9e9bu7BSJOjzStXq28iPQtubQi+iCuOs/hwBhvyq9/p0KK//PGcBfH6miWjVLBW4A4vI/G6L6Clu8aFyR/+zj8KuIGqgbvZ7ufDVZg2HrrlNlohnRd0CQGxKlIdhbnZGi+1dQDL0mYHZyPP0Vh17h/5v5ONGS0EURXQEHryp2JCCSPldt/yeaClOYC9KqbVMWphSraBmmB3t9tEB+sMyBjNxzQTB4DicD9871EeRWc4qHmnEF6Vkg7AgZvPbQsB1fCc0ruvk9gB1GnHm34QBvrUg0U3sQPs0ulAH4Eu5VNW/qxdm4BbXEOE8rfgyYse/Zs15OSM9rKGyb/WlMTdMHFj9aD1GkKihBajYiltkkForobDOg9gQyt+8Z8pvbz542srawU6194CMpwoiE8+aJQO/WTOTREMJd6711oTLQGAP/8MYJOpPOXRLHhTAHV1UHzP8CrsqWf4q2VRIc8K9RA84v/Ej373v6tfMnYAt8K6ViE+UD4iHjF+yzSnaHR/O725H6x0e5HBHhxxQ4wIAEqOGitHhIDDwHvYKiaPpmQgPRrNyN948IRrUhUpS05Ysb4Bi+0OCBXNwFpNcQ6Mdh+4XWOugCaH9c6e11YJOW8nrboTjBEaTaqjv4kOyA5pTVtfv3617us4ootgCE8elAE9LCJ+lXVLHeQtuGYxgR2vgKaDrgvW7KF1HsfjuhkW1EpoepdXomAB/pNHD2ssnZzaRMdOvbWO/9s7ZjrT8dtr61GMoMjfb3njt5YLH9HtDRcfMVUP9IizF9dMfMqvxTNZpd5ra8erDoZJ1dFzPFFXI0yuu0U2mnL6zKmSC4C7V60YWUdpKY9r9e/yAW7P5dnOTe7KKtc1f35zAzseqj45jur3vd/++dpxCjMFAgZIroWCZG7ICIwIpcfjSnSfyH2E2fJW2mYFIsCK24TUQtewRky7zyLXw7ouoorIZmXq0dH9nrbdU7nUucCNcR2IKgesGCxOA3jzswlf6Ewzk1iWN0Wq+0aacoJta1LiE8YHbkxtitPSNiWXr8kGfqr6ykenk4CPB5CUyYuqwADcaOtuCndB6C+3au2UaXLENVq1Eiy09N4E12EDnLJcoeHShfPD1kZ7+Vf90Ps4LoitHCz0Bxw0GaYjN/Ixa6lO5MXKmjkEpMcBbpdnX7mnXIZOHk+TDk2bG8+XBajHqdNeXFguXhsL91tZeAkXXoqQ11LoN6KCt1yUcgkZzbTiWhbxxZOnwC1xLS90laxDG54bhrVNRMkj/6Rta24asLmZMFjg7gmFAnp+Y5RKKMAwINBiiESaa+fZWIeqTFwQb97otWtWa8gvjC3nOcQejvBYYTT0pxIOGy+miAroKFwniwJ4WWo3GtB7k4NGtNWG7WE4pgMOS+k3mo3E6NCgU/zuC3suYHLvtMLZTnzrJ1vbxQfuhecC2uXRyjY+m85dAGeiBSO348oQUge2jqnmezF8cU9+8sInZXuFi/V9+NjbMV5wbXsx6vh1I2Hjy56fOmnardTzvUlKhj6vWp07fSpxzULuDgtJY1Ts0aPHw42bXkDwDZ22VsMegt5sL74E2F4eMDoBJBZ+uc9dW11u+4WTg7qpq2cAXjhIAb596ZUzz224SU7cqd5ZxGsKqc7q21yv/WE9dUY3P7zvClBLAWJcbALaDRMeyANvtIBo6Ua1yaxZbzwXb3jaxvM9hw28wE8KO/HdgNtNiYTub7JEZn0kKoFGU3zSTUHdOleBc0vV3D13ITj5HZRBqdGKgL098deAGmhXh8CbOFV2lR+iE71Mk3PFTW4RgIoQKKETBEuxG3+yABtQrm8a9WB120pASgTcnjswQ5CP+tr8Uh0ITF0fPXg4PE7zKC3mNwYHFPHnMZWQgHtSR8dXB8IjTN1+shP3pYGx3JCQLL4yHOIUcJIvQJgGVw/7auBlNfVlbdrrepYZHDt2vEB4/97DooOQrZHWSb97905ZVPm9+sql8G8/4Ioh2tkbHj5aT57ztWWDz4TU6E/AXasQI9e27dnTmvY+duJU6H043I8CmVL3Gph+EpoZDm4PwOLzwwdtdwBG7XiUwvodwGWVWaNS0ii0uQn5F7jmZxowg43G/6G1quGh0RQvNDCg21EUMlCmeAdxr4rv4Ql8NeWKBQ9tdU7e+NbW2ERxdhrQKZTwKHWSzijWxPd/95cKRh3cCrS5iwxYtrLWtiuLZSA0QPBN8h5iewuyHTwF7D8gRLdGv4C3Cb9Zz1Z2BRa7hNA6gCZUfIQTkLdjafqaDcw9wIwRYzYtTso1K8BHpYAEQyjiK70DUr5GYdSZb6rOGG/ig4UFHHGAg1XiO+p8qp1dTM1WyqtA6TMWFeQV3iRf6dCCh8rVXANE+aLxg4Hq448/LX4SxJYvlJXlUt58fYjJsoAC1sPHRQ//2nQ4a45vPv/xMz/zkwG+4bS4FzPzNdvIUt+4cauG/h6tPykl52JS5A5cQ3w+hc5l8pqgvE2nqyt6zA0Atpd7vUiMTyx/A11TXh3qE8fX4tdzA1tn1n3WmSGQplYbRpytX9H6IHEcKh6349Kll4I1fvbz+QVfQcY3/CU3v6U1M412noHVoFxBO8VOTtizsL0LawJQnFq6HXomfvi9b9dnQ2SmYkdfKUumhr9UsjqDYXYDZYRMEcIodlVhKgLknw+ejp8D5KQ5cjFimQrcFAV1OVwjCoEOzNxcf1zfnmSdt9P5A2jAc6h0n3kzKdQY3Cy3lWQtnzZExnqpX9ubpCmO+BbbNCswqlsCRmmKgYugCKMBmg/YhIZf6r1+v23ow1c2LEhRCMUz6TThlhUsLPrA0nr4NTk8eHh/+M7v/X6VKS4FZL2suZ5fWIlltoNqmyi5dvNWvQ1lsRGh8cMpoEkKwjx3ztBd+BDfnwxeeunl4Wos97WrN2qdNeVtLe9cuVKldKkLXgA3UJE1f54ClzGLwcGfO3ftxR1AklPk3EGHf6zmcspXZ6M6RnHch5c2u8yUtWE+rdOxlbZas77iQN4J8jt24mQpFvl620ZZ7udHxbcVBloYVWthGAs0f/jxR8Otm/dDX9zMw7Zc9+Kl88Nrr72WDmz7vvzElY9/cKhCHnYmADXhPAe10ACtUu2yOf+E2cPnrfZzcIN+udD1n/s5ktZg9bODBmQE6wSqCAE8zb0CerTaPZvDi+ee0YJqbvO7D0X18XeVx2DgxsS+xLODW7rKP3l6TUt12vYDsc7x/8U1zo0XbV+9BtRSfl5WrFSfdDFsth/wsjhcGWPEaFIu3lAO68pZxsXlpQJyb+p9qMjZUBvAAr1O5/zi6rCyeizViMs37RU430FvnVBKQGh+q8OFi+fihwPprXIpTkUBzpw6O9x/8Kg22bl/70HRhXb86TK2e6xw/8Hd6iBye86eO1332jDlRPVBbHXh09ascV/bI6DXGDpX4JWXX075N5MwyhZQqzvedIC75qLEFITuZt37yxiwptNLcW3KI646lqsWPlJiCktWeVR9I/06cnnv/feHjz+5Fl8++JqcLQPD/+fTf+tbf6jqMPH43o36yGr5zQCdwgGkcguRh3zmhBqLzHPPMFfcCgVaWG3xknDsd0IsdbfYNZOplxyrze3ASG+iWO9MaL4icLTRZoBe4I6llZ93ASs75ea6FubHkpnetdioh9ZrjnWNW1J0xk+VD/C436200Y6aEOBLo23UP7DIv610bILRJ2jT6skrbSzaqjfOZVtIUxnaDScSPGGVkkYY6mNUYDpuhpYEyEohYpXk68tjLCdws47G0a3gK3Bb6ZhyvfW9G3quXrleriLlKUCEljt3bg93AqqzZ9sL3Ha7XVpZGxbn2uzkkyc2F2obCwE0urgC/HVf+0Ij+ozaoN0UPCXQxxD/3p27jf4AVBoYcZ8xA0zgV5e11M2MJr4Aqa87KEs6SyikI/s2Nt1kJB1vFIjJhXzOnT87XLx4sdxPrpf3J9XTG/bo8iYSmfO9wWh940n493i4/yiu0jBdCnft2pUyID/5kz/RlPr/9H/83789Hctt1CLiS6HR8gjZLvoq0mahQknOR6MLYVgJO2Bp/jbwSO2eAwhzsNqu63ksWiwlK8mP5j8+2Xg8bIdRG5uxSFthWJiiB79jbDaVRGiKKWur2a4tkaMA9rTwlgmrbWG+e3xCJRZNOWzz5iwDE0bGSQPrsgi15VcE7dyaTtPXKTsMnUo6FoYfazZQB2c3ADYTqOGp/cADDF90WIrgbLTOXWn7nvDPR1snBzAsov20fRbDhAWw8IcfxTr5bJ5FQg71Fte+HktpvleWLV6KnxwrxSIbrrNn9d278ZHjvwOQddF2aMLT7bQc5MH10Sjuhj8A9uTJevEPH/BSi1MjOaEbDz2XL7DpL1A+622ERwELBfVurc6mOilDpxLYdG7da3tFpvMeHxggW9yFWPY2p+DlYbyAE7ghJ+vb23dM26Io5T7xUkdkfyId3bW0dJQFzfXZlCgu8XJ/dIpToSrHnuQnTpwJz5ZiQGz/cNBcoKQvfB4ePMsZIAOEUdOuwLrOUQv/j5p81fA798ZDMm2Zud+ftbO1H+WT7bXvVHItjMtqymsRTNLRXPtVmGXz3W+uD1+6rGTusTKEXZYl9MgjLClLwt1w7p2aRl/CqHmttGnu0ee5ushHGbVwJxZG6yFwRwwtiit4vw9jlZcCGk8SnB0sv60tfGKPBdLceoFW+jIAZRgOw/hjNR2uPrMB/81YXTsvyePDDz+sOJpTTbYhTJYSICwXxXGW3Qu4QIh2oXVAY50DsPLB1ZWsggKjPtwGtGupgJA0KOBJw4e5bzJFq6FefFWgR4f8ycaUuU4bOi5ePF+zoehHo7L8tk6FK3nj1s3QN1olGEUELlba2DzZG55bi9J6wcBwUskvhsq4e4Hb5FHO+GmfGN/H9AKGeGhEExl3+ZOp3zOUaDsuZuro62nWlHsLZ231ZPoLD2CrSRJfQnMsWRm7Cgj8fIiAR2dWUKJa+8EZqpB72p8Aq3zmWIE+6sHiaM5KI3Mf4aKy7gjeN0mQ+wdPKVRlXU2mnrTFL1oRFerACjbrzDq4X5MsUQSug85WdyU8dybgvtk5ZvSgfM8dLAh3Qxz0uee3g6XSqWlCaPcoR9/VlZVTlrqqI5C75+1w6XzSmmLFYaoXax88fBwrnk5f3C6dOS+8Kh94Fpfaixl+y9t5ZzSiIg43h+sEgBSl3IOkv3D+UsX99NPPhpspw5vw/eOoXvLAA62v0QaysAqQiPnbWg51U2d1529TKlZehw+4+zi/oJ5cBC3ojVu3h63Q5plN9bk2T9MX0eEFcC3GYlwULZt9t7V0NsX3MsXJk6ero2tNOn4JlPvs2dPlWuho1uf4Il/XnUZ5lLFIn0aLnsYg5U6lBdkZbKv2o/c+YWxLsgVXjOuhi7+DWabNbwYqD/zHHiQNNEbYQVcKTDMeodNiW21hgsoSvOYXKPx2VJ4JBaJYAECoe5CbfE1pu0ZXWXPlpMx23XrRGG5nWeC23NGacDR6Dvy1/19cHpbpxKlTVR5mEIR8WhMZtyR5iU/IaKScQOM+GsS3spFllLcgnsmJPsbqmsUsBTaenTwMdV27diPVabOdjx9tDLfv3Y213y7aWElW+/TJUwW+4nHoAGoKWoqMP5YHF+CbtWNRlfckIHVfPlw3X2I4fuxkAdOOTT4DQhn434uxnieOnyrZUAx1cwBTt9y9vjp2rLudw2zxIA98Qg/FUB6La1z+gTmClAd8J5OXVhootaY22Ofy2CCV7Lxza0KKb/3w8aPiqx1xq9+XvM0BqBc5KPPE2mrxkbuBbhNo6BDHYRs7nWXDgtMz6axv7Re47To1keaBqQuIY4GZ0tLlBlrAEcLaOhf0Q0B1CoEw8bgTmhoCLXdjcyMa2JZBCj2t5w6M68tHNZkClwNjYbcBJyWFaOBTAWkA27mF5/Txga0YA4Sy3KGP9ZYWE+QHREYggAjTDP/V7rGpN9ejOooBj2vWzhpqaxeARigmRshltQJuefPpS4tCC18aMNXP6Ix4n316pUZIrJt4/6MPA6ozw/fe+X4syodloYxoyEeaS5cuDcdW12qIroFav6ItAxAA2X4e4stbGeIxEFYRNp6FI/KLLACvLO7ZC+XHf/zpJ7W+Wr6nTp0ZTp45Xfw39GZEBu3dcqNHvdUZuMnZMzOXynQf0NQBfSaDHq0/DrjX0wKdCrhP1FCpt7Gqs/zoQbkpp0+dLNlE0uVGWTZB2Smn+8pEB0egK5j6GEIkN/csn3Uedf2qjsbzKW7bl8VrbekPzS7UJvkTh0/3w7Uwh7ACFhayTX03kDfGBf+VYQPXfsBbliJND616FiKdMcxHhjBIOqDpwsIMkzA8GAxSMcRH/StPFVS2SolTIM3B6stbR8K14B42edFgf3crnbY2de17Phikg+is8tZs6EmbubPGGEjFbZMCbZN1ox/KbvW1//ZsjTqoQ1cuggQs96pu4VcfNuObsloCvgDdd7/7/eo3cDssX1haXBv+67/9t4bvfPedyuvuPd+Y3C+raJTAqIM1Hd1/ppAsF76pBxEp13OumjpIz4r63UZ/LAFuM6/oWN/YrDSvvfpG6DtWvrFv9he4wgfW22gMv9k1OclDuUtRKG6QurT6tnFnz93jpi2nQ1eTQclnZ2u3+e61ZLXtTOAb7/fSCcaby5culkx00NVPXpR2m5VPfmTsHkWStsvdsg6tCtfNZBCFo1w9vdYKjpynYrn53r4K/d3ffyfgPtgL5TgXcEW4NSLSMPQ8xDqyjKwkQrY2nvvPkjrvB7gqLmCGt7lda7qcAd/r9ypWOIryFEN1g1ubUCASV35+C/LicqhALczKWfrqrS/MDifTawZu6y5UWJ7S9Ph+yw8jrIWRL99bc7rPOgYYtXk5lyMBQwvIye8wv4Gd0OXX81aHWrKb37modJsBAp445GGNiaZ9c9s3ExeHq9duDb/6q786vPv+R5WfDWfwkm9p8dHXv/q1AjI/nHCLh6GVy1A82Nuv/ACz0+O+34K1clhWfDtsz/CScrdRr4n6vqXZW18Grs5kBO1LCrZaqzRyiZbo+C3NG5cfLXMIncrRUuKHqtulddkIRVpNLYByrYEx9q8s/ObTG1K0k9nFCxcCcm+zN/miTz2nrI3JtTKK3vBe2m7B+8vmFKRmUeO3Azc3SB5mpPENXYZOA/HkdTC8+6MPWO6dSKs184VUFpwFI4AUKHgNS0V1EN3biQ9LgCrULFjixxLXecRUhDkQThDNX27NamLV8B7GVIcxaQRMkQcw12tCSMo9lknnhM/oGyrAaU86931NDZP8dlT+IzrsGmo0IZlY/VTl+3hQAdMLCenETPpAUS7rv6QzVCjIA+1e53peV/TV4yNadY6Bfv2hjWM+v5ZFi7G4vFaC+LVv/1aB4LOrN+raRBkLd+nyhdA/W5/HQP8nn3xS+RIwg9CBYlTJC8rAaS2I+rHOwFAgSDwjNmjl7tWnPvIMOG1aIw+GhGyMR7OGjx7HSG20CRVpsEX9jCBRdi2b/NQHX7RUQOS5ySln8wTqo/zaqXXUAmhFtWiGFMUzRm/cu1idAEfqaWxe0FdTH+WhmwVHs+UWZAoT7nHh8IkrqFyGzUpHS0RqZeREMBBsPHiwHp4926wO5VEIWE1KSEhYnikYeDVN3irGdHtaNBejNVcFYJY9HQXTvk1PwqQg1BnTgJqvWu9PFgCGaJ1mL81p4pVAorJA3Sxl6+AB9mqEMVe7DM3UGHW92h+G6oj2DXuAfDpHBQWm1TiqWyxSqC8AJPLonkmjrZRrujcdlAhFBwVtrAGB6ch1Wl33pbMOFq+AHT55B5Er4Vqo1XhRXG+WfPrJleG3fud3q5m38brwLCAxcfKlL7+VfOPOxIWoDlnAq+kVl9VWJ/y2e6rvQwI24de9POuAEJTNhhTdqSmQkY3rUk49ifCEYsjDBjtLUT6WEMDFcfRWSvB5EQph6M5Z2m5MWHp5+9SfdPJUnjiRejNwaXHkB6gVP3JgfRk1PGYr2qfBW+ddvfFba0cBvRspHvR00Fsf7rdWbv1xe3nEpwxv3bpTYtdCMS6x3OtH4LaE0VJJO3tiHqJYUCu5gBRRKlGziukN64tq8rQcCLO5CiYY8uI2WLBDGVhtltpMIqHXh+6Tdx2AnnTi+Yjo2spq9aY1v3xnTDbZYqEQK+y1q+RY8QFkdi4+asBdQhwJJEjN0dyFJG6/E7e+K4PY0WwsQO/t2EogYg+zBDtDYSYfThzAAWSLmgCpWoSUY7asAF6+7ZNWb+kjGOmMyDSwRwjXbw3/4B/+Qt2fS0dWHAuk3njjtdokktGwHZl8CU+QLzDxUwmS1PBYIAMGx5lxkZ+40isDjbld1+II7mtlxXPgV7lp4cuZM+eOrCFF9cwoh3x7emn8lo/neRzeNtwArUCefH5nll4avwXT7wCKBmfZotN+JfKlMA73en3UdzH1Vw/W3z1BB1VL4N69u3dKRq3u6YONRpW0LBMHm3cOzfQBsw0SCdYKOxmVMKLpVUkDiQkIMSgPXBb3rD9p7xgi6oiRqQ8GqJg8ytKZoEF4QFPEhyW1BjwdB2/zILjWLANwiG5WQKexrfMAdOdeTimGceehLQgqoRJgLIPOVRMmi9J+99B+j65juYeJuEUHrUOj7ixHvXsYxra4bW2DZ1bv9bIF4/CGwSwfqI+tRmmA2nP8YygowW/81m8Ov//73xvWjp9IPm156KXLL9cIBHDLziSNNMCtnsrDpybY1DvPXAut/MZrxqKDodcTjSaQelrXjhan8cqBl5SM/LkuK/Gh8V3ZJmWUwXjVMGuUoEanRnnVN+fTwduNkimny1qeQqSTa7hwFSOY9HBRLWeU2XIKcUNRrZ1BG3CzwsAJMxTNkKzWqniU354pT1yd8ZQYeenvtDU3npv5VO+J6x9857AsawTYprhzjtA+z5Boa9wAFq4LmvshXro2ed4Z1gh2qJgKY7wmj/JUnBEjbPxuwP/i6VPlN2m2tAyVPkxFHOZhtvhNM1P+iLYSnMVRE9H2+MXihH/hG+Y1Iae05NV+91D3kp6C6rlvbsZNSItiERVa0QmAfqNlc7RrqXqbXnYWlIUOTX37+GnAHh+eoAS0FkjScVT/b3/7N2p9xOnTZ+MKLCdPU8i+6zJVIGfpWGsdO3UXOjDVzetf8gMwPFH/4nNaBjSJJ5jeJjNBHKHSq3PqhK5+n7ztP4j34MjHBpo2wzhZn84zuZaf9byDu2SUA2hLprHg4gtFU+6Z7dUpbEa9WWz4cG75tLhPY4nQ1elXNwBHI1n4krD6oYniMz7yL5cleLTHt3zxmEIYWMBbb1hNfO83/uGhCmEkkBMG5vjtrBAF10q8FIIQIyfli4R6H6fnYVmHoRBp+t54iDC6sRsgyQPhxpGN/xpusmTSXm+m7RuTmiB8qMh6Cv5hF0y92IBpmBg3hWVQ7pQhuzCy3g8cfcIDRV0ALBL74DcanQvEXm4IKHd34mumbsDdXZD2pV3W++AI5Hivbp0W/PFbP0E6Y/3405RYP6TNZjpY1/c++LAEwFISHj4D0/0Hd4Zz587UUKD6ybuDFb96AG60saKsEz5UczzTmvL8q3Pjf1NAspNnV4b+TDz3hZBdsnev8n/WOujkg047bClLWs9Np3elU74t0TpfSnZ5pqxGU/g/Mi4l31GZ7osPhFp0iiMt2vBb/QAZ3U8ePS6eig/Q7itXmf2DW/ouyqX8fPyiJ3lNvPe7v3RIQEIJN0yXUe9Z14flE7GepXJ+mwXUsZPhXuLmXwhtAGq7m7apa0JWmK3R+NBcjjqW2vbCBdSAivvh2iSGCtVS26TnmzcfTWjA5tNN6CiGbWBsssezdoysR//D3Ak7nEag3CgMDp3qYboYMxDvvJ5rVgEjLdZRT/WSBh/0L+TnUE47h2eJJ6DNvXqBIgDstBC0yQdjzurmI0viqq/Ww0eOsMELzA08Tflk31y0BiQ+rrPDPdbQ0s++9UZZq7hZje7nQHNGQ/E1vz3v5bg/FSVUnnq6RhMeWLClg6tTa9RDnJJ3Wjt8Esi0f8y1aEx6cZwbTc8tege24D6eOmv70NPLf17HNvLFdUUPwyAvFhz41QPmnuYAejOjnreNR5+mzxdZf/L9X0sZrdmtz1CkGWGV9Gb5YraT7QQLBRCEAn/iGcdWcel1SGkM4VYHdLa9DU2ziqi4H5jmC8Kd0VUBflQ0MBkzj0cV5I+JZ4sIqxbLFygixO2gB7Iwsv5yO6AKhfVESE6lYNYmMFP2CdmPe8FPU0cdRX0NWx8Aubp08LKiQKH5NgKE3qpnrtGFdn2HKge9lGA3+acMv/FJns5PNlsHEZh6Pl7lsqGm5rU6Cgk9TV8NJ4jbv5TMyKCN4QBurWcDdisf7+XRZdZ56bf8nOXnnnjWhnQ3QLny507govwoGJ+XjIygAaKhS8+A3igOuoyCeWk5kGgtcK7HfezxUKAe0QXcwKt8ZXnWLHNTjrXllSpL6PSZ0EGzgQ/44ymcPnFqOHnqRMlafjWU/PF3/7vD9m5dQKCpTT5mDzGuOpj1JkksRZp9hWlmEOI398SwngJZbJUgJ6C2iYtxzbNpcmuMGgNDiFEUEwvJRC2LGfLmmii3jbc24PQNeSZqFtNvQsQo1sARkE3EcjmSl0DQfjdBN9q8usQF8WKBL2w5s0CWY27vqHPz+wjOiM7zlyYO6r3RmmpPEIfVohRAr07ArYUxjIgfjS9pEkOnOtQUdoIdqKQ3kdX5x0paVKQDbbSk+Jh00nte47y5J501GfjiTRb3KESKrbUrXdGlcQiA6+ihA76/SlZDtLnXJtZG9IQ35g38rjihEwDRgxar9QzZAjkAleInvnjcP743V5FFbS0uI8DlaeAcD51W+JG/PChQL68/hyvj5+4ZskSXctFOGQzHNv7MlxG1DDm5l5GZ+Og7/+hQJ40gbZlLcG11HtQZEWjNF8NS2k4juBspDBgUVlYx93UArWizvNFQzVo6TM3/NOIRZgXcOqaGCNtEimYw+ZW/HFCmjHprPtculDcZZQDkZF+hNsMcgdsXbKemPOAaEGToCkgwvo//WsJK461KVGGdPv0HvmNTGOtHmk9pQqaAPeKH9I/TzAEx4aKHD6iJxNiVY15AaP6q9G2Sg+UJSJKWADBe/Dai08rh5xa1UUojLVjBLRGXgK2Z9luoOuQwaYXX9x/cq/oZFzbMSD7G+fHYcwGdXbnHwVCgiToqQ8eLXH04teoeQ6YPYBRE/FaPpqzyc3bf+5f4YVwfyC1f8Iz8yFWeQM1IUXbuhWtxBHT0AFOu4QgN0jaskHGru5lZ9HI91KUrFt+7OpgxXNJZNakciuCTJYzGxPe//QvRKwVPDBsRQh9fZQHN+vRCCa7dZ6nyOwBBmLNvQXbN9lbzQppboBZ/dr4t20RgA3Eqr4J1GCOnOLHUQD0Sjg3hBfljWsXFHEelS7ww3ML6ZwfbRQ+sllADbsNC3cJiBKAQbDvaElz1YF1iqCO0NP8pWzw+rLf++dKuvTyhbuh3za3BZIc8uC78TnXFIwEdvbwuuFbmqNUL/W3DRun0UZ6vt7ANQx+KdO0sDT6rCw4VL8MKrpJmPRpf6QU0Kb8D0v3i44i3PV6Po4Wt/KKk5Y6M+IDuql8OdLjHSAC4iSZbUniGVvXDSAvS0MhweG2P4nopYVRkhSQZhdZyyEOdKZ1yGtZKmEWL+rvWyuoDcHPNH5CxoUBx5H/79p0oXXsbyiCGPVImvvvrv1ib8nBNDOKzWLW548hC0zwajQi+ZA1XhaUsMCs4F6ZYH2HWaHmlfQzTFrK1eGlUGMsSKhooC6x+h5MRdnqH7V6FVvNmVXO3uHLEjYTRdfnOUbD07Dc2HoU5cTVYHmvCw9w22tFArAzMb+AL6A4b6KymY0mNi9t6rBid7L2k2/xrFjYAUdcjpiddLImz+HU8a8Lg6zp75gwMVU4vl98eS5SfJZDySZUZVrT7zQfWauKxa+VWrXMfuMXDQQCj9OXGhR2MRqdHaHQ0cDv6s34tNFDELUn/gwUkq1K8PAdstIujTHXxjCw9A2Agq3XeC8s1U2jdSDMo7Y31npf6d7paaL8ZFvf7dhNhZNXXUTSO+CF4rg+CHhacsWG46nMkaUFXV1eOlj50uvUTJn7rl//eoWZT55DJ5+eupOnhb+sgAPlWOluaWa5Fq3CbvVwNmF97/eXq7BSI0yypmMId/MxakMNSUcZULDFyn9A8SyXacrd2dCaMwF2McC8VDaKr0iqgScRkAtzceVK/d2NVjDG35jVCDzOgtQsaTAWzrQV25SX/st4EEHrQzxvTkcakJC8gNUA0mmo0KDRMhkYCHIY+SdJA7WjCaBY7l3XuIHEtXa1DTr7W17jfymjWGLhdd2FXvpQt+YSTxXtBHC1MtYi51+43EEvjPB7XPXkIaJA3eQErq+y30RFn1w7puxWXRt3El5Z7cvnipRossCZG3Caupsgvlt/A2hSt3zepV/wPDnp9xcWoHk9eLLdy0UCpLHO9detGxV1bs0Fn63A63IPHiV/8O3/tkKOuk1eduQiYQGkh4h8G8LVHdDm9rUAHn9qin6X42AuLNrz0lgcGzCSvNm6u6SkLnQo9O9CMJ23A4A2O5u9G0tXZyFEVF5qQy8kOkSw0YgHAtL8djwhfRVXaGDqG29bMuTrGaX2kR2cJeZS1a3kZPmrCd7f5wbxGjPSCBICxiuIcMRutydMEkPv96xGzs+lUJj3L3c4dyE35KE8pZAlI09usWvtiV5r0cETQIeMW7Caezq8ygYwsqn4Bt3s63o2eFvSTuCVo74DBb3Ec0re6Pge33+Kiwz1AEMYtNssMtL0VGQe7PNXJsBsaX3/99fJ1AZwYlSEU3WNlN+w0OjuOdGg9U3e89kz83Kw80Igu/RD5dVx6g8ezR48eJGpznaVVdi936s/8qz/3NnfD61Ii4DU/0B4hsGkbAEJgHWYSx/j2Sy9fqg/MI8aSRYtWllcN9VkHkM5L5WPyJVmEqGr2c0YuEMEtmANMvRkP0E7Aw+XQBKfzp1xvdOzXkOTG8OD+g5ru9nF9hwXyhrKM6Hjh1Vi0Zi5ZBITJK1mWC6S0nMPG/NXdMDCHugY0xdD81VBmPY8wAiLX4nmuMuPAQHcDQvOL+f/t3GY621j587UVmImGIyHkWa311qEugTcXxCennyat9x1tKsp9qYZs1JoV10ILOupIcx5sJ7huHG6MTr451ShO6HmWfF37TlDxXtr8ARieUSpnwG2GqYGz1ggljjU9Pgalw6kI6cUDbm6JetkzxFv5PeCDgF68a/yrWzmPlA0YhBjGbnzcH1+b4lrNu6ICuFElE01JEgXsQ7gUZOTuhPaJn/9bf/nQBQ7RUpokw9rTIwXRGhWwoJ8f842vfq3WUQPeWpows40l7BFh9XskqJAeIoEDgwAoljR1KX+r3BJ2C6MTbwSMNnPXJjT6Wb5P48vZMq3AriMWMPt2eV+jXS8yJ3Tm8KVRUHQ16df9ihtAoMtvTCilTjAMaCFRMScR0IP2EvboOgVUfEtn0SoPZ5ZakLYrgfA8/2ZVhEofctsIlXuNf/La2WtjuVxA/qR7+ha1UCw0UCr3HI3DrZxenrO8yplP6C0GBSLHDtyWPuAPIUauXEsLxOhziE8V/CZXQX0cOsRVppGtBEOexp+//vWv1S5VxsClly++SeM3YzeOF8ZO6FP4R/dHPESvdNwSvz2XN/K1LJYuaFGUIb6dapXreuIf/t2/Uh98og0d3FW5brGTGea8+eabOV4PNxpg7E3dvsIbBqSptXKvBQS3UYNmnduvFgigVaYsIwc3VBp+U5byaygygO7grv6Aiqbc4C6gCJAwKvcaENPE57d80FV5Jw5vx/hqZwgG9XUpiSF6jetjSE+nHNZLnH7ghefilVArvcgY3gCPdrSK28vrh/q4L31TjjYq4hk3MOKucxvj16S2FgCWSrDpAEtb9e/06qfkGn31TGUT/O787YGbJl/lya/7+hUCzOJpfqJNvA5uVpK7otxKFxkqDwAdaFRvi+yAycQO0In75S9/OThq8uy80dmXf08PE0U/9RnjV9VN0PJW3RropW2/28sv8CH0ockeR56NvykBuBFK8zwAGOeFWGREnT93sV4f6h0NM0bTcU8qcJSG9gFMBfPNG8gBAJGAPmp+UrByqowcVeEc+3vN8hmnNAVucTo/UrPetVFFVFyvHuP1yOXX9r1ooMQTExsqKY1X39yXriw1MPfyUSZOfqPZ2bXDsJTyKs/kpbxOc8t31FymPHmL04Xod2NsUxZnPrZ06lICCX/liZatuFMry2uNDwXeJsA+8mIEwXVlF2HX63WjMvWB0NF43YK4wN3O7bq7Te13QJXyO19qdjl8YrndE4/b4Rkagbtvjqm+lX6Ub9E3CmZ3uQPSMEbSvfzK5cqnDGbq11f+dfqRKJ96hbfXKWfgrvPouTTy9bxhpvUJxGkK2TYDgg33WHHxuNMTf+dv/MXD0kATDTIdzeX7Ts0bb7wxXL78UkWkHQpxDAEEy1GdxUPMi7YE+BitOfF2RmoftOUUhiFQJTEPU3rnxBa73lrWgdvZ2hmexO3YWG+b83R3wNkbLYIZT0NBmiMVMLpDmCo2wwqFGephCzDfepFe026SqfYIjCBbnm0EgCtm6rYLllDQR9ExzbiquJ7zO8UxUuOeoA6BY/HEM4G7I8hLPDQ5wqy6L//KJ/Q7W3ccxhe7WG1lRaR1j4R7R9Khwy6XAn/59M3nZ2Ud43xWdgNFG6OWXhz30cAtqu/2aA3G6Cr/OjzSt4IHBk1gucfrI541QPioHMOxFS+/0cDQGB42Ju4lCy2s/D2T3k4CPMcjTyFHhSj0OLj99gx9jq6sym00t8+Lnz9/vnDAA4FfYern/vl/6m1EY7YtEAy6G2p59bXXh5dffqWG9CQGcPFSWg7CHQksBWuqJ0e+F+bjnMIBdmvLOo6dAPRxCuZ2HNT3vG1x8Dhn1pr11pHaTFwdxcgz+c2WVktjsx4zlXZSMtRXr0CFKbbsNQIzN+sl5PYWuo3X682YlG9HJQzQweWScBEM9luDjiZCNJtYzEyddAopB9pdq6M6A00Kqrz66I17mPgk9EvvntA7jY4Cau47dIBc96PH93Vikqw841u3Tmyu3a8ITcCsunTljskr9de6db+cwJ1bWQ0Igo6poB5oKhkKyT6sK6st9LSelwGo+rf7DmD+XPoeRvf1B9DQ6+4akPGTkeydPniSv06zGo6XIxh+VobyOl+dhRbneUsrHh8bdjugYRWfGJ6pP/Vz/+zbEmueaOkbb7w5fO0b34gmXKjESyvL9epWfTYDIQqqY1RJ1qQmNTA8gK5PRmwNDx88GB7ef1QfG3qyvpFe9IOcfRPcvtOPhju3HwWcBv2jgcmGFfB6/tbmblqB+WFpeTV5p5kLUwDb12StWAT0BTsxpXwf5LR5pd+GM+/dux+XJpYkFil1rzdkUokAQKeTy3Ew3LgZcCfdXpTM6I68bTXhOT5gjEBAyThMDlNzr1zBxCHAAl+UcS/KoNUBsFpbETrwrIHAbqg6pI2WAuYIKE1gyrB0Ae+UCPxp5fjPuS4B5zBbW5NJYVJ1xsITtOZfUjTF1tlqIzM6gZFV6FCm60bLC8BOUGZqkfqLG7rUu+gCrgBrFK/TLHbdlE780eG3eshfvbQqvW+AV0DGF798+VIZDzxpyi298mJUYpi0oMqpyS39Bs9zLW4DN9ob4IuXDCA6i562Wy4ajKCU8lC0f+vP/qtvezA3Pzd85StfGb70la/WGKdCF+ICRHeSZzJWwV5joQoMkXr3u9HKEGdRj4/eA4+N021vdTegZimdAbcs7MMnw6MH9obbS2c0+eSfNSOG9FhqY+b2sw7NpfEEJ5Kze1wknchHD9cLnKwAF0WFltMnWI5CtmG0aLZx5TSxhpxUofbCTp4Ya9pdM3flymdVDqtSS3wDMnkVY8NUbg1D6pqVaEKIBYkAaogsvCMU4GmCwJ7WhLsWv+fX7zkKDPIagU48ebomoNoEKOWy0MoFYm/2ADe67UtYQ6mKPOROjEY4Rvl1ejqwlecQqnxx0De6/7nnlWnLw73e1yhghc4e13N1k5/ftSQiz7lA6uA3A8ZqGyrc9pJL4numJHXaj1yBu4fiA0Uflddoavk73IMFfJCPzqw44zxW56l/8U/8k2+fP39u+OpXv1Jj14b2aFW9MZPDN8lrqIiFqc5ijjSfFMmspXXRNPNxDnP+tjRQARuh+4TFRsC0F0BvBtipR5KzlLT0sEBhxeCU/a4jLGPbNnX0ytZ8AG6826Yrm8mTSxL+VbPDEptBLZ/7MC4V4YeBNRW7tlKW2+GNlwJ2ClZerckOCRRvyv4eAQLBfnrlai24ohjG8wHJ2DqBhRmVHhQwzxtIxoyFBoN2FgdD8QfjpS0ABXSuu9ArzwS/CQJPe7omTIpDiEZpmpX2e3qSACPgCaCxXsO6mFjr1FMerWVttLDoZZDq8LsBuB+udbKLlOSpjjUK5FH9idLob3Vo6SiiuL0OAtoBV30qXvBCRsCNX6WkObgn3MU33/xCxWNQgVp9uaQwB7jyxoca9uxlJ+/GhwZu+epD9fIYkn5o/fjetpGbtC7kC194Y3jl1dFGjGnWp2MRLJra22mdzIii1USTGWDTxN2AEKgfxe+9EzfjVpr727dsmLIeVyKAjAV+GAveUjZLwvWxOGt7N52eEKX3rwNhnYpSNGksZK+U4ygUY9tYba9gZzLmejUME2qf7RqabHHVSTyjQKXtqUK9RmYY7sC3bPaSL4Dx3SiTfAhZk9781U5LP7p16KEx/7k18xxNaOz30dAPwT3PXPc04jeAU6Q2ioQWm4Nub+0PD+6v53gcxU7dB6My6UhOt9eqWmA5Wz7q35VmnD6hn4VOhzNaOoA6rZ4JPb/xZ9IAqXsA3OvQg98MhbN8uI7vvvvu50Y35DFOj3jiO+QnjrN8el6uO729XIff4thsqCaW/qP/8P/ytkxtH2vLXEez1jHttC9CCvbSnG9Fc9Oh2/Ydx/jS8Wfv33+QDtzD+NJeLg7AwnR+LRC2FXnGeM1YBlgp3H7au/vGRjcTb7tGNYYA3HcWzSg+jmZb+llvucd626qNm4OmshC51gyHvWkxnuTYKl9cxWyh6/MitgwWbDkMYJ5hAivh+tH6Zip/v5p0LcCT5KMFmF9oX2MLd/MvtMbS+t64FWaa5GRR+dRMX84E2l2KauEin3qeehAQt8Hv5wEgKPnzexU/l9Iau28fZnJ/ZMnjgsxMz1cn+eoVn5u+n854e4FZ/stLy4kX0Dx8lLgUu6+DMZvXVuOhBQ+cldfGkRsNaDcaQ8Y6ylwUL2Q7/EYYi111zCF9ZTo65CIdUBU/Uk7zwSmB5M0iK4/RcV+rzg+3gY9PCXK58AnZWijxmzI0uQmN/uZqcF+bS9LGs0NhGTD11nJzzXpLMuklUBa0RkT4jpq5mE+bWO7Uvtk5AoCNJw+H9bgZhuXu3QPq+2Wtb9y8Wz71s8MUZAnrgZEJU/VLg++GW7Mib2+dGHBfjtuzsmR9dHtlHyFeHUMg0Oot1wKtyDf2LEqyXW/Hc18M+1iXvZ1Oq/UXFnDZY6WYm0p6mdQrXYbyfKpOy1JvrEffanp+v+2jp+IYSMuNv1JElpLfXH546oGhQrMizWJoudBV4/kpr339t1kqtHZrnQyqbvXpjwA0+nAkqAa21qQWuHPd7jXr0/Jr1lLQF9ABZziOHzsdt+t4varmi2V2itVK+ooCBe3vmbb0TUlRVgxIGZYm1/4wFC1ggXNlohsv/JYeUAV0UcjmIrVOaqe3W9vq/yR9mxJ/VgAzfl4uVBRsNsantq4Lf9k9X217GAV954fvDa+88lqMiuXEXBctw/Oy5S8//NSSjdPlWS9fQIPnlCZJKvAupv63/5v/xdtGH37z139j+PjDD4ZL8b99fm4jVtTG8IbKdvR4XacJ2tiIxU3Tvbv3bLh9+/7w4JHvxqTHHsZOTgKGF3sNzQGCTlGYk4LNLPI5akuAuA0LYYK9SBYDdNahOpcBhI0ba/cgljfH6rGV8g/Vy2FLNxu/sy5AZ6nlbJjpRV9+8npalfWAXNPE4vm+DH/PBvrWAN+//6gA7sWJ02dO11CejeCNadenPaJMOBSyE4zHjsBSVijCzzP9j3oBld1Inawn56tzg9o6jeZObHN5Uvf1J2173wKaOiSvyZqs8LiBp/If8aj6NokKIFo+PGfBT5/2Uaa55Lsd+qeqf0HEn332aX773Eh4F3qfHe6nQdxNGuai1YXBatZwKP5plbTQFM/KTy0H/tteTp784FoPlOfoszWDjfltkqPeZDqZPPcij6ehO1ypFppCw5d0zuViJa/ZWR99TdwD9KW+MSAP0uK89sarocFgxJPcQ2+bme3ra6ZTZjN6bVIJ/+wirNOvRbfbAf+74vISxMa/lDv1f/jf/a/fnltgTXMsr9VDn7MAZppjwRKXhRXc2eWTptMXIvcC7gfxr93DIOPZmhiCBWxKUU10HmpqqonOWf5TYRZCpvm50fo20pAmKU/rKMG25pAGsup8NM2uNEY1WAiHssKTYgbBuWaBpF+I1cCQsqCpLMDfun2nnhMiJt5LJ9iQ4tqqhfCLIZGFaa9x6YXXy84BgfwKiGG+UMINamJrSznVo31vJweaouSsidGfGzdujlrGNJ/JyxAWhRT0BeTNmtdwGB6lHjqVymP5FxbawjSg47oB91IU8cSpE2lMDtOaPqq3T3yTphSwjAgQUcCWv3khcdVA3kDqyk4DRpK61a4WtCxk6pcz0GjJuI3oonU6x9U/qjwAGc0tfn81sIk76ZOflv3WrbvDlSvXh7tpZeCnFkyFjvWNh8Olyz452FvXNnnG3dH66eaVSzPa9qO3GvpsNbupnFwrvx/wpP5T/6v/5b//9vZoLJnV8fkGgEqsJGrfLTFjqPk2RayTs+d9v4D6fpjq2+J8pycbm2kit8pqtp6xSZuNVGw9FfCJkI3qTOpospx8eOeydJpFR5pGOwZtpTwjIEZIrgcYNB8vnHX+0igVU1ljTPLpEKCfX2yrEgmEz7l2zJd7W0dRnXwDEvjVq43RajG8BrYRcBwrZdEiGL9WCsbhAytU5aZ8DNWvkI/FZUZl+N4+OdJWuPFjm4tjDP5e+ctX660R2zfw3zFefoyB/QyrjPz1N5B0iC0t4FcHpjWqQ0Y3b94IkB+Ukp881fbMtpmPTrwlyEtp9YCQ34kfJsemAkw0YR3yim8gn7y7u4H+p1qitCa+aRlyRmCG5qhAlBg/AKtS5/ZEWlPj263OuQ6dlV/+MLjulqwmy0XkOpW/ndaMPNRdS0epWOLXX3u93Ir6aG48BF9WAHRl1SdfImsb+SiuRr9GgLZqsYO6glEgLRXF/J//e3/u7Y0Ac+PJdoD5JH51fCdaHjfDRom1FDI5Fq5SgadPm7Btg8XnAyZWqQ1PTYSwuBel+c0aWAdiOI+2A9h+AGsPPRZtm9LEHbF01YzlvSiLoUOdJvta28N6O9eaZ6MarGIgWcN2lO1JlMOMp5cLMNnOrZR0Yc4smCUDdm9qyyRNDPHNDPc58/VWV46lDg+L0WdOn0rcMCol1GxXWSAMbMNx9ReuaXlwr34njrZIvdEGzJpf9BrNoFisKgNx4fzFmnxiWZVTw4sRGl7XMFt41cAzElSEOXgFL8I0u3v16rXq76D99JmT1coA5vbGzvDwwcPhxMkTcatsrjMCd2jp1riOyE7eI9jVb/WolZAj0ErXR5ei+xUYAi0Nl4QbSOP5yACHRYxTtWjV+mptgCzpATtH788wNjbFt4oTtrgS5lMstb6V/gMLbRx8I7J/7JPaKReu0Manh5tkjswyfOSwGI+jOr8pt1t1rpffjqn/yZ/50297SXcrTCIgfumjgM3Mm2aixlNTUfVPPdoRxlsToomkfT7Q41smCqGV1n+spJmfW5grZhLeXIA3F4DVxEPilY8XqwIgT/PcLBXf1H0K5Ww7BP494NZ7kbl+lI6TDi1/7V46tcbX7943vr5RrQMXw7cftSRaFGnK4ocd7mvOZrkIM61DezNuChCeOn065TSrrjxxCKTcBvVPnct6pKmN0a4DTygtIOJdbEwEHoHEr+wCNmvKytuYvblp7GYbS2+LqrgPiT4K3lKq1/LCdzEp+e3bd2um15oae3nXWD5rGlCRlS8UnD51avT1Am6PjIC3/hXgtBB80VJSwq9miT8cunOfm9VavJElDI2tnzBUC4wJZbRkmDL4yc1tCIhCK1ez+lYtQtUJL7mlZG9eQUuk5WuZTNaHrcody/Hh+x8Or7z8SozAuZT3JGDeS0uaPkz4C7ClgKmv0Frw9HGSb0rI/RwpuR3K7eD+1wLuWMInsdJ8MZpmhpFAbZ4DZBbX+LpZW5qZhib+JOCzvhhWC5dSEDeD9ecTu6eZ4nuz2KaJWR3aWBqd5lTHcXF5dZibj6UNkLgzprH1qN2rpp+Gp/k1qYMpQM79kZ/K+tSI6X7azH3aCMidWTPuhr6CySXDliwff5Vl1tk0srK/nzqlDAIlREwFQjRTFjO3rVNEWk14BcaRtQpcqyN1eBAzFuGVhQwIZqbmK+71a7dKUc6eOVNgwCf191kRz21bwXqrq/pxFwBhgjsRAfrMNdoN9XGb6tPaqRPg4LNvTdqJ9XT874XFAKiwRfgsan4mHlD2qep6ykw656j9FT0oXJBtc1Xc0+pxFerjp0lipEtUlrSPsMGJ+GivMCqkgB1G8Zcnkw/jw+9mfNTfCBkjqH/wJC4st0s+ly/ax3t12PBx3XTuuUfKKdeEZVaf0Oj8lCs1UtJGr1GXNmyszlP/sz//b76N2NLgRPBOnuispww0n20TGr3gVgm/twIQM5CLS+19Sfc7uAkBQZpFi5eAD0g0y6y2cVrAIWjXrAkw3b57tzog8vMMI/jEx46fKHdiMr1/6bz/ePrU6eZi5NCBM2a9Vp+J43IsBjxxZ/LnLaFq9sMYvnS9rZ56efHB2hMtEwGywJSBpTcqpGXween7URItBBeJm2YYzvdstrb20zfwvh5fOU3nXnxxyqiDHVByS7bScvC5DYmdOH4ydQr4YpXFJ3itFr/Y0ldraPRlmjsSGsuYeOvEpkHWqLSmF11aJPVlae/dv5daHqTlORljQajybZ14bTtZcuXqmODW5ajJs1i2uCH2s6ZIRVPSGJUgE1hgXR9HxteuXS93wkel8LKeJQqLLVAo5SizFDbP1a9cL3VkeKLMPnolOd87hA7Hk5+3e7y9ox+iZXqcPsXFSxdS//aRMH0HfYwyIKGxWrTkAfTVec59pSvzxWPqX/8z//LbTD7/FAMRZNRkaydCjtA9KxMf96MtqGlaTcgPHtwvl4S2KLA6bQEHcLdhsfZVLBbZ7vo1uhFLaUz2cXyryZGW6UzaH8RoxtJSe3cPkDXpLL9vDvKviMgUrkqdPnm6NqHXYbkfi4w5J06cTKetvR1tv2vW8MLF87X0Up7o0OLoja9oDcoS7sVvm03nTFNvuS+gG1t9Wh00HWA+vY6bjTApZnORAvI886lrSmjs9mF1nB5HAbdKAW7dvlcCpSwsMoOh1aGwOonN/dDxO6gWEmK4KhR7Ou4NI7Iad099ah+Y0G2yyRtRlpIyHnjGV+b2mCOIgUs9GhC0nFBHfiVHBj3/MVo1mjAd12u6fQrcc+fZKKCRrOaCHVYfzBqhY+mcs7T8Z+6CuL5GxuWgQuTfXQcWmGsHSwwPvtk8SHprhsjVs7Nnz6TOz2I0HqVleFbbgpghf/zo/vD1r301GHnUFCc0y69WngZ7/G9lMaABZIEbL1hyoyxFR8KkTxfrJfNzqveaB2b6dCwKoNHyvYBUZ6JlIONoVSyyjkW9ApWaUQydR/y0MY/mE+gBvvtxNWkSQTsjADHtZdi4Flvx62JNbAlh4qYazfhSrIw4ZjO3ty1HbTudMi6GoxzKQFu3bloidNV3DxOAozVhE0Wb8WA7rOrQCD7bYcd+HxbiOolrz+rz6QS++eZb9dk9Lw6fPX9hOHfh0nDm3IV6PYzy+Fa75bmzc0sB9E4AHL89btt6+jCGSr2ttB8f/KNPrg4/evfD4d33Psz5g+E7v//94du//lvD7/ze7+XZJ8OVqzeG6zduDx9+eGX4+ON0HmMAPvnss1JcotKiOhu3P336TACWVjAgAipvgtumDWi5jVs1UwxYrPhM0Tc1bfN3/aegofo6hjn1dXTQ8Ln1F6YCdr/TvYyr6PMds/V8bn4padPU57k0XTG4sZQSnrwrSyHImBzIn6v30UcflUuIr/py5i06nqpTncRkwfgUJpL++9///vDNb34zfI3yB4/wAMxkTc52BKbEyqBoDAI6oiN1MCCT1kCznoT66NHDVOJ5L7u+6pVnCq9humiVJpCmAJ3VgOXyhFiAQ1g9S3x5IJbWue/afZVubkCYkmtK5J53JD3nviHetLDygF1FZmwHmwoCsx72kCbWZofyMpuKzloeEMa0fQAbE9xnjdGgTuUnprymDMkyecrfszZLhmltwqD7b0aE9CHMuLKghuB8DWBhaSWtwqXh0kuvDcdPnkI4qZcrdDId1NW0FoY5l3JtMf3J02drA6KNNMvGr+14a9bUR5gePngcl26rZn6vXr0+vPujD4drAbyPsFqP4c1y32MElHfeeWf43nffGT75+GrSD7F0xtJvD7duPhgePYwR2CKbNP9bB/HJn+S5vcUDqkHreTwt0vHUeSXgbK4NUKahqlaNW7UfmiwJbnMa4ZtFW7U/i/U54d3TGKrkD+Q+0cFdtXCrDS1yayw9iE9cHUFG6KDeqwTYTz9tn9LGQ6H3q2ISiudWhBpcoNTq+/prb1bnn4GiKF5Y8eXpMmAjTAlNfk1efpPxJFA5gBYAyvrlNwssVIIInaZ1y+sAMsBgxYEL0LfiIzEfMAO0Ctf56UBTKGKAXqBQgvKqg2IoSjsUjfFmh57yXPwtEx6+1Bu9TP77w3KaZkN2mmPrUszELS3Gz0+8pVR+Ob49GqwLcUYbLrfvq0y1g4sVBlBKLZC66Jy4djTAh449e6S0vTAE9cAnrUgxONR3hbB0wUpELhDXwdfT+Khct0tpFS69dLncocUoypm0Aq++8eZw4fKlmq6eSKdrZe34cCotxolTZ2J907pFEXxSsPVh7CXS5gbwk6CtwNw/iLLE/79962E6r3eG99/7ZPjBOx8M7/zgo+F73/9g+OCDa1GMWwHXjeGjHB98eG348GPf5rkz3HuwOdyNG+WLwxTO8K4D2Osb62mBnqQ1mp7VV0pHP5Z6ZlafZrks+tzsUlzPGJi4bPVRgRzmAMyH1Nr73bZLlLp7TRFAaygzit8//WE4uPG2uUE61xTEuqSPP70a4/B0eP3NL6TudsRtL4PXhwjSvzDQ0QBekolsdCjbNnN+T9IgYNuM31hNcrS3okaIMiI0RDgDNCd//cmjPGtLG+cM+setAQA7AHEhCIAC9ImcstIJRUhA7LoBoq34ohD2COQyKJcZsa+fSlsLYcm329JShEVDjFwTHaQ0WRRsLmAEWMA1LczfF7e3Ks6+MS8u4KKdi6Wl0BIAst+99aDUAoVEI1orTl23RVnyESi+mUy095ZPX4GCmqrvfmO3KPYet2zAQQnQQg72/rh4MS1BXCQ811pcfuni8MorL5fll17fxXPgkEaZxuuPp1XRsljpuL1tn0LrnL0a6JOEZpPTJ3iQvsED543h7p1H9QnpTz69MviWjM/tXb12Iy7T+8MPf/Te8MMfvJsW4gdNgQJYcxA304fwteCbt+8PPu/94OF6QPwsMidXrSkf2GiXt7eiBOmz6FzbY+T1198c3nzjrdB+ub6PqW7qw62pj+seEnJ8+eBiesrLH3NpOfaHT+PO6XecSh6UhrHkgpBTTQJGoRibfrgv4MvkfBiL4d3M+w0LNAgAEaCDUZYpCbzSb1sF07ftFR+drbb+xPrrSh9QeQ6wNW6gg5NMlTFOAAUAXot4nqY5NPHA+XA8DTDs6sQyW49iZk853JUY6lhdrlNcnLgg2pr6dgpw8sG3NistC68lEJcF5uYAPqtfna7c99z7lt7B5Gnm9rAYK7lgwVfuy9s9rYFr3zafjQJxiWz4uTA3lVYlikAh08+w62wa76Z4B7tVd3RpPXa2LeTy/Zwo3shQoOkgSkvY1f9JWXhEcGicSt7zUfq5eW6XbTama5SB9bOraViTFmJtOH3ubPoDAXw639wi4LemmdU0lAoQrOfFtBSX3UscLbFyV5OfYyaK4212O6fWPIf+VeQJeKz7zVu30je4Prz3wQfD+x9+PHx69drwg7hP73/4WZ1/+O5HaRWuVp/h0ys3hs9yeBXw/gNKEGykcuY20NJ3BquJucChpuoDbqM35hR6S3H77sPhe++8P7z51leChcVypebmLbzjJrYvQBhh4uZx8XTO67chaz7rYjoLfJ31h+2F2+ZfW/PRVncBLECyZn2YT2cTgK3AM2pi5x/WEeAoiaMKzj1puvUHaHmL1/OSd/nnAS6gi6dMkwKaIuWyjlwBQNVqtFmzuD85z82GMckPoAvMaUnsraJDqd8gr92k7Ra7lLgcimbRO93oYNkbvVos4/T6Am1MV5zWhwh/0pyWggTU5atPJo/QRjGWVxZSNtfJbKQOrVncuFCJJw6jQBmn+7DdkbKl7qEX/dxCzS/j0sqVl7Ug1qCbmNqLrLRK+gzAkPIno8T7liZbG5PHeT47F8OgxUt6HwGwD6RvD+GNXQzsctBakbWmYKmnfsW5ixeiCJePZO45CwxQQgE1Ri8iS/4WQa0Pd+89TKu+lRZ7s65v3rxT60k++ujj+i7ke+lIfxil4EtXX+KD99Ni3CvgP3qyMXz40Sf1nc6bN+6lddmMq/Vg2N15NlyNklik9/Wvf3OYW2iubBtEiJ8elwm20NlbxiP89TFUoYOsNCAaJQNApFmONtXeXhjuwJRpT1/AifV+8tjs4e10bu5XwcBa6wTiWpV1T2bSAG5tWZyOyrNom/z5W779GPkGqAFEOippP9omMCHYW9nhZoAR6eVs2WlZ5lhGH001PmrfwNrkJ/R7W4giGNpjjVm+DhbK4lz9hwC8tjdOfloLzRcL78z6coVYYNfKCGTKJdMXsMqOS8T6L8yz9skr1s+nSTSBtZdijqlU6jB9Bsq4vMhn1fHSnNpWLXzOYcLHODMg+865s6pyoUxkoN+31WtyLOdhIkCeo6S7SccVS2s4E4OylBZvNhYsQN8/SJ9hMnKeSku3sxHLvJnydLBb38JkWixJABvlzhMfBwB0Mra3i4qvHT9ZrYPDt9p1lk+ePjNcfvn14dLlN4bZ+eU6Tp7WcT4/HFs7kWRa4qn6zdLyh1lsQ6mMKAtrwrBmxje2B+/Z3rge9+jqzeHKZ+kXfHYt7tH7aQmuDH/zv/pbpThrq8fDC+PxLDv+tUEKAaZ0al0azp0ETjuLGmSnxdZ1qCjkG9OtTeXj6wAbkAEGDWG5gfPMqRO1iOf42mr8xxPDaixWff4jjGR5NN2+hPbg3t24EOtlzWZjaZ4dWHOyHkAZAw5Yw1/gY8GCiDoIFvgGSzgDCthaSNMNZOXqJC8TLzSPfgExofdOLMXUUtS3K6NgdbD2AQjl2I77Upuwp27cj/ah2FhiCpc61/6IozO/3+9IpPiAtuVYQXzAIy1go2MySmVJpiW8zfoaF9bprTBKLx6hoM8YL1dHx1ndfNQ2TBu5S1GaZMQt05Itx49dXV6pTUinQxTrP5szfvuNTw589hHZ+bQYXCQHHg8TkWcA/3Rvq0Yd8Jd8fECXy9cNRxmUlFkfs6VUod89PGAwKOuxuDuG8BxApk4sPMt/PMpAOXgEL7/8ag2z2lWh3Zstt0nf4dSpk7XB/8rK6vDyq69WXK3CZjq41goZaYoO1ATaL/ziLw9n0/cwf0BBrLmx3t04epubKBHkbNY5dY7X0ZCfCvg2uxcWbLJiI/YuAJZqFuCNqmBC+ZKaBJYqgAwwVqMYS3EFzp9L07W6EG1dHJaXZoYTx3N/cXo4eWI5BQLiznD54slhbvpp3KBbw91bV4cH92+luVuJJTIRcne4k+t6SycCOUiHcXvrybAXfzU6U/4tgXNDtjcDglgbHx0CbD6rJtiQ4ImTx6rp7eP4LDtLybo/Sx22oxT78S+9OFEfnMrRhcwvr7XVBB+rzv/n9/OFKTa3raxaWjhfKINiwrCOnT+pBVqYS+c4YOijOZ2XBDUzvzDsURQ2PnlMmpWMYMp4aEXSepgPrjWBocv++k/TSZxKC8edOR43grLNRWaLAe9i8tf93Yvc5oLg2jgpeU2m1Xga6z4XY0I2B+HBahRyPkZk1/BoOu2LkZ9WbkGLEfqmQstcWkur7Yw2tfLDm8j8MEpBYWZZzNBJXQ/27WiwXgpQo1hcRmkiIwMPyaLcKC1O/23Rl5dPuI7t46p7ubdU8w0MJOUAcJv7X3jlpeHl118fVk+cHN776NPhfjrGFy+/Gs/gcQ17fhT//tbth8P7H3wWi397uH797nAjbs2D+09CRyrUP1PXmN+GV4SZAKMWw+S+Xn9qFzm25hehQWrT2MQBoFocn3M11yF8Nb7niRDoOLbqozzHAvrlYSWgc14KKFcSZzWKsLbqK2feyoiliTT5kRjAum9sPhq8VobBB2nCHz+6lybs1rCx/igCYAWHGglxD/D4leUiRQDN/2r7ZbjPTeJuAO9i7nkmvXtGimrUJp1Hr6txodzzFQJC8PU1vPD2Uvl0scy1LCE8YC20akBMsBSBVaYExb+UR4iUgyugFenPKENtghMaqu8Ql8GICj7W9yC1IKMDPdWxDt0UlnWlRK516i0ZTaalrHhTbpqWYKSoWhgbC6GfAiq/WsdR/hTMUcAOrWROGcqlS+vCuKyl1VhJC8KQ6D88jVx20xJ4SYKx4fObeKkRIq1JNJfBceCRFqR5AK1vod5ae0qBP/Lw0nitcgwdE8HVTvi5duL48MMfvjt85atfLTdHq2Cm1qIya+mNzGmxuS0s+KRKEoSzihZk88TRQxNO820UTjBFRIXmPhAq4PQ8ep5FaMyM5wDGl3MgSkdmIYBbBPJYe4fhQEDS6Tl95ni02ddi05k5dSxN2fk0ZRdrqrxcnrXkE5fo5IljJUgjJ75LH90rC/w4nVwzqT6hzOUgaBb7SZRi/VH7JrlvxBBSdRxzppQYDYztjY82aaQTWyvxUl8WTqtgWI5/zeLz+5tvreMY/hRg4oJEgM7VLwjIWDZx2jcwnzS3JM9ax5dRMVbsezMUIBY5h7H+MioBVlsN2Hbf1VpxKx3Woug/Ka7tFhXUoC5Nxc7WbgCqJV1Neja+LTklxy5X594ykVWXb2+lHO45GA4urN/1Pffw20FueNLmDSgtN2qxWgXWPlHKAPpIFBnhXTSulF5cw8iUwiScFrYGDRIfT/Kz+IVHV699Nnzxi1+o+15wP3fetz1jHGN87C1vc8yiq3UYm8aMH4BJy2XWAdtDv+5nzHDwpXp6GtSGs9JhScV6PM96ecogRGDCFJYVg1wj7uidy9UcIXjt2FINf7Hoc+m4qZBmzAHkFy6cS5yVqrA1z+5TlvKPV1L55C/vDmor6bRC6wG7mVpNJmvyOMqgFXiUFoLQxH/02DLb+HppSVgi/u7GxnrqaazVx/ht/mMJaxuZsJh/IYqyFLfHBEzbWyNWcMF3ZVZCR1qoCIfLwwAoh7DkbUY17Cmrhn/yx8suCyDAX51/PK/WKAk8630hAX/xHGiB0zyG5/LUiTMS1gOZtFGsdq+1NK0vIb580CeO+22gIDKMNWYUquUOT6emYwC5gQEnoJbrMTIY6jM945PmTUlrWQb+5jf3SNH42BQj/IxR0UdRVo2URTbSfvj+B4WN8wG1odRTMXy+jQQXDqsj6XBZ7nHQYZDKqAgGuie0SjeXpR+C+C2dfJ53oDCThstbfipcQkzW1RTl2hm4q8eeStFSLol8VIQZagKONUFSypeHuM2yjVykMMMQILeH38f/X4lrwZ8+czLAz33nM+m8nMpv1yfSAaYENvm0zoTyUIZLF8+nn2Bh1VLtZOueBT1aBjOxzcWJ5UodjVlvmLgK40NGHa61GFoRVko8AHbdXKHwRN3Cr+566XSzdt0y6yybcV2MwuMloKk75XSfyyHP6gtwvvEEj+Sb0IHe5AjcWmJy0pfgquTg/I/iCsoAlPgkw2FkUy1X3B47FhhBqWf5RS6UzW9laBHxv439B0ehzVn9qh+TfJpSNvdQupJd6HZ2j/GoVwhz1kfSpwLi8tNDj3mBPKrZ5zwq/l+7fqVkRaG4ifKDB3nATx0q1ioYm1GgRUCzGA4V8LjAluBaPGehK4WjN2ssNSuhF+1eVxrpOtj9Losewci7jpHPpTmi0ZosFdSMNzCzIK3549q41/xrnUZjn9vVNHnegEIpWoVdl+KFMdK5Vi8tRnu5ok2iALnObQf88RNpCc5FKeIeHTu+XMeFi2eG8xdO1zPjyL4scfzYcrUsNXlzmGZ28ln1JXTCHj++X/2E2XTA9UN8x+fBfe+pPioAc83MZpp8oih4UYIPsLQmOtfqoBVyv/zYgAVv1BHYpBEHeMjQNSstfckp8sVbuGvybkbLyAiZdPnIQ56uAbp4mDRVBoOUC5ZacA9/i8dHPO1uaytfWofrcWwBPRfPhCAj6HntMBuZK9cZdnKn8NPyaJ/n06m+e/vOcO/e3eG1V15JvvHHa8VkayHI0ZEO5eeB2irZiFBoD40h/3joaQSWHoP4aYjpmlRgStOCSMHZ0tXm9jSmY1oP/DNpypcsJremsL9Eq3mnFO6xiDpKxtZ/+IPv1zCcDlRZlDCMP1yjFREu68YCO5d1weCQXm/TayJTRdP3rIEOVA1N5l51pIDQ+G+a/ONhpMNXa8+ePl3HxfPncpzP71NpIU7V+cK5uElpRQzbaVFOnTw+nD9zuqy5dTSEiz8skXFxFqgUNGBHg+UMjx/eH7bSb2DNbHhvBMJ9gGetjMZQCGPerJwhu/xL/cMzfYYclL2sYOpehkO5aTXaPa12mB5GhFujfkOUJnkDMV7p2JYFDeCUY42LPkR1WJ9G3rk28qJxxmc8JwfGSV7iVed0BFK4AG7KoYyVGCQyInPyhg/1Fxc+5eETJb68Rh4MscOCMnEvxD3x5WadYP0hR5XVMgsQ8qDWZeTcLTMiOqhd9+BeP9x3+K0gB9D1+K797uAFchrtHsG2clunqJflbBTCuax7Qo/n7CjrEG7SeENLhHHlyqfl57FWUdFGf+Iop8dt1icgKL8vTE865ThcNyE2N0vRZhb5c3zJfrTxYh1lzXFoMY6cPOf4kwHCYvoDWglT9TrC58+eilVfruE4X3w7lQ6yj88ej9ujr+Db71wgHewT6RxbT+Je74f4eD8Xqr/dTrDK0cKEDQGbT3s/Dt0RcGhw8Hl7n2Epfr66GWkCzv2cKTO3jdXtfE/Ni8dA1juuDAmXYSYFAaOl0ZQL0KsVCU87XsiVQWyWubXCzp7DhENolr2VWcO5RoE8O0hc2EkaQ5Hzyc9hFITFlpcW23j8sRiXRw8fDh99/EEtM/DegOdNdi2/SQUBixv9odAF7roT1irxeV/bGyzoJAhMp9UYJ668e2eHAmEwBsmDEE3ldlA70OEsnR5/BzKmibcw671H8U0qxL3Ib50nEznA9NM//VMF7PJbA7omGMrRwEBIaEBfWcwaH29K54RWhziEVpYwSuBs1KOPr7Na4jQFaM208lkb14B/48a1ssjy0cwCAhrcAyJ8UL7Woa9k5E+v6PVHkK5Px9KfyAHgZwJuvr/7x9KZMjN69vTJUgojS4bnxL98+WLRYjpex0rH+/QZqxMDzM1HkU/6CekIryUPMrl793b1EVjfGj9PvYwuOSK1oodB0InVQrpnSBS/8K7vTsW6s74aROdU+0g+Tb7GuLebtU+rmmLKFeMl4I0JMfnj625oMUwJ9HAWQst/1mpurNsyuuFCvjdv3ky+O3EVz9WklPtaevgryz0O7PFrEX58oADNMvOtxVcAYPCzO2C7pnbgAq1n44eAcP8XDQcpn9dRaZJPOj+mac0aeu5+VxhpisG55jIoeyWdszYqAKRB5YjOF8+VPEH6fojfgQ2wFLe7QS1+TxvawoPiU+I584/VV4vRrAbhtZc36kj+rU7Ncjm7Fh8/W4uikNQ/9yiOfA1/Gb0xWgAoRgnwzXN56BscP75So0h8fM9PnGwd4dMBv5GEGi47czJxrB7UWphFTEuRuJRCPmjUx6BIlHFnZyMuj8/DLFe/oRZ9xQU0ZU9JXVti8fB+WodQbOaUsnA3jeJoEfVjANx9QedZ/wb9eGD7BoYLaMVzzzi+1sRvM7bu438zrDqjaflznztkEs5chPVNVlTKi4UX1++pf+V//C+8XbvrH0Ynw0xvFndQ1zhjBECwDYAJ+d2EwnI1sHVlkKG0KkhILCSAeCaI10MBAFdzq71H2dwhryWpmBeAnVk2vrax0VKW0OmZ16CYB80jGrqyqLyze8pVpt9CPx+FXNfC+tBQ+yPmeia01L4iCVW/PDPs557bUYMwHzdS7+SvuWa9dIZYMO8Emip3dnTLpqJOLW8KHHBGYaPLxXdBfcUvYZZhMAqiBYrfaaw4/Kw9RJKFo5Q4Vq/WtpRLicZ2eK4cSi4tWdRnGAPMxfius/HD+d2eIcmmTNwi305nhQ1dHgsQjx9LRy2/1VhaRmQl/Qhj74owD2ANjNfTjP7sbAVwod1afLR6T7P6BOmP6U/gMTp929RSCfvXMEjqXXuWpB9mrsI+iAYH2qt/3iP1uuFq3BHDfjF4sc5A7eOwi6HJpJt6Kwc/LOYrcBdzA5ayGTVk1ECredd8+N0W9ovRrgFCALhmSfjo7Zso/J+uRe4DcQdct2CALH4BHpeSoXW9tuUFdunF1TnBCKMK0vQmqXZ1Csf7CsGer0NQh14P4cVzhfyulW3JywxXal5g1fOXp7heuO0KI0xOxLozc3mmbFsXsFLeCVQeujWLQKNuvZVRzUofOt0XtyqevGxHJoLmGQjLaqeu4ukMstjcvnrFL/ngq3KAU5zmhjX3sgFbHSPLEb9KmYrNUbDUz5ArHosHUNKblZUH5VOeiRdulvITtUaZgB6IvGyhfC7WakC4mhZTJ9n7nWgyajET8KMZLymrPJQzM+rrwA3FQDNwWgJQ9bMmJzRoHdDrDXiTaVrGcn3DG26LF09sylovGc9bnbifloGrdRAlXR1sXjT1L/+pf/5tfK+lrRgSnjeGNWuINSXkPONLlkDEV7R4EawK1PuTIUrm9s5bqs3jRxJNaM9GTXnitD1R5FE+SLkiBW5gKWvUwPQoGuilB74moQCL9PWhoqQrgYRpTaCN9l6ue/0YD/263vIeMCb9iZGy1EhNGNumnkXSIQ0fKq4wUiTnxCEkdLVWjAAtz22TJupbcfOgPZc2ipGAxvqdexb9CNVxK2XIBSMTl4cVpChoAFaMEs9b352fyqwFYCPaOr3tt95vQurR5hGUHx4l7URkbncnvLauPz26iDgKTlHECpAaEyypaDOieN2+R6kFHa2hqXyN6Vu3Yg7AaE+z8nUvoDTc6TApR5H45fonS/nNHWJE9BXkW24KcIcPFF/rZV/A1pfzhs9OtY7mRNTJy+zwtxkjqI/CGMJIA3cywXiD/AQNG80apIBclD9YfrbQwNIttz0wMJFAnVljh8133Ks4IyEQjt/ut9mw1olLlvW7nieeffwwMKWU5Tb50XZYap1BCjANgKFRkFZQRi9L3PHjxVD3clgYzxUjbPmVOxSFtXVAo5f1a6AZpTy6JmxnNLlXdVGZhPa71UlAk9DeM2xx7I6Fj03RCZcr1owGoDmXm3FUdqNbHfHJ75KR/JKkl9GD+z0+suRjqwXxRNVSsezkyw1hLYELHxQJfLJ2VF1zttVCc8sop7zbSkp59f4KpTD7Lz8Gk/EDQoaoKTCMqJfRqNmSLdeHATPsyu+3roS7Y09Es7yu2xqXuHs5FpKPTVRt/GS/w07LyZMnRm/rpC5/+k/9M2+XyUrtuSSaewLFCIyrr5PlcVnuCo1hLLdAk4BZqPsjBmMQ4LfRDQxrQnUuJic5YbrnQjplS14diRyaIJ/fZklYgJo0UIlEogD8q88LVD6E3K6U04CB1vas/3ZYfxHdT346ss290YEhbJEL2AGG2EBWEx6YkWfqry4Mgwiy1hLYHMhTf+7bsqHt9CSOe41+fxFvLJMRp2adih+5tgS2jErSED4eAWjjXRtm4+P7ZIl9WprrgR4WG59z6U5+tGl2JDdCuVXqgAb5kJ+z1YRoaMqU+uZ5gTWp3NNiVB39zO9Uqc7k7CCj6k8UKZFPruWnHM+R2EFeipK8xSOfrlhcIfWiANwf8Qu8yQsenA0NahGKX4kD6LWzWWjhOvEauI0118LXLlmaksWFVFRl/Qbo4klCu0K5SqlmC3wv1yxUt9Qd7IJn44fQFaeUJ/eUZ+uCbtnrXppkvx2tqUbfSLECej4av0qZ3Tp61hSnxRP6dQ+dhh6ntt3NWT2VZSuLipOqdoXs8Xtenrd8GsCF/nKq++I5e9br4/Abrf3wJeR6dzChvv2edD2O4NrvXjZ+UQA+cec7pex7dYjXaO7WmXVvfn938wRxelnKt+jfS8o9KAcIPe9l2mNGPq6lVb5DmfmXAAPk38DcLGlbJEZJYLmXiy7BNf+8JtfyPI8CaJ3Q5BlQGqVJ5SKKp7W8wpp1SmDNSSnDYpsH8Pv46kq1AJS0vV9gy40pvlYIJ4hYzjbLk0olM0QggB9u8/D8q/07nEN5+aX1hox0Uc2wNZYnwg3tzvUWTZgbPoVA8UNwHH9rBVzTLjWanE5nKfG990ZQtNfbOWFL4hJQ/Nh91sA6C0xpe5tYcTYexkGAboc6dDB53oXTElRFUqe2fkJTah8NO1qJz1bZd8Qmms6t/u410KOfi6R2gE7Rniti20WLVc3POtfv1ItBUbtSVlYtR9sGoXVI+a29Dkwk/Iujn7FX8wTKxNekjzLyV7kQ7eNZ7WigCz9KFmlBxU9+ve5eIfQyADfF9nUMlzfwNfFdUdRFSfWF5hEdRUsUWbWbYrSXesnRRkMz4ZOdqEJN6EsZUdpZb8pHxvXGVbKquuMZlzA8I4NwvAxanxhSFW5KdWIpV+4ZMavRodAC1IDPnSzsKT9nvrwVl4Y5J40S2C6NMJumNwB0d8JIgsoivgSRDARDWJrUejVME6SSmqZcp6TESwUwf3ROBrzIOrtm6QjPJjIYZu+4ceBRDuVjgKPnlZSVzksBLEoHgXQvHiXcnMUhqAJLQrccghlNmw6ZTMADY7zPp/vbiI7gd78nvXzlaVwWj3qeyvQb8I39s2CdPufntLa64i1XAajRWUOyY+Dq9cNThzTkwLDU7wg9+GzgS7noc0gvnWa7OshVrmjhN3m4oGz1O3ztefd8w2e/e/CbXpZalSzaId9x2blGNwvKuBVfijdNDnMz1sdwR2M0o6TcQHWXppcnDy2HQIH9YnBrBAmgQ0Vfz6JV0CrBgo8ZVNrQgZZJbztvB+neKEF4VTqVZaXsGQF8NRabIniftLXihThxbeXrt2f93Cz9QYATfzIXzvKyp0U/e045VJ42E0iFVBArKIIXJ+h06XXiuq6XKTAL8SPBd6EI4N9bkXK3Ug5Fcd3vleLkEJQfdjxniDi5X4JLPo2xid+P1K2+MiBe4tdojbJDX5iTOA2HLIzDb3loEesFgFwcHclDvYHZgZYjwKRuHTC9fs499GsGpT+XvviDgwFFz6N4FBCIc5QuZ8HvAsTocD3+vAYTImrXxUPnVNJTvnhNYqVEddfy4zceC8XbKle9GITUOSbZWX6eow+47RHZQ6elx6mycy1eNwLjB7fE0TrA4UFaN8sPJlkYr/Br8oAGqFkP922EwlpZMsma2WNCU1uvz9OiqHK5EgEwQCd5KkoAANrOAF9Nclmq/C6Lnd8svHs5E2yfMu0VGReYQ9A5qY1Yxu4Jfo+DpB/uNfrbUTQnrnwdBcaIrIeUGMVoYNCkOsunp+mCF9xX6RdbhBL0KEhT6cFtRO9R2RXayBEDo4dvzbb48hPHs4o1oqHn4VwKnvA8r3ZfOCojAPe6Vr+ue/0cqsRv99W9pa3OoxCQeN7r3I+WtpfR3NYOMr/Fce6/yzV1LX2KUJfiXXiP3+N55uL574T++8U8++/xe/2QBt14N1kbtsel4EsDdYGEOFjJmFTg7QeLuxPL69iOpbc7qVfyfXNyfXNr2LBJ5E77goFndi/qZ/Htr7efSmkNdll2LlHKcyCqEWq6Fm7yX+41FzW0jY5EKIERXAmPgDAqjBu3xj30dKyZQ37MpnPNzGJ2aDnYHzE94YjBoTPsTyYRZBKElUfMK/nkPzNl7VWvkXXWklF29bUtLwUqQYZcR0hrRytLXjpihNHdoQ4Av1WlHZ9X6FBZfOj3O+1d+J3OOqvPSPgOodKkY9789xZ6Pugdz1Me/ej14BN3YMk+qeus+kmZ/3IE/IJ01akcxW/h+RyAcpTXlaSH5/k3eYjXj5aneqJb+jZyY6TFUS3qv/Kv/qm3mfO2mL0BmjWSqYJSpcqkOiOjQmTMausNN3D2QpvG2OS9Caq9zdOvDXl57n67tsG9he8tKEecoiOtiVDKVnmPfP+wrhjP6uVeqo6gdk7luBLA7LrOY8wRXB+6TB7ee8yNosm1CY/2ClRaFNkmGpoq5IKolO3oHcSqP8F6ho4qP9nmN5fB/UYXly3ZJJNSsKpD+i0RSvsahEVUC4mqIMJrfPajysxPtLOA7tefsuSnHu45ygFXfp0aHTkEG863PlDKjTLvhf9aw1omm3rq5kVTW11GfG5bBMu+gdKV/AyLSlNyQV/JppVX9FKQHFKQhckjPrLfhpxtmc3cmLYHSqFwlnzJuY23w0PbnUzdx1tJAe91gAU09Xg9TP0rf/pPvo0RtvItsAZUBsuNI9ZYZSqFqFpzIYMUXotcFJ5n9c3IMMc4JI2pMc3kpyNFe1qHijV5frgnjopXJSM5iuG6rSVvSlIgtyCJZcvh62Y1mxg6KYEvDudnpZVaFo1x3CRH2DfKF/z8dFQ/QZmhoe5HLnIwJFadlBJkHuYMEFoy4Koj4ml55HHqUiUXQ3Oj+OqsnuFRGM+la6Mr+ixJp9wRHZbrl37luZWARknIQimNT/JXVgMyt66m/pOu/nKfgIWabR3RAVz14SgPAC0gat+TUVvKJx0+UepmzMp4KY2ySVmJ0Tay9sWTBHkUDhiOnFladUgcxlA/w30ghwm8q7xy3dbFxCBEaG2gImVLE9z0MCqlsCfAwOeMbfIRnD0zmlI053Ybp3cZTOWY+hd/7p9527ixTXNEooHV6wTiHPJSYDP9RWOBVkYqKH6KKcvU9tHgY4W4+NI1HhmXxxvtrsef18blyZi1lC8LjuCWP9cEOPsUfQM7QTY62rV9mneSrhbq5Jl71YfIUa0CRZAOg4OmGlcuSaScAkN7UbaNdrSmTvncFePHZYECbn8FJsIJ0UCSh3IqkMrHOHX+w/cqtz71naOAkaPl2/jFNtYMaNBuzxiKWDxNvRnKbiW1Tt31QJu8euupfAGfSqIlKwIPiN1Db+7Xeg31HoG7DQA0per8LFDqjEklqyqDVNvwa0vSaGrWuMVRXuU14lVZztyq8nONXuD3TB2lpIrid3Cb8TSJ02Wq015ADi8LvKMRsd7KO7tfCpn7KajSdvAXvxPQNvUv/Yv/zNuqAQQICyursCa5rv2NWAX7TStqq4c8p+3qSFvFkVAe0lW8HD195Z+DUrAUNJuPrVQ9XGmtdMMkvWq/52ozdIrUKlzNJ6Y58ts6BULcj8VniRogGiAPorQ+E6JpJWRjxCyas/UHvpbGyvu2I6vCopT/W0dTBHkXKJLO6E5uleVTvnOxKUc4kHIJLlc519AoWiO8VLLq2VYgNlDLqsa2CSHxzMCqm6GuEgx6RGyyKqGV4NLcNGA0vivTb1Gxv41mkVGjuSxYaGhrSpDf6qNFqa9o5HmNVqQuXKYaAh7VS/6lMPJFcEIHtfoLVZ+RfCvkd8UVL3EanZXR6F57xbDW06RAhhRVvX6FscqnpavyR2VXuakHYFeeCeTV73dgy98x8Rf/k/9z5da2GMjPYNHbDn6rrOB3Pxq3FdbOmlnbcLnWe3Z9dD/gqnHvsevx9FRn56lp9/aWNeKsydbyIs7rRe6pnGvl99SY0EcMaPNTypm4tFdlWUQjO4KKSysf1reHsKQ2xzGhkV5l5aGZVhaJNoY9r3+l0eKMQtGT+nXa6l4YKB063GPRq9zQJJ7NH+t+QCTFbhQN3W3vwOQdJXStA4aeZ+FtTy9fHVv1TSYVr/EeT8L/1K31hYDa/WdlkYuqlG1YFt8PU85O6KjlCzEKeF7NuzqHK711UNXiRdIf1T+noiVHdVQTahFb7le9R/wSXBs0wMTqj9RZ2bu1fZqW+djqWnjVgC3dRGhs+bdy+nsCHdAO8TomkqzFL1m1PlDHw9Sf/lP/fH02xJZgSKXBfQVYwYBWlhja0SrX/DKVz/+JC3QKbuf6Lkudk1+aM/GlK80pi9LOLTRLwg2AuyobISm3Xm3SDIV5nhctBJez9RflSsgCM0cVdKhsfdyVgBv/yzqZtrYmBaOKGakASo0aoA8gq5edZ3w+LVgHVj+KKTlJp0ydZf4rWsQ1KbZlq68Hj+rzGO4RkDisWLe6gmdJWb8BCs2WFdQ165l6UWDxSUF5BZxR+nouTT1XUcQxGuouTo6iSx7Kam7gVI6Y0ErPcmv6uY2y9nWy5sqod+NJuTwRZs1mFt8CRmUlgri9H9R4HSVOeeRfpPpVfo3o/vOmjAGDNhmjxer9i0qdNOJpGZzd76DtLifa+v3CgPhjsi8eyesv/6f/98OaldvRkQOogMDrV4hMhsWAHMWcUSJBJpVRVegPDj3djz1SyuHkXO141Sy3L2Ytl1VQeW5LWY4wS3yhJkwSXDfLnesAAS3K6uW5lqF85VFroOfbjrI9To3v+x5NAIkxtTVczvVycdL67RPhzd7hTgtVZxayamB5QnPruDJAWp1gcwGHPq/ii2/24LDaML5lwIhefQ5u0+FIsJU/4MeSGhtmzYSayEJvykQPubguPyShBA+2yc9zQKz651Ye1ZZstRAsgc8vnqUOPkZV2+cFvF5z81pfyXs875kGMDXv/Ndi1u9SnsQJnWSFJuVrfaTplr0UOfUtvqtlyq+9KaPwgtfYupWW72Tiq1O9wJ0g7/6s0+C54NrkTb8v9Lj1+6/85f/wsDZQ2W0zTQu1JWwYFQ0bB5ZnncmVMNxrGY1u/AGhFzROQP/NP9Rq1fh5KsvP9hoSxijbtSaGbI7Sj5jar8vtKVPf1kAUzQkY7fvuQlvjEVoTT35+e24VYn1dOIptYf7K0nKLF4A5p5TwZa/qXC1PKRHL6JpyJS5A5rm3v4EMMMuViHWy/wc3QgfT2LEvJdRYfARnsmg/wN1KE61VIS6vTKXwNlY+UiV5dr6jybfOO7idWdZSgEQo2lnKJCe/Du4CQ8r0XDzgrpniKDdeG4YESjytkaKRq1M8Cr+66yPEHBWtxQ/XaeHqez2hRf5a26asI3rIKXzzqqC6SM0tad/SeTYcs8DJ/cSTB3A3JWnpuzyfy3ukxAniW+YqXqWplre5pdJN/NW/8h8dWuhdzVuIZOFqmjiVrCWmIVLGjvRxK1MBuFvo2t2YPx4qzYg44R97nrR7qbT9mWurghDorQ6W5mloKYJDR1Usle4V7AAXSs4Rbi+nyghjOs2a3D7N7yhg5LmgjJ1tE0y7tZupVqOmk8ML2VRcDEzcbomAG9DESa5FCyWywCtUlAXUud3djr8fFCwtLJWlKjfKDXQoPKDfDn/v+6LF8tIwn3R4XS/ZlnVuvrkRnqJdmTlLp661YC3XAOMaaAXgdl8V8c+2ZLERbcwdwIdYaNdRLqC172AN2SYtkRrmFfChRpQS8JRMnLvSzFCCFFKdUvShLQF2gFs88cnGdc18p1x0MmQm+rxobbuLDm71AO5WTmVXacnh6bgCjdxKv73gIJ3DNUPR3qFNh/4v/2Xgtn9ImBKhLM63zR4NA1ob28DdgFPCLFE/D9LJtB899MrykYQf/1ylG7i9Z6ci3qdjOczw5VLEFncEbkdrZRvzynKl0r08eQjFkADDeSa+s7h+e86Cl/+W1soHjkxm2BTTC6zF4GRlLQaGEniq2CzVSClq+j/SAixxbdS4F2HtFf/my2Ln4TAX9467BwCEXsNwAbl0dnzaDugfxu1ZWjtW4FaGjh2F7nvHAHfxLWWjnyic5aPO1dQnNMWLrHJNMfjagv3GBTIkPx9u0mL4eBNKGliTvzwpaq7lWxNkxcukUn/553cHbYHbvZHSAKj7jEDFHR0stnxSi8RAp83zfX+nbSN3LIrdgVzyGYG7FkqpX+6RccltTMYO8dDHIAM00LtPbtVa/4W/8P+IW9LGmI0Y2PhEJppX4G4GujEKc/zfMm1Bs17E5JBxD/JwAIswnkYowsMSggcylpvVsI9e9KrAXYtuRnHHwS2EjZVnuS2jimJEP6q8CE18lVdhzSGNt6YFg6X16TpnuzlRbOWSG1q6YhLueOiWQjnj+btmSfyWtobYUl571uqhw5kii77gc9hOPjaVtI2xjWxqqDN8LksUJamRHCSHZul7mfSHYRHPCES1cgEBkBdtKZNdJ6+eRpnA390SdLURqeQ1UpYa4hyVY/iw3JLk0/MgB47ZEf+jBFqu2kot1xBQvB+dy4Imbil0PW2jK5ZQ61YkWYG7Y6eUQzEpzzDyQvBI+fju9Sny5OZlhdXVtTYMnPjo03fa2t4YfE69Wh30/YX/5P92qNOFCD5fmfRoo8r2SncfLLysCtYRCbXfzXpyUzBLXNcYTMCdaEQ4NEuNeXEL8t9B7vmoEBfIu3PetEAs35QfCGQYLG/p5Rc2jyrfOjHF9ATP/Ba3CT0gjTbb1MV2t74N476vHxftAYUPhXqp2X59a/H3fY1hPy2ZYJtcZQCCdL0O6fW1/COkXob7vdyubMrwTB6aZaG7Nfx87pBmu14AnluMkm8PS1EwwiGLGrEKD7xHSLi9/j1vMmjK3SyboCzPqk8UDagJHPeSV308NV64FZm7O7YZ3ou/PdtWL3Y+kvcoUMI6V/ntPvCVpQ98BBa4eJIgTt8ST36O9mzUCtawcIrQqkSZbdCvEy1ep79op0C5ZuTU0dZoWgD9IunUy4eA9cnw21i3V/W8Ta8KbSY8mPxLf/E/OLQaDYgQYIG4jAlO0BR14gXA6owtZuRc8QPqqhxr4zrP5FdxRqHyCaAqfSQM3DuR+ub2VpVHyIsBd4V0dsRPVY4YWwwoLW4uh3zKLelgLnoafeKJT8F84NNnL3z969H6ejFzfnF5ePj4UWm40Y35GftnzNYOSN7T6yDV4S3lSnklNGY9PNB84gYr1H3AToN04qLTPb9rpELK0X2LyND2ZHOjNltfXV6p1sSbK60eDaTyreuE4l/q5bqv59HB7M/c73GxSvTGr4AT3aHBWHe5Y7F0hlgXF8wiA0OAMwro73UQlFOTcQnuedZ/awWce1zgFnoeHQPIEgcf8KQbqOpEvxBaea3+eN+NpbPgdzca3s6X7/N6P5+pnPqX//TP1bffU1ZFNs5cEUc+T5LV+ehIBs41xJPAcajrkV+eX0dxFdoZ0Wb53GvX+Vl5VfMIALkqwnIUs0bxHz96dMQgz82eVRjl3ZkgTVmAHOK4FrgMJqX+f33d27IdNxEGYBPHCSRXwOtQVHEsuIJHygunSC7AdgK1+b/u+deSh03a7i2N1OqTWpoZjWbWl2ZETrv4zEpJTnMuEyJ8ToUZYSOPCNds49AEvXbWcUdW7JbuIMpxmo3cS28pBPRCyubRi04wATmzV8A2B2u9c/pOHf9LZ6/HZR+oPev1PZ6ysX2SR/nqssezu1Kr8XsCPYQGxn4sf1/i3X0iqzOQr00b1NsXoHpUvrV5JZZA5+klfdQjSpN9Uz5n4Ngn6LqxSx0bvVHT9yO7P0lq9kW0s/DaMze+07fLYNbYM0F4FjJLsSah9OmPVmMyUbz9+9/+OsG9T7T2IQrQfg3awAGOp0T5NRNRXBCoqVMnCBiZg84ILcNZanDM+jBWuKaz0T/vtq9RmPY6HhqtBGivLZ5o5jg6jB6XXI4kG81cckXePLFM3bSJHgJuYiyRPQEWp/r4i81jbWdtGnTAeICR5Lq2jMOnI57BXaAHnM1O6ocG7k2PYVH9z3YGuRm9DzEAGoB+HpYElE05lw5c+j3abYXNZvOgI/L30TqbBW30Cz/LvrPh6OJHV1jZTvm1BRbUO+7lUumfljx9oF+svMibVMQb1GZ/cz99nP6yw8+uTOl+PyZ5OqVOuQHiht1mPak+ExNWxPTV9vnTjs84rAqAKv1Q9kpPUPYano45DauME9DUoXenFpWbeRkgX71OxFtaI9EzVFlt8gUs+VkWvM4C6KTaczT+Um3LU5BBdHRTVxlwnWpX5MorguZrU0omrb3y9cmpd/0gf/bJ8ljQrtg6PLUrb8AOfqkOpYPgEj/laARHJ4XyKd+zrvVTbvA6M5ksLhuhoOxZ+BM9IxNGtWk/T2SdFZP6jIeZWIpgJrjoZ81bcM8vx6WN1GCwPi/Iofs1X81yeQfnHco6GNSgdu4dquA9r13bntgOAKeDOLyBQlbrlak723aUCzKBqcPVl4985Z86aIs3vvPYPbTQWra2DdoGqhtp5f1pa9fB6E/9T0Tb/Al3fWD+TJ2T3akfZI+UjW7s2Yin62+/966suuJVuyu3/ivfQvVGr51jtNLqiMcO0B1UbY+GXnQB5a3NSVNe5/EdyUfTJUQ8it6zdHk3CJKSO6+rpW1arJ5pO7GRM8/oEPKhiz1N0Q+L5OntLD0zd4FwWMIe36HlsO3la1Drmuc4HVJHF0pT5Wq0fOs5v1hHoa9RyoEg+P7772eWHsPCR52bZXkB0lUhunAAflK8GkDlC6v7qTeaIkC3T0bZ8QyqQtef237oM1PNc4WggTd2pWP3sft1MxS50upSvjp6b2pX1lnfPARt37alkVanM7DVsR+iaTugvtA69PSFlgLhfLHr0n3kX4HGvx4YNS81oF1GzM8RXujmVmqZELqA87AH9ssJ+TOp49KWTp3yXL/tz4ZUWQbUiCp3GvgatL7G9rh8pPj0GI2AGmODys+2zQNO73r0a/XachIQJL6ub+Z1A6ktOgFOHh2U7W/L7Izdtu1QtJ1ByUVz6n6X7eFF25JRHaUtf5TlGljqUTza0vesBAw6eYOUrn6nsZcr9ACVpR39y7/YYzBbBXIMaj8oD2nbnDqxTcDyhzawQQwd41edwPjj8hMo36G7joutb3qWg/LRnjzH6k9blPNLy+tvoI7fZrVEpTvNecqTimGSmxDprrWuEcNkZp0o8rICZ2cdAdfd/5wzJJeDKpTjVsk1yM2Nra6Wktz0uIHSuXPtFTmus7SbHWip08Yx7vhKdfDocoHA6A+skgWb75nvQ461d2MjT20fcKS2R9VzZ5+7ckBnb+6T29UeBswx3ROosXRubiNkV0Tyb1eSzPoehF3Blnr62j+O7z//9X5scBNLH9eu6i3P6QMywARGeJBf4J/uetyVBLaOiPiqlxdXp6e/Zm19Wi6RjWL2U1vdEO904Dv+nz5IOz7fr/VuMOHJDijfsuExcj+dBMbmwPRl7OES24Vz+OZD7ETvOpq94fxoK4Xs7+SDFlS/0vLjCZWp3if4HjO3gnHGdQwdnymajlrHDa4TywOqlyorjxNKfy+v8qB6oakDy99xZ6PyqH7qdRj68pN2FsTT8QScQA1Wz0Lbor9D60ovXyif0y55ePI8+Z60J6/m1d/53tu3/qTjj/oEr+73TutP5LReHZ84w3m45ePuziT8U3nlPW2Syt8RNLUiRqQlX5dk+qZ1hXtbMPrmuPK0a1/JK6dDdS+9OjjX3Ao5oIzAKQRUACiT0jd/llVAywqtP2nkC3gX2q4yWtd2QB1jO9DMEh3daGp4HSLfNvKVIX9inXY67oSW3e3wYAq6Du+molP/DbZd/SkfqwflV3nnasPQ0TN88ALozqAt3R0edNcZtnqe+gDH9RHgR5d6vQEf21IPtNG2ulQ2HqD6jI1WU8bm5w0r8KQ6vTH5tiu8xkeqnMwiqD0FtGOzJdcyYkAZVIkyB2VcZhhoo7w8St82hSoHSo8PZ93bFk66Qo2C6u6p9nVi28qrdw3d63czOkTzcEbaNX/qceYLyorOBPzQDpQ3uFr2iW5xuMBWDtTZJFWZlX8eA/mC/Enb47PurAfkw4i7/H4GxJ7FSgPp7npbYFs1crmKJ7qTFvSGGRYqW90WpJ6uNlnhk7blVTjll3f5nLzv7aoPQNc2059lpgCUUIqYM5o/wfEwuJidqO41rKxiFTtpTlDf2UIdXRqwQJ08mdUFP+VwO3Jn9V5+tKxYHYqVUVQGTpoiIF+2/O+OD8Xgcy/Oa+33WL7Yuqa1sXaW7uS14Ez85HW3B55+73F5Q8AedS5P2IWWXLQmBnX1t12S4fxm9rFf2KCvflDbygMT8AcNOPPqCm1fLM2eBXdiBnSlu01yc1ni4GwEKQFqJKhTQYUpO519QhUApYeg9KXBo3DyufOAbVt+sHTSytBRDTr8zUigcmtbHV4+Z/6O93LfWcS/TpWePMeuzFxoXW+2Hpw2l9+Zh7UVbQMbKjtp79Dy6lJ9Stv2eClzrJ5+UqiMz8pHGVCurLaUb9PC8LhueDNNzP6cucGO6M+/2IduJ2hbBKedBcctrx5ASh596AVn5q6SJ6HjQhvCQsteS4vgVLA8SgekrW8Kqnydr418ZxbguM4tz/JDp2PQQPl2FARmoDuc9aDHJ5JZJwKyeiffACTLcTd4gbbflZe1FW2hNp/QsqJded0zXWj+LAMj6+ZvNGRKi6WpXaVlQx9utR59+8CxHYzdNQra9oTKrG8qv7Zrc7Z7TdfzGB/o+GkfGrxdDm5ffNZdaqle4osJAcMshNrppPmeIONzigVoZjTOsqG74qQZE/NWyEuC0kJWbmTCaAS7gdgPWWYkR/9uvkqDSZhKJpzrNPJznYYvNAswatjnz+koUCfBNXi3nGoz3+UInc+ftQPtSMvfuXCwmf/enk2p8WeWCs96dqv/YPNVgrxOlj9ncF+BPYPikw4NfW04bTnxp0B123RDkeP/hSefqb94s8wrhtWvOtCNDZbirJjIK6c/QA/49oTqXARo513X6IeHPsRfOb76slDfnlC/opeWpugSjEl0s//fQLQZzFnhM3t7f/buiwRRTtk9fY5C6bhrv7EgtRpZnG2THpF6UjabBdIuStqzbN1amlAMel/u32/eJ4h+DJnvDeauIvzevvn4Q5R+yegL/b6g+vm8rygo6BDuw5P0Tb3S9J/wu745aJ03FRzmsWyUiAPSLmXk2qudO7i5idzv1EX3dOS33347TvOgxsOeGYIJVGu1BhkH+naiPSM6yHcA5ynau+idvD3DdBT3Om1Ou0EB5EbNqob129noE4d7fc0Txd7E4h/FV0503+MES9DLwXg3IMhoJ4KmgL5WU2bDkW7gofBgz9jCb+m7d+nboTdJxTfzaYnhnOvsNKSD1Z2PBmTSBtG86BtxXmSG8kV11X1eera8GBO8cPFuVimiELtGLo1c+u5vThpMJpL5Ial0EXkmvJn0UOrrYO3ugJqBoT8uH2ww7/aBVEWcCcaZdG0j6zPXQB6mcLyRyrkYYGaKd51ImJ1ZdmXZVP8uDI0QNEYfps4APhvweTpzHErzdHhn9XmJleJxf5hNAL19t08PZ3a79vXiCThrAtzAmcGzZxVBju/QRQbeNVg9usGU4WE1g4wP89TxX3M8H0pMwPltRwGoAwTg2vycWbRjpzfgrfUq7zo5uwxq9nN6/cGPZruP7zMj2s4bHsDuRjLRokOvcxzDQo9bVp3udGCPWb3wPH6WNVjDCcGUsWOCKXUvF8v68JTT/L3sBLx3+rvowybajm31iXT9vlsfxp7QeRGmfqiNBcfKfwqmj8Ve0r4KyfbqGx7bmTrFLOfu2G8B6vhF+X0cLfihvDK0OlcHMnL2Nx9Okm+qnjNPVG629Q6lN7HnLBF6ztqbj3RO0GVO14/ncsAITxmea0Rmr7nOWudxWG9k2DXf67vsVMaGOo/+aMjHG82pL/rmp/01UysHZ4DiSb7ZBI3LOFC5EB/+mjTY9qA87mXNn9AyvMFJU/1h4Sw72zQPXstje4o3GGD1qr7V+S6nefaOj2M7urapX/8f3Oscl6+08YcPPGW//ctf/ziP321YT0lmuwjLsffVpnE6SDoBEJzv8wn0oOM0WsUzSzn2kRrCivvLV4L0cuoLByi5gt+oj2yPqvsLAFM7jttgQLdtnk6dFwCCLhViTv4N64F1ZgZCdP/w4ePY5tfVfhjjY2OYOQOQaS9zBwTZM8Oaca6OIt+MY28xezzO1qF0mOPqV4dGlnp59d4BNGhmX3f4JjO+cNlhI7/tm3xYKO/83+NLD9BUfdN+lKYwupAd+6dfI3M6O/OpF6HnK7ppY6uAH1Uy4+n6Qj+T5qUMuoCTf9z2ifxiN3OF4chHl4qZVNg8euWfbxai3x/KzeXQh/eEPfgsi7SPfKmypoAtpR2eJkT0N1D/9vd/+s032v08wnSsfQ3QWw+zVBPLZyYMEWN9uBBwumsvjsKcMyf4r5EE5QXDBP1147U/URLHx0iKcqy3PVZRp1GXSb1J2zIQVedvtEgbec7kBGEaJo+yDIj83a+cpoM4IedAAS0Qze463MsL9PMDn4K7zsJSwh77T8yuLsfY7j09gTmb/kMvUOg5s3VolGmMjzz0QUyvsxn0wNnnvYkhbfnbO6OEnm0GR5eg2otn8YSQPkDdDmxnvcu/kTFt4h+6uy8Ilwk6X/OdPRij9vKl0wwGbQVmoHX0qsDJB9gPMiS3jKik83XY8LJvSHC37Uw6afPDxx/ffPfdP+ZDSOR3UJMF57LlktsUnLrId+/TyEzaPHz7hz/99hujbt5qENRRyIyikRnrJYJ1HnT88y/3l7Rsz5T6BMLObPukDqJ9nKbybxzeERaGkgnwceIGnTc+pALOl1fn66tusH5M2xkQx+k8qU4SXDpJIIfN3pBc/MmaAI8OHJ7sONmnxFz3z8f0E6wzm2o/HZ8BFf7yRba0juPM4Kcz2cv+znizkegKEIP6q6++3s1a8c+XX/1iBkbUid47c9ogtspthz1wqJ6diJ+0+IQ9rr78M/mQTFsUqZ8bv6Tj98hTrq8zDYzu5d/g9qOz7Kis6pU/mx7AD4/lyZBrM3KD0wcJdDwF+n5+LjrG/x8ya//6V7+MnA3KAj7x8KTDK9j6U58tf+rTssLbP//ld9/YCecj4DpmOmeMvS7Q03gClQFJzejOQH4XZjr33fWSgZn/6ujpbG3Cy28FKhdEMwjcSKaD95WrnK6IyF27oOuvYrnuJsRsa1XEKbx7NeC8/+j6LQPBrjJBvr+3Y2Co2ze7tz7XzQIo/zdQ08FBMzNHuIyAdRDbO0AhHXUG2hm0qSugAzpuTvnRafgE/ey0t+6/9kZ96gS3TyA8BnXaCT2rHdtk5c8+E5mrrOXkT8eJ2qRTukyG3wTkFdhDF//Vv3g8f55lL634YF4vyxT5mK3ZGH3waXATUj3wO99PBWgGL3kGqksFajrreSXMd8rx5yPvrPLbV7/wE9v7e5MHu4esztzFluMDRtbA5Re5I315eXnzX0GTbwyL3fxfAAAAAElFTkSuQmCC"/>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AutoShape 12" descr="data:image/png;base64,iVBORw0KGgoAAAANSUhEUgAAAPAAAADwCAYAAAA+VemSAAAAAXNSR0IArs4c6QAAAARnQU1BAACxjwv8YQUAAAAJcEhZcwAADsMAAA7DAcdvqGQAAP+lSURBVHhejP3Zll5Ldh/6LWTfI9F3G7utlp1IWkciZQ3xaNhPobfwhe98sR9MN/awrAtLZ9gyKYkiq4pVtRv0yET2iQTg/2/GNzO/DW7KjkRgrRXNjBkzZhfNWt+15Y3tD1PCtWvXLuOHDx8u48LCguy6/7Hw/sPFZRlhHsb79+8rr2F1cN/l/v8JXXcet36+9mG03XlCw6+gzOxe+rtprh/X3k9L1xaS/2P4DLhd/v27pKQvi4uL1S+w3C9dW57evavMKvduupiWlpY0O52cnEzXpvfT2tratJy81dXVaXVxYdra2goy76abt65P2+sr0/LiNO1sb04ba6vTYppbXl6a1pZXCu7CwmLh9f4dOk/TxsrydG0h7V1cBOJFlVlcupY6y4XftWmxru9yd35+Pp2/fTednZ1NN27cnFZWVqbD49PC6/DwOOkn08rCtenOndvTyupS4ff69etpY2Njevv27Yx2i9Ph6cl0fHw27R8dTkuLa9O19OHk/G3GHn8sF4UWUlY7b8/fVf+Xlgb+i+kLOq2ur0+bm5vT1s5m0ePo9Gh69WpvOj46m94cHk1379yfPiwtTK9e7k8Hp8fBfnn67e9/N717vzAdHR1NF+kHml9cvK++riwtp2+ns/EYedpfXws9k398fFjXUeeiyqFL9Qu+aBT8ri0s1fO1hcFX1z68r2f3fRWXMw7KZ+hrPN69G+P/PjwEvjT9FroN+Z03H6qdom1G68PAES+6vr9k29G++nBdmOEZgoxr+L7qL6+uf91Iduww3/B8+nxYzGAqJx9ji41ch64rDTIdut7/r/BPlak2kvVjbQnS382E7TKEYRuPEo4AUF2aeFV2PK+EqaW9C+HUGcI52nP/LoyFyNrBBAtFj8pO+SkMtRaBWJu2N7emWzeuT7du3pru3b9T10cP7oepk7++FqZejXAEnzBQ4Zf2h6IAp3EL8wb+8koUR9ExOEX4W6EQ0LW19bo/PjkNEx9HWE9n4/Jh2tnZSX/Wpr29vXo+PDyIMtmcltMPAqLs8fFJ9XVvb7/KnpydT68i1KenZ0EkgriyhlgF/9oHhDPuoc9MSK5FIQqLi0uDXhFg9Dk5PS0BWFldKUGmH8E8P78oRQDu+ubGdPv23Wn31s1pdzfxxo1pa3u7+rQaXIrewY1iQuKlpcXAOKn25GkPP+r/+flZPeu7duEgHY7Kui/hCJ4jjHHHD3VNHwfNh0wsBparEuC6lgDnr8sI8/ej3IDV94LnvoJbNJsJrP8HjAG38dCeMCuWMNIXl1bWSoCFvv5Y+KfyMNdo8ApxgOfLu5emEwOZUebj+x+LH8OdD0WUWTOd9wMsZ/Xn4SnFWnQM+yV9RsTK7TjC6enbYkaDXgwaBpFNYDHe8vJqmCDaPYJUOGgjkZW5FUa8fftmrjeme7Fyd3J/I0K8GWv0IUz1Id4LIWRdPzDxhDcw9Ws5bYKDST1jtrexOCt5Xo2Vge27d2/TLkGPJQn+LOdmFIVwNrMCS7FUmPjt22EJLiIAL168qGd5uzvXp0efPCohXQ3O+nIUwd+IkKHd+wjp27fxVBbjaUT5E4ZQtARYH5di5XT74iLCGQWymL+zCKtE7S4nrege+hgdaUXH8A0Fenb2tsbs7DTewsXbCOp6eT0fYorWQqfdeA7b21vTzvXrpWxW0x6agAUX41J0vwxwNuYL6c96no3FesZpJf2RDy88hX9q0CQmVa+EKw4qvBPRgUIdvDS8MDWMyzvjNisrNL8Vbya4NpyOQl8X4TDX5uDH2UNCw5FDqBeKV8EZZRcXlla+li2xG6viQaSR+Z+H0fgA+kMYBqsR6HwR3E6bLz9fptM6/FNpHzIYH6cLneaqjW5nPr3uZyqt0+dxE2hojCqcnJ1WPkbFOCkVl/GsGEraJgsSQX3w4N706NHD6fGnj+Ia3or1XS9LvBQXkcu+kitLsb6GGaMcMobLSVtJmgES3kXACC23louMwVrQ30dwueBgrMSlHl7Q6GPGeLjIR8flyhFYV8J9LYyHefWN9Xvw4MF0HsHZitA/efK8+sYKH6XuxsbmtH9wHJiL5YZfZCwPj07CMlPKb09nsYLKv48QEUaeyGpoMARlWNTFdOyC4iCs6V/Bj3AfFx3xBnwo1Li2UQAD1qABRbIRvFIz143CBy2ux4u4fftWCWVbKYIs6ldbYM/47yJ9b4vLclMMxlxZY0YRC+irzGzYK18grNJL2Vf+4KPcVngfHJQppZR0sXn+Y/7v0OUqbQZnhOAynzcL2u0QylSeNHExPvSlAM9fu9I8oB8PVwLk2rHD0FYjSO+GPy7X7XW+zrt2/S7fdfq+6D9Lmw+d/7HwXsZZmSkWZghNpRTDiO/lVfqwOmdvzwsnVisVw3CxiImE+8bNGyW4jz55MH311ZcluLvXt8JwEc4w70UsSzlb7+L6hXkW42qXK5x48TauKRomcou5s4sYLE0vhunfRWjN5QgHUhDe88z1liPU5s3c7tLKl30cDEzg4H2euWpZmsyh5J1GYAHf2z8oa82DeLX3Oq1HiNLWcQRsnYubMstLq9PpSVzRcoczB4zws7TmtywwehGiwi1Pi+nrSnAlrDVu6QcP7e3FeQlKMXNwzMgWLszyeVx0MOF5HmE7zfPwaOJ6p69oDu4IH6bNjVjl3euxyjvT9VjlDVY50w9KohRJylNa6l8LzrwnVx4H5UWxLJdXkr4E/uCFmRDP6Fe4FY6ehyeRHilR5fSjFeHwJAbtm4c/DvI+Dg2bx6Wtbi//5R4+nvN/KanxjJYUiftOrzlwUqrxeQSa8Tt8jEQj0PMzoeuP9GaoK6H9OHQ9oe/nrx0/fp5vR9/m8+Zjl5m/7+s80Tv9B2HWr9LeyXY1d+MSEoz1uHcPHt6fHsaKff75p9MXX3w+3b13e9rc2khZghfrF0GrhSSLRUmLaJVAZ/TLhT49PY5buFHWN5ikL8OdJqAWZDDOWIiJdUn+cizaWuaQK5kDrwaflVXWF3OGEdOfWiQLg7ouJF99iz4WkFhc7j9GNjc+ODgsS63e69d7aftDXNaN6X3K5zbdj3BF8YQ6idN0mLICa4xmb1Ou2k/aRrmoy+UxYP7FxLcRSG1xyy/SV0AJJlgEGH0Rdj11zWvPSoDP40qfjX6knxaK4CdwVQ1TXMaAivsfwbx+fScu9vVcd8vDoExHn8dCYvGJBiuwzlGOZfVZaHPioJEpCLjzPDHi4GfwXIere1Wu6iqf+l2uy1a7CfI7qDcf+pkD2G0KH64NZSI0nG5TKC6apQuLiyvLX6f59HPE4V6olFzQUaBa+ZH7xPnGO/SzDrmfR+TjMJ/W967zcR7h+SAvY+ymIkETS/hm+R+3Pf4fQRpmrfqjRm5ng8gKhGiogsEMOmY24BuxAg8zb/zZT3863bt7r1y6GzduRLiXIrCntbpbK6PvwyQR5HfmrpaaM7tjdVdiPdcyj12N+3uWvCBZwgsDQroQ+rLGGxG89CBCPVxBc2YLXhsbqyX06E9wTmM1WWLCwJoR6LcRGgLac0wu6NoaV3Sr5scscbmt6ZfFqprD5qr/JxEii3d7+29K6M4iyM+ePStasjjrwaEWdYIzOYQzK/w2ympMJ9KvKKAl9IiHMdzMCF4w4XoTaNREVyOFVjyc4e5H+FjxtLscBSGMKcLVMF3Eol9EAI0FGFbtzZNvxhNajRJajPCywKfBgSLR5li1jWJNXyjgXtdgxcAtYTTus9j8IGIhMAdv8SwGX1AuwxIOHmsYHVrormCO+x9cR9UK0orL5EWQXfRxGMmZ4F7Jd8HnY9QilkoSGglpLYBCI/lx6Lof11cXoRpW5/ez0OU8fwxfnjCf12kdwOPWSZ+PlTd3L1zez7Uz4F6V6+uHItjAF0FZBAsqN2/ejLX9bPr5z38+ffL4cS2s3L97JwOJVoTBvNU8K3PGCPLRwZsI71nuzyN4EboMxmoYJ6xbFvgsc8FaTEs7aXUyq+Y+lwCW6ztWUXsOHEmuAV8OfoQG46IxiwpHVug87ROCxbiJhIDLfxxBvnnrbqzuwZjLHh6WBVYeDVguzPjq1ati+qVYP8J4eJI5cGA8fPiwyvI6CkYs3GCqKXNSq8Rr5Z3Am1BQJodvxjbOEJawmalH6oC3bkWZxZ4JMLg8GwrNiFAsXGvueOZ4yRtweDPabcFDc4JVbnKQgYeFK6vtt2/fLpzXVlYNKfIWHujY41z9yJh47PHu0HwnXdTmSB9ljcsYnzHXdl+LeGmjebrrdpwP/fwhNBh8OAtBocrPrtqtsqU9cimLM3hfXFxaHXNgQUHAdMxV5UZO7DJFiFyVM0jVwEdhvtx8/vwz2E2YLq8d900AodM69H2VoREzqDXys1D5YOTewkjD7dgERvBasQyTFJxQrV2igs1ahnkI7sNHD0t4H3/22XR9d7hs2zubJaDmtRiK8NpOMec9j3C65xIXIwaXxeCUoTdGkC9c9B9zmvuyuiwEF9S+rDnaVua5xbhwS13uufkv+GXhw0C2oMZc14AuRTEMa2Y1+Q1BSj83NreLLqzryxevp4u0b9sG7S7exypx09N3rmyoUwJm0c483xzf9s9aLO+bN/vBwXz4XWiwnjnp5nT75m6ENpb7+KhWz4NohHkIG0tY4xDGA3clLv7jx59OK5RG0i1yDbyHJ7EcgTvO1CLo1dx2Oe3Wwl1cdm5sucChl3EzrhSULSP90ZflzM/R1NjeunWrFg8J9GL6BncCUO5+FBWvyIq+PWNw4IHW6o99bAYM7+EZSnowWfPmuM4UQ26MozTPogBmB2XwnnKiMLaRhkwU34WX6j7UUgYc6QRY+lKtZaDcCHGhxyq00IAEDfdzAU7stH6eL/9PhWp87ip0vfnOdWj4ff9j8OdhDVXl3xXMricaQFfEaGXkOUBqweNda7YZTExXjIDpI6RWar/44ovp88T79+9HaHeKAap8DZjFkSG8FJpV6bdxoc9P40YnjQVYCvOMVcz4PzM8tF9BehhlIc8Wa2rBJve61QpUiHxAq/DDeJuxNFa9Be5qCzD39DiCdBIX2RaQQxBWj//Fv/yLaS3C9ptf/3baubFbK81jb3Vx2j/YrzYdurB6Dc5WXFJwMdDTp0+n/X2CO5SNfNb2wb2703ZwYH15AFx2+8i8BHiYy1vhZnVZfBaS604BfvXll9N3338/7e/tX1pgND0+tHcd2oUm63GHpVEm5r6CZziEA0tIKSv4mPO7NqOzysZpZ3u78NvMWMKf269fpiTrG2vTSejDwluk0ycw0Bw94duCJjRPdaz2gkcL2Tx/eXYV3HcUpKsDH3O4hlcByAoz/kgAV9Wqn3/NE0I8lLWvdVpea5ugdhktZrzPRBPv1WpmUvt5EPWqoR8L3aHR2X/cGWG+Yx3m7zvM17nsdOE74Hda3wsWYt5xt9RN2nDLBsFFGn8hTMyFFJciHE5KcRu/+slPps+//Hx68PBBLTZxlwhonYrSNE5N/y1YDWsb1znMcRoBVq6IpJ3Ucw2VY10RnYaO1cm19pO5USlTApr4Li5kGqt5pUWdG7s3avHLwQsr2Td2r087W9sRUhb2TVkNc1yMytXX96Pj01rRlcbqnsfScfuffP90+m///W/D0Nvlbq/Hilqg4rJj1aMIoK0elpfrLTI8cNeOyLLdihJ4/vx5zdPN+XkdR0eH5Z4X6fMfQdTHza3N4HJaVlbfDMXK8sr09MnTzNUjSLHsdRCkFIQpw7iCgcJrUQ7hxKIvAtXYhT4OiahfOjwFa34bmnvmsVCYFJ4FMdtP1iluxltYD13fzsYJW4LPOzLVgRdh12cKeeEai4effhivJq9DgIeQjXuhhXk+zPNnx1Les3uBBRbInohWYqWlbhFkFjxfrkIL8w0ILTCuVXkW+rnSLjvyT4fLsglF/MYoQXo/z5ebD/PlhS5XddPNrtNpHdwjJE1M21VeYNGqZZHzaBZm0KXTuDdv3Sjh/ezzz6dPP8s8NwO/snKl/cHgjpXLbFsoGBhoDPgh8ez8ZDqNELgvi5rBXori42IupW4zFpewBDXPZZ2jFMOiKU+5BJ/AhTOcWIbjCAdrvhWrkcI1z9QdeZhmfXW9hM1WjO0f20GE9iSMurq2Gfd4qazvs5cvS5mtR+CfZ87L8gWJElwLX5j5IsqEC85tPjk+K0v/PrgSUApBe4cHR6EhpZXpQhi/6V7zb/gEPg8GfmOv3npFBCKTCS7vsyfPim7obnRPT0wJwsyUaQwKBXKa/qykz1zpFKsxgy/+LCscuCx/0A8eg0coCZZ5GJuAJ+ihI8VoDHbSl1u3TIHWKq1om6kGnMU+udar+Fxrfev+CcWP4fvBlz8U4LKqCS3Aruq6V25etqp+orSGT3GA+XGb/eyvg+c6iTV7rvBxRY10o5ARGpGRNwP8T8QapISP0+eR7tB5HdxXJ+dClxELr6BEV2XMf1C3g7QmcAltiCNy62oOnPzlMIgTUp9ljvvLX/6yXOZbt2+Wa6eNseVgoCwqXDEGoc1NMcHllhHrFYtXCyz83qBfC1VBTRw4DqY1FiyLxSh68EPaMSfCaGOV1H5lrD74mVOyDJthvLHfujKtpA/vkk5rU1J13DHwHXIggDWvS5njk7MSqPOztyUY5sa2jpy2KmuSNlldAq98WdwoEsy4srw2vXr9qvDhalI0rK1FLmNvLo5OFI2xdrRROot3PZ4CmmvLGoN584cMlOOm5fqmrbGaPOa2Na7B5Tguv7Tir1zhEA1UBDOndh3zUXSMQg4+rnYBWO8iulLpGgVb42DhkAIJzZ2X3uFWb8f1X1+d3mQKgXb6i92w+YcP1hoot38c4Mlw+EfZNt+5Nl/DfT6974Uf8DR6zDxbsGaYpzycr/Iun6MAR/WRVgI8D3w+dEONVGsTAtHPBut/Froj8224b9h932X+Z+Uaj/lYkpvwTwmw+uI87g2nDtqHye9kLvfpZ5+Wi3nn9u1ixrKS1b/hSllh9myh5e3FWTECgS7hSj736yJu6EWsC6aVb8EhpqFgLQTB6kuu2idcGMsZ5GBe5Vg5XaAkCCQcT06OS0DWHVZISfPprTBfuYERXgJDkdjrtSBjH5hSMsd9V/XPa5rg4MX29d3p9d5ezWeX00dzQQchjo+G8MLjKPfUCpf8LdyCsvad2Lpz905tVXGNb964WavWZIMV1LeiTeih/FZcfEru4PAoijKKKIIvj3fgCq5FQsLcAlxjEwE9Psm8dHm16B2yl1VmiUsRp2KPJebmBUmHl60vCt2WVLng1RNG5Jx/PW04ghoiohva82LgaTfBdLC2voIfQbYS7qqt+aDdigGUS/XDf8ZUFLrM4J+r9DIgl7jP0gPes1Dskb9+Ftw3D1e6MrNnoY5SyvhHBWfh4/tGRhj1Zg//RECEeRgdui3E7zDg/eO2tdl5fd8hKSMv/TFYciq3CDyW4bWBWRztwzBcSNZkc3tr+uKrn0w/+elPp6++/GLa3d0tZiqXOnVpc5ZPsMVhwM13RyuDEWpQCHGElwVWXr8winIOXtRgpXwpBeXjAhdzsiLx41k020pO5ZgLc6NZV+43wRzbTVPNN7m4cGDpMSGYFdLG28A5ibX1ds/+/pt6EcFJqjrEEWYnpC8jdFZYFxZNK+yzRmgj3BieQLxluWPdd7Z2Sqi81PDp409rvrodZn/8yeM6S310eBx3er0UCnx4Ec4qg0egd3a2Q5+LWhQj0OTASS+C6cAGi25cxvrE2CJaW43iTH2CZN/2LMrQ+BJaSohSG54yRTy2kpx2W4tXUouVIZLx4BXhh3B04UXhGh+eDWVn52A5bfPFbJvditK+c/tujVsprYThyhoz/4/xLr6rgR285ZHHxEPTF5Eyb75z3/za/C4UP8zSCaS+wqVCgR/wO3S9Sp8ZglAgz+Hpa4vLPxDgDhroK2aTt7SsUY0hUkh7JXv/ZGi4DaPb6tjtCJ7nw8flPs4H74M5o3TlOh2RE5RHllrAquGUPlamrS4T3E8efzI9uH+vDgLoWZcyz+SaabfaSSqBHau9A59a0IrwjnkgoTquQTP6JYzaDTN1/2EINQuDFk3Mh+swQupqgYKplxmS5xBDsurw/nnm1aUAQveVtOsEFGtHII9ioYNMuhULch53/iJtGqMohqEs3tf2z/b1G9PrWN6zs8zTw7QWziiocpdT38sEtYCUeyu0GNlYO+DxKvNmbwXZm335/GUtfJlvr0Q40Pbt+Wntuz569Ki2kqyC2x8u5Rl4T589r3vWFdz1TAW8jZVJyHQawbV9RZnt7t4o17+FIBRKr8dUxbFSisGIwpvyYsnxIEVDcM3XKbFxaIMwjaOY9swtXsL3Q6wxV3olMIyfU2THlExg37w12ztOWtRKeQ/z2zwVZhc3hpe3NI6Xjq1ISosi9Gyur57z75RxVQ0DNCxKbeHD8GYvBThdbpko/pkLyg1ToPWBV1zo9ZkLPQq7r1jvR5bDUsTCaI70CQU/VYopU1ZDrkPIRr0B7+peE2Lj1OUNkPQCOAsFk2BKS8c7esZwlS4pTJsORCsPHCQTZpoQEd8lLfyQ8YyWTLZ54E7cyMeffDI9/vTTcptv37qRgY1rFleMIC58iJVYGjCQVbsYZRAz1jIAMQcczyKwhORd6l6UtTsqASzLaFAD433oUVqaZQ0Dm9NeSycscrGmYHAxdZGAlOCmfa74auZ0Fxcn02povxkXOpVqlVzwXi+rZK/29Zu4nGs7GaONWJSM0fv0PfUxrm0uc9GFWKr9WM39N1aJl6abjh9Gkf30Zz+NK/yy+ueFBEcUzf24vO8cq0x/hxILydMvq8lWlW0TFV3SP30jsKYfu7nux03nLThRdp5+mndj1kUWNNeV9MUbUE6EHUcBmcYQ7vKMYv1Z2qODgwhs5twRtg/vueWZHuS5BBTPpG8s91rK4pz3FFbxwcC1tgczTt6iwvToQXmi3oe0e818OHhfRBGuZTpCUVqs8wrjrUypbt25VXvQpijaND6l7DLuBNZUAB/wErx0YaXfIZl6m6pol/EOjrYHrTTDudaLggupwsBWuAn2CEOGUrqUEVlTHr/UGgn+R5/ymgItbQzvcnn16yF4AaHnCQAB2KEAB+CwokNo5Y/7gYC0q/R5OPN57hvhDt3OyBeqbMoNxhkd+yGM3AOT/NPzsS/JatGaDU49fxhjdTVaNYS9dfvW9Pnnn0+/+OUvpof3H5TVZVUpHbW5schbZAwc1suNAWuFgqGrkeTZ4nn3bmwr2fdl2Zy0omtZkVohhWdw4xrXFlYGxaBxtSkMxw2HFreYw1VfLUYjqOthoK31zAVTzuIVXCxAKbC+tjUdhflYwvWNrenV3tF0mPnu9es3M2+8mA72XqVZc/ZYl+2N6SCu9MsIVrFwunAW62JR7I//2Z9M/+W//JeyiifH4+ilOS5BwiBFx/SVi8uVRzPWktvo8Ac6fPH5p/W6pEW4217suHWz0k1RuNun5xFCNAn/EHputTa8dkjOzHHL67Awx70PfcqlDm0oIZ5QiFCeh7nwUgSOEqgFnqTXNCaOz4Xxeh/q4+fkUcJoVlY01wX5cI5C4Mmg60b4gjW2HmILjrJ7+OjB9OWXX01fffVFeOAiSu91xpcCGLBMe0xz6hxBGiYXaAI3UxP0Uo6CsfaRRktxwCv/457ib8/urRUog697G6mfRf3gHeknZVTyFbglwD+2iFXPl4BGgNSPC+YQyHE/kJ0vN192hL6OcJk8l15ldXBWv+N8qMcq47QU6xRfwRwLkWi65NtycF2Ly2d76Cc/+cn0SayvuZpDBuZihKdcYvACY5A3faj+m1PZLiLU/jJ25aIlP8Q8f3tSgsjlPAtDltBGQ+p/3UeATyLYnlnqetMoDdlWwuCYEyzzZGeGlRtlpEXThjnMdQufDLLFtTt370aII6wHx7XHfXh8mOnAJ2GW9DtMZR75+nUsapjUyrrDCl/+9CfTb7/5fjoOE76Jtd5/vR/FMA6B/O677zNnPqy5MgbZjKu8e2O35obWCY5PDrVeC2fetLIXPTyS97WQtruzGVqcl4fgUMfTJ9+V1bJm8PrVaxairBQLpf3NzKO5snWSLH/eVEJ7brDtIpbQGNg2q0U9VEf4/Ofto50d6xRD4FgzsAZ/ZBxzrz1wwaQUDCMyX4ugRxMkxssiiMkfB2iu1RTDG053792bbt+5M92sFyS2ps0ozy8/e1wnzd5mHL7/9ptChZdizNeSX0o5DfRWJbec8qlxjNuvjeJVw+Mm/Do4jAdKsbvTvY8FWKp+DR6nJIQWYH1nuBYX5wS4BW+EkGH2PK6jgY4dSgvOhc6aL/fD61VdodyKufQu2wJc1jWx069wDD4hfnUkeV7Lu5ZOmqfX0bsMFsG+EWbkMv8sTPzlT76sxZUiXBiwXLRoSbD1InYlQjMUVZEr8J21FuGnbGnLXC3ccIO1Y3/U+7tC0x/Mwj9up+0qggtPA1yr1RH8XoTiunHTDLa3ljAl95Z7bbi9wFCHC9I2i5tBm25FkF9mbuptI8cIT07Nw50EOy/mX1r04sBxXOu4o7HMzyJMh7Gwh4cnEfiH1RYltr61VQtb3uj5wz/8w+nvf/Wr+qyOMs49U3AE9l0Ezfzw4OBNfaQAjUKd4DtNN3a3ixamIwT52dPv6rwzRbD/5qAEeNHqM8aOYJe7nL7Yi91K3x3IMLosL++E+80TuRmhojhu374TF/16zbNv3LwZS7xW+9620ixMVb1YKenlNQRWua0sYOi+GFzFmgKGNwgzXjFNdFLLRwPu3r0zPXx4PwJ8K2lb040I8O7O1nQ3feIFffHp48BemF4+e5GxjgWndNOvMwp65vmZAjSv1vpD2gl6eSbE6aF0MYVLBKWFx1zhKVwJ8AjoXLSuMsQ3ACsDP1JEq2tfA5znAix6TsplZUG1aohg/eAvOaokfzwnzJ6VDYDL9JGX/y/LpwxV6B7cwB/3uao7u+/0HwQaK23PSBGYsWgGkdbL4LBqdzIYjyK8P/3pT6Nd76bc0Ox1tDEEszXE6lRI/fIyUrf6rc3gSnalG5yiRV1TJgzLZeQmOWOL8TCPuTB8MdRFypyes6CUv9Xr0Y7zwqyvE0i2OCidiwgfQWe5CHsd7A98VMDkNDpcD2ItLZR4Z9d9gQzkjY3tau8oaZTZjethzN2dsi4rmfu/eLUXXBfrDSPnj09Dh/osTnCpFWhzq/RhfT1wD0Kj4GLuylLWllZacaTS97NEC3bmpxfnh9NXsVLrdbxzZfrs8SfTa4dFUvdeLJqz1U6Lmed6w8uaBRqgRwmghdE84xAeU1n16zulsHbiKdk+ux6BMhDwSdGaR7NcYz6cZ2MY3B2+wEfGkDxYg7CS8e4iCiT4s7zX4hLXoZvU8Uqm45rm7w7seD1xc2M18+rFKNCl9Gd5Oj96M60tXZvu37013bA1Fgl5/vzZ9MZWXMbQvB6t7LHXwZN4XcaRhcajxrJGqHi6pKt4pkLlU0C5nfF58bNr0tznoa4ld2Ck71W18rnqP2KBC5hqee48/7d2mY8jZ4SRNn8fKHMwRvhhfUiM/PF8aW1nCLfrMB9GucS4TXkoJi+NOl1EkD5k0JenTzKPsUDz07jNd0J8LpqXA8zdaFJzXwxf8AqH0feCpf3CA3MMOmDyKpf796nLIo1DFudlgbnF6nl1zT0BZrm4he7HUcnATI81RTBEFu4sQg7+5harYs4XGGnb4oV6rieZ+xLare3r00Es6csI5Fnwt6gxXsQ/rz1ebZnH7wQWhnTUcHv3xvT/+Zv/MS3FqrPYe6/3ysqsr20UTCew3sRS/u53vys8MKUz1BiRhdEvC27moGiAEeG4hs4P72YeuTx9HsG9Hmu2s7URRs48PZJ2PRZYG98+eRo4UWyhKaE1opSd46k7sXKsrBdG7tyKhY3VvXXjVikw7ft4HeVl7aFeV0x9wj0UbP65FN+Gf/CatNxb+fXqJkGtU3GGNDkfIvTOqBNybfjYH4/ipk8f3eSi+0jClDly6H/tXfXtTlxoY84r+uXPf5n23k8vX7wshWEeTFGQQgtLY56r+zy88SJGITqzwnDrXZHiY3+5Vl7S2wKP/zO1wDvKzxKc4FMW/YRY4NWv7Z9VfjqZfwOwe9cW2qS7H2/UjHLlAtB4hdAoL6nvlZfn/iqM+1FW/XrM/aydWSyvdRYuy84Fj6KBJZTTe4Jjr3R1un//Xr1g/8nDB7VH+D7zwZMIiU5zaWls8xSrvRhNMCiCVuDcFhfDUyJjIGS+S1rmORE+jODQAXgssKv6dYoodQTnjQtecGxt23PgWt0PO7NGtPlqmNNIwAWdzYXHu7/wTn6EyL6sF+/TmenZ8+dKJ49LOhZ+tHtwuD89uBtLefdm8pan7589mw7PnG2Wv1BzvRcvngeH9Df5L16+Tpux4rEwrJyDEK72R9HrIArK9hDBefXyhSGf7sYKv784nbYixBtROjdv7EwrkRIu7Zv9vZor33/wYNrfO0j944yV8WWBzfEXyuo9eviw6m0FLpd7KDpnk8eBC7AI37DWXikcC0W8BAct0KS8QpZwpkDHMIYm+b9c1xq7sTbCEjtwo5Bx0o4pVX3ZI4rWO9prUZZrGZ6N1UxjfFHlQyxr6Mlt5gmZRviSyXriP/zD7zLdeJX+sbxx6+PtWMxqj007LcCDX4cAD1kb/F5jkMf3+W/wXGWOmDFhpMpDqv7ZzUgHQ5xSGgmLi2vDAreAVNXcI6BACIVOd22hLAFNiucqU3DqdnY/e5iFUW6kXebnHzgDwZFXDJ+i3c5l2VkoODNN5eqMMWLvxm189PDe9NWXn02PH9yvVUXzHqub9hoDJEw+toTMdzEMd2oIKAKa47K2saxJv3jL5Rn9U4arR+AwQe/5WlCqeVeIPBYv4gIHblmLpFsZv5oDY6Ix1x0CLc12AHd6fE3SgNuTLObl4geOBZbKC/6Hx2f1dtGTCC+a1epxrNue7aHQsQ47vD2dPn30MB7AWc3vfNtq5+ad6VWs7DfffT/dzj0cfC3DttrLuIMW6g7TF26sftzNHNtJKyvP1gpYQgcirIY7G25N4TVhfnc+3Q5+NzMP3tpcn44zb95LvdqSSh0fAxj79AR3sdzqO3fultBwjykFhzEor3LV08/xMbrZ+OdqPOzNWnQkIBTfWaYc3qYyTnWiK7BHHevsBDQ3hKcGNlYygN6mL8auvJTgZK0B3a+Hb3xJZTMCuLVhXh3lEetrq2kp41OfmgU4dXw2dzm42Ib0qdfolNpfL4bN+JqWgG/sa10DB6kbjN7bmg0MXOUZ39c23cB2jLE+F70G34l4D0yx+DB5lCD+W5AgIJLCiChw/xTsfMF9l+vgvoG3kLXQa2A+yO8oNILqujaipRjyjAhil+98z/CDa56mtbhCmOfOrVvlyt3L3DdjmgE7SiPBN26kcty+WrQKCcEp/LjhM9ieMdx5+lhjHxy0I+i3oAwGh8N4C2fMo5UDQ52mkTx9qdfjkqeea7fV92AREANpu6Jfz3NYY9BGu7H8UShWn0+jhDY2r4dfVqKR0XpYf26vK4WxHwvo7ZuBw+L0n/+3/1ed0nKu+LsnT2pl3iEQp7Bu37pbfYOr93XXN7enl3uva1WXUgBDMBbjoMNa9YXVvHPzRs1jvYXU/eYuOmaK9jd3d+tjfT5m8Itf/CJuc1zmCAv3vixelIGVe21zo+HugwUbsY6EzljZ7ql5svGY0ZAXYxoFl+IXwpJIwfKGRN9ydk2FGoPuQ/GWtYZE+8lCjWM8NesHFOcqS5x+RYNOZ8cHaS98GqG+eHuSvOGe22b6xS9/HoV0p8YLbMHpsg+6n3ak294SlxbHC//zQb5QdHP1X/hBn/BFX6UZi7qfBXmLS+sbZYGb+Ck2gKXBbkx+V2t/vQGX4sn1KgwN0mktcFdh3DfCHmsAZo+DYUtvXbZPOAysci245oUWjGhNy/wE9+c//WK6f+92aU4WzjlXVxqaU0XblYsDaNrVzngeGnAY9WTUTdIK1YEHpmEdwbuI4FIGBMyCUJWbCaIthoIbesLXwQd1aUyN0PqYqixw8LJdhBEPY7kc5bQifRpLaO6GActqpz9wePXq9XQUa0vpfPfk2bQSS8Din0e4RS5YMV4s2qOH96tPd+7en/6f//l/m97EfT6/+DC99BJDXHBfCyEwDnUshJ7m7gTWSSn9YpHwBC/BFlcKlqdTe9ZnFMFYZNtYXZy+/OLTsmzcZkJkvmyh7WZc8M3M2b/86idxcx24yTw/bWNabz8ZO/NKq85oJPQZ5Go7ffZKZSmQENnhEX2srZvQGUNfupShlXomJcbGGfLTuO74mLdBn6C3d4u1by5eHkvov5ZpCg9gPdOv7c21ElxW3FzeVElw6AKfoPNp+nZyGoFPys7urVKGFgmfPH2WachW4W0FfzP3aIlf6zx4cEVn7GKfevDU4BV9UA8PtWzho1Y4AprwGAUutHKLy2sRYMyKECnXFbG0+w79rNO5UbTi/OrxCLNys9jIdPh4rttf9dPCyB9XGMx3xFUHdLoQz4TXQYfbt29MP//JV9MXn35SK4jIbM5L2DJeuQd04MrdsSXkvk7u5L5mrVVImRZuAg+PtJ1yg9iDeLZ/vAFk8cohiYAopmIdDEAJaimKmUBHKEozJ79O56S/KhFgSogLbQ6ojwaaMFcbacu8mMK0OOJTrqepf3A0XOhX+wfTnbijh4eOLp7E+p7Ulxr/j/+Hf1tzX0rAoYu//9Wvp99/9zQjvjptbd+obSRjYP7H/byZuexf/83fVN3NlH/27GlkJX0Jzvpgj5PbXx+fC15wg69vXgexzI33y80kKD6la0z02/nr23GVLa7xGPbivlvpdjJqI94SwaSUTRV4HF6DrHejAwodjXUxfmJ5QRHgep8Y7UKrldW42cYlo1Sn4dIX1rmmKMYiYwe2xT+w4D0O7SQ9AmxdgdDUxxEigLVIl3vf3RZs950cHypSdKDYCK8TXofxZF7vHU7HMSDfRpFahV7LvNzRVscv38a9p3jr3H3G2aEcuIDj7Sv9q2mdsb2IEKc9PC1aixgyMuKYU5OL2TQTZ6ZeipVCXFxY6c/KDiAyK9BcqSmtn+XNlxn5o8PuRxgNfBw6fyAyoo7o5Ch/VUfZIUBD69CYpX0Sx8H44BK0vvrii+knX30+/SwCbM/u/OQoBBlHCDkz9RogeLr9Ia5gHgYD8BwIurwMkIYKv4FHbRPlscpUerIjROaUGIHlaYYAG+Ph4RLgwIZn0y4sWfVtK2A0A1nWItfN9IsQsAz65SQXxWMlFuMZLC/OY/Dvv39an4L1gsJSmNfpK1ZIHaez3qZfmO2P/vgPa67393/738qar6xuBIPF6dunL8Jwb6eD48xpYw0ePrhX78HaV329tz+dhPlt97BQBAfczz77rBjQAhbK+KiA/VfbJc47+971VpTmvbt3Yk3Xp+1YnBvxIu4F9iDnQpTMg3pBYjEMa957ETqaZ5vTap8rWuMbRiaQYd9anBKKfrNxNy4OThB0X/WgUMoCG8HwDx4qPjJuESSWk/VrviHYGaX0z5HMuLKZSuAhyh7t7evWmkOsN+9BvzEIWoD/IYXR8SxMdJD29w+Opr0I61kE2+LgcvoA9puDw9Qd6x7OWNvPdkR2TLFgSyCDJPrk2l8agbt0C1aCvgt4vXlJxBMlH7O4GE32de6SgURqzO5Tvyu6FociEi4ZdCrmtgJauKhbFaHYz5ob96Oe+kGE0EIwz3LBHxpndKIGAgIJFyxRiFhpCeY8dSIpluMPMqf68tPHZXm5zfSxaQvhIjDc2Tofm7bpZPfR47lnYUfoqxtHJ7WvuyXkoUVIWZlcHTBrjpTBpaEpCHgT4Fo1xngpNxhO9wj3cKUpQIs4ZVVhEZxA5sqdZKBtbbE29ia9Fmg/lzBb/YSF1deNrZ3pm1jTn//iD6df/tGfTP/vv/7rCFPc+FgGFun5yxfTf/+vfz29evk8U4pH9XLAN99+P/3D776LC+2by7FEUEvbr1+9LOvqeONSYL+0IBUS13vDYfZtB17SN+ek4YxylI2XEAyl01bWHEwnNtZXpq8ckokFf2lxLS7+dlxnyzM+Q7u9c6O2qhyh9FtE3D+K1LguxyLXHrEV6jwXzyWNdyI4rslqoSmrZV/ZqS4LWPaVdae2XmrceDkZm4w/ungv28cVyjKnHBpSHFat6QuK2pnz5bKQ4YvynGaHP/JsT9dXTQivhavz1Hmx9ybez+F0EPj7EVZwHJA5ODoq2M5SU4av99+EYuG68DqYaFtuv1H34Mx26mrnkucTiuWE4n8Gk1ut7Fh/ArPL8+wWV9Y3vyblgTgIkEIYjos6H2bw/1FoCwzgiPVY4SptxNIgQcb9VRhtfizAFIOgjnwdLcubPMchf/kHv5g+efgwruVqhMqWjgWMWMxcnbEddTJPJpRFtBAKIXJPE/NB0lLag0tJbO5zNy/EycJYVmjzVEJLgLmSVmd/KMAz/EtCRt/B8ZHzKwEmupnXhGa2JLhrmIs7SWgdJjD3PXYYI9bSUcJHDx+Vq/vy5es6/P/m8Hj6/TffTb/57TfTjRu3hnYPfqwZ19TXMFnGx48eTP/xP/7Hcq1fvjqcVrdi/aK83nFD8u/t2XFtt8Hd20Lou319p1zAi7RnsYq189me9KbmqxicEmNxHz94EIFYisL8ECY/qvUG206Uq9VXxzPV40Zvxj3nQjtF5rO26MLdLMuXvqOPscC0SC0f4/cVPr6UAR7Bt+9tXYMmwdL64JNAFgB9KsfV+oh66OJa890oCEcwjf9YGY8ABQJQhMFUaYzF2lDI0oxjWqaMjgL3xas30+vMb70U8uL13vT9s5cBAuYUKxzPaHP0zwcLKK3TtE9GRj8HT3DfrV0U3ODefN10KH7JMx6+Ci20Q94u61RWgHbo+wIyCwp2nA/zZQTP4sfl5587TTvzUfi4vHSEHQrGt403anvDCwleXfNcq42LVnHTsdLWPm1qfrxcbpQjjtwXg0i4fqxd1pZzU8Kee9GAlZZMGXUR05zDFTyrsJ3nOt8vwTO85XNHhws1DvOjEWHd3t6u8lZmfaNK8KwN8AmVY4296v306fMAjrWIZYCfL06+iTVAHm6lutRV99engaxcg+OkkPm8tpWT9t133xUOhtGqLBdaOxjdFhIaW+jiilrF9QKBlW7fwgLf2Hhf+c/+9H9X1t7CzRDKtenF81e1gAWuFXH1m0ZwUM7Vu8nKp2NFH+40xWmhqF8LVU6Ur01R+01j/WnY0rXlB9y8SCEdTNaRixvLUJbeinB5gZFe+94+PeT8t3ZPQ6s3ETwCe21pLbyxNL2JIrRVdxYeOsocuKYzXPkoYvigmXFDq7uZNvzRH/1RrU43/xrDd+fhsihQ8+nihzkB1Yf5fgieW4ildzvGTgB3cWF5tSwwAinUg+uII2J0+rCQqhFaDQ3T3kGZUXbcC54bqRFHw/MBDC4Ga6k8hMd3maN5kx4AAWSxYbkI4pM3froEjpwE2tOZ3vJHUtb5VG06F+zYYLllmCNtt/Wt1wwTL6LNoTpWAhGwelaxcfY2ipNS1ygHbnOsiyvlUNYXgVOfC6a851Ch7tGvDtunn/Bdjn//LsyRCvV9K5bWQQ3zsKJ3tLbDAM4+v3r1oixaadww3VJcxsMwzPHp2+l1GOn67s2ylmlokGg2TrZc7ty+VQPNrX5zeDK9Svml1a2yXocRQNbFqqjP0X6IS7sXwRXqA27+Qu8xT6dA9oLjelk47rzPyOqPNr11FKzrfLMP73lJ5On3T9JumD5jN1zdjWk1itaBGB/a41n5wLx5sHFaWXYwI/DNO/Ps1TwrtZQel/eM5TUuH9JPfBHqst72mZ3jxiMWjY5DC1tZx+kf6wcWF9u3wVYCn+X3FZJ+ddFcfJwYuygXXRoLadqQ5kLHzGMj+NYc8Im99Bf7R7G8R9N3T19Mz6Lgwlwl8FbO0XYxfak314Kl9QBfDsWPaOeo7CJX/ZqTc04EDq+yBZxyxcKmccV7wWV8EH9MOccOisWxK6VVwpz/vzYiNHdodOUKphfls3sO0TwLtgNo1RKGdLyEfVCYnFXDVT8MwG7WCi5YaazcWI1h/Oowq2mvbK3mEtKcMuLemHvQmBY0XB9nrlufdn1wtz5LKtTRyHSq2ku0zUBoXMEabpI5RvJT3nvB2uZKvw0RlLUwY36BMMNtJ4QIxC0OtmEQaJ4fxyWMELPohwexVOmXqLwFLqurDi7UyrYOpymUA4cwOFF0LXDd+wgAovhto/O4svawL85Ppq0Iiu81ldsXV319ayMWIJbxJEyZNsy9/C5viF6rnmNQp1o44frprnm/Ba7V9a1aed47OquFqxjiEgqUoHa5mb4V7SWDNwd+f3cwC0uBiTFgnedNMPb1rnLGHf4r6esf/9EflFtNUGwh3YhC2SLc6JtWKBdHDTH1zo2b07MX4/eXHH6oby5nwOvVyYyJmColSL12QXm8j7WqrS1Wz/vPqVfeRSIG5tITBM/wO4gA18f5Attevtctl6MsVqJACPFCaJRBTjvxhFIGv/PW8GnIO8MNdcLD5slJpPCt/O8dnkaAD6Yn6Yf78wichcP36W8NdnCu1wcDHy8FsfD18C4cR6U4WXy0RDPz+X75H72kXQqv+nm2Q0Gm6p5cZbqC3/vbYqUEFtbGywz1l2tbD8G1NYVY1jLA0k7lWUl1ML+Ag6Feta3jI9AwdY3LIijTlpmCsFBTbmXutXEajSXU940SlGd5fd61fg1he8wxfAvJ8vzoTAoWXulgBtvI1AAHCcSRbyAwUK0mIjImgVuIbt5J5gYhE2GfSmoUkIto4TCpl+O9VobJmX5zr/fRrOCIFEIJQPqB8DUXT9/qTHPwKvJkAJT1ORqH/j98OA/zjdfvzJHhsh3B5c770BzG4zJbvDoObFsXq6t+JmW9BPgwwm7ByVy6XsFLmgMc12/emn4fF/n589fTUeqgtZVW2xY0t/PHmGo58EvZ0QTpMetvzLmCPh/r5JH958+iQHkH3/zum/oe9D/7Z/9sOtzfz9jFvY7QeKfWsVX8o7+s4HGEjhfhNUIr3YVz2mJZ4dDTCYHSxXX1NcjgSGiLH+J1WBSrbZwoL56DUItr6Y/XIO1lOxE3TkEt5/64PivEGKxFSXmFcSNTheKpDML4HSYv6VMc+BHvUjzG3AJjFHPSCfrZ6djz5cU8DS1fxQrbzgs6cae59DFmJWViwoz3wMG7BPV6vBNrJtz6aiPp1k+G1zT6P8JMhtxZmEsIRycyr0Oi5FcsZbgQI9Mfdk9iVZldDYRQfjaGxFwlCZg6wpeGaWyFtTmQCeB0pgCHCOVW5l7QYHVMmURwXQkSS6aOoOtKaxOj13u8Px3v8Zo30m4GPpdqn/vNDA3yp6N5rqNrhSrNFbwSCS7ti00I8iCHllIrA1WKKc9WNOGmj/JYUItWVjdZTvMrDG4RBR7pYeGpHfW6XxDoj9TVoZMwDXfYiSLMa6uIC72wkOfU95kfQoRm3DBW1ZlllsTPcdZPe2ZOvrm1M+3vvYlw3c4c72Uxo7bH/me8hcDiypqv+3C6k1e+ikFwWNqDtKmftH94bdoJc73J3JWyGQLluOlwYa03eAnBWKCrT9R8+snj2qb6u7/7H9OduNDqOX/u7SNCv8nixdIRJldC5Iw1iwxX2y3ekKqvfaS/5qdFu9C7xjx1uMRVNnSq9Qnjk7JwYrEoI2eQbXkd+0RQyh+8MSfVB9/hMrVYmG7dvBMvY3O6ETzX1zZjqaME4tnoZ41h+j+2bTLSaYcCJjcssdG3gn5+lrE4PK59d/Q7TRoecgquvLAa6pROfXWJliR3Apo5dQb/Pg1G8ZMTL7oMg4NHU2PGNyMMWSn+Thh5I7hvwR//z8LIGALYEREHoMHymNXAuHZQrgWOi9X3riszy6qMUEpgFsBENG24GiD3yiCyk0kWrL780nu8OyH2WAjiSoBZlrAWmrhA6WDu67moMRQKBgTbAAnVx9TvKMga82Ku8yBcpedeNNiu4GizYCTWZ3PSz+5H99vihL1Ifen+KC8fwwrKX3cMMeWljbopGzJbJPLlSIKsvvk8a2bRzkKTQ/31dk9oa253FBdNfUpFP7Rn8WsjbrQtIYJlRVU6q4qW8nk27i1MwQ8ePQYWt4yBIF+7vl4pjYUHx4oz/PeiUEyZLMbVEUW4BJ7VcePSdEFHtHIVtSPPVX7R1TafoQyuVnFH/wfN7Yc3H6KFz8+aW48z2zy3hVJGxt/x0K0Izla8E3iprx+mJ2Djx5paJV68y9Qh7jp2Ojp+N70+OAl9juI1HExP4zJ/+92T6fmLvQh02o43kKGrQx11FjpjAd58nA/w11e0/tnPfnZJV2mu5PPjOvOwiiaJH4fOX1xYX6+3kerkCKHNFVG5c55ZBMTtQfDchLeXSUC5fzQ/S2ehCgxN0qosAO1EsEtD5QpOsgJ/zCHBYiFKESTP1epnfUHj8SfVeWdrpZuHBf0BP71nkc1BC6CcXFlgbRpsJa8VTIzB8kajcxlVCYMhjjocizxcEgz85KTQsMCso7kMRoGvfIxVix5zbQNcTJY46DnSLRyxbg48gO8gBJf0kwcPiqYWZeTbE7Zl4idcjjFl4DvJ5AQVlw7zcEFZDlbKiaeLuOXehXbQRPs34rUcpTy3kivKGvav1RMC7ftJk3v37xc9vv3221qoIpAWXVwp6epT8sfXMIeHkI4lP1Y0+b6e4QSTgx3GZzuwKVvU+P3vv6lDIlvbO9OLTBXgYI8ZT5TwEvSabw4jgUbF2EgXmlNeo2zms1FCtqbq5ZT8sWDWSPZ5DnHxzY+taRAGrvHKyvghOnN8J8wCZjoILbysUesTxizMCM/FxdAybXpLCy7aNsZc99NynzO3zhRBO5mQ1/Sr5sZIkfF1+ANd1WUV0VbQpuBZf13R1bqNsZc2+GSUL+FI6G1MYNSZgbsKM4PVPLe4SIAVzMO4qhRmm12lI7ABLSGGJEFKR+r7RWE6rqG8mrwnn4BiXrVrnlsNEdaElOn7EtjcI1gzjbPDNCZt9cnjR6Xpx8LCWHDQnoE2Uy2ChPEdRoBnlULYIkCe4EZJ0JpBwnyZrBNKol3CHcKFlGomgKra6HcJcCIBZlUJsLbh3JaE+81yoZU8bZfCyzMiB4W6V9/ncerYXvB2EGI9gnj37u3gFCaMC1hTidDr4PBgWo1wO9BgH9fhB1b4eazmvXsPI1CblW61Vs990Nw7yZSJVW8nsAiAVXjzTquomA5+tVIbK+QAibHiXtdXPjIWF7nnKgtwL+sc5t2LN6B/ToXJF33N0fvAxozVc2yTS1hjNOu7/tSH96zas14J/cJ7089JpOYH0wVKqp5Tl+CaG+M/HkApzBmerKmFKG9nXUQIWGMvZywtB35otxpX3llkY6Mut7p4MrgN4WH6CGzgpU2yhH6lGOM9aYOw45ea5mUsio4xDPVcC5ZowQjAfshLh3S/ApzhD572/eYU/uBOi+b3gqotuCMMAC3QlyHtC92Wha5hGROJXL0ITTgJbaI3RVhZcS2D7tB3XyFiMHyhbzHayTZEl1uPFrQCB2nWmXtImJuIrmIRMbQs9zU4IbhPvn7y6GGs1ZhP6UALDSb09ku9Axpm5TaCxxWqFUEwwxTcSwJwnkG2z4eQiNiw6vD62mCkJlARMLGfCxQxD3zlahAMVLK5br0t1sTsekLBmtXrZ/3tMoTY/e9//23t5WpJMNgWbF6/2i8G5ZLq4+s3Q4i41/oOri8g8k4aVuNYhzUyhqYghFWodkOXWi0I3vZ0HQxBi96PVtczBvcMrmfbPGC/iWJRRjolvra6EXxeZo63m/E1dyUUEaZ4Bdxn21PeJVZev1hAcHtMux1j6lMz+tdpaKXNKjezmtYFfKLHfahbC33nLXApg982Y3W3tnbCu+PnWJwT34/Sgvf8eICvLYrRu9QUIV5x2ioqOM9LgbkwnZzF+odH36X8edpg4Wv1OV3FAwTwWvLxRLTBZUyJiqXMQ8Ol1fB/FK0PKNwLf9+N93Np6IJXB/edJtpeKqs7u3ZAF2FxeWOjLDANTHDL2oohMkEsAY0wyOfqGQzulEaCYZ6HZa7GArQRCCrVEYJiVZa1LpuXOrWo1GVDAG16X1eHHB745S9/MTuoMfYTgeNuGmj2khuo/unJeaybOWgBDazRZv0VHYc1HK7zSAslisYWUZxwEthbDNH1Rh8yyGiW9usLHGnbGy5WuuXbi9TPKpNKzSBoAU+LSvr1Lt6Ffbyl9NPL4yykLZx0N3Xeluvq6h1gv6awv/e66LN763bqj1XT758+Lwu2PFuQckyQwnxzEKuUtvwc50YsTjP8rcytvRnDxabULAQRXlYLfqKtMKujLCLrVPPk4Kk/8Nc3tLP4pF/+TJl85qbeNkq//ORqvZ0U/FlxH9Hbub5dn5tRH1yLSFzQ8ogCxyKT9ilqYWy9RXySBnc4R4RLaHkZruUxhA/RmNVyplras2evSuj298cBElMCq80sr2jxz4o05a1vBFY/i8ejGLnHvBsr1/bh8RGeMV4U4PDsQj9rJRk/BsNWpHL+atqYa7p1GfSh4uzZ1K2UaMqgp/bJkD7A7fhgKFjCVHSeRc8fB+lgC301uiWghFcD9UEx1jItEj6rzVZIRVsPhIQwiwYB8aURegO7xBKnNtdVvmV0Whnxx3Osdf5WY6FLq+CYRG1b9fzpT39yecrKoA1LOd4/tehkoMAyGPJZbs/NvG/j82QIynJZ8TQQmAMFleOuX2RgzV1qBy71BXXr4HwYzOqxRSj7iw1X3beZd2m3iBz6KWcQrVCnUNEAnspTMuUtJF+bhX/qcWExEOuonAF1bti9/tjD9cUJyonS8TaPPrCYNRcMTBF8QgIueEMAxxh6cQDjKSdNPsYvvBO1ZZoiTT19Agut4YrG9pmt7hZT45HAAPv83aChsaxtkTA2Nq9vS12/kXRnjaO40gaY2nMVQ8r0xZx+HO7XLlyU6Xv0dt8La0X/8IdTURwL1u8wCswVPaw8l8K7cSvz3tvl9otNd3DQET6at/XkKOZRvZU1cKs+BR/lPoQd5TsgwvMpwxdaGn9RefN9hqQ+bFg46+vgMbhru3gz9+a8jrh2v7QpGH8n5XzggIBTyMoYE3XddwRP6PbB0O7AZWnl6zr/mUgAzcu8XN4W18DV4EWQa4EpRKSJxnPyubLSZ4B7EUzdcXh/rGJ7ViZ9HSFpNWi5Bd/XAC1aidxC52whj1Dgpfv1DJZr1U1lcz0LNfVQeSMdmey1ORyAWTD6JdNoM5ab4qjXzWzAwzHa2KERC0KGjbU+i1U0UBcR3rLAAS5qF6HNiwVEBttVdG5af8fraRnklK9TVSlTuCTfRr8FIQPjtUPfhILjk+fPUsOqcKYhUV7OER8dWUkeq9SmC75zzbNhgZ0Uq/d50xIrD483mf+ysPEwixjgoSPcMYxDOBa2WODjMPP4LG68hnhKNaeO1WQlzAnBKzolfzMKxudWWSkv5tdXNu7fKzqYe2cEQhenvNamF69eRpFa21gvpUJ5sXClnDPmhIsntFQHHsK0yXP4gqvIwzkOTC8GwNnCHuaGC7papT+wsBeGcrLLYtWd4GHrzZz7m+++q/aMsfpXPBOeyjP+Rr8khzY4IsHOhGt4OOxQvDasMYEd4z4rWTTF00msdGWF5lEAGleBkqH0jDXFgud3okRpiLGzgM+9j81I8FLI1IDZ4ya2nPX94tbO9a9rlRHjzgSu5r4hKGFmYdoSY8xUL0T62Qkrg8jF0jt3LLrTNLRSubUJvbeGACWEQUBnl1ZM7Ddrn/fTTz8tpoEchvBLB5SEgOEsGKivHktbZ5MjGDpccAv+6FihU4ODkObOY2+T8LCsXGIMay8Rsf2Va5S2EdO+ZkeA6pB8LLeBZ6kpDUznvVp1DIiroH/eiEKnk8wB/RQJmiCFF9hZOP2DJyG2enwSATXHe/nqdWi3PD14+Gg6DiNqR8TQhNShCd9kchTRKixrAYZxsq9MgNHH2V5uKxe49lLTN7KMPv4cgiGMftjru2+/j0XwQbedOs+MeezVstIWqPSXF1R9RaMoNMLqu1jmgc+ePg3+B0lbn+5HgLavb9WnauFhFZrSRhlbSjwy41FCEv5IUjGogO7eWKIcrTJzMQ9q/ho3+Y3fHj4qOsj3ET5fE7HHvHvrZm0X+Ui+M9++FUZ418vyjTExNiKcKgy2HOlxp4zN4Bu8aac3AV/E2hrP4tlRo2IpAIJNwc34slpKRVflBX3Dc2hIFkQ5Yq0NRGHCCb6UN9cOHUabhH8oh8b/KhDkCPDtG7e/rq8kRFiH1Vy4XKRqQSxfP0AIdzFdmKekPwOgfDIvG/Bcgp167nUOtuAYLL0rzZeyYGztbJXL7NOvDx8+KEGIiOYatzHtsDA6OCxrBkDMs5VDHSXA3XYRrtBJQxG6Oksay5bMlB1utwMVTi0h6iBsrGyudV41jAk2NVD9CBxWxyq0L2a4hxP4vVpqbsUN1b7+0LBg9MkqSrQsd8rfzNzUt44N1N7rV7Vyy4Mxvy+LmvKsDKFkUQgh3N4cZ44ahu7tI/NGTFx4Bydngs2hfeTdLw0YlxSrj61xZ1lx7uBwl9Wn0dHU96esiPvCxlhLQCP41U+oxE1XnqV0iotH4ESab1j5GZWbN3bjRu9Pe/uvM+/eLca/WS/6f5h8etWCmYVEb+hEBmvvGX2MMTqCW95KtTfOsB8dRZmlbSfMXnlP+WS87+xTtzwHkSIGh7A7ZeWNJ1tnaPLds+/jfUQJVX9Y28EPaCtiDWHwzLCWdeQ2ofhmJqYMlWf8MZh21FdPqHpgzGjmXpot2Q74Y+Aw8vSz+15jEaKQKXQ27qYkvBdKDm+O9kb9jh3cel68FQHmOrcV5j6LhNlv+NT8mEBGMgg1DdJXbkFZyNxzraV5vxNS4sgLnJSDND01XoLAYFyf1Wlnd2d69PhRfXy95rcEbOZG6DC9V9a3HMRhJQ1ULennen5xpkQEZGwN1CAEF4tfekmICA+BLiIQfkIWTY7wR2F6P5Fi5RexA7auyrDSjsCxvF7ORkwM14yBwATYB8dbcK3C07YWfAyS/VL9qTPEGZwB8yzehXeAo9QCkzVzUN2re44Lsn7e7nEqyY9wE1R9pVosrDiyaA7uUDyNZS6YXhZ8Uxt4UJyUTJ90w5L6Iq9IFPpQCAFT1sxL+/LgpF+8BvfaRid2o6xIaiwvLdQnZO/df1A4ewk+mYG3VK8o+r2j8hpSFzNayPJskY7ypoAKduiAcdHO4pZ2Xu+9qQUx0UKc8WadaqzDBzwCSt1K/Cufx43i8A6uPvEejlKPr8E6gV0ZicUXOGho+Fmya0Q1g6l/SrhLTv4lPbjW3Nm4h2drzx9Nk19eJ+LN+FJNdCurjM9My3JvX91JPEoaT4+y41x60SHjwztVhkIzRi3sQwGEjxMGrupSQtocfLr46f3HX9MKhLeAJdMilrdlIITQ8gEjhJ0m0OqjD+lQ6lVeYMhXHkk8a5gwlws8Q+RDcCG8XgR3WGMnFmcsCtB4MwHCMIFdGk47CfW1SHklwIRmzDMQszRS7pWt/Tnzl6TVeemKgcsVDfEsSJmXDuZhjaUPSyzPG0f17m+e1SXZhFX5oR0pIv1bqC9XmJPRoFxNhK3V61wJv6ONvBwD6FM36KieQaKcCHArFhbPgQVz0IMwri8+FBOZK/ECks/VRVvbMpjA+XEKjECCV15JaEAZsdyEEOOUOxlCoZn9Vwsovmppq0XfjBkGgod0VyvJFCvamnpYNedCEygfVUC758+epo2z2jW4e+dOeRZOR5nD+hUJXtPBYYS6mHK52rMGQMH5jpZ29cvc9fmzlxFU++mZ52ZuSAmht8M4AguMH0xPXrx8Va8zctPRf//wTfEqZaGvA+/B/EOohvfmmqRKb2FAn+ZLYQjjyIOb30JSp5RZbvA4OF2PAAv4VRuXxiRhtDNwUH6Ms2nJelWj2PCI9p6/eFaKx3h4bgtcPF4wBjzPYCz+7POffF0WMoLG2tIutaIcRnQlEFxmFtkzFFqAaz8yEFkXAA1EudW5doMYzFy1jvJVnSHgXDfbEA8e3M88bKfmjDTQqDe0i0MBkCRwLEoJRAQNQdOtykMB7naGJ2nRjiEgJtVpuONilmMwdoQ1zHBuFTPMYvFqLAKxBON9UAJebhNFEjjKUygEBmxMhxFLWOAThtcW4TUwvJeB+1gRJlilvALTPNMXNMHQX4s5NG/N4VNnrOz6xKvVxsX6TSNnoJ+9eJ46Xt5wxHGcqz09Pi3FSZGha5Aueizpc0hgoM0XjS3aWQBTD2OZ+xNyiuBZBAbe6MGClXLIAFB6jx8/LiUCLjpgR5+C9esX5W0Fdz+1Yj5PmK1Z8Nac8/Yu7t6+VxG3yq12kIQC0q/ikwiE88x9KokFhuvBm8xzeRRRMFxn6Xgi/xWe3tU1/t5gsy9tFZpHwiMDF79Z1BPMX9EGP6GHcRpChESECq30ymXwK/4vy0pg68maR3g8sgG+Fy3G1HG8JQWeN5fGKnf4JHiqToG3TKC73Q3udh3cqAKGL2MTeJQNgaXYKURKqnEduA8BFpT9gQB/+fiLr3VBZUJLUNuCqkijiSpIL2ZInlACki4SznIH0il5Yr1bGgStrlqSN7C0W30ALO1sZ1706aeP4/5cr1fXMBbBILQ0rk6EdtVB2w6QRQgD6op5uZ3Dzc+8OQJHUHWuGDWDbAURrdzXx8MyEASH0JalD/5F3GFg0xOu9zhYwBJZ+WzB50Zxq6SDadvEz6KwuH6jSJ/u37+P2sNCZ6AcnOdKK4PJudPoK3/sEy/VwpBFKMLL6rwMU+/u3qzP2zpn68sWDnqMU1qLk0MT2tIXc8U6RZQ20clgX982x0Yj6IbpQ3TKzlhQhNjMeFIYxtwckvUyBzbe3HBjPU5AjbkaF3ZzfasU+N7rl4F7bXqUvvrtI7S0ilq/gh8EfEwfjWwXelMIX/ge2cvMf8HBgObCR4dHUU5c3uMIKvc98+fbt8Ir4ysavgFdHkeUrE/+qEegS3kHd9bVPL2+rxX3lILSL+//4lHvFWsvXap+GbRm/OJlPDobf6EFWKxAtktmQr8PFLODS7zIK2tIUcCr95DxFEGU1wIMPnmYQS18Gg95ThJ62YHVzRCXAnXfnga8KHgKDS6UWOMpf6EFtPZw0xDmwEwsBje6v1dM49BGPmpGe1qkKgGNi+Ql5Yh95sEhTuJShLe/tFBbHmu+usgarxThWR7u2+2bN8NwQdjKYxjBPJym9hYIDWij/ThMUAyqs9Uh4hOhi8VIYlzdCPZF2DIxY13ac3gE46C5aIyW4q4sR+gcgVuPu7J+fXt6qwLXMcxrH9D80tzF954Rl6D5aUwnot7FhXUskC32OdfT85MwVhRHJv8LS5mzhLCIri3ERehWfK6EpRRO8giSdQAC4uc8917tVz8dOEmXpmspj3texhqzOHXgPvDWQ88n3z6pzX8HGDIq1T+KVSRMrMFq3FwHPnqPXHBPkP02kTSCCbdQKPUiCFEiG1sb5Za3wPvB7Hdv8cF6rZLzAur3b0Prg8x9WaBycXM9OeMBvK9P//jZl73X4+UHwk1gCdNhrCtPpeKb1+XxLK4sTm/fp52JQrsWt/lFPLL1jHmU4HKUaWj29l3uQ2OCaJpl/H2O1zQHLRkLK9WHcdPHa6u2mRxH3SzLHBLVfu74vBIriSL4Ygivwy72msX0IuUYhghHyvuA/2poGk0eetgGo8xDWx/Di+W3J2yeq0z/lIs5NdAi/nTYyBgaK3wg4C2Cvba+HEW2n3EZi15kw5pKGKDGgDJG87GtVIjXWJMDbS/+8ie/+LoARWhdxbLAKawxg10dDeNhRHkAsbqE3VnScouIeRpkeWp+ONNELDABVJ9FpBT8Tq/jkuZKLGe9/hfctEUQCtEQ0zxrOIj013ApSpvOgvu0kEGjzUKwCB83V3rVVTaEI5jBrPIRETP09pE3XkTbD/rZg9parvrqjf7A5Qr34pN2akO/6hCSmUbNnLm0curSyH7ag4A8uHs39KMEHXrwq/Dmr4uZ+493eevYZwSQC22xxnFAFnQ/1tdgQwsuFrkMMuEx9+XK+7SO93h1t/Zy0zeUOY0V038Uq6lM7uq1xuBhO4un4Zyz/nDduNC2jtR/e/6+PIqDA8cfdZ8CG1Os+k50JWb+FnqwuN4H9h1mn5tlRfyqP+HyEkPhE+F2Nlt7lKTjmy9fvYgghMFD33v3bpcgvN57XZ4Uq8rzsi9v2qS/PBDuK3r4tQjbSgTUr0tYW6Gk8F+tkxiD0AsPFD/NxjTDVs/6I1Q3grs84zesaNoZUl5jBP+UnOUPF1Z1Y1m8kYdeH1GmYRWc4Iu+xYsJ87iAe+5rL4E1PJUB2/gKPCPl8ZM+C57BHV5ODATgBFWiyoJ7aQpz2TY2xi8FdLli1CDLhFvwEsGpGE0uAt5p6qiPcS2Zs75OXckTtDs+KTLaFxqXDjSYOB9qIHQwHe+Bcm13uwiSNBQCmoZlbVkbbcMRbso5Xx1pG3VSvgeDhRKkY/jO11bjCJZn+eqB2X1TnmA0PO6RcpQGPL///vuihfqslL1w22qY368BuoIlqtdtw7WDAZfOqqIvxcobaBzgoy3m3RRFvnKElSARVGODHsZYm6zks2fPCq4+oAP8m67lnaQ95Wv1Nwpp98ZO9dMC1uHRm7K+mBAu5sQvXz0vhsUL2tcPeRnAy75x0+EEl9o9SFBObN7rstdn8/UeE8G90M/que/nUmhXpKt0vwBRvwJRVneq8xDNFwS+FkAp49wPxT2mkz3OlNd8G42D0LRC/75HI/fz49lRnrFwLgIdpCmrnGv3R7mqoxGINAINCGKund9lpBm0eYHuOpcdSnoJB+ubPnnGNBC6dfdOvU8q32Ao3wInrZ8hCN580AFRGPiOfFa100Piyw6L4HbofnW6cp6101OHxl1+R4HVgFPDFbXl2v2n1fu5y4AFtt/PadrUnHPWjoMrLGnPeX7zu9/WnNp9H2ppeHCBq6t8P5PqmcCJYCoLT4Fg9XPTxLNviBFQcHoPkgAq417w6SJ5QveF++qqP/qiPIbEiIRWOrwIK9iEeG/v1Zg2xduiaNyb+7546UuYwT+qQf1WBsqktzWlgncrolpAnbVXYhLh7vFoHPVtvp+dLkjva0ehy/VzlxfcS9cX982fHaXJ62AsROmNS1+rD+lfl/EsvcvXeM7S0AKdLCL2mDa/KKe8elX/D3/2B7WNZP4rcez7DkQVTJlKB0TXpMnjghZykdDKS7rIzfFcqiuBdWzBcOrHL9YRZHPakK1iMViKqxdlHCQjOLlq2+IGRDsGg7mYUOVZSQM32ssdRCvWApa2qm46HNeoXubPU/VPTJYpgZAe1NUPedG2cEIfqmKsTo6jn240QTtbZPBGirL+Ck94RGv7ioef7OBqW53lUhFQ2ykW9m7u+rWEwxLA6keA+gyNBbRaxCnUr6YEPRey1YXG1glsOyG3/XnbERRE7SdnLmwhyTbSzZu3SlB8doflpWy0aV1BeW1LR6sxP+aqWswbRxnB52brF8HTZ+668l6ecPw0xr2uFv5E7Xk54cbN8Yv/fkcZefHTjXh2fq7UIRec9eD+veI904nnL17WLoWTVudnUeTpVy0SRVHXjkLatNpuYSwOePDeiSuZdpnWMFIvOAqDh5t3NG/khfFsddnYjD4ab4Mqj/ANQRFcxUCfpVuvMCkZbcwLcsEKftKNZx0oCj2l4XUBLHXQOYUqveAHb/d4jAKlwCjXFnBjNmCPeLmIpTIha4kvIU0kfG2dRgODqQULB8srY44wD6eRFz1bKaRZWRQRXJ3Ulk50XWk1OMlXT0ea8PPX+TgfKBMdla5t942vtCZy9xXDwstVH7vvXa/hdPDcuIsdgAVb2a7n2RUTu66tr9SXM8wZtc+SWDgzOGhLaKW5L1hhSJ+a1V7DAlvdfoYrvPVh79XrclnNPw08ZWOFXp5IaWiL8mQtf/vb31Y5dAcDrGYuOFhI+aM//oPA26py7WI7ginfPXrB58mTJwXz97//fcFxqk47lMPdCGaPo/5RFt5gc+zSijaB1EfwtFO0mvUJfHn6AgbYaGB8BH11LzZN5mklfT6tg/t+ljdfR+h8z9rsZ7Fh6jecg1GVmy8DnrR5ePDHC66Nr+C+y8pr3lRH302p9LP5qMep21ywx8s9kaEipGTS9D2x7sYAbKKuLvthqnFax/xxZTWDEGGmnQOqrmO+FXd7bbnmR7du3Uh9li4aKZOO0Q6BH5EmEqRfBQT0TGkMxQGnxqtXVxXpVVd5AuKU6QhsKZ1e9SVHSPSnBRgDrQRXE6FinMIPnleDD99uW/58LLiJV2mOKo5VR/DBNBAW+LTbg1V7pnv7YVo/Lm3r5jwa2yLNYdXVr4bZTNx4cHm5w/WpnOtb0z/86tc1dyVk8mlsgqNv0giyT/P+u3/37won9cstDUz0sh3EVfaBAC64tOPjwyrHMoPX19HXsaLqo/DjUMhx/VD4t999V/e+PU24eSFefvByh29orUYR4A/8EHLULyjgp9ov394pb8KHECymwm2e4Y0xXtje8rLFEODikXhBV7xiPK54RfxhUI7QWNUe/eDtdTsEkxvoM73164hWr3HaR7C0Lczzg/zG2TiVoKffxr3kJdE4ugrKK+MKH9YdLrwcZ9s/+eRRxsox2h9OK8FfaG3agBu4gu5boMXOFzSmjHTXj2OXpUkxik/B9twX/EYYA0MEIbqOAfKszHxQXpy/V059966iMAjpSNpVfvTV2C6osupzocb8XCTIIpoMizObDiR0ewPu1T2mqWsCvEXz5U4TCC08WSW0wfyuyrLIvrapPAvdX+UkJJRPvdpWMEeb8/2TDk8HK8AjSGh2Y2fMnbWjnDFgffWlrZa6BAz93feYyVPOtc4zfxjtg6MtEUnkdxtoB77AYuinfWC4gCnoD4Vg+gK+rbqt9Y0q2/ShsNzbduqxvOz3bAqhbtOQYlCmcalyszrC/L2gD+J86L6B2/W73Px9t6uM9uCJ3o270GXmYXW+Z7Hhale6Z2Wa96XJBwcferaoSXakdzvqySsX2g2TVFOH+NWsr7PCztVurMZ9ttI8e3+XUNjXbSC0Jm0FhgYhAaZ8zCGyDhAw+AKEGTVzHp1q5hkwR/v2neHT5UVl6UY4iFz4rlswgw91buHMB7fr9227o4EHPqLLh6N7aZitBdcVviwGxge/Vh0jzL7hBJY0uHsxv+ZPs3k2WPJchR60pvHR0cGl8DptBG/t7e+/KfzhA19lBs6DxtIJSdNKHII0Vr4F75Z6Vs5VfWXg1XBdhV//+tfTv//3/77u54VMcA9+B4zGs6KUwOqojDZssiojTV3fnnrlowRpzzwffvqjbfSUzmMovK8FVsapFqTOT6ejg/2CA67y+Kpx7r7GMGVeP+bl8hpX9QTp6ovuhaZj3wudb02kjgGnrZp2JNb9rDy47utXG4wdWuW59txzLZ6OMVCnj+aqA9f5drXlPmw7OdhUXhXXI0G6vqgngqFf7sEgQ6Y0eMWzdDQtHqgByiB6cAXMtS2zwhpXsQdbmY7ypIvKaPgyrmR+tbFeAgGeTqnfcAeMYcXFHwvSMaX66jRhuj0D0bA8i+7h1enuOwoUkTxlEQ4NlEMoTLa5NQ6baLcWK2ZtNAz36lAK6nXsUGViuTAmOGYH8FeG1WONwJTx/OXrOgNsz9YCHBxsw3G5ekUYnuqgqYED3z462EcHh9PPfvaLogfasHLKsGzqKSsdkyrj2Rj0x/X88oG+KCNPG9qCp/5bs0AjdZwYA1s9ea7quHd45vXr/czDD4q+dgYwqW+bWU0194UPPuM6f/7Fp1W/6JDA7ZevvDLffPNN9QXO80KMjgPGUr03rn1w5LnOR2n6pX9ij6PQZfRXmrxOc9/P4HcbHTpNmVZO3U7zSYcuO5/esDzrn+fO1y9RAF9/Xf04OjnytZOWVWsei3/+R3/+tRNBddQxQACT6RnQsVUTYqSjCOL8puaD1qwhjDFOv9Q8NmVYUKuAa2EwX2l49PCT0lxWNZ1m0o9xxjUEyh93Nv/K4jpK1wQUvVygfNeplVDtJ0F+MAwEhiAWqwZjWC4wBUcQx4p3oZR6IZQapW7TE4nKV3puk17KJ/Vs4vfgowfa6D0aoA1h016A1Okzenwc6hig8zB5Ed4agM8QOabop0nQjdUlgI4wrsej8ZlYq8Xo7UUGOGqP1teOvuuzI5z6x918Gqb3XSpHDH/z61+V17K9tTkUhP4HB1d9W/V9ssBzCANcq7joYqyNjf6oVwcXrGWk/9rCoJjTLoWrbqVqwbhxY7c+JlcKY2u7Pkivfe9Oe5sItb799rsocifw1so1Pk+6n2RxkOTli5fBZ7wc4vvfGLM+BXSWOXWmAddv3AxNHOJgmbjrVsGHO14/vp26h4Hnh9X8nIuAT3oVGr2GgWDpYB4BRdmkjzxzbJ7EEJ4ql3+DF/Jc/DmiumOdZtRFrxF/CE/JFKm6xqnzBPnzwbODJ4NXR3lFXIVuB/+hjX57ZxyeXgEt44A5ACIMKmDe1goqFjMnCo2Acpiw68ovZNKwdK4BGL3q3OW6bpcb5zsH3M4X5p+Vbdx0QnQvTbuj0ymbuai0Eup0WpCurCCt2q5jbYMwQve1I3jSWJvqyyytaSB47tC4zYfo0zoQQEmMxTxzmzG3Y9m0bXsE4zomZ2Be7+8V3O0ZvcAswUldbdPExkOQzzqxsqyfhSmfaDG/BRMcVxa8XwnVD/Wr30lzD/f5LQqWUVBf2uvXTlONEz/gSRv0GnQHy9RIv8xH642uU4sw2huv861tbtSBlP5BL/ha8GRhncTzCxtgs9LwB0d/4ff3f//3BaPGOYqlA1wbp+5Tj4FrRwGeov53+LGyHQVl3X88ttqR5tr3yn4cf6w98WM8PVN+gj52nW63+4nnWVsHfrz5hof0u/qGGbpBFbyVFFCV1m5fMVGu9viKmMmT5trzWFFe5xsoTEWAexUVPG4lpvL6Ygd5jTxBrBhVOOa6M0ubzgqsDK1V+31x035QN8FsRGRdxK7Xoct2OkKAX30JsboPAgZ5f+FdXvX08WpAwZHfz0Ldlza9CuirDYMA7rdPvq/FKrRpXHrA4CCMgR5uKKbnfspHUwJnMAX1lUVXLnXtweZZm9pyr2332gDLeHlWFzx1CYn8xrUEP/me0cTKqHRlG0/C5rwxXPTNKrc6GNKUQFveGGIppPEY1KesrLqX9Qgcbdlkp4Qw5u7uTgk45aRPLHnRJTzhpYaQZfKV0ZV4LV6MaV7Rtqjs/HXQ8kpolO31EPkWCcEMUxWfsoaUj1jnEcJNorwxd814GeZS0z+E774jPuiTZNrpoOw8PlV2dt/pwvDkjB+FPJRWy5O5MPqja7yq0dmWds8G0xWRBQPeURllRY1LS3cjWFcLOAZKAw5uaEyQjmHAhaj6Qh2sSFrH+U64xziCtgx+IT1rS550VdTt9ru8fnRfOk3odkbdKwXRdaTNw4Frp4nuu/+eG750sYN8TNll4IfZW2kqSwmgqcGRRlj1UXltyMPM+qoei6eedHWV9fxdLJq6xqzxUAZM7TaOYPYzeD6opxzG1XehrGTytElhNO4DxlAKQ0DHlyUtajp44gUL8Kzs+6Lk1dgNmoAJxs0bt+snWlhb+Dlai1ba9UF2/VBOGv4hZBSAPgmNJxw6KNv9HnhejUc/C56VBaNjl+u8eVjz9x3nw8f5wsftCdLmywjSjIcrWonoIYKrf+0hobUr+liwLGVsfBuQSt3ICEOzSVewhUNsxhLUkWdwugxtjCFdpc3X7eeu22mu8wEeOuENJrHrd1QHDj8gSmnjHwZ5ymurB8t9h86TLh8RXTs0jtL1W5Q/jzOPYh4PdboN5WlNA9GMyepgSPiX+xwXlIvJNcXEyqvnhfjyMjIOhFV9odtSX3pPK+BTHyqYMdWg38BXgHP3UXDtI5WNL0YB10m0Fl6wzI21JSgPF4rF2CgjT+Qu17erg4vpgW+GCwQRXApHf9V3BhuPSOsIlghv1r3rNH4spXbV0+/GD07d7/nY8Lq+tLpaaLtA23gqIY/7SgsMK8z1yeHUQf+KbXHVlT6DNQ+/25i/7/aExqlC6DMvB8Ilbrnqi4Af0LLGNngxjBbvWnnVywxiA2nBUKGZ1rP88bpdkLatkvRCIAStFwQiwOooh7DOvjogApGG776RuexILTJcdVhIK5XfZewZwqWFppml66kKNuacPxY33le+IpAytTpMOaXdlKq29EEfWwkJ2sM4jcdg3tRLWfeNW+dzeZroV3hdMRcatJvp+frudg3Extb6cM1mgkWwzW8JtjoCPPxkiTmQcmggGEQHT5w39vpgW3H90G7TGayup04d/YRH6pibS89jlZVPcDD2z3/+85qbqq882oDTlld6W3xHa9HQPrbFp/uxEo469lzdAuZwkeMGhgm9UIIe6lIiYNbbWTy3na3CyzfE9D3YlecBT/TpbRjPA/creuNNU6zxPPAVtSN0HXPqirkvvkhUxnXQqBdDR3oHcDvMpwueG8Z8nC/X96ak4FMUYKKtq/LaFtDTQSsKnwwIFk3xzRdffIFzsSNm1zFabyyWAKyh6kDIF88oBSKE5k8RVhXO3obB1qKt19emt4EUBTatrPslus1L7VgD7a2ZzB1bCUCw4M+ILPjNYffa7DLeWgnpp7NYgmuZhL7PHPT0beZW1GUGyYEM73f6rjMs/ZZvrcHoezTp5XvJact3qMxfiwED2xE/Aqwfp87zphI3DeGUGe0PIR3Qoy2XV0MHX8s8n3yO1fxIUHZ1I/0MTm/9UHdoiLC2hXxTCb0Mkq8msqjmNKzR0enRdPfB3bEn7ZSNgQ2uN274ce48O6bqW8EhrFNv47U+NKoOhsnGfnLPFeHuPVbMzbrR3HAThwCNrQ7WHY0xRH04cDVMDGIEhsIzNlxg88Rnz17U9g5Y4KsvUDRef/Su8sn5mC8HtWn/4M30IXQwp/WLDNdv7NZPxJjfquPDe36IGy6UEWF88eJ57bH7tA7a+OVDHzlYm53Qqvd+g5vFLq+iCmjjMzTj3Pu7MPh4EcO+s7z65YQMj754s2isu4QHM9546jywfDChPppAoS8ETvj0IuMHDsWpLpw9490BI2M0mwQvhz69BqNclxWMSxstc+FaREyWrTZTRq90UkrGRt9Pw+vn6bvXTUtZpmztAqXf8K6XVpB1abbnnnYePnocGaixC2KpAWFRox07rRGT1vfSBQDt9Roo1oz2b/dZXhOjOjMLl21YLpulI7j64OsY4Rzhqu2OgnL1ssBs20ZQT6DdlPPc+Aof16eYSmDzjPEJMSZtON33wmlW5zJG8nJJ//RtDGT3U30ML1JirtLcownSsTR/8zd/U9an58lo1TRTFqPDTx4huHJNBxzteu3MBwqOTw4rn3bGcIQDnMI9bVOoXkKvBbAw687W9vTZZ4+NwHRwOFx7Y5dep40xZvBq3H/Q91kUlKG4tMUbAKe+KnlyXEoM/n4l4eWz59VX8zffzjL/hSc3GnwKiZV13BZsB2kODqwHnEzXg+vB/psSVH1vRaJtZQf/jvGFd0W7DRkj7eMs9EJP3/d2LyjnXh+7Px08w0ucp0EHbZVgJ2jDPRpIV15b7UWp11a9y3datZM09RiU/jyVXQwKo/jbQtvMADl6apy2d69PX3z+VQxGClu9rF9miHYQ5gkhXSO5DYArK9lzH0BpDJqGhqThx5zMnO5KmykjNlztutKa1YkQCPO419GPiaqtEd1LuWKkUXcIcJfr5w5X9a/yxD7V5f6fGqi6VtpVOiHwbBDKRY1WJQy0ramDVXYWpw5KpIxTW0UnK5tvL6YHd+8VbbVH4bXb6xcYuIEYgKXmKlp1xSCUopf9xbLawfc//af/VL8uyEqCQzG4B6vHAizBWHB5pXPLfvOb35QQOCAg6ovxxNTmv9qDHxr0uDUN+xnenuGiHhiiQNh6fJrBKRBRXbhWO/FofAzPXrPAg0DTzz/9LM4bV3YqLwKsYvAMCYHeTF9YKDiLAlyKJ3MVtC3UImuUrTxt409uutBlXTt2/9zrW+cLzR/6021JaxpoU90W8MZBma4rzX23w16J8+26akNUFmxjeXlYZ6d+KWUUbEQ6NqCKabOAhXjy6vhZyrN0K/UJk4EcxjEohTiXA5wwdYd5uN2OSIDmw48J0nzo9IbXZT3Daz6/gzRR2S7f96JQR+pmuEmDRw94tzWPu/tmYPfKCl0XI8vDyJ4RX3lCI2JKUZ5BUQ/twMHAykgDgzB3WYNXbYWTWS0DrH3p//W//teq69lVm2A0TZQRwYQfuKy7xSdlCDIBV7+2eGZBeVFoWII08AW46yvcGk8KAxzwBMILX3UsZlE66ohFg9S75UfH9/bLi4CfPogYmFIpxZZyouAzt4zPmF5cjTv3+iqNeQh/BI82VE1bofmh+9bj2Xi7F7t8t+15HoboWR+NNZyloQ1Y3Y54KUeJVT9pQsNzlXRZ72K27xyU1uJu17qABAUs+qhWVjJ3HcvSJFoQkNOh8hIArs/Qrjn37C2l8XLAD7SPuUNCEaVOLF0pC/WFYQmvrGpHZSrfYCTWItQMJ1Hnm/DKIhziem7CCJ6bcF2+04XGp2hRfU9IuW6/8/pZUC49qbJdHzzRvXY+1p5oY2D3X+8Vw4osjl+Rv//wQQkTxjYtMZ82T/Xq3fHZ8bQfV1ef4AF2W7h5QdOONkSw26o2TnBQXr765p1/+qd/Mv3Jn/xJpRGatqDGsPvTNGv6mZ/5falWCOCiuza0BxZhU6eVEtwIn3a9saSfz55+P71+9aK+vUaY4Yxmzv7u+DDdm4P6KKAXNnwzTTvqeUsnTRUzg930FnzLKtwe9ggPGLOkYX7rKk7ypRdVpxVJ961D97OFVOg2ij8Slelyna+fYAo93oJy6nZUVnAP1YzokL/Ku1rwVQ+crifNVTt4aN0HCAtSQiM0HxrBAhBieO592xqsD6MzygDKQhRTxfoq2+63CMHufIdGqsuAaY2gQ6d/fN+h8EoUmqiCa6f3VZq2uj2hPQtlpHWZzhc6fT7Uc81PxtyqFUbngWcgDZRnZbrfhAeN5GN8dJPH2pYFCkxMboBYUDAIVA9kCwkBEZRXRnnluMxgYR5tgK98C7JvUGs/vSxhdejir//6r2v+/Pnnn1dZ6Q2v6SMK8/f6Zl9ShLOg7YKbfjbe8NAmnOGgX/JZeu1It1hGyAiyRR4/Hq6c/giDXsOS8xK0p1xNzYJOTdnSK+61gC6mcK7JrfPoFoaK+dMG3pzvE7x6zLShbx+PaQdlOnR68e4sdj1BWTh09KzPgrLoI4Cj3QE743wB98GfomA+bB3jQ6ZQFvbK0yoCJDbCqVZaLcWrAkZtAII5KwvKYnbHXb215D1ORIDUIGCQipCP86gpOwenfrU/6dXX3JvrGXBxngDV8VjdqzQDMuKYxww3V7tNQAHO6s4HOPxY7NBtFB1StaL7WRTQBo3AlqZdDCGiY614hxFL42fea9rho+79VtdZiG5OLKhPiC0AohkBZiUs1hwcvpnWfMkjbfl8qXa4o91HjNgusmcCAZ4FohZaOIIrYmBX9G26ECCv/3k/mND96le/qpfsrXhqT36d3KK0o+36VcD5aDFK3cYJjhS5K0YVtVfMlvKu8LTYVrwSIcRjvv7obS14wxOsMgYpC7apmTzGAZ39WDqLjQeUEeSXAKSAdO1pW7q2hhLxOahYyng2S5F27chrPu5+eRYbtgAv8OQLDbtx7HxhHkYH5Rqeq7rqjYQoDQujtTiaUceWGQjX2nmJt9l4Nm3wR7nQDbiBd+jnXhlLFwtAd8BVGdqw52I6YNA0gLm6nqu2hIbrWXnPrk0Ez6Ns0n8gvD8M0tWpNoKXuk0QaZfESQBvPnbo9tubSA8rv/HpMF9PqQ4+AdMDB44IDlqIGBZuBFU6i+JZ+S7TdML4TUPPygkslDKsm8ET+oSO8oRFWeWs9Fqc6T5Ih5PxcN/RS/rwVs4eM2H1LA+OBF0bHeb717Rw320r31ZXuvKNs7a7vjRlpKEJXpFmK8wbUtqUrrz5squ2eAjq66Mph76L0kRblcqNDzCM8RnPg++UUR48Ad1aeNG683ssBeliw5PeeYL7ajsBDcAT1ZGnX67qa0cAX1RPnXnY0htHRzkbP2VLhlNWnkM2XW6hbwBDzC6kknuxGwTQ/TDd8dXD7AgmGkj55sFl6gMXTKHhiE04nQTLtQdMfiGbe/U99+CnWLWjDhiNt3vl3GM890KXk94w+14URr26vaznOub7w8VpGIIB6UG1b15WqcoPTdrlhe7bfB66CdJaoPyqve9qowHmladehjR1hrVUl+tb87fgrh7mBkM7QsF6OwRC6D4SFnnNTPDTVimSpWvT0+++n/7v/9f/Wyzpi2pP22D6JYH6NYHAMV4WJbmdBMVvIcFJesMfOI9FMhZZuvbAar4hzKwmOrRiM0/mmRB+wrkRCwm+D/878CGgCVjg6LdyfvxMgIe+uCoHXzRoOvQYiP2DeYLy2u88wbXTwNEHbUrr8XTfdZs3mrby1ZPv3vi0shJ6TFybT3ilfjgAPMF2Zri02m25ED4ERelgq2/HZ7boeuUOyOwK0kUNVeWkM+XSWtB7cCDYCDWSyjUhuAGdLkiX34RJiUp3P6wHwRht6kSXVU+acoKBhPN87HZcRXXm23Pt2OmrS+P4INuqPVEAX52OVS9qq2FW/Y/ypc0HdDHALZwYVkRD7YxtkkHTZi595CY2POUOw7jqgaefLKZ3gVMkTOLX+mbeTvAYeI36vuUMnnufZSFcd+7cmv7qr/6qLP48vsp0BAc+aNh9q7HKM4GZp33hGzhwU06QhnkpdotOPDRwLNIpB5Ypw9GbgyqDPoRTOW59wwMHHvou6Jd0POejCObf6puGqIPW2p3nA+kiWP3c/XQ/H+R3FCga9/PjAz78G57gvmkhSHevz66Nk2dR6PoNaz5PcD++uDrwb/6W3mOxkLySbFZTlFjBPCI5QesHBMDkTuGkQBEAIYuxVjPYvYKQ0MRp4eXb+53aAd59tEla8KZL5UfDN2GqxKw9yIJlYOQZPFF+4+raxBDkCQV3FjvM56nTzFTClDTMqT/a1Wb9ct1cfWEebsEpSuW+aJmoz3UfYs9OrlF+oh8L83FzsLXZeFMMYnodJAcTmEfH6cgUZaNOLp3G6rzNvPrm9d06kIBx4d8D23Tp0PRzwq6FTRnCYtvIL2JQXOhra6UXdgqnjA5h+eLLz+rY57yiRi9RPWVFYb7tvtc+3LTpSvCtMFsw6xXpHnfuv3LaevbsadII4/hGFzgFL+1bfVRP+5SD2ALSUV4H9yJBaFoJsO77DvPP+jDqXQmZZ7i4b57ptrqMIN09GN3mPLx+plSdwOIN9Xfi9MWR1PpVSuP2YcABXwBDmYLXAwugING9NIVEXfWVROkAQsy9nxbx8ynljs0GSgidCg5G7iCtrjPYYiNkgAxWLZrNFiXEQjDIYppO0848jp6bgF3etcv8z4IyJaS50q5cOWjCS12MNA/DvvfHMLsv0ufbF1wbR4yL6QT9wbyie/TUpui+BDnNeK7V2u2dWhBrhoDzPM07XXQvwAM9jd98PYtB0v7r3/zND+gqzMMQOw8OzaxCt6F9ocu6Ni20LxLK9jg6nRfA+lJArlagBavLYGqLq826qtuwOo7FvtnecJQiOnlpwvlqn6AV4CJdaB4poxH81HF2vOrn2jgL+j8f0EioenNlO2qn63h2r61+Vl6AQ9MbHFc0gYMy4yN2A7ZyeM9hKWGkj3GpMcrUFQzlLtUUnVt690OYKNq33qUNMAFQoQdKpBUgpSGnggoC4Utfusxl+eRedlJJ9eMaQIy7TICH6zw6r57oHrONdmgqq5IYEQHMV8ZqqzB/Vc9VVLcHcD52elsVQZsIYxV5vq7otFrXvYQdUqbH6floVzmwXLusAcKQ+tFEL6vzblicgq9uosHQtuBLn1aDb9+8VW6cundu3a7V7pqfhn7OR4MvaH+ebuA2np3mCo9mEM9n5yeTn35pQW9YHf1yRM9XPQuUkT3It6fjHHQH92AYc6GvcPx4nuoTtOBy42/cvF40Adfv+/73//G3ZYGcraY8zJ2Pz8YPn6sP9514Bd4dxhPS9A+NtOHMOm/QN9HCJoO38WEi/KpMynafG8/5vkgTlQVbm91G05wAyu+gfMOYp2WHxtO17ynZXOq53rt+NwwKeoM3ygycazcnXNc4lwArLDSyogINRCFMKr0J6KifZz/G5ceplFGHZms4zjJXw4mu3WiHbleQLvai0BCJETwXnMCsthN1qttsuPOwhS73Y0FeB2UK3wyMUMw5s27S5YtdRzvazH/1PA9L6PyOYMG18VUe7HmL5hkDt1DZc1demhVXhxmkcy9bmFzbOmEkaQ3PFe6iAG4rwuQUA4JPgYCrfOPtCkdXNOl07YAjdDmhy8oHX/Asap+Aatt2k7LaBYe1NVUgZGjErVaOVXYPR2Ohj+1qU/Zw0r7g5ZCT0NFvKNUR07MxhoL2C98PrdjqtiJ+bhwFeM3HDp3fZRt/0f08HeZhjfaGgYN3j420pqMro+XjBT65ZIFNQDPlXNGgFlRtMaW+OkLDVmaBK+F3erwqKHbjQiGj0zPkBGn93ExXv84XAgIoz1yvEelYrs5cOiKC1XUMpnT3kCtkkwZ+1Z8xk1BEiMtU73DO0gTwOrhvXOfLdOj0s+NhRTCO6F5byaxXuboc7+JqneCHykSgsCrqJ3pSYElnScx7Lbi4d3BCPD4bAli42WsPPcx3Gy5dG31W888///M/r19wsDKLqVklJ95Ya/RpBhEwl6AP4NQgB0dzLXWNWePsWfmmd/e189W1+mzeTeGA2RHsIVQ/ZPgeQzAaDrqCRdGAQ3EQSvncYR+4J5yYmItvj5iyMrfl6aFpKyDrCaJ21dd/cOGiL60w/colPJoe4KRi6uQ5AhFK534Izceh6J+2mrZC8yl42tN291P5+SjdtXFqOJ0n9D24+uYqTXllXdWX7l47omc0BtPXThZ6YCQKtdhk3Axc0gp4slhdPxSW4SkBVXp9K8SKBUYH9e3ZEsxupOAFSffSevA7H1FpTogLI30wnFcDC2aifAjriPrtwuhod0xsONqcJ5QoX/mu02Wt5hIGC0bm4UKyq76+CwPWqKOuQ/feQroiLCb5oVUCQ1uEFO6+WoGRPauH7oVDhFeftNV9BRMsgu7K3VQGHM+taATPXo7wQQD3TScw/OKkQwvS7925W2eGWfRarMqYWcOQNw/LPbzBcZWmvSFwo2/eFMJc8POsTI1VaGgMzd/hAIYgbSl4uFIaaH7qYwUp75jo/bt3L19bNO4nR4f11lLhsZgxPx+fpuUu2zox/pQYeNU2MuKnPAvVh8BpWoSil+liBzQSwOgoaLfxdz65xnxG0+Zh92hQn0BOefu20kRtuBJ0AZxRdri/jbcy8roenuqvoDY/uFdv/N72sO6CNN8rWyg3uCb+Gl4sofUVwaA9+Rqgdz4xqF9CJ5zepTw5O57WNtfyHAsQ8394chSIIUTo4SQRZra1ITr6Jb6PBapBThzuNaVB68QKXmSOR2vMQg1KyvX3uXpOWq6fd1XTGR2swdDh4OU6rGCsJ1zKSiISZopARAuN9zBpm8BMcyux4uA0sV3hbOslEFI/g27wP+QmEe3gYAD1UeyBh4v2KvZUIGgVTePaPX746XT39r3p9Og0/RnnxzGjAVLWN66VRWu/GYz++oqoe2/2iz5e02smYJ6r/+mLfkgnZD/9xc+nx59/WrgpZ6XZ3uqLZ09q5bpOg0UY5PG+vJf9Ln3Tbq0pRKHQ2K48gPELCaGfBbFy6cYXRXgQ7rU7+joTgFn991aPS8DHBwWUMQ71u7qxkqFm6HJSc38LdLs+Rp8++u2m+g5Z3BEnpVzxgVN7YMAbPjcy//VrDr6OgR+QZCvK4F3aXSN8Sedd1U+35t5vWvuR93dRdLZewE6vMlZhF4KT6J6BT29KcNUtTyf39mo/ftkAHxROgbvwIWOXP/dOGfpBcFftXpyHX1J1NQoIvLRUSg6U+m5WaOYlDvApHjSx86GfytXbbBkzv9XsPLj+HB8dTLvXt8dH7RAeMqwut9RcwkKAVbBaJCAFGku5XtJeiu/u2B6CYsJ3GeCCQTDL3RzM3fmuhLjy3c9iE6PLVdkIrCCvtdPHUV7X7fBxmvtLxkrourRpu120Plddu5bxpQmDHlcuP1i0JWEJiEq3+KO8dPnKWYRQ1z3lM7ZqVie/RfS7335TDK9tg4OxBfNBOBGMobXHt7TMH3k8GL7TQtGCoQ0egyOFXU9fWFiupz47+KKuVxq1BU9jVm3oRELTp2kk6MuP0Xo8N53HdXxRYng1g1+G1aUYi0YRAp+MhRvPDe71I2fhNe7yw/sPSmmaPlAYFPvGRgSckg9s213tVvsYgPpeo9N/C32u3b4+ELSLwHO/vDSEXp56YvUB8nOhea/HXGD5HZYoBZ9x1C9jBEZbY2XfnhLsQZ+Ia6XX+KacfM/yhEG3K54sfOPqa38+v6eT8BFMF8HsOnAx3ajjogoo6MNjEJPZHergXlpHQTnMC2CXF1lLUVo1GBeZlpHXBJL2MbzL8sEf03ZaB4Mr6tz8CajulOC5BmhGtI5Cp3cwiOrJ1w68ukzjhWiiMvIvcZy1p2wzKty4pgbe0VMMOX5wfHwjrFzm1OvD+ug3GGqabt7cnbavb2WOPL7Ywa20uEFB7GxvllbOUKe8/uQuTO570rZafGbUN5a50Qd7++VuOywBR3hpA47mz589/rQOShgH3262ss4il6czgy2oV2VSr2P3X9CnZmTtNN1E/RIwJouubru8AmGkVPAOheQLlfqhPZ+xtXUER/VcvfCvnK0nSgAO2gFT24Nn41Ul9LgI8zh1HPTWz1FG+e5T90c56eNLnGMK1XnNS31Vt+uX0PH+EpQXG59u16eMeky0o88CeB37eR7nDp6FhlvlAJxP6MoNTH6X6XRAmwG7XMMQ3Is6N+5Tvy1vhBs8Glhewxa7Y/3cbV/BGW18fBU+xn0+CtLn8RUKbvBwmqqZsRnXPSbrgfP8MR5gKl/9mT13FLrcWf2E5viwm/KspCt4FIQX6wkdwVVV3phjD5feuWVleQi2fQi5vGBV+Zi5hUz34A2uOn6j1xyWNXeemCcAP0IjX73GRT/loVPHpr/4ceiy6Nf7lAI40uFBYGNM6xkt9V059003womflPVjaP3ZWf1SDzwKUOBJmB9TXAKh/sfWacwru08dhfnn+bTLvuTasER4CnAVWyGBrby21PfcUT0BLHXm+9B96v7P49H1hS7jOl+v4cDDfdoYLqUgownVhRt43ytvYET3dUopQiD2K4fVibK8fP+rjtV8eLbnW650rtLBTYlY39m8LqFgz9qcD22Jm8Aj6DTNHLzD1N4HvZyPJl3E/KxazanqTGyIkzQwDELToPso9KAJTSd0ca8exl+PmzUOgKR/ESxf5mANKQYGza/xKasOq7wVxtwNo7J+GG99Y7UsrybXTUkou8BST/njk6NpI4K9tmL/19bKSq1MWzhk1Qg+2BgZfl7D87WT7hdBRXerusYWNS3CwY+LWm8YBRYY4rDCQ7FRtn6lofakU2e+7+ii//NjJF0MtB/Q0Ri7X1keXwqhyDCkYC8XboRXfP786XR6dlxW2mIX69v8pk00I8T62nwFr26729T+wEU6oeo4eKbxU1cAu5WZ4ASd45kmxXYQ0K75Ae7KqY82rG+3LSrTeGnHvbRu27P7xltw7f50bJhC07jTG25Z4PmOdKZrDfjsXuFGAhERVJCmM2Ij3mldPomj4TBFlQljdB3wGxllO8KnCTJ/r2yHsFGeBwGEhtVlXLtuC98P6qcd7fa9qF+9UmxAhW5b2XaTOk0dAdxOsxgi8DzQcCWwKLPedwWb8Fms8OyYJNdRWW2iL5dWvHPzVuUVzPTVYQ5fbRTMZ7c2nK22bz2O4GGuZjD9JeAYXjvSwX748H7avFP3wfYSd9emT9Ojo9B5YBnHHl+x67PEXU5/WFf9FaS3+2yeLt9vC/sJVvg7NEIRoYd9Yz/H4r6ttjyW2WuPtp+kgTEf4IQO8ubHp68fBzg1vs0rgvpoCJbovvvZ+UmoxUX3YMzzWLfnGd3BaEPRMNFfUF65br/rN33RS987zbPofqEbArgb6I7PDxAkPQsaHm8dDcGsxa/kVfnci+H0skC0Xv7PVd3c01YRPIsVVSf5TskUQRLaAuiEWHUqXhFb9BXKkOqyw6PsD4M0fWrCdL/Ej8trfz698RGKuHFZmw7KNEwrhFYQu1y9ZzqjoYWq7SgDgmYAMG/PNa1Gws2CoUP8xZCZN5ojU3Civd/dne3pPC64FWTfjuJ9WLUF2yCCZTUWQ3g/lPLRFlzg2h+5a7x5CC+ePpueRXDQv5SGD71Z+MmYWBvw4nv9ntP6cMOVc9V/oenQaWL1N202bUQ4oQWLCyfPBNM8XbvK6gMvwfXmrd3Cl7uvbdZX0D44hMj9fP/qa6qsIK8hPHbFP+Pa+GlrxJHe5fGpiJ7WLrQjwLUVn6CugD48GNfGh5Wun37JNfqrruZMfq9LdC/fVuzIG7FOhw2gGqjo2aJxbdvOyruapshXRz546cHVT6t0RzsgUEs95HuAMIN01y7vOj+gQtdpwvX9VRhEtGrbdZQROyBOR2XmYX8Mfz59/n7+ueEbpNZi+iESLPDPHbII4xi88Ty/WHK1EkkJGeRR98oNqwGNVq6XxeN+ehGh4bEegnraljZoCZers82Nm3zt+/yOn3G1qMNym6r4eALBhY95MG3ZjA1G95VygJP+w9mCz6Yf2rZVFoFl5bTVjKss/LRLyKR3BLvgBL6xrr4mjPbG+BlT83N06UA5cZPVBUO08q4NadoxN6d80Mg8mHDo/7NnT+rXIgXltAv2P/zDPxQtKEXPcBAbV3Bb+ATP87HLC8ppT+w6+gLP5pemqygNDP333H1qmshTRp4+wg+NO98zmOjMo+v0VgjdRsPtvG63y1U7+Ze52/DXFRAFjQDsqrB0jdZ3r1avziB3BygCZaVXZCqsGHc5AjvTfmV97Q3nqr7PgyinQ9oCRzmo9GAMtMaii+fGC46Fe0CLgnxakmWUj3hWh3kGyoLZROn5i/vuA7wwYS2+pU34CcoJTStX9dTxNk8dgYwWV64F35VyIMx+A5cg2vMkdPJbWJAGzk49WU/wcrsuH8cF5YL7MWxHKu1N1r5k5tlrwXcp2hkclts2y+HhmyGcwRzs7i9h9aXMYFmr4KyuOlawWTH9GMpEn8ZRSxH9mt7d/5F+JcTmqtqSTwDBUke/5Qtoa8wpIULXjA0/gslVVs/L6vhLWuOuHcKqDRGeYtGteGMwNnjy3V+FYWnR29oLHLUDL7Dh1ePZvN/99KwceNJEZQU4qVv9Shl5Xb6fuw+emyYiHOHSeCvrCh/lwVa+6SuvadH0kF9463R3ooF0R6QJ0uQJyovKyFdXXhNFepfvNFGjEP3H4YeWVeiy/dzBc+MmFA61LDOCOh2Vbfw7SOtYeM6EjWUa6f+4Dbjr47Cix1UeMyjnNTDXS2YL848Ppi/XQhPG6Y+Og6FfygraICzqN/NjSMJgn/PVi5fT+uramIZEoN/svy7392bybfucxKLZV2fduPfaBF8cfWGBxnh0elnfWDkCYgHx5NTZ6rFg1H1UTxn9ZgGlc4EJkDAvfNxdC097+69iSbQV9/6tOhjxio716Rd5qacNfCFoe/+NY5Ub5TLjG+2Cza3mamuXAoYDXOTtvX5ziWedqU5oYW4GB8d9jW+i4Cqv09w3LnBtuomCfDCahsZJO/N13Bv7bhOO3S68ux157tVRvttQtp9F+R/HeZyEvi94AEuwGe3UTwNUEbHct4slzT0kaTZRfelL0ebOlta5Vfu8Ac5X71VnVm1Ewjwi61ZETIRMIyqtOzuPrJCkhLQdCyBfaCFWRl1Bve5Hw+10QZ0u0/nqiv2srh/eevTo0Yzxx49LK6PfBg9dBL2pU0HmQgmNr/ILZYnS90hjz4UaV+3bo/UtLRbS/NMnVQmuo49+mSCYTZuZR/v93WGB3003ru9MO2FqlpmgYy7Wl9Bh+lYUrHl5J4FCEajPAvMYeAM8k9oPjjJaDl61oo62qfPFp5/Ve7t+xgM9CJ924E14v/rqq+nO3VvFD+at+qJfXZZi0RHuM5xu3LheC3BHxwfTm4O9Qs+ndNBRPq/H/dhm8ztAQ2gpqVZy2vjTP/3TSzxYYh6ElXTeFN6ouXA60OcFhB7PKlOe4ZUAy2s++JDiPffs9RkjWfPOlGl+uqybTJ4MTvRxBjsAySway0Nz6xnWF4xj/f50gQ+PVZ2R7wCK2CeyKm22m1FrIrN09erTuOmwMdVuIdSxBVjoK0GGuIhgQ4BHPYwsKFsESkDoZmDXElWdCuPpNAF39SNSiNTaCbyuM//s2vA6Dbwi0EfpQtcVG69+7nz1XefzpXV/BOlOAlkdxVSEAt5oJKILRmBtnEtVnwv5NvP6/TDoCuELSdQxF9UGmGD1/JbLyFqzQu/CtPuxtKuxYPfv3pz2Xr7IPPdNBHQxlndnWovwnx8fldDdvXM71nq7XHNkpxwJEYVD2XTfBVfPw4IM74Fi0WYrJP0xtso2/VhXwuvXH1i6VmDSCaivWdqzDUVDt7e1/VOCEQESrZ6D++DBvWn3xqhDGFlXLrNzv359gcsOd/ihv3z1Winoj9VsgaDDVz/loSOaKiOo32OjnH4IPcaCq+ch7KOvnrtMR0G+IA9ccdS94rN5/nWvXc/Gve+FhtnBsz502+67DdFzh4bT7bhKq0UsUYeHxTX/HC5DIyPSWjSkQW6BrkYQKjX6jSZp8gmt38F1Ntng6kzFOmo4i7lvxJR7Xxr0h0GethppJBDdX4bWqtG4NBxNV/NXmtgqOGufewNWe8Rzz03UeWJpD3yR6+aKmXoRSh+lYThKiRJqfBrXjhiOS+meAAgY2cvnnrX7/fffRXD3yv2+eWN7+tlPPp+2ttdjcddLo3/y8OF0y2mtrbXp0cO70/XkHcfa7u9F2KMkCBU4bXHmmajxEBqH69ub0/palHC0+8B7rBOAoZ5+ptnpV7/6u+k//If/MP3n//yfqx/KuuqjsSSMr1+/qnRtgi8PHFMBLz1QMrbPbBvZ7hq/1P+yFqe0ifd4OARy0M7+9WDkxomiMw7N1H6JQllC3W037oJ7+dLxBRPS/NE0kS8UvtYvZjTqMN8X126n22ABa10lY18vZiRdWXRRlgy4dnkwwOw0V6GvHZTp2O03DvNBver3X/3lv/laQorPKs6YN39CA0mVaTXCu3vjRhG2lscTIDOPXC2wBLAfaxpujvswepjFa3bOzsp3LraeU17acKtD5IKqI6MzYILvWkSatcXXqQGpwgPXwj/XxkcsV0X5WVC08/LfzEVKH1IzraFMuaivX72uwVjIINHyaADH8QGy0c6AM5Sdn1OxnWGLZ2ExtApjsthejLBodXoymzfH3dIXQoIxl5J/51ZourJcbvJS+uSHviihTx4/mDYIesqcRnAODw7L1X4fprH/ux4YB0eZm6a/p6dHcU2PQvPxttbbuF0Vwj+lcINnHSMMrmMRkvx6G8yiD8U8LLFfEWwFRUAoZgrHmEs7ORnzZLEUR7wCCtpC24YfeUuDXHOCS9jRgFDqmw/z2VbjStfPzsRruR7PYnf3es3J0fjZ82fTb/7ht1Fgu/HQ3k17B8fTq9f7gRpGDu3OuZUzPL5/8mR6FDffoQtpYv8yYU3hZngKfS2hTuAS6+/ywljDyX+VPuOogiX0j9h5Vg4/1XOmGUK/PYTG6IZnlBv8MgQVP5pGCZ0mKFdTq6TlaeCRIJ/d+UFgmGb5rm5dF2y8exUNEipCAECNChBpJFojVgOJyrFA6VUhrwzB9Ipgw2i3uS2ue2XUFwbyA2n3wSSNDuQ8W2Y3v6lvSqeMdDiI4Pf1h50b2qvThE7vtO5Dtzuf1uXAkMfraPpor5mg8WjL0LBcO4DhV/BMKr3F5RcWF2JhCBntbT97Oxbx7YXX43wtkpW9P/3ipz/JmL2rU2OE2Rx1KxZ4uvYu7vjr6eWrp9Pvv/lt/ajZEJIhUOMXMoZ1h5cwj5N2WU5KSZ1ayAuT9t4yZXZ0PNxVXoe5srd6CLN+g61P5rUOiWj7cjowc4GNtXQCbKFKO+jzeu9VzX3Nbb2wYGzBaTe4LS9ryyUGC0zuu2mHMpSJNPCGlR+Kh3LtceuxaqFST3lXQRn3fe1x67z5cfx4POULo83hwaGJq+fmAzi69tz8YziCZ/XUgWfzEZw66ou6Xb6DemKtQldnZhN3hbmEAi1G4AyOn78EvBu4bDQYasSAQZoGBJMrTnjrjGwiRXYhBna7nMnNNcLABU5oBAufGUHEfu5QOMyEvK8d3HcUuq7Y99op4s0Wwlhl2FxYbEhfBOX0z4ozoWBllGO9glSVsWhnoQENWK6Ls7EVo0uYcjuMCH4dwljfqLdbWCNCoUULQPfv3ollfR0X+fr06WeP6pU4P4NpocdRx4MDPwR2rc40+xVBTHv7zvglBG7n7Rs348qN+a2A3l71G0KV8YjgyzOGcPH5I1cfTOv3jdH4zZu96WhmXYcQjlNIns1l/V6RgyRe2FCegrAl5N67zsaEIVgy7hnoV6/GIhVSEWQwV5JX/BYNfezwyewLGnuvxi/1C9pFd4L95uiw+oG3bt8eP75mfmxOfnoaJXE6E5LUbcXS+6ruwWkhbr7VH5FBKGs6c6vVEeT1s+sl3Dy/nfMqjYldCDsDxrNppi1y1PdpqeDWe/aBAX7jAX5/Wkqe2HBE98r2x+4EaXDouOAcrk4QKq4uGxgZHI5EhNpCkw/aIUDP2wTvtNZ7q2k0VCuB9TqZ1xC5OTyMBe/uJp5Het+nk14gD1nKQvv2FqEQo7NqbuqKQbzNpAPaauLBaTEuqt9x7Xu4yg8CIQYNbDANAuwRK9eeA1kFTJleBSRl9iXNka0YOr/ccyEWSUA4c8VTP2tpHhs6sSiYwvzHu7h+w/fsOFY1TREqHZcHFtuJXcd8KYIRZbAeBWB12bnp4VV5XzWuXNzulQBZW0m9XN+mnbd+pSHWsGlQc9MwjTHZvrFbNOSGGpvC22ttGYdrflf4A2aOYJ+n7+nwetxXq8Jo9j4Nb2dObTy9Y4w+Rc/QiPVcyH0vwDmDvbu9Nd2/c3vartf8pnH+G/NmHEPgYnJCaxdDjz+8t5q9HgGl2B12cSjlvM5CLy/5osjbCF/weHdtOvV7wbH+4w0tr+8Z06V6O8tY1nmBNOr3lPEq5UWhvIkXsb7JkjuU4pCEMU9XQ4s64x7cvETi94atgRgX2PX7uBSvgM+67ylUyqIEKk/1m81pm+BygSlygltGJ2NEWYzf8Q3vBb4xsEAbsofXvVMfkiRtbdXaSQT4PIoltBEXM0ZwtSVYv16i/ixSCPjlQ2QD34ZZkq6NEcmJesZhoaXete5ZyDzXDyCzqqngeVjTKxcTEwPQmkG64Nn7mUMLZG4WTR+dI6M0Zv00JgvtcH7a6jkqJhVH/fEsuCKy2Pk0j2f3GE5oLdv96bT5vjXuRbgQmIIguK62Yio98yxuGRzVVV6gDOpARsqU5oxgnJ+MlWewBIcjlJfP6rrKOwqzcf1uXN8tRsIojx49KMvrV+aW0wRGOz+NpaJV05aBOsuc1k+yPH3yXbVDQcBRGyyU8UEHDFXpEVSM7J1uY0AguKIDv/Q/7SgnglcaPDR11VeLThsRVnQDVxrLTUj8Rq92lZXW+WCZJ6rjNNmwKINPhheyU+Uu3kZRps7xMaVEqDLOwRVz3797r9qoPvJU4sXAy0r1rQgsVtCOdDsCvt7ha6iCthsX9QV1jV8bgB5Dwb20us9QqCPCt9Jm+R0bJhqP+2FFx4KYNAI2ygiX8HMdEAeOFLyvdwg+uKcchQtPtGuc9KP7UnwWIe57ddChy1dbOt8E6EKCexUVVklDolADkvmsTfvxOZnReNdv4IK6TYhGrOpHY/c3rRrBH7tXv58b+fm8+aidJkS3g3lFuMNptP3DAZeOMVsg5EnTFsGlJJppta0N8zVnnFlRkdWVXnUjSCwl+PZ9aXIMau7pdUDW/8n339ZCjkU/v8J3wwGNKA9K4PRoHHaQ53l7Y3P64rPPa+GKy0brn8UtxYDlXukDxZBIIWkXnnAZrx8OvHkC3Hi4qitacEKfpquy0R0V0FS/X2Su+/vvvi0l1HSsc9tl+VjZ8WGC0f/hyqsrqK88pagNdBbcd2hag62cPWZ85bik7Td12g0Hz3yYAhuCjt8Grwn6IArgdvw4XKYp+yN1vGjSL5sI43XJwVdVJsWbrrV7wjMkpVX2h1d4C2gSma2AVmD1WM3HzkeP5uv5PsyXLW4HRCMNsJ9Fg4axhXmADXQemNAE6DKYQ57VUaE/hwOmct1W1/csqNtpHRr2PPxmlIbheQjemIe04IHb8LqeqE+CMl1XOSvKhM6cy7VhgtNWqJnTUUvuqTLFoPE8VmNJTCfeRBhvZ57Lk4n8TD4Tm6IR3qXpXubAt+MKW6giXFar/YymU1eG6/PHn6b8zenu7TvTaazxb3/zD3E1z+LO3p1u2ku9fXPa2WJhrWOEPmEgrp5XJk0TrOzCp1yuKBTucH8BcXN9bboRN1pfuZV+wpP7epLpgNC0IFD6ab/3KLxAIanj1/eNIXp01FbTWTT2aA2O6L4VAIGs8rM5q/LaIbBj8Wt4N/gFHNZUXWMhEGDeBTzBBVMU1Gv+BVfoPM/dnrSP6+aprl2u8yqfkkzosvWppxA6sl2CaVWfV9nt18ELrnOuHdxX+8qnbE0nU7YD2M2ffZU2j/d8KAGWSHOyNPPM2QMiNjCaBtHV+Th2ULZjqlZoOALXQXn5HRpx12KeCBCGV6fzelA8C4QOjq7SlQW3ys9ip3XoutLkmWOl9wUfg7SgiuC2AgMfXphJ7LIlvAHJnSp3PtYgLdY81SCpg5ashUWfzfWV2t+9sR2XMXD9Pi4ruxCLdi2uFiv76aNPpod37hn6WMswSNr+cH4x3Y8gP4jwrsc1jpopd7uENeagjFAYzNyu6SFurmW+GsE1J6xfAHyzP+2/fjW9fvlqOtx/U9MAwsIbEvRJ33wrLfxVNCI0axFkAWy0Uw4DohN6NL30Vz4BU7fHGA2bDtK0qZ5gn5zQtoVXj5VVFrw+iSWC0zjI7372GPf4dvh4/D13mrLQ42XN12rvBD0JYK1nJNZaBvqIuR+8Et43H57BhYtrGrhsl2HuNrtclZmFgceV0ArdL9OR8lZzL3RZse67YDfQUQEI0nyuogaURciu10jOh04DA1xzI4NllVfdJvL8z2xKE7tu34PRwiLMl21CuJevrMHtQRYa986fr6tMenBJOMf35s8ug4NJxGLqpDcjYcbTs7jDsayslIAeyoKPQf0EjVVZZZ1eMth+QpNFtEBlserRvXvTz3/6k+mzTx9Pt25cj2Xdme7euVWLZy+ePZ/O04Yzzw/u353+5A//cNrIPPXDu7PpTqzvw1h2ix0sqy2fcdgh9IrQ2z+26HQe99b82oIIS797fWe6ff1Gvc3kFx/qQ3Bxy+sDcVEgPgiAHtVP7nEsrb54tgiJjqyNvVc0aXo2DZvOyqOHvlNcd+/dLpqaM1ocK6UZBa2M+vgMDEE/0Pp3v/tmNhZD6AUekXaV73PQygjgCJ6bN0TPH8cfC1U7Qtt9angCAXbqTdsroa++GGu0KJgp8zF8wl9Tm4RO148PqROsLvvU7bhKEzutYTU+nScd/9YiljhfqAsaDIVaGLpyL6G3Bu06AsCDaJ6HVgGnB0cwaBY1XCukjtIFIZZMpAExFMIhhDi0oCuCRjhzD3bFcIMy87i4wl07cPKMCf36/UZcT5alF6z8flD3BzzuGSbBgE0DTAmOfPXUN6iOQ9aK9cZ4ZUw7lJbAetTL+nGBHRAhgO/fnU934762C/zm1fPp+29/O52eHGQOez4dON0Ugfvk4f065HH31vXpi8cPpy8//2S64xBE8FXm7//ub2uBzEq1N53UtaJL4OBNARFobvO693uD6yqLbrX5bVzlKFQC0Upnnk6i8ZbX37T2LDYjFj1DC/U8u++8vm9hs/1VsCi+4NfjIh9v9ALdixevku+rlFff0ypBKZ4KvIzR6/29qq9/6jQuoqBcR2nqzvdNHVf5uatI0DzXXNZCVWL9eHZ4Eb14OfXNsxmfiXYTKOM0X9OXiurMcNCeWHwJlPZm+BZuGQtTBFOu8koTm3boMviyZUedgXNHIV7mqNSd12Azq6jyJcA6dzsalzcWL66EX5hvQFQePBEcsQlKYMDv2Hh0FBof5TuAKyjf+CgjgEm4DLq2MM88IboO+OqB3wsk6qgvrdtwr7z0htNtooF0RwOlYUJuIFgsbn2WNJaUtXVSi4CxmDcjhLaRpgj+xflxMYv5qvltfJbgHzzSzunJYfJiBYOfH95+E6HlMq+uhKZxhzdXfSVTfwYt4KcPFqZquyQkBLe26MJBdaw0DOlM9e3d69Onnzwq984KvNcXu7/goBuYPW7S9Euf0ffWjfGrgO19KNvlBXXQyNrAr3/96/qKhgU1ZcAB3yozz0E5LrMrZWec0HFzczvlx0k4eGnPvTwvQWijg7riPP/0eEvXZudL6/Hv+0ofQ17p89cW7kAaNIxAL0QZD+Ed/WZQ6r6ENfwT4wNn7YJdcHIdL/0My+uKrvDsMt1mw+2yDctV2R6jxX/xZ//8a4m2H1TuD1Tnrio2kOsZcN9m6sZq/5Y2hzJGSYdE9eQ7ZVQ45b+yBHHfDL7fvhn5aQ/jptzAUftDcOAjNNMobwtn/seaB65pa/b3cRh9GgsrYn81Q722UJUfhnNPYODZBzkcoFAuTVT+2P8bc0z0KI2aPy6uI4KOilIE9UtzKXuY+jdDMwKWSuXmXvuQKUPmoluxwptrsfJhfvDTrQzsQlzetSiBjfQmfUZPCxz25oOT7yXvZ/7qA3fjYAm8ubnpT67n5++nzbjEF+fByYGU4OqX/WxTURDLacO3lDcj4DyBtbilxvLo6KT2WJVfzFwU+7yNInEUE248G3R2Na/Xdx6MPErpbfAjtPbYwQWgtgZzY3HNUUuJ3c+t2tayOz7V3vro4/n0KMrkNPT3awNbUX4X765Ne28OpoPj0xiOuPkfFuvwya1bfnbl7fRm/2D67PPPpmNjFJxs0cCzeaePBDcfOHSDnwTjDGd9SaHRd8gFz8WZhQ26EcpYw/CdHOWGFWYhw4sZYzzBo/OCiKPF4KHHKpf/2jBK5WODk7bRIBwemoRHQhfw34dvzKmVHXjEyNnLT1nPHfRtyJ5+4W95pYyGmyu6707Pd17l6mzCEMwMSLsMSZYvdphv2H3DFbudRoiAtnaUTquK8jut7xsvUej0fu4yralEYb6+6LnTSovN4SF0m+ZrLezzeWK3u7K2WpahYYNFA3vdbyuMzs3iNu9sxiPI4HmbCK+wkubca5mr2n91+srC3RDm8dEE82VKwWdnuboneV5JGZ/Zubm7HdjBJzyiDyxhfQg+oUcCI3pBInIS5bsSqwz+h1rY4gkcHx7UHJnnoH4dbghjaF8/Bh7je0zoYZvLFpSP6/EKHK+0WEUY9L2FovoTbw1jU576QniUcYrK7/+ip+mFNF+Z5MmYtsAFvbWH9vayPYtwefNm/Hj448ePKx/eLZjGo8cH/DGFGB5T4+fabbX1F5onOlQ6gxQBo5xYXa40D2YxeT4cbzpyLe34sIKDFdYY0Eddxgye2m5a6kvRNkJjbJTzLBR9A6efuy/qduy+NbxK0yGhka+OmBXkqjBACiKSNM+i0HWZo6A8os7mai5R84nksS5dz1yzLSn43W6HRrLT68UB8Gf1RXmd71notB8rJ1KEFmXg7Flwj8jz5btt/RWlp5UqP8qoFzgszqzOy9d7SFBWys+CODv8IXCffvvNdJbnG2EUJ5ls/RBQJ7Jo73Kluc2puxklQHh8kSMKvrSyrZ16wSE0GIc1rkURbExHh28qYmiDbnwIn5f8j46c4Bq4Kc/zYbFv3bxRLxFsBZ4tpWSFiWK141Vtp21WmrDb27eQ522ns1wJuPJBtyxsxTA1YeZcwK3PMBdDRaFomwC5orHr/JRGWitFdcTh7VyrufLG+tbl2BBo9URbTL/6u7+fnj15Wm3qn3oEFSxjB746FB53XABffQFcgkwxekPKgDhYEWzrmC+lXQttuce/aGQuXGOCL3K/uGBKEtzT/8WU2zblSdsrsbrVDr6QGbje1ltIWvdTfl15BIQ+sXm+ec69ebH5MZp8HDu4v/yoXWeaSP/gOfnDfR2ukM5ZQZw/maLMx1FwBQPSI20oA6HhQ1iafPDEri+0QHXoep3m2gToKA3Mvu+yDb+DewwgwBEuytomozTU5xLPD/48btIP3owfpHaPMb76/Ivp3t07ZS1v39iJ8IYB0+/Dfd+1Wkn+Z/U7RdxibTeDCuaBGNvz8dH4JYUaxChUbUuHn5fuWX0WnuLA6PVCygX6oidrN2hT1nXDiu2NWsmu947j0hNEq9A+cQsP80r91YYrxaAuS0Wo4KLv8kwH1uM51IvmaaiFVR3lGle/MkigCBhcwEEj37yCs3oiS66eMTs9GdaWdd5Y36yrqF0qh7VmfeGrnjYpB+0IBLNfX0RPAWxl9MXaBOFmfVnvAXeMbeOjL7xLQsvi+nRyL54S6Gvpg6nQB15BBHXLYZjM1esIZMrpa+PFxdaGI5XSBc/o4ySjPrvvsRXlN16dNp/uXqjx6MotWBJ1BgPYf3JfHZqrJM7fE+arqPyIKZFrl71yXRGHpm6kGvYPAxhj/tvl5mOnfxzNv+qgemILsSjAJRiWpu3IG+AVzJfrPhtMAdzua5cTDZLzuKuZo7F68VtikTJXi+Wy6nzi920xX9rx0sJnjx4WA2Ms9Qkhl5Br1cK3FnhnBCOw1sLAt27dCX7jrLFy+5n7HR4cT+9m54wt9PjpjWBZZeAMXwx9796D6Ysv+qsan9XxzfqmdLpJgHhG7r0owZ336qPftjKvp8DGOoffLvLigV9E9PWQ9VJE5oOsdTOg/mjXc9NLGiHRT2kEmvCgbwscF9xbTYSuremwojtVz72FrLPT80t3XR+1SSEQWPXaogtwMDbqylNGXYqA0LfFFvyKYRyKwnc+9HPxMq55fx6FdRqPyZ65tZJz7mutMWxkfNaX014Ua71WSqYiuFbMWeJabUboREJefMKNzrNIwajTPNY0RTMK3LnpgjmLzdcjP/+JHSpxlinq6BDoYbnmy6dY0sem+nzofGG+roa5JcoPBK9crO7MPHId3He+2GldZr79Ltt5fRX6vtv0jHjKY2jHQ93DTXrD7XbF6kNCM5K0g7ittlnsS0rjGn32yaNyw9asHkVbr2eg7e36USqLOJiZwLWVe/r02fTq5V5c45NY9ZPpxq7vQd8OY7+p879Pnzwv6yTC4fr13ViTIQzd59pnjyJBbmehCc+g9aD7mdXwMJkfxSKM6mofLuam927fiXUdc151UznK6LQUDppwSbfjwrP63Gir19LbPQYPHmiHnj4hq67nFiJXQuQ6eGvsePjVCFZV3+DEQhI0J8P0gUBq3z24hFM9Qi6vx0dbPabwUc5zj5s2CXvH5gXlldGP3CYkPV6KKQJLTAknIX03B46HEUtrEW6Nx5PnjYypt7V8Fgk+xqRfArJnTqDhIk9acWLa7TYrTZ3E+TR49fj283xc/Mt//hdfu8kIA5n/R+Xk1nNayQCtTjcyh7IKXedOM4JtUSMGVSa4FCHiYyRdvQEv4iu3iC28jVbH/Nqg9eWN8ldhdGRc58MPnoPDgnnGTHY7Z9T9YT2DJOinPHj2oAnS6m2kwLPPZ2HOPBfDVZ/mQi9SOAWFoG8xcujDJY6jNN26vpNBn6bnT74r7Xz/9s3E2zX3vHh7Pr14/ixWKHPRMCkGWo3AYNxvv32Sdq9FuMa+7LsI4+9+9/tYRy/T+7zvsJqYwFnhjY2t6ftnL6df/fbb6fCEC20sEH+40H7R4ezsOErhSb00cbhHmF6lBC8hlvY0Lmxq7B14bS+WLUpGHW8noas5uLEmSK7Xc/WrEtxJ1DUvtBJ6dj5OnKFkKB+8LNyNsS3vJjTwvrOfOqU4vAj/6tXL0HFh8o2vkHC6Hrf21u1b005o53yAjwj87pvvahX64v1QkGH1yQv9VniNF1e6Pg4RuvSPyPdYucJN2tXYD2FqHhDqmsEuK1kdQENCWrfVJ31wJhq+xR/Bt/bW06+yuLG+753pD9ylTCvsCrwv9zLl0TCRV4bmPuZg9bpWtwNz/KTPmLZVe4EBx/H8Qz5228+uXbbeBx5aZ3SMe1uFwsDDhQrAID4WpAbQnv8Ol3lWfpZXMcRueItxf+payPYK3SCq6yDMQLrzXD13+fngufOrE7ModFq3LXR5odOvnq0022IZH+6jHa0o0dKX9aDqmriYC+KvpDzc7LWaFx3FVbbS7ECF70Ldu3cnxd+Xu0gY7z64Hw2c/LiB1zKQhPJphA9T7h+cTN9+/3xajvZ+s388/erXv5uOjuMSxjrfunN/Ojo5m17Fivk8EY2+s3uz8vwy/eiEDwmOX6vfc474/CRtDe1dr4cG31d7B9NvIujf/P77COl5bdG8OSTc+2XNuK8vnr6od3jfntuzHyu49VZZAjeU1VSW5STUFIgjoKzwKuZM5GFYlOGCUzboaa58GNfV3JBVPzp0WCVthMZgoSPX1rhobzUKwFYKr8OUwbjoiy9bKqeOsm8CZyHCQwkZ17ayxrP5a94az/ND5ytf/E/gEubrKt/nvus59wUrbV4LT/tJ1reygv9p5CR6JukDDrj4hICLnhsH04HRblzuKCN0G32/8h7G8/AO0aeOFae+WHUjMzwpSmTBPHCY+tGAzHJzQxrL/+ZAhNpijvdExwLP2FLQOQAFaRoYi2CEhLtC6AM7SNOAyre7ZaWzkCUwF3FlQgRbLqLlemdAq26siWuRX3tpo6xDUqy8fogW9pkYWIg1Z0kknKU9E91fSz94A/6WbWsk9mA5D63PnuGnL069eAmfxfkQt3Qpz8sh8sVp5k/ecU0ZRxzXFmKBV9L34LwSX8thDHMzBw1QMdhNK7FctPKbCHDkZ3q5dxyr+S6CeTK9ePUmViwCmTyC6fd6X+0dTktrm9OLCC7r8zKCJd9c7dmLuNJp40PaPTw9DvyFWNCT6SwWdHkjSmhtMbBfxxL47Vz73O/CaBHig7Pp9eHF9LtvX0UQfFt5t9o9PEb7MVbe4/3wPuN0QSnOttdCS4LnnLeDGOhDqPZe7aff8ciC890oKgt19Y5qBBqi6xHetSgSnoqfh7GivhGGpRzFwygQyon34TO6eGHkhR9C6yXbR6HvWZSHY58XURamXHCA02LyLQy9i8UTKQSWOIXCU+GOjDvP4CL8ITA2tXg341lKW3uO8/ZLB+KM06ocZXYtfG7szsPX5wH4zvvt9qRT8iL9OU3eRZTvea6HXHJ2O/3vFWbn1teWCOpKrG6EseazUfy5jpNVBDXjtrQaXoODRUI7BYMeJbyRPTiz/PVCStyAWjyLckzuQFhI34t5uYIt8bU3SajFKjO0Q63SBSj3otO6TtULgibgDLo8WyRcRudui4Claaz0LdRg09aIRoiqfILy0jp0ugAuYs+32Xg0HNEAytNeMWSI0nMfGjZZl3msBstj0928lLbErOr4ALoXDVjdGzvXMyC2bsbbOOg1vgc9PnkKBz+ejUG52H/7P/4+wno4ra5vTc9f70/fPXsRS30xvXj5anpunhgXNpxSHz5YidJgjZ8l75SCChMcZB56lryDCOxx2tyP9fmH330Ty/u+DlesxxUtIYiLYJ833QplrE2ME0/m2hjm4PB0+rtf/WY6i8t349bt6XVc1KYvGrEaxrNCxkvA1Ba25NfKd9pCL4LMLcZMXsZHF/Tx49zcZ+XBNld0znpna7tcfz/UTWiNCxjK2Usvbytt98KV0MqU5fVlFGUE7yzLY3177ESwhB5/4yat+UKcz+++u3YUuhxbpBwvh9UlyBGp6Tx9OHm3UFOXkyiT02jA89CrLHLK4Hv99HctQPA4YYbriEM5VpwJp0iwy+ImLufed9Xg5NlWILrYv+cx+Nyw10wX/9W/zByYlaUNIDvTQGmzrFZVXp99zC5ujA7x4/URcXz1oWqoUCFP/iWOvdIIZMoZsJO4eSFdWVDzPXlpNMhrbJxbboS5UdpqYpYVnd0L7vrZte+DzmUAC8EEnwfqAL7y2vOxN7irbk7l3mkcOHH93uzvlTb88z/7s+ne3bvT77/5feHlY3crIagB2LJy7DRUBO7Ondu1IHMYoXSQwUF8p4ue1CLVq7ih40e9bPuwpGdczQjsYmAdRQmwhMsZrFuZNzut87d/+99r7WHd3DJC8uiTx/Ua4AFXNJ09jXD6OgVP4fJ3mKyAYoh0zRdAbt0YJ7CMUP1qfv6ctjLvPY1wXovnYH5GoRmKMV/dqQMkTpLxiLYyj90MDj1ntw9NQFZiBZyg4sH4dUVnsfWvVp4Dy/42xnuQaQQv7te/iQIJrcb2yofp4f17gRP4WzvTJ59+Vv1/4xcm4lW4rppaxH1nkWsaEmW2fX03XoFjlXGnCWj6dRnxQl0Hzxj2FuIhoHLDG4mDv6hfCTOBTnbBNMfPMz6sn08tSz+Tj8Ayv7XKfJEyVrIrq+xheAv/srKJDCTh90v9dVpsxsfFdrkyErzTJFcowY/caWN0JDwceOP8hDHNfeCshu5ou/hXf/mvv+aWjm4n6APAaUHHIb+SgfGVwfrMijI4gWCmnE5Xv8NM413IscgBHgIlt8pyh+r8bzILwZS7CGPIK0WQOsoLEDWfAHt0cgiY+w7VRp67jvvCZ1auI2EtHKvUGMyCnzx1CSvLi4ClOJJfr8mlhq882qpxJHFvzy/fx1pmnlkLUKnj+CRBrS2p3G/E1dyL21vfXs6f+dpb1in0exNr54ijldTNMKs5LAG8cevmtJaBuL57oz57882331UffvLTn03/7W//Nswet/sM016f/td/+1fTw08eTf/j7/++vpq5HKHUnlNR3i2+c+fWEND0lxCjrS0fbzg5krkTy/XpJ58UAziaaWFyfdurgmOldsyrEkvbew5zBZdz8+ow0FkE9zD1HBYhuFuB9zZj6JkwEWir1hdRhF7uIMiMgtX5L7/8qujxm9/8Q8bAZ2bWolx8CWVp+pM/+ZM6nmmRykLcm4PDOh56EreZcBxEkAmwVxwpw5s3buaZgAzBQq8fC2OMe+RDDoxanDMC7iTAFUIr4dJQ5JGxsaAn4hVjzN9KQsnH+/BKhjQ0SOFYWtOfOrTRbjKBy7V4rtvRQ89pp+bYuUdkudq1DUqgoQk3Qu88OdR9YphVXknfKUOCvfhv//f/+utRKUKiVP6xvBi7upt7xPX5z9W4OsrqnyX2ajB/OtqCansBNkU8z/njsmLEOsGU/Ppt4HQaDHuPg1T5vwg8rk13cEYczx36kRtVmSJumwvqYSZ9K6ufP1YW/EtBnkFazly7VipnMGg6TOnTpVaNHQxwBtendfXj5auX1eZyrAIhhrqzyAQK0XtetrV9PQKyUaeL1MWU1EMIGyWQ0c9A3Il1so30zXdPilFPQqtaXHqzVzCux/v5/PMvCu//8P/4j/ECvp1u375bluIkQrUTIdzZ2Ko5+Wr6dP/e7elW5qVe2vdTLM5AOwV2/97dWkne3tkuheH3b7mvxogVJBBl7cMkJsan3nJ6e5qpwnkpBK6xeSSrwMJyeSk/npSrxS4r7WjuO1KeyQWFxkp/89038USezmjzvhTAL3761XQn3oZ1DgJK0f33v/vV9PLl6+nuvUclvISZsjuLh5PGp51MYdQ31RG4/SUAoU8JdHhrGJOIW+DiA0KOpZgX/a2/lLc+4+q3qWtYQlN5rK+y+JAx0QKBgif8x/nz0CJj7ftjJWzBpw7SRBFZffc66XCXCWGEO2MzzlDPBDNta6+eC89cZ/nkznUokNkicOo4essjXA4805Zr/5f/0/9ZvwJguKznJu4IggnjAlsav357t06/bGWexcXSYZqexaJ5aF7Ed3UgQcMf0mkDGWBxgWa/RPBuvOJW6TU5jhAHFsagxQouGOCFYJCGkxBS1lUZYQGBlUfmtCEKnd9XsIQaxKT5the4l7AzGGV500LNf2fEsshRrvDB+G3a50+f1Dy4tkfSV30Em3vIsggsISGq7RE9CEpjW8pcUJvXogjsiy7G8mzEJVysn9TkrnmF7uXzZ9WW/WOCMuAYi2m6vWsPNOkRFHAK1+CtT4Tp1IfiYg4ePXw8Lce6PX3yrJi2QgZtLOwtTC9eRPGEtstx7R0tPb/w4gKlNuZWGBBN6kMHJbChcPC3kEUdIxnKWt12oAQszEiAKWoLikX7jC2ao5U8L+27OiMNX/jvXt+a7u5uluDtRElasDuOhV0M/m/DR7cjwLlML/feTMdn76LYKND10OxOys2+rZax6n6iXW8fwQFvsIaVl3tp/UpeCWhi873SQvNJrezNnovPS0WMZzYqhTIuY5VY/10dqCGw8GoLbC6L7mPambHMOBT8GSzHOIkCeNJrv1leEt2ZhnLXPUesaw7supJ6taf8b/7iL75mUUy06SYfLs9NmXc+P62xFq3sCBprCZEiQDR2MVAI5llddETM+oh1ESIohDmH9TWgmehjlhCLq4rBWRh5vhsFzmXnwkw6Loy0q05L15agPWkd+t5VbEFtuBbeuCBcIHutylQ/kgcXrqJ7bRjkbzPndVKIy4gGp7Ua6t3f9XKj92MxaNEk1r6xwdNWfV4lfb2W9gzweerVtk5Ichblx8J4tl3Cukt/l3Ewj2SZ0PWWs7xJt6rNylCCVnNt85wen04P7ptXLkx379ycHj54OH3y8FGt2L5+uTc9/f7JJQ3Ue/Ls2XQYa3YWBU3QDqNs6u2fzIHhW/uRURdW9n3OloJ04ISwOaxf54MNWP7Zl+Yqsm7vAo/A++oHl5hCI+z6UavXgYduN+OuWxjc3NyKFVkPjTMmkQQew3GmKjyX13t75RoTXs9cUouBrHAp9gzMliOQFm9mglF9nP0ZU6MPT3kU0uDKBIOa2M/q8SbxJ1wY4PIu4ZXBqHww0k+hvlAZ0Sn3NtEbQzwrybwm6xPDrSfQ1iAoF/PbYYhY2JqTj4aqLXkwrusski+yIeJFlpzbPJ7ds75RGLM+Zg78r76GLPMsgQar1eUggIFtfposb8ZNW07lIcBc4WHJCAEGKEIm5r9xH7JYJLGwYwWxKBTi+MWGLs+a9aSeO0bQWtg07f4yRBkoB8cBfwSukiCtw3w5sNwTrNG/Ub6ImihNUE4ZhzJYCi14fvXiRQ0K4lM+XofTEwtcmDWz6LjQx9PBm/2iobmmPO9KW6zxWiFBPz45zpw6Fjp0w8C05/Wd3Zrb+rhAzWfiUsEJvbXj+OB48SC0imu6kXrGwGrvw3v3I5jHuV+DfLlVZyfnca+/q/3cOpUVfC2Wha/jeVCe49yx1W5zS18MTaO1kPY2FpzwhirlnvmGc83bQl/zYuNEmIeF+5A59OgPFjQHRmt9aloTfmn6YdzRlxD2GCerYKfR9D9ufQTzeryM9/HoduLef/WTn0zPnr8sATbt4JaW4NSx0Yxt7o0TpYG5S4nOAuU3hDV8xuLO0oVwRvWlVtwDw3goANcS9yrsUM5QAJ4lqUfJsazj4MjgK3JS1rdc5VAvFr8EcCZPeKTgBH71OdCKRoQwsdqt8rw+i4l4YBgVcmi1nYn2TrJFPyflSjFF2V+ENov/+l/8L19jznSrgOuYjkN67KGmMSteYbLNME5ZV+WSDgjm8hu1fPbqav3TwQh2em/QIMS69KIGNzUNVjBP1gliNQR3CHcuNdCeq6OF0RA8wXu7GMU8aL4efPt5Pr0Ft+oEngA3AeP1vT45gBGSpO776STMienrlwQCw34oeiGiOoTmOJaXR1L5EbRazU9dlk8379bPcI5tFB+oA9+UhIUKusMj0HZw1S43nBW0aIG+5j16TbB3t/zg1+g/ZYGu+nMSPI4OT6Y3fork1esIK+/J/GwoHnvMx6E/K2a6cxErV+8NW3xJmffJ9zvRGL6UVxqx6kwxWNQyh6OQ0Zti2t9/E0BeHhgvXYi1PfdhnGhjXfGILSh59luTXKv0rIifijFHJ0xeqrh//0HhZSzgdZz8tczrM3o137TN5oQWQTb/PU67AlqDn04MoxJL18ZgGKIoqChTihmfWiVPdtHzgsufevAxXhZZnTpUzv4z5amT6GH1HQf6GiceZO3HNipr7Jnwwt+ebngsypjllGccwSxBTeNkjEsMD+OtDfgoi1eD/ICf9mssQnvF7A7UepIty4y5n6CNBf7LOko5JtEpZoDHf+U2GDifZNmOW7e67oxnGqYNUrTLl4AgYBrOpeq7r58ZDYPRFJho5M+0cAqqV5P0tO+ZQIgYuecyylQMzGpvFvqO2yu9iAoO2LN6GLsFuKMyouBZ2Q61BUNjph5Pg+t6dGAhx6APwlvIM92gjLjW5xno01jXSFI6Hg/j9GTGqHemzx9/Mn3x+edxa7drhfr27RtxJW/FBbT6Ot4VNmgOsdRRzBltKREu0kpoX+8Tc98dZQwMJ76cxz05iFuZciwd7X98dFYnrg4iwCdh0g9heIsqFst8QfLQoYngyqJFTpM+6IAhiprGLW0PC2Trgjdif345jM2SW5waaxzqOPSBVuCgDWsolrCnT2dwCJ7a8Mkh/MLK+j6Wo5Vb6+PFfvvKvge2FLf8IIrScDhR9uLF66C+NO3euFle3OnZ2+nJ0+flWlNWvnbCs7GIZyysQ7jyCOE7FlPDNXnmQRF0OAXVeBRjK8bBiOXQJ1yTscUPMRY1zgxZFGvoH8asMXIww8kz/LQaL6B4KLQimOUuR6GLqyxyrgWfQIaayg6hzXXG767oJB8/EW6ms5RAjXvqO8ShgPWEtJvikY8o4ygvisiUbfGv/tVfxIWuIUyo0QuSM5cnVxrSSqV5GY1cABPUGc0PK0fYCQPhVb8EN41ZCBuD72N2nJOxOjsWVa4Ev+aMM+Et+Aiig6kkTbvzAqej0svNT2bPQwsj5fPcdV37+eOomrkG4hXR0i4BctzPM4EpyxJGcErNr+T/+u9/FUHxqto47O+dXe/b7u5sTXfv3pq+/PzT6VHmp1t+7KumGxel5cuiRSvT7FYQLex4b9iv8Ndv9upk2rEQZN7pxfvtzLPq6iWC4BXuLCWx/3qvNLwFq9W1jVhXn2Q9KkY/mS34HEZgA62OYY4tmVawg46sM4sSKpTwZkjKEzA/w3y2Lygn4xRiBcZpbYvVNkYYFQMZt6Ixi5LKdUIvaT4jRBESJtE70mdx+dGWMtY/Pz3jqyU+Ofzk2dPpeaYrtolWo6hW0i9f5mBpbSvBVR/evbtWgnt0eBy6HeV6VHN7V94AIa4F09mY4Qd94a2wZLwY+LwPDF5GCFHjU1/aSGF8UPNLPJTnKkOxhm61DpA/AodYeAUtjCdeAb++uz1TELyXFmxw8CB+K0Vdf+CnLRE/5nlYaM9DoEvBk6fgzFiU4ooFtrJfx5D/zV/8y68NQEqNgfAXAO78M9D8eD9IZQGB5oA8SyEoKxCkgpMgzd6ouoSVYLbgEXH3XXbMJyK8c/WroyGAqzT52gXXvSsBHq8D6uAoI5SbgugJ2nU/CDfqC65XcbjVaajaYnXMOxAOodUzQBdhDMKK0R2OePTgYTHrg/t3pgd37063d32BIy5uaOTQPufLuV9ngbc21+obVLZiHIxw4ALstyxG5qjnhCTlfdEhHSlGqJ8ATV0nnbjQmMopJ+712wgkxWA7ZXvnRgRtJd7AXgTgdf1a4dFxcI2wGiK/sGHPGdNX/2e0oQsyFKPv9WwuGIZJe/o+49hY8cUI0H7R0ksHcAMLg5oCcGsJS03DQivbhEaZ8FJQGM0riJjUfPVmLDCmx6T6a9x4aBY68QIhZDjshnCFbaG9jrvuYMeLTA18SucoUwVHLmtxMAql1hvSx/YC3J97DkwfAeAqmwqVWx/BINjD0gbT0D9Dcml50XykE/BMX9IPH1mgVFlhBy28tfYh9cpbK+GM8IY//cwO616/AZU0/KGfXOixaEURZFwQvkLwSV5Z5yTJK0ubBxLoU8C8LJ6B3YejozfVV6cZeQPkcvHf/OW/+LpGsmCW2Na1ODsd48o6cbRZJ3E2y+1o4c1Nii2UVR1WN6ilMfdDcB1at3enbGAlfSCUFur5ylIO8RuhhBZKuRbTJfQyfKchCkJU/ihSsJJQXgNBgw9GahhCeQ1g5D4tV9nKZymDG8YU6jx2GAuhklHCa6A3Mm8zODuZt3FlvbC/GqZ2IMEL9qsp9O7itF4xu7G7VVqdtcH4rECaC+MtlHDvxwWHRy0e0dR54KkU40TYq4fBaSMW2KAWc0AisE1ptqIo7EEexz32coR3i49jgVkt54kXIpx6aixqTSKN11swaZPrRzHZ00TToknyS1EWTTxHeUehWYSU5mN7Tkphj92d3VpRXkzfCIm9fXR0wgtjsXTaDM8OJo5S8OsTpgKOARo/3/jyMynqeRnDNGsjPGbl3jRgN9MNysdbSR8+LGUubEyq+cL7JP12OovAf4hA17Qr84PhVYTpAw/NCQUFVZYrrjYXlVdTn8pJf9Db+70EZjO4S6ckeU0hQ5TEaa6EP3TJcym7tFUKF50jA/IIohf7+754NPWMF3zqX90PYS4vshRe7vM/2GQLvsqog3/t23v5X1/ApSxrDSh55UKnbiolsQZSI/mvqldO+eJOCZm7YQCC0W6AfIKkTm+e1499h3j2XD3jWvkVC2Y1M2tnXGlbA3lZblZQmhgQl8EzIuVmWNkMSAuqutpUnECXUM9CwamcK7gW32htCmJYkLifRwclVBaknn733fTy+Yu4zntlcXzLynwLE163epyB2HBqKcJS7pC+xlIatJUwIiKvZaAxh4gRfHaHG2zgKYZi9KDlGg4MHPOgIaiE2mmqcqcyDiwBV44Am6eenL6NO38Uy+S3fKNoYhlOElmnxQw6C8oL8VtU3oxBp+FdlPoqa1Vzs6LTEE42wm8cs/wWpWwJlRcSBnKumQIjoBbveE6OOtbJoNCgpgsRAp6Mvty+5SuTC/U6otN89srR+saN3XLPGQdj6PvTBLheqsi4OIK6mToE1Sr/+dv39ekiQru6ulEutnrY5CL97UVE41f9TZvyKT1KWF+cHWY1rfaird+dqgXH1PXtbJ/mpb6tSRB0bvWF+XuKUOzc2DJo5rwBAQw6co/x43KEFx3sJmijjkgGweJDfEdCi68Hf9Z/oZ9LlUt6LU46LBP8DAk6OdLKM9I//UJ//bCluPiX/8uffz2AzJg/BCxCBGBt0QQIBPyYtFM6kFVOA0NYEnNVFsEwl3mvDeixwhx03WPO9JrFBp8oI3S1Ve1VzyoU/NI0w4UeQjgTzJngJSNMNuq7jjIjyMeQ0twr0+k115iLLFytPobZy80JEQUEwrC0+GqsaxCshQMvcVuR9uK2LaJr6a9vJNHuTi6xuL46WSdmZkLo/uTY1yTi+tQe8IvMB0+KKXgKmEA/03wJStXNlaDZ5yW8Dn+goS9j1FspJVzBd2l18pKC+a+XJ/bjXtoy2onrycW2d78Sy4lZCVjGfyi/BNYAFxJyi4kBJzWcEM9lxRZIhH7FmgCz975O4yV7erO37xFBp6MoAC9VWJASQtFSEoSU16H8eJfYOWr74dxdrwTGvQ89NeqM/HZgW2w6yHwXL925ey8W+GbwX59e7/lNqYvpMMpjfO8rGIZe3h326mTzi7a0bwpkNdm4W/22gvz40cPpzq3b08N7dzPF8Vnfd3XElJKFT3kKJdhDmYqUAmtI+PBTbZmGttxm7YyTU8OFZm0p61qBDi39GSdw8FmvQku4NGNgz8aCQaz8ZOFJLz94B+FWvJCtGAptg4Vn8LUF11V0/hd/9s++Bq4tMASHJY3ABBpCEbSNzNtshTgfKxTjE1h/ymu4BFWtgXRfaVawFxfHlwrqJxjzXBp7Jlw6Q/NKlwbeSG5BN3AtzNofgqtXYFa7s7IYCGGkFR5gz+oW8TNaiJ/byg+0DHJcxQzkRXA1ILB/9v2TmjuxiOqNb0Cl3xacoozWWN0MUlnewGF5SvDD8LR+MUQC6+ydW9+F9qqYeWxp7QipVV2LS2dxU1kPA61tzBOk05/0I/csbp0+S/tc17L0YZKDk4vMUX0a9jR0tbcbixHY1/3OEi/BXDp9I7R1zDGehWAuV4d0TAnCdGMAafikp0/6W6u0yTOXRRNWFY4WsnwIj+BfI7jBhSfhayNoT1BZX7ziA/X3794dCu7ED5KNfXaWv/ZVgxs7anwcSfXj5w5FbMda37x9K5ZnZfr+ybPwEGH1MzHr5TU5SbbpzajU1yZeWqiXMuJybm1Na7U/PtX9H/7BH05//Ed/mOnA2nQvAvzo4aNaGe+yzngPt983xiiAWLe0RfgJ5JjX4zNiSbDDA6GX89xCeYChL4WLbmU4iDDew6ehT3k9wZug4wvjEfIGWHg0dHdij2tv/PXH/vmN3evTrTu3a9rBS3IG3168sBZPkNJa/Jd//qdfQz7SWAsOwbIQNY9wH/ghYjRx3MfNMJG9qfiIQUKVuBSEN3+8A+UhX+5CFEJpqCBTgpY0jFoCm3KeuUtgmEujtnkM5cEyDKEbFrwshZuq5xICpLMluCknuhdbwOt3ZdVLHrcDDMKHOQ20OoUyfAPWILFqthVqmhCNf4op4x7a8zQg8o+cdU5N81I/QnYeoUA/dstCDBzApQDNOa2wOt9b+4Ms8cl59RFj6iMyH3tN0CpthNhRQTRzcovm5RmYYzuPbH6nLa6ZbZy3iS+C29FZ3P3AAqdc4gzGRoTowZ1Y4c0wZjyIi9OjCNlRlMk4LeUQvRVxCgfFzHFTsXDKv1I6TlyZ5zl1pM+8AqemLEptb8/OQmf8zL1LnaTdUjDpwxCGzN/T54x0CTRFZE2keCDtb2xtYzuNh05ji4ayz+N03Tesw7hOYX3z3fcR1uvTVpSSuru7N8PA4wP+LPCde74bFjxDN+f2bVNREnjVyyIOheCXp8+9S31a71G/jjtue4rB8m6yOX1Z15SzvmHsaxoSfsAjvrzhSgGSB9tg4biymixh7QMn1qp0lIsjlNqHU9Eyiq5Xr/00Sxyr8Pt5CbEP7ffWFsVx/+6D9GFn/LxqlFhZ4NAVDzkBh2beD6fAS4BDwiSOJXdIEyqfBvFSNEbUisG2lQQRLjGtMX6kO4JRg05Y3JOZwQTguRaj4tRch+AYaEMeQa0RHGmu6o8wBHI+zod+7EWoUhyzOMpzFbEmXhlpZZ1DucInDKV9+FuYwnCIx9rUGx+hw/Nnz6Zvv/muCEv4HT5wHppraP9xuI2Y7rzcQQyPRvqA0c9D5MO4hE5h0cQsTi08hJ7wwWToXm8U5R7nwts8ittntRu9WbH0qFZVrdIWQ6WteJDT0fmHaS9tURIOnBg7QrmdQfdK4K1o8fMSXt7FWJtwYIKisD3Iypj2GBfBBW5lecOMFtNqeyvp5eWkPl4gPHB2/vrANli8CoFzaX3Aaq5V580I2u7OZlmW8ygoV29RRb+nP+OACbh1ag9Dh7a37t6O9Y1QhvFfvdqfnj13Gm55evDocR34sNBl7uyI7+6uTz2Nk2z2mX2TmsEwhvfu36+V8zeZ6jx/8bzwNHWx6OagiDL7cc+5p/iIEuESEzz8avEIr9SH5aLE6qWGCKl99/rpnNAJrb3QUgramK2P+XmdhTbWeI4Qh448IlaWVzXWkGKgQliuvIMfDMSnn34xPXr0KAoq3sLD+2VpQ/XiCSf2XrzaK36pH9LPWCz+8z/9468xEe0zrJGJewQ4hNUpcgkARLa8emZu8SEMFYb2xYcKJUwRB2npcLmZGZR6DqIsIfYgpFyP8TzqckdGTv5SV7eEFkr13F+FlMjzZUyK/xGkjEieXbkv3JXxPMrRlgaoXKIAxqTju0zSYh0iIKw1wbdybIXUnMyBjlqRTr4yVgMxml9vQFhHFL255IyzPFaQwHKxuNj6gcHqRQn4FlGHsiPUBoQAwUM73C2LZX2gwOIK3LlgytU2l3qxTq8PMvc99oLIWDxEX9ZmI4zE9XLvvLYuY6zztGtslXMWmkUxTkMJG58xLvq14qd0Yj3Rk9tn/j4O92DGtfowgMUlP6FKEYbMRTsKzsJdCXIY1+q1wEMpJZv6eO19KtTLEwl4wtQDDbzY4LwzCxnSpn+nIRpreivTuN2iN74gIH4VgxUmdL6ppd8CRWHKh27Go3AK3eobVVFM+NwLJF7G4RnVeYUoYkbLOBtL8HmRlE0Qr0iICSzlkgGp6zgLPTyWOusdHAi5PMrOu8+8F4eAjEcxY3qA17jEFOnO9d3pYQT35s07URyZm0cxlMCnvvfwjYHXW588e1KesnHDf4t/9kd/UD+tUqpXyG3NbWdCh8kMahRPEQTBaOwUSm4GvQQ0QkUw1VC3AA1hTHbBQQUpNEJZdQzjL1ZcAAMeNRevDg4BLtw84Q7X+h8thxXDdK7mGV1GGLb3ql6XE8BU34B6MVon6+QTLZfBMX8lcF7p+z7umwMLqsKXtnYyjfY2z8JMhJlM2qOzIqqkxRHt1WKUgTb/qebTVvK0veVwRqx7fRiOAGRAUYmwcKlqsSmA38UyYSQDaTeg3iSKEB7G6h8eR2FwS0NSilccU5cx+Ojq3LLDDQToKC681xVLiNOms+k9tRnbTaFNmtU+1xDeXGACgGYWMzFnJsCBdTq9OT4v99+Y6t7SwthL9UNqvtRoH5tyLQVJyaScdrzI7rO5vpTpVx6DTQYtlibCSBCdOfB1Eq9cvomSspjl0Eq9dpiWCIsjvqYjPa6uNQ8N3jX/TN8pRHgTFvvV6EBJsNIE23kD9KqDHyCn88WfqUOh1IKZUQs8rPguZb2gbwpyLUoFLj6749TbSqzyKu8g4wNufY0yMUXTZnCLMncNVqVAVuKdmMOzsoT3iy++iic4vhNegh8PQ6PXQsMXL+INfvttxnv8bKv98Np/r4GMJiW03UEFdN4zN68XHUTCa7FqvNM7TgX5DhTLY5sEwyExZq0zz9V9RCZAHZE716ITQvDmhwCWoCFg8rnlw2ryDFI2UZmKGCbRqrGI2UWCayGiOFqZXKqdwK/4IYKVuaOrZyegBIsVBh0dbNQL4+2Z2XwqzCggLrogJiKbp/gQm8FXV6jV3jCI50GzwWQixWB7giXWHovFwtO2/A1zXuW0+T6Ig6sdncesXmHzWZ29o/EWlLYx9XnmwbVPSgGmrAMcB0eH08sXr8qS1YsVBC19Rg3bNrb56ptZs0ig0bzGpBb6huvm2bz5+u7udDcu7HrmZ8ehwf7R6fTaq35pVx9F/fbriUN4U0/9anOMnTLa9cPWPAA06m9VydOOt5ea9tr2BZCiQUKtGDOGxVvDioWISRsuMKGzzrHOreZmhz4sXC3pRPAIWX8LemNrZ/oQfE9S5yJAvcYYUZiYFF9I8ZmcU0oxz1GL9ckc8Sw4WzAkzD55xLp5fVZMJ2vMih/Sp4sYqBj5SjeG+Ad/1OnGra3M67enz7/8or7Aco0xcVw5tDPWOmqMX2fu7mP4h4c+LeT72IexxgdRDuFjGttrbRVnAmzwEdMGNoLVB81CbHnK92CJCB/1mvt0Mx32bCFDjFSn2wQ6BJ4JKYYNfUvY0sX07Iq5S9hm9x0MoFhaU4fm8tTv/A7y58vBp+s3DFE6IYEbfODruJ89wPHWDcUzvshoboWJzB25qbZvvvrZz8IgcXMzGITH/mQdTUxkadSur1tY1GCFDEhiHaRIR52vfhvYMPe9KOWEEv60g86lTHJdzmCLhPM4Vp7QvHi9Vy8neCOIMNR7pTyBdJtStu3ieKUXAVh5bmsJ98yCmXsSeOqPQ+pUm+ug36Aj+p7qd2i1tpbpU6yLfWb7vs9e7EVBOF/tHLexoJTGYZP1VdY33kwY0sq1aYSxRVO0J6SUjjk7vlnEiGmTK8+rcV4aHZQ3ZvrMC4QHxrbSbi++jQ0aKUfIXT03Lc3TlTHWBKittvpeqfRBR5/A8eHBhXhFBPQUzFzDXfUdrEjK+B4WgQ2i3oWuFaOkLaQvC5Su8cs4XyT5jGGbyUn3tyxqC2/uLcIR3sd+qePhg2lz5zoCTO8zZhhyOdOO8wNn2/emJ0++S195ObG8mb+TU7DwR/3AN+GUWBo50b3YltfVM1fH1/jHXNdw2/bgtoxIKbIihNLAjNM5eay5cgQ1Wh09BoPkPkVLuHOtZ+k0f2n/FmT3uSR4JmzigNPCa3BnSmRWrtzRRPktvIJ5pW2fck+5jun/tWhThOXWihawXrx4UVs/erl762YEd8ZABDiE9JkYQv1Nfb94P22ND6lru2gV5hKVF9RVT1CmN+Ol98DWFkTaaxoNyxT80g/uGK1+GLf1KIN87KN4rw+mV3uv6yQW5UI4CSnhFFmZlQgdIWUxfNFiP/Om+vZzrJGGwFSuYnCFT/dTP/TRPaF5FcXxzbdPpu+evpyev9wvBTLaTZ/SL/3wIXsLb3XQZXt92ozbj+YOhAjK1rFZ9xlnC6GmIKYyaE9ZYnBCCA+CVr/2F4J4No6u9qj795iLxsY6NIKDQEh5Gea8FBg8veXkPLV781Su70loch4an4enT2O4CCuBJMgsMqF9F1eZKSKcAVj1tBemLwvMiqMluKUQ00n9pDCMG2vrwxiUBU/Oopstsvv375Xl5c4b42i6UqRFzNDR6TRfMOFJocfJ6VF4ykcUKIa0kbKLf/SLn/9/K/sPJs2SLD3Qu6l1RmpRWnZXtRiJGaiZwQ7XCDMuYKQZflH/lF2jcc3WuEZyuVgsgMEMODuyp3VPd1V3aV2ZWSkjIjMiNd/n9c8zoxuzNKNHet773evXxfGj/Phx9+8gUvhc4ESKFig6MQlMg3QaKJ1g/HuCxQzX8nGeIQskVIIgBRKNY2s4yiPICuAj6Ljxu9brFcEJxmpCvmrnykMGO5G+UQ6re52K8KV5mu6p9G2a/J6dLs2ol6jOQYoQCaIxdjJXuXlrvTtxfPbZ5wHTOKAbQhWJAyfzq6n98vlnn6VzxhI70zpUncn0WK0rUYMUGASV0hgSs6KRUNv5NXfsFaRK7y1bkaTmaSGgsadFFOBVq3ekmYBQOWtAFtLBCiPXLepz6lZn/7TR+LfGlRKCrWNtxQr2u0OIprFSj91BXtw+gGDAoVY2tBsDQ6SdPuKFxfBnkQFj2K3NO0XU9eTZTczzGcv0njDpoxn3njh6cFkLYR3P9QxHjLTldpgAl0jEMInIONPWvvbp6uqso4c7xrfVDyl3PcwTdl2+cr3ttY8YoxeYcbPkWUZrRNzaoE/BX5/CCwzRb2ilj2AEBgsHEIPxtBYP9TYaTxiJ9Mak8GWs6Cq2tfx6F6bO3Ugg0bPu05X3uyJR9FunjVIuHKMNkfaMabWzFKmDC7m3g+iZEPCZZ5/J8/RK2vLgXnoyeZgFMmNw45r9124tG7fsZnOnkpcARYvaYAEHZrfna6+/9B3j1zGdkE5L5CA+5uMQQFSYZGgHCh5JR46YKjlcFXDMIYbLJJ2O6vRLrvko9UpeIa4aRnRy6l//aEhdCf6UEElcc8DD4QM8U26kZC6YzQAIqQxcuRcQHaYyxxeVUinb+Ccvx7dJw4jUueaUXccCHG71nAGFMwYXOatZOLAj3k8//bgEa1zIQIMDDlikrQCYzsa0vDP/GvbROmgXKWrMLs/uYNI2RHVO/YYXm/t0bjrYuNS4jHGpQ47kxeuJ19UYe6ZdeYaIWGLvbLOSZgyepCzACNOulPlX2A1jFKICG+p8i+5vZXVRA8mc5+oNyXyjrSyzZYLqkD/11+bWP3kNq7U8Aqsgd9VLvCfvagAMcq6FCE8HN06vHV2etf/WkRBMyrL4YXiIhYGGubgOa27UybT1+NoxvRkiZcCx08WhIOhWp6ju3jXNdjs4d6IEhfGbAiuu5M8aZoQCnxAmjULsfC1cTBhamOlPv/ThUD99Y+ihfYxO3BVpXGCIUJQnLWL1HUabisuxTJuvOavy/gwvMDkYqhxzwGwaZiEYKk2xMf4dD1ysq7/47MXlxLmznds31namcLdgLt487HE064lbW5aGWsRhG+Lhj07YaidrN9jvxnUAlMATNArVQEbvJLLD4MbmescsJEw5GMTPd2MHw5WOj4jScEeKzGc4YlXi5NsC08hJhAUgkLXMaCTSrtL03er5znthfi9UCicOaTzylk8lWZCyEjG/vQ+XKIK6hvY7J4fbmW5C95anzT2w5MMZpJuo5xvtTSYlApPoxkikAE5R1hLcNy4aKhRr6zAK2RFDOnmA59wryTzjkOypX/IYcHkcCX90MJdwW+rn4TBMoWpiUj0Ix7p7n3oYprQrUib51wAVpFM2Yt7GeLYfjJVJ1O2UezdUvxUCJAGlmXXW8Syt8h9zi0P1fphyxjXtWV07LnSf/wa/QeCYzIOOdddS1xPHD3eLH0enkjZHjh7KuNb0o7nfobJrP5wSSMX9eXc46Wh3NjsAa/VRhlVJ4IlRU/u7P/PT7m9fTWKU7yDWMWSqQMrzfyj221U+T3BfL6Q9iLrDr+AHLQNRT4NVJXCIk3bTTewihdGDbw6GWLUTQ9EGedB8GKvUC046EuZYxvgAWZxMUCY7AOFpe6XOU9/ZzP21/oYngtkQ94x7s927uZSRKMZaNjgTjYW9rFWvk+vD8jrHwyrsmYJlNAh+GAqogeOZDh6Acu0zVLMKT4AJIwKkXx8fzzSeG0PPvEheUkHZIkBplGs7UGdHio1dLahUpG24vU7Jt/vyrQOaza3eD/Ga1+Xba8ECAAF2D/o6f77IxCKqNZBfuzGmWo0zrjEuViOGK1INQYy2QvJoFJH8YOngbY4rvldHYd4bCxuTc9roAv8gSg/ICny1C5zvbtvx0QJ21mSEeacWYMRJRR7ElzJTB1Zm9wxZiBWhI3LGJ/X1jvSDnFPNo3LnYQgmcElfSIsJWBSxFWaxfW8sknAkC2eQQbz6Aco/LsM+weqb+j8wlRbY6gOwgtDaQG03nq0xMN965uQGYzAkIoCHNoNbN8UPPomhjgHbFcW1/NwH7fuNRftmJDpESbrdKWvCWVBeiXBHlBX8EaDb6LcVY8pL9e1Yti0MUgZmHacmwsQUU2YEhojammzTR/JEmLPtorIY5l577bXl6MkTy8PgnP7fFWnNR96Qi5PQpUuXCiORFFYfdCe6Bxv5apuxtV1Fn5wPDAkQqNjVECsnDYvBfTy54nifzkwFhPn9E2BoQBASIs7ge9+I0s8ouHr/X+Qzfvb3fCY0/wBIlEZjqf++L63nPTWWuupqeVfnMFPG7iCoTdQs9bsbYl2/fmO59MWXy+Uvv6jPs6kkR4NYS4rzbW0/tbprP5WKBN6MaoNAqOyq6f2IGCsiCKGAUZDfEARR6GzWTuwecUMUxM8DjPrM48nYlwcX6UQakco6LJ8kaRAn7ZEXaXjvviFHygpRkpqed2ojiY1R08tFEM8QLSnmSvJSw1NIEIvESbq0q/2Qd5Ynkr7hEyV8J0hs5QcJTtKTuupt7St4rUVynjl1fDl54lhgB9a7urLHxu/6CL44x4jhjGWWVZiwyKvANOkzbp7Mt3BawdK3e6j1yDTtUO4QLGkjPEo1pPHtDNowcWziTfEk153Be1GY6XZGYaZRL3nMfHzVNARCYEermCdF0ARd6+KZvvSttKTua6+9Egl9pJsAas/e9KuhHdVar2wGXtdvXM2490btLqSwq2Copp0k74MVPpopUUZqprFFw1TY+HRlWKLWpUIAohPcu96OWgb5SAUZDYOMTH03CFH0zrfC/C3O9xomzxGeArRcNO/UiWpZo0SeDT74tGOk8z0ncJFG5r0DyKIb4EyVtOIuY2ASOeowqXs/xHvXxnOse2FQ/J03AWzzViXElBTqC3AtL8imQ7SJVHD1uxP9IYydbRu/E1MnqtXIa1k44usAxhcWSWkLg8H2qymw5msHRkJ9nkigdTix7WOHmrsiMvepi1gYIsrAI1QKWiuGMogY0gvq2lMAqdVpK+nuGJfJAFhdjXGdqbQdRkECk+aIRxnqYxzf1Vap+6EQ4a5H0dTC9PlJW9119epXK4SMKnhzPXkEcRFs4Fnpn7qYxyRVuK9CRlZ7wzRHqKYBrSe4dRya+ogYoncDJrlLfWvwTLpiyur5DODr2c64M8AtODaY/qgHmI+hzsraPCUvZud9JeGhof7nHtEWF9M2WhviUg7mS5N74YUXQrCk7Z1+G+AFlmOYJly5fHm5s7FZLeLKpcv1sVcPfQPX5CsWp1LfnuQRwXQntBjBFCCtCEPFB8IMYiKFVQLSQRAELFP3gqt3U9WZiOSZuWTXWUnXpwQ7AEvS7ATwvJ/E+etxphNcq27uz1g7ksDBY3JXdXxSHkak4S7L4yDP4yAoYt28fm25GeRCwAi6HVciDZJHJXV/4cKFqtE45zO5Up0QIRXUoo5jx0+UAKuNpCyxnmS5zp1I3Bc90un3on4bn0IIeVBVGWsQw71tkt9aU0eN7l3OnD5ZImbM4k4JrspxdWq/UwXvh/hK8xBXqxFsOpQqXDfFlKn8FNNQ9TNJva9Uy716YCQIy55ZCFr6SuFEBE/C62kWaoxCmdTZwlY/BeaHD+5dzp4+1eNbzqbuJ9aOpJ1jHAomW4HxRrSKrveFH6mMLmSos01QD9ALYUNY7bx6Y5yWiFlpb3EtfS/AAf3jKoAzuEym4rl83PuuDG1H+HU8EqXZmc6zSQfiIGiW5WFkEudzdUEf814UlI24n3/+2eXVV1/pN2ZzzKU3rMpkKEO8167b6+tGcGwz7R4HkqMdjKFr8ZPXbCMGoXwqtraHgBEdi14AG7j8eqMk9qyATJC5saJKtRKr6+CWA3EVLr3vPBNm4z0TduZfgJCiYioMH6Ub6ZUx0jWPfFZVmeaQiOgs7+v+Rwgjee4PApegId6dqHO3bva0/HtBpDvmQTkQME4Fga3QsSviyy++VIIFIKoKLjqXb+2ECaBBLm2sUSXvRhxjrgkLwXNqdk9ACOedCAeJTffMfMbBVfu6ZnceRwkxGLImvCHArEPLSzr+yJB/wlbwfo7fMJNc2iek8hxDSTv7a+YpNN9IoarY3AR3sdzKJ3kGlp2jXKWrfE/fOCXvRNXok8u5M2eaP8kMhtpnGGLcXq+kSBh4AdG9B1/2BAgqypcU1uaWserzEuVg6/3dekJWzCZV6px23mFo2AsONfFvtq+sKAJp4o17eNZcNZ9ETP3mdZavX2eZrsXV1Kf7YiciMnDVHlfDz27U9+KLxSegzGedkVBlmyAYY5tuslhm/eb1lmnzxJsZtgkcpzaDswTU0UNRlXNVbtXmMJMtOB3pq092MyJB/gcroqszR565110MWZi8ztYA5mwrX4yz8n2d402Gm9u7nQ4zZuYj2zFPxk+Qp0YIQJdRQpHn8dDl5ckk385acbp2VtILgNsGjKdPngskAAPK4UR7Fznyc3fq/2Brc7l9I5L2q0uRtDeX9atR5cLZ7bKAYcmnc9kp++Tps8uhjGFM3pvf42rHR5fnE79WK0B0DEJURwG+qydPLKpqKlWpJuj8EsQKCUytQVQrVRhnCte0G3LjtoYJxr9TGvXY1cDDHN+Nm0P9dNyoaaR0U5EU8csjvwo/sNVvJOrUfGY56jLSPmWWQg19q+f6h07LGQVxaa9NABjqgs4tb/pJaycCKPLnG9u1Ws3l+BYIS2U8d+GZ5ez5c91Yb8NwJRWH7PKlMVnreuRAmEmkMKZVAgkjoMmYp7YpHws7n2uGoU5NsslgSCuCnCGfpk0D+NrkHSKaBNw6z3YmeDajMGGiDjPM9575Vp5+I1wGRkzqSBiOPdDMFGgHK7y5e1Osr77y0vLSSxfz3ShXUSzMIms7w/C1yyHeGzfLsBhR59nH8EIfwBn1mnXBIPxG5NIxGMKV3aZQLOlTlvFFJUmACTITGNoGOKZGqFuQqT6iQeK7EGr3/uVxkP9hOKEzVI1gqE8P8919SKcSIZthgBjASJcVySegp6HCtAtjzf49+0O8Ie68q5dXOle0NpYr4kMGouSBcHelTvtSv0N5/jgq6YPNDP7v3ln2PojqeWc9EnpL6SWudoixW747fHxtOXxqbdkX4Ow2z712fHkYIG0lza4gmrlTEo4TgX2CB/Kk3mlnx6BUWe0gtVbwEnQy28DBtAmzgLSkqPGdzsE07ztrN1yZCgp1VakW6by3xSoHhlvrd5Y7d7nmZfz7OPVKeWHdK6SKJnCfOh1O/MhUVxX5Eq+ZBRFs1cl02twXOUAvYta9Ub+AbxgIRJIWY8Pk8jh5J98QK2asLx9CROXkma1moo+E+a/cUTH0lHfwwOHleLSYu+nnzTDwW5vby+4ao8AmQ5DA07Egx0L0xyO9DBXQnyNO7m6zDwCnFW/p51yp71Tr7g6SaEmipXnqPad77iNYMynp/4ie9hlmIfRs3aSH/NoHdr7VQPdwmjEPY5If+JegQxAiAdEteFJPmyOY4sMCMV3TZOnoaCCHw2R2LUdDxC++8OxyKsOJFBYYJ2EYj3W/jx5sp8hou4HljWtXlmtXM+69vRni3Vg2EvEnHoA9fjfwpJGoh6gtjzOE2SZ1Q+BmelxrnJ2cekZoMBFRAHhpNJT6B5issMz8VKLdITRzZHZB7LEd6VAqIqQ2fQLAyA+QZgiciyAcFajNBWyicWVPQNeEMBIIPQ08IY9VRw/iJ33dU4V3BUCP06hHkWiPSf6oyps3b1R1BjBIhmhwPu3htIB4T507vxw6cmzZf+RQJHCQLIjNFDctydqhDdSk2fHt9MDB9A0fZO3lVDDfFznAb5WOFuKEQ4QlbmYs/SAIp4NOrFZ3SYeAcOGTJ0+3zC8+50IXRnmPuh3GFurpnG60G/UCM9zadU77iTuDOmE46mSxeREzbaT6+m5MHYYIkw7TJlWbn7oGVlRm95BbmsbAz1VZ/T51sOzy80uXw6TStsDu2q315ePPv+hxLjfDuGhn4EWCVV0O4iNgxIAQ4FTnPrV3K7A5cnQ5k74Jdq3KNB9MHXdk6/B2U/6QmkMgAHthn98jjt/a8+vB88IhkfrtfhKL+50R06W6Hkud4BDpezIMqow2+HvqxMnKO9L35Vde7B7XTnsEP7LwURgOT609YT4s85e+/KJeVrdvbzTavhjcMHj1Imnh29O+ItTu1wYjghVBhKi72yeDCnpDuCKAabSOgihPONIqM4CDbKLfMtTJgrSkDcKTj3cN2Eu7IWHFNSfA/C7CNI8QKvaGawU5qqqlXBwJ0ZK8ybjELG3H7uGMus1Y2Fza7FxtMMkuqhfLJ8mJeKsepyM64b6aB9WW2W51UreOdVI+oGqPZ9I1JLveB5ieiBNGasdi2WmRMBqW2OtRfepJlffUI+508oOQ6jslBgPOl5cvVSpaSTOI9Ol8tzJmG9UvpTbOfhMwwIiT/pZee1JwjWc0HJFkyydPYCWdq7zF2aeeFX6r9/OqvGEsS7/kPS+t9z/+ZPnl+x9Ue9jYNJRKPjSlwN03LLsszlReZyB3fJRA+5pWf8slSXFt03bPtHviyxzDq3c4W78HU89cC/+UNe9n8EyYz5+scnNd5S2ixkp2afLbPlqmGP02XqddGeLYrGDaR6xIM8fL+CmYhlRvQf6pbMa0YwdOhwFg1BiDqUrC0KqzPcbI1QzzkUjwBWcd1WK1IHobtLbCbbDYHwJuKaug0J0RkHQkQE4ikxFuCdFIFp2rEdJWdUvn+1bFGaQQmd8DgIOQk/zJOIq6FvxMI0aaEm4aJFLbu3m1diVSofkusyg/Sp3u3dlatjZvR7Vw4HSAkrG5za9nfdWryJ6ikb2F2MdPnlhOnjpTLg+hIKBy2+aS3lOEaIcm6CjB8xnc18BW9X5I5joApDBykNGIJRfxbqSeGjuJVHngti/qMwPRgeR/M+msHNrM8CRZLafPnk8bMLTh9uf7tbWTRSL18kwdG6N+DkvpU8ItvHPveT4u0XKOhzB8qo2VMWzfN20CmM3+E9v+tLP1DiPST+3rvPOt4BnNi5fS4WPHw3gOLbei6nF/7PGaQXR2BfBvenXL14i4eaUdGGQZWQQGh4dOvaWu0Smq5Qz32JFeXQz7ytBznWH0x69KXL93hvl7phVlsfP3DPLumDfSUP9jujONe5qEujz3/DPLyy+/nLH/2X5nnDsW4x/oxgDgaGHMZ599NnwLImTmcApBipiSctRdeuXOPp7Eju6Ejr+Du0ePHqudZLeOqP6fnhhxdP6ME0mKcI1W0HAcHxxaGNIxjXsCO8Q4OEURuyrfUO8mkDpG9i6Ea9w1pMkg8K4WCmA5OHQZYq67Ht0PJ3sQ3T9ju4wfqcbbaRjrsk3JLMKnjihPw3kgUd0Y2/buP9h1swczhul5vYePhiOEwCYSpgWNAYSI8MbqHeOjjHciFbi6GWc9SD3uRz0Sh3QccFKuULUz39ILLJy3ayPVV36ImvYRICTlUE+5ahpjI4QuC8zV9MLtEFpPNoyaCaGFct104OwDDFSxtZSKK0k3qjL6DSxmOZ3vdSwJphaurq2Cb/SLq9D71bvZrtGPo63CIO5oEJEI1s3uD0yP203ixOll/6Fjaf+elBn4RZxMHBK0RZuGu2H6vXYCfuGGGk/dVhnRaE0dWgVm/KkZUFv3FfMytp/1+d8LmGs1uKSfBDhx8On9aKMgrfE83357WfFxOHv6dCRuGGTSmeZjsGI3ev7Z55aXXnophOQAN/mt8AmsEtWTbz0CtgCf9RgxEn7d0zoCBFjmkEbQvyJ4TwLXf2XGnGf2BZdtbrDXkszAVSGzc1xnhwmeUW2mdUxmrn6bh8IdGGv4DAMQwHfj9wBFPszhs1HGrygcMdcCvYqCRgx/YMSaDtNpvQ/hkuApl8R9mOvDjG/N5z72zJXU2E4jO84aEkQoorMoQyxbrCayLvNOIpGpt4xr7mf7hRXe/go85IULu5/I2I5HWNS45EUbhHCQrQSXyB2RZLoXGCNiyE61hvzyAktW8C8uZ6y4znGdz/KDSLJjtTE4K5eDRbdsSR2MV7lR8maaSFjni3AcBJ0sV3G2Zzh/YLaFzdR2QDrfj/YPwtUm9Zqx7S/PTdrmPVTmDkOCePZ+QoSMansPjp0otkKwV29shtjQ9v4ws8EUfTemWxjp3GNCId58T5LBMfXDgLTf0MHCBh5c0yDFY8t1WpwF30w4zP6bvwXP/BZnv2nbfCY86csE754KqjFkoR3M77jVaod3Fy9eXF7/2qvBi+GrPuAz8qGJahMaGdsyDQvzlKZwtPDNN/Ka5U7DlTS+1XfaKBBw0kzp7HuOOLuH1F2pRYlTMspcrChM1IgZPFdBqoAMvcMI5tiYkQagNTZd74uUQSInRi0aKDQI1nvcylVRcJ/X1O4whX2RzrsZWaxBvptO3krjQ8APt6JO3CeJt0PUJvw3IlluL87e4SFGpbTbgn2GqKcMVQcORgUK99oVIMxIMre9KV00XoVElWhpk6it2miHh7GaZkjFehNNmKzU/yJGeDjJhFEg1i7ZS568Z0j9+vmG8TA8WcXCoo+AWWpToeWrG7eWLzOGxGBIbB2vw31nVdhUp5SnXq4TGZ7cY0qJVFLuiyOmPwN6fT0RTdoZcHdwm6F9nwBZZnDvW+ViaOwL1OQr128ul6/dqH/2leu3ls8ufbXcWL/d9ps+0rHST+nifnc0GoflsUdgVjyTEEylT8pi+baQ37fGgt5N4lEPUR31wWyP4H7ns/m7UjXwfOq5N555L3pmDl75ypl1FZXNiHUkTAvevvj8C8tv/9Zv1IEILOCz2ZoO/wIudUMfX3zxWYl2xkm83vtOuWVQBw01kk+kgG2ZpnCUdqz8AnMay2paLdHQSBftef7Zc+NkhlWDdepAzMF1099PAIUbTIntt72K+ex2/W8ojwdOs0kc64oRbXMtqfqRpwpLen0Tzgahgmj2KWZG5wJpwzz+ygckQsCRtmFHkbLRAEK8pPTu1MEyre6VnM6vw0SAzUjF57Qbg4VojmRcdjDjBcR5X9uCAFgITo8oOv+bckabn4ah9g+ihDQ2Yzf250LoWblo6mE8lptIwSEN+GXLq/smJR9qsG1sA7gA3tm+6YB0Fkss9fHa9fUisCWF/KsRdVcMpU3Xbt6SQcfHQxqTvMbW3meEGDUYgUzpm5+FN6bUkGLBWNBnvrNUDhulkuW/0QfpO3DTt5OopYe41gYLVEZL5+ramjYhQoWBYRl3+ubqteuB0430cHAhyG0L1+ZRAo7UjXZ26NDe5fTptYzlQxCMg4/3LFeu3lguXflqeZxvjp86Xa3g1oYDzZYivTl0sCYYMCH1rjEy/dK922Z7E/TBjEL7Ivezj+fvJzGE6woOk4EgsKrQftN+Uo62njlzpgepm++2YaDdWdOx7WffyJujhkUJVhJVexXDeOfwQD6CvElcsDGExMDKrIOX0tGq9If9ssAa81APZXgub/gYWgjSRQ0rAuSjrnqB3IGUOV+JfQhhXVkVqUWbG8za26ng3eDYIG5pZrB1qh05ujt9cGAarQBLz1jo3qMfcUJEHERArAh3T+qzxztlB0AHCIG8ZwI6Ur/bMR42n2iOmCcTrsnpYu3UyW6Iti8NPhTitSMFJeShTgoXI4k4qlBLxdYn+aRVjYJns7NnxxyNRK+BKsBFNNwCO55NABNzjWMabOUumaxwV3nXyJM8ukFbAE9qGRteDsI7QfBOdM6pbhu7WzRAdZZu+BBbmP+wKhNESKZIpKiD0ESdLs66G66ou6hvDFf035AYg0D1rXe+c/VtbvMcgx6uot5BrJmv34K+xijWN4ekNWdNWtjJQuy4OBqPfO1MyfhItXS8ioPy1ONIBADcgxjplowtHfrGpdISy6iJabOhSXq8dShhpQ3qrW6u8pnSbAb3T+CQ4Lv53rN53+epJ2cSBIwJG/dyNDl6KMLp2InOqvDUM10kvvG115bTZ07haM2r9oo7G8kTXB5V6q6v36x2+nRp4J0ncHOxIV+3i9V3aaPauNocHzPUNu+0tUJJ+4JbhmbdxvdO1HEGXHPGJ9eOdlvZ2dkq5UMV24kYOsx7FZCh3/x5j9v5P2OWcb5wkDuFqBEg+Q7HF7rLQ/IGqCRtui6Qz7s9kQba34h4Q8T2jtqXB7sQde7ThOVQENl9AZ062GybsUMjrTl1Zo6dFkjefYndGiVtIHkfhEkEjQeJJg916Xg39ZgdLsxF+6ufhYHfxiOMEbQKMCqAUwcLx43ZOdx3v+f8Dbg9hR1mVcmVTKlZA44PatSwbtdKn85HJj9MgiSF2CRzt2nJ745VUycMd+wOMQiQRLITBFdLCXgy2eBdHyrLBvEWRTwIzCwQ95wKFh5QKaA/OHg8PQ0SAT9s/2IanAWSceoc4g+z9F4b3UA0uMBV1HNaUN/q63zDscI3d+/dCfy26yvNZ/p0rqy2N27QPh7UYn3j1gakWI6tnUzeuztffvWrq6kz6+vj5cTxkxEICHdqOIEheAQOO/FUGNfRp2A9+nP87rer+/FcXZda91nAPaMJ2nta22xaQVI65/kb3/hGfeHZXSxqIJQco8oeoG5ffvll3SPB+omNKHAEJ+VVNQ/M5asfxtUijq0aucAc48RA1V+56jct4PK0Mwra7PLDy5eXPRejQleSBJGpWHVKKDBwZ1bOwdVVyjV4WSDcNbYLYG3MZbdCUhAgGwrAAcwad1KgilGDZACRpTH2DWbC1nCgdARi6LxuOj5JrG5hsziURh5N40+cWEtjjgQIASrPonB2Ek9D7SNsiVYlYTog2BQCZUhiOcYbUx6sDUBIQ+0twqaO2jWjuvUa7BgrXdJ+bcgzK0V4Zzn6o764iDTA7tChiOGqSQgLvPIjwb1MIEoPOUsbO63DKSPPhndaJEDqVwlckARZUxZpjAnph6EuDiIukqYNj0Lt/GoRmy1+gBizdKYOBhOe0jJtzfP8Cy92Y3RpHGPS/mo/gM0MajmkE8boeVVsBA4Q+edoE4EHFOOanTU6nEgaMwf0GRAH5iNRne2mYqOCi+fPhEiOjb2gzp5q19+5+3C5/NW15ZYdUVrv8yHMXfUN5uBwNxqh7YbOnTGtlrF84NYNEiZsU94kXP02r+2LXEnyDgPUO+/044zqW2eSwO8Qpp/fhkgWkTiJM7l0w8E3vv5GN1tHcGAAP3OT3DA2mzxsLZdDTLYhVlfaAmaPIIFMPaZ6jnArIAMcdceB72xGzb69XXzrJgGpw8EDqUM0AUBkk+oMQmjOUMXiEOdTm2rbc+rU8e4LLeK8gswrIVsIqTqAAVAQxf2Q2sadB3t6mhPoWZ27NUy7PR2aBo+OHYilA8wLt+mQBrNIh7BkP1jp/k7f854E5jZ5PJL1WJAA53KomPmvsb3PwRKl1NRkc42pUJAgHCwdRuoiXsQwiXdK3NG+0SZEsTNI0pDvwUQHDc64uxZFQNMRfjt5oVur5D4QRFntV+1A2MY2uR1IDaGkosKrVwjV1AhmCXHH2uKUpR+SFcJllWbBbprk00UKpbnkXyBashbGWdiOdMbOdZQIYpodsLmc+kMGJzUYc2F4xpXrt9br2ghh7AUFyUBAP7UvAh+xexyDVWtIAxvTPxA8b4uQNssvHFIZmpijSZNtwv0Qx75I37Uwml3dC+pU7m2Yf/jI8WXj9v3lnfc/qiMIZnD8+Kki6e1Nh8XdKVJzjOgm+WGchIHxr2EeN8kU2Dpqw+xTV9Gz1jD3M3g2o3o7jaPzqfmT9ljwaxDZ/vp1v/nGm3XQKPHKP/DrNFH6ZVekjHH+xx9/XAcNNAGmJC+1uXVJNIYlfQV5wB+BusxJBE2Au3dlKnlvry/1IBHGWHq7w1qMF3PYvM02EHiYFzSGg6wTEDpvTD8MzyHvPKvKtroXvL924/py/UZEewAKEdvFweIJSOnFOZYJ6IoEBSlkjAS5fxdCD9O672rNCxKYdrAlizNyTC2YMxapzQdJ4jyzwx8VbhdPlgAXkrG+Vm1OeZB6yISUWN09mC8mKKuV6NuUTTtYRXVpO0P1qU7gwsE8BGBqhPEoKi+GABKPkrW02imMoYRifD+Yone2Z0GQ25E6m9v369u87jDuEt+o47AEM1SA9+iTAa2Uu6qT9vGqmuXxWTYt040YkouORbxHjhwqEhqzdRP5ZCPtmN4jFcbyN+kRuAi54EBhGMRCkMLO9rUOaUfv4USY0cSNGQXS3+Hmp07YC8p1bXnu2YtRo0+VIDCyq9evLVeuftVeOLj/UJ0fTAnK0xpZHOv02okiuqBu+tn4f+LYzuj9zt/SzOidcrW3NpMwBUd0Gvc6LtXh4z0YLTDggfWNEK/pIiF8Otpe+kJ3pHxjP+oy4mVooyYb81oHbf/mMdQaZSoPMboXwQe+ix3L3wuzTwEzHRVefYfX3KCLuw/kf225efN6tLTtasuESdo4GilTnSDiwD70zMcI1W/vpBe8oyrgInRz759WlEpFNRzpZwQ8DWAEk37mOcuJ+A2UngJc0EBhH1N71OZp1aVGOW2uG5s3Tyodq2giugnCj3Fu6ruDaIWWtbruLOsfCmAx637q1EA88PAt0z7moMzk1E5VsumJGkW0LWPdCV9GKGNbRGwhhF01SFRlGO/adZ83FvXZGK9t67QW4l6FtGPCEyzBUF3AXt0qPfZD1N3LuXNnu2HchQvnSszm2kncW0GCK5e+iMo4pJAoqIcoFJGSp7KVxfqtPG0m+aUbqj/YPWUuIw7kxVQsQNi3P7C4fy+S93jyHPAz5rx+/eby+WdfjrnuDIXk7x1kRkQ0t/uByxnDgdwbzihXGerUXgwxzf5znfUVhVmn+XzCSNswq1p3QzAI2jtpnn/++Y53LS2Ff9KT/CRvGUzqQMqyNlOb52+S0b2yXOUvX3l6pkz3DFxoxsIFZcMTdaS6k9ZdQxB4eza9tjh/2L7Yumpwko++3+0/hQGcCNEEjVEBmXg/AaGwqmtJJxoLO3h58/ZWiWiGpo26qLD+lm+eMegAAs+pma+x7EQWwW+eT7b6tIUNLyLcumPpqG+8nUgIyPw4n3TsHmnhmd9TCnfO03ROgEFaVmKu2sFNc0isfzgE5I0CWFCJWSEtym6+MktQZ/n9yn0YUeDbMvxm7HDt9E+qXct/rhZNkOSI2HxxVeZKM5I3yB+JhBnOuWlxIiEL9+zI0U8kYr5LWVW5wlwfBGa2aqEJbN3ZXN57773lo4+irobpIhLpIZh8RtrNRjhBceg0VfKf/eJe2if9pB75zUA3n8lTOkzEmUgOJ7dgwRj42YvPVF31jbbdiqS6futm61BkPxQNgJosr8DGriQI13yr9zPAO7gg7Kyf4HfriYkmzjqrK0Lky0xtJn1nudbceiZePHdx+dqrXwuzOd0+IyRSQA2nIzzKePfL5dNPPy0tIPDr16820m6UM5mDq1j8SV7gKv1QiYcVXf0wqw4NUw/z8YJ3+okVm3qOgH3fd8FtuFRmrvFUElQ/17zOQTMng0nQVe2iPhq7yViFINHUyRXgef0/Q+C1HKdyvh8VNxe2NVwe0wiL7dNVRSQdVQ6YMjTI2T9Ol+fJsztc6XbS3uBfm/psZKy0vnW/0y/bQbB7pHmuCILzhCkX480STBoKoQFdgOSeT+bjHqKI7kWqWdOucKJIGokPwY0dHSs6JRZVGrx63/RD6sqnhsGEwncVW16ChfLWu5pK6rauqgdeQVR5S8v5QpkTEcbp/xE4advIZGhMIbHUYbXHcwIEDe8O0gdpwTL5Xb0W1c7a03D8m+sby8Zmxl2QIECj9s0xGwYuaDM/9mpEQmA119gWhisitRxyEImWp41Jqu4lUISSPm3dU4cz5053jfCFZ59ZTp+/0Kmz9Q3z29vtb5GnE4srFXrz2tXlcVTEY4cyxg8Dt9YbrrCFCMHdRsOynTCeBOsqTiISESh4iurWE+6TFu7xqCJ5v/WtbyzHInlZjxkH0+AKHekQqCNObmTYyHL86aefVJJeuXot+Dc0MmqtetAwlN/DDQIf+EaagrP7blwR+mGwO8oCfvpU8Gx/dzAxPSQfw1N905MrE8De8KdHzT4MA3iwjY7CnbftRhlpkZI4E5jHhBhB/1r9go19P9Iko7yjCpIY2+lYO9pTJ26v3172ZEC450EQfvtBnTR0PmOEjQGczh7ILAeS38EQ3vF9B5e1cF0Hiok67/DhoyHedNqeSJUDR5aNB7uX9fu7l83H+5fr0aa/uvMwRLwst/PsXrjVvYcMP5FiIYjHpFkAgpgRC8SqOpeW2EHRmIzitVK+mgawBzHr/DH+vJf2k/57I0UQr03aTJfZ8gYCMbqRCvNbyOHqt7ll5WN4dYEMEsxyTN+AMSnb/ZxTls0QLGhgvGJH4H9NY0BEgsUc44DxfG+aCgFF2+gxlfnt9ABMbHhYhZngzIgzdbwVor16/dZy7dbGcm1ja9mkslP7Q/BI9WEApI+713TS06Ys4qflmJN8GMQBKwvHi3SpE6aivdoDQVNgmQvY1ssp7TOGOxZp0sX6yR9hHju21pVGqfTyKPnciobw+VfX2mYah/fKeO+X7ywPoi2cPBJmfndj2bW9sRyLCm65KCcewy95MvnxA1AfdXnCVIOXPWc6w5VAaDmwl2Q9VC8rhlanRthIUM2N3w0pHBT+wssvLq+8/kptKxgXgk1OxXfMmOQ0TXT58qUwnpvLxq1rwf/bZUJJHYY4NKq1jNfN8fqeyk9F1l9mIjY3bM3soIBoAmZRAgflHTt5qstxb6ct9iO7lfG+UzAsbLGCDZOg0Tj2595dxrHQ3Nb6sm9vBMjR40e+U2QJELqhexLpGJtI47hDdQuieJY0pPAIujaD6wCdhw2r8rlwkZPHrZYJkFP5bhifirMijimjpE1eju48EuI9fuRoVSGSXAeYz2RGNx9qCqjEmHwi6BLdDyBRZsaa3aRJfZDoJALqfcCV+ofDrTpBUPVe87czlIO7WbVPh/VB8hO1hfqEiE1d8dH9MlyYSZ/Bg5V6e+tOGdXY6N6wLGof7prvZ5QxOLpCVIWoWz1xdHa+ce/IU/D3jau0+qHSMc/0i7zNzxqDckzpoofUvQwqdW99VwRJOmwEEawp5hiS/1ZKBzk62jg3QYd03DWVzZkBktnAH2M1TWghiXEtY5dzdnt8aCQkaUX7ojIjEGciOQCc2vzMM2fS1kfL2XNnludefGnZ7UTCjGt/9NOfLT/9+S+i5d0Pga91/v7mjVvd8uh+4Hkvqv+p48dG/dJOcuToiVPFAbCoqh0YOLBcP+s7sDJlpC3gaDypTaLzknlSdbfSRO+Mcc/m2XPPPbM88+xzbSfjE8MdyTgY1NJhiM3+eePR6Ki1VyKwSEYzHnbyNGV3xBAg7Yc/dhgFJ0KLCmwOnvWe9V9QJ9OvNm8w/DONxhvP1KH5cQebO4lBX/J4/PLSF8U1AuWrry53cwGMaM+BIwe/A2kDl6pV0Gp2pgaYoK5zxkDzIuBASkgwkMuO9vcixU+ejCqwdjzfBllxx1RoftmdGJIv54uBsEmTBkGoObYdDvapR+ow56Q7hlVWgArxWr5a5r4uhLlBDupU5wYtSR5lNikDkczgWevjOjuIhE4dUlDTSN1v5Zu2MfFbdO83BncwUvTq9eu9H+lJ7/BgZeXaNpLI+Q7TM3ZumSFtYzt/RZCkHUTqnfpQ/QJ3BNb3OtmQgqHJqpvko17+uSaAT5/LI+1QV0yz1c9/NCbMkISl3nUsnb9KKcDMP9NB3S42z4chyXh7MAEqH4QscWJeQRhl0D5oAAgWgurLuktG8uyParh24lgIJtJ3F/dR280cWF55+eWOf3dHQ1P0W2/9MkTxZdRZhpvjYRBH6oYI8U0lbkdSORxOvXgEbt17tBw4ku/BIm2Hn64dLiWNvnTPokwYYGim0mgjzz33bNNrh+mo6QVFM3ghavO5c+frcqvh+oTL6GCeDzM0vBHi+Xy5cf1G+vxupOHNMR7V/0lvqOkkie5dlboP412IOPlTl9mBMFL9CL6m5Gwl2/Fu6gQWtFw2izHUvBe1mffW2LwAft8J8cPjO9GE4LwzkuXFZrDn0NFD33mQzhKMDdeXoW0AAImQSURBVBDXGOsMQh7SovjbABEhkN+dQ92zSpc8EKmTGkyKd/iURD2iI7fmdKmfTn038c9QZavNnieT52lhCS6CokSs4gPBUx9d9aQCxdb8HMTJYlvHDHXKa1M6pC+3M997rr6jzrpabUbo83wF6P0WNPOsyCD3jF8gKsB6Ij2GZkeFjU07NRyqeml5mTx4x4z9nYP0ATp4qnfLaRVDpNqXYhCemzqMrKqkQxHwTviLQ5KM8bX2TmNGRvJlgJhQAB2YsUgbnw6mCIbhklXpx06WbOYZo+Z9Nar8ydMYUHnwoEgVOEB+zgtnz5xNt2RYFQZtDygOIfaAkn4rBMdQ5/sxDcWSO/a0PnYkY3ezBemri8+c63SMb0irexGjb731TiTJ9eXo8ZNpye7l1OmzaUJgHmTen7buolIGkWk6+0Mg92wqn3T82tu24CVGosu0U5+J8AsDNTZ3vIl5XbYLKjA4cnDRL5jJb/7mby7nz54Lzh4qPLV/9NXuaAabqd+V5fKVSyVath1ERgpjBB2LRzs1d300w77acKICkcTUZtvedHopabVbmUPT3N/ZDNKe9d0wVFv0qfTmxxGubwz/HCWqT3rIQmCD8I+GkWECR8CiNV+FAniVmQbLaCK+jhardgVZ08YGgDLe8t2Xl64sn30xVAvmbt8xHBwJ1wtvCvf1BaQLlzsQacMJIRgdOVLpbz0sdQKS4hvQDfKx2nJiCGqGuI3bBhe3oR4Vxl5Njas6tRPUO8/m/XyuTgLbVu1bvxIizTxPuZ0KCuBKTKRa3gWvOq45fQbSRSIczHgqiNs0qYsxYGHkvlLAuDAqbz5s1MG5IgAGIIQO6TosWUWMSQ0E72Z9wWPEYYBTTtvzaBg0omSW2czxKWTs2UJBkjmfTAIzeCFe+2cn8+YNph3DjZ9tN6QnodRhTqkoFxG4OhO6u08G+fUI9Z0hyI6Me9PRYQfL8bVxHhAcoEZaKXYwQ6ebV9eXG1dvZfgSAkxHqpOVNuosXSV/EB4MtVNAINow4ate6okg9u7e135r3wXemM/hI+qPsOxHttkdNE6urfV7bfnG17+xnDpxOhJ9qLTylH/+lflev36tBIxg0QNjH2+r8O+g//DXxihtrwM37IWNeOEOCaoNxYH0cTWEEPVaJKexPhuLo1+1t4R7e6tLJ00T3bpl0f/tvBtLcfk90Cv1jeNdj2a4QaPavZtT0+nQ0KH9HQNPZMWlAcezIkg6eRDwUPn0eZ9DokSqo3WqRAxLpe0znwm35VECoZ3MdzD3HRfm3Rzf2ljOfCgr7DhdwIblXAfTqEAJgcrf2JBUrqqUerVsAC9NriRt7rsEMpUTSWzPtGkSwAykzriOdrTX3ecD3ygnueeKTeDK9wKocGj5hrmAS1hRLZDuT4ebOj2d4/2RIDAHBP6/RyOdW3aicob6nN8pzx244cgcMiacWw+lpy35sPUvgSfgzjh/WtZ+kn60RLvze0Wk6s9XmlrGK41lfhjThvcYwErPWcX3JAjPJ99OjQET6LAh/YAJ2TFzi+dP6mtRAsmIeDmHkP7Gwge7tteV/3DadX+70vhMmJ25aPhz6NDRwHjf8t6HHy+/fOejSKAwobRx7eTJMujLly4vd9Y39WqYfd6lLqTMrbQ9mLocjJrLaMeopI4EDB98uIeQES613rux8onRan8I+ViIZ63M9sSJk8ubb77ZXVkM8QwV4Cbf5nRJx6rmdrsFUqQwVXbdKYGp14OkFRCuRQ6MYmUkGGcIVb/6Xl/V7pP600bVB+M7knpor3qLZnksdMG0lDPpj7VbPohb3lR2av+Z0+eCE3uXE9FWjkTqv/3Ld9KPARx8gTQKROm61hhKYfP5RDKFyNgY1e/x/ZAKHBp4ZdnMTGM1zs4Dw9F+7LSAk1r7uHt/JHfGSPeDAKZ7EOSjQNB+xz1AKojnvj6viDcdNSTFlMT5nU7SmVW3QTb3Iv6vbsKo47jfGbSn19UrvzGccr2k1x7PAF6baSTeO/vHRtw4vSkCEWKUsNNeV9/OoPoQI2gG2I2stiSwJYWDSAejATNxwJPaO6SNZ8p3ne2ZBHck6tSxI8cDW0d1IE59RysJYpFqeTY3cRf1m2/Vs3UNrBgOS7wJytG/fnPuPxV1+NIXny89wydteXB/K2p00meocNcwIQ1by3jXmNdUD8L2jrHr0KEDyzPPXKg32JlzZ6sO//ztXyzvvPvhsr6xlTFdpFg1gn3L1a+G5J0wFMAdvriKgndgpt8GLIa2ZPrMONR2r6QtNda00+xn+XKJ/PrXvx6mcLwuvHsz/u7WwMlPQHjcZU0VmevVz1Ya3bx1PXAd04jFk8DL9kaHMgaFE8o0dKKV3I9KvJ9GEUaDjnjfObz74BEGsrQpw4T6AaRfjJFZmEVwb78TP4Ysdnx5MHbk6JRU2m2l3eGja6EPDk0Hlv/0p3++7Dl89HBXIwUcrZgK4g4yKyADpHZ2AOJdfja4B5RRqBCkCvGwnJlf4z1z+GDGTOFULIY+NM/8KHqrE8ypvFRt3kmmsup4kWdlCLn2WfKepDelq/KaVuJ0XLqwDACVqGcJ2ndJq37a5n4GXFLdR7cKK0kG4XWkNkbK4P74gYO65jTO5u2NSN7PiszH144v165e65z3ubMZv+UbEpLjgvJYZqsBIJgWMwhPVH4NVIlzIcPOOoutY2Id3hNmn9iDyxViUwUxO47vgMeIR70KbiY9VAjCR2WtcTBMj7GpxsQQFzbdcVUQrMd1kgosy1TVvNsmEfL+/jZDzP2uY666nnbZA5p/s5VFxv9HSb3gDou03weT/9EQ9Le//c3luReerc3D7qW3QqC/fPeT5fNL16Iy3lO5IPpgYle+upryw2BSj0NhbkcitailFnykkd2m51GGAPzeDc9IKpbyfWkfvCXlhpV3GLGos8aZGBE4vfrKq8urr76aNKabaESjr0Va082Mc7lBmuO9s7XZKSJjXkwFXvH1pi0dixZgqhO82SVI/PshXPO1Q/KOuXTtQvAcNDBCecBFU7aTaG9E2NXyHCJVFaqznSr1Oxwo/gR1T0VbYCPA0G1OYaj1N3/z3eWtX0QCQwYNDgXUoqYQv2WAEyPOJ0vXIEhYX161EAFiAdKDSoegRbDm+rWbdRagGptXDvsocZYiIGiAyLuqa2tltgozz0l0E5HrwaR8rwN4JIGIk6rPujtGovFz1Y40XBvcA5zfyalRfpOQtEfoooPkdvfe1iDepBltHdxWR+qgbsC9vt624vrmhRm6qJADgYaboO+UOdtBVa5moK7U5lzvBjmVGQZeRPA9Sa7N8gdn6rvyW17ydi9P95CDBBjjx4NRmUPcUU8DgiCvlVqRqGCV8jtmSht9W7glWt6Hq8sLnBC0/LvLZ95TnRnGOl2Udj4IQpOwRzKm3JMx7vPPno8Kub97Ih8JMV+IqnzuzIkw7pPL2XOnl9dff3159fXXlmNhdGsnT0Tj2heJ8qhbC9lq9naIEAHrgk8//Tx1G9odXGKgmXAUphRWV4F0BavCNhVVbyoslZZq2/sQmXn3k2unlq+//kYX4etT2k6zhXbpa0HfGuNSVRGh6J6E1I8ITL/MLXXcK9M7qvL2HQsvtpLd0DrVU9n652i0IzQRUghjuLtcunQlRLrVCpiOmnlrb9uovAiC+kykfaQvmCgXo+bBZd31ex983O2VMgY+8J2JsALVcIRBQJ4DVMRfr71P6Jg09yrribWfQjkV5E/6ZwO0euMYn6QDyVPbpDwO0DEF493kJOu8WX2f3y0n14ZVfYybG1LuuPo9kFHDfQOgO8MkJGHWq3XLc+qVyXGSp+33fpWH33JH2KY0qEYsrqaOSE7EhoMr1/SZBRXt2NSFBVMnmKeFAF3SB/GSoVYZb2lTW6MekaBhJX7kX67hdIhX0CaIos7KEitF06HyrLU4iNLNFbiyJg8SQPrug5U2ycN3LLedO86Q5VH3MBsShFNJ65K8uFx2JiER0RrLMsKRvHZDOZBhz4njR7px+enTp3oyoWlD/fDiyy8uL7380nL27Onlt3/7t5Zv/uY3SyQHg/S84xg4b67fXj78+Ivl0lWn70fbY1SLyn07BMM6bQrueGDJ0n0/409z0Opnjn/fwaOQte3FnNQdEY9pKHFIYnABH1Zmkvc3vv0bkWCRgHmnb7TzftpSBpW+vHntap0zrt8Yc7WY9frGrRKZ/gc7Gw3Y6hY9YADmcuG0OtgNFRFist57h7nOM5GNzb13UDcm4b08uWKqP+Zp4QlmPdx7Rz/TJIzXSXDf8DY0pD154vTyzjvvL//23/274FnqsC8EXIJJLOKmYRBgJ0F4HrxK2yFYHyUNosnvpCEdnZZ2P5Xowv28h1C2H8FBms+KaG9HxYZMQaNOG2j0wG7j2hVxCvJRbm6bRqZQNM8gn3qqo+eMZ34D6HiOSNU7UbvypXdFWs+a62gzi6z8B9HmD8LKV5Qu7cQNb0X61jvJvF4IGgEfO36sCHPxwrmMFU8UcRgkeHAhcukYISCP3DCI+vmmLvLvtJVSUt/9UbmMG6mipiPGEjPtHe/Bu8/yYPaLOcPN9UiMjc0azhgQO//svbaGEDlpDJ/sSK7UC6yonww+bWfazKBWWOWXkwjswEgN3p88D1NJ8x7xHj28v9L1wvnTIZAjiWOT9n/6z/7x8u3f+NZy8eKF1Rm4x6pWHjgeVTNl0wSuXb+5fPjJ58sv3v1gufcw4+Oogp0eirTZjCRBGBwhjkVF3hPcuEeVzJV6v5OAbVtrfzKwQQCI1hpxxCaa0rFe/MzpM10KyHe988FgnciABxd870RKVmYGJHtwkYgIGEPVV5AeipPmnHTAFUH6lsSVlkvlIN497f/DaZdtX81rO6mf+6p59i+/vNQ+kJY1G76VeBFu+syQy/p7szoMgsdDN2jnaFR2mxrYTZWmdeXyV8uf/ec/X64Gz9Rjt06ckml0aB6vns3fMxTJ9fTqnirYNa2rtFSFGhWi1lmM/d4HHy43eZTkPde5u0ljzGZqI3CspDK1UQItgf2XEdCVxa93lu25e2VKArBN+w8E3Ew66aWbaWdenfgPESJE0TtA7NtIMHtO6yxzv9xF5fficy8tL73wcpD3cM3+OO0f/uEftkNMm0AEKpj5PhDsWB58EjteV3ba20UZZT4sv0OyW71TCZ96DCmb9Amz3n5TtybXR9jO5EWEzjx25MYuquGDjKuipoZm8z7fBVH4GLd9gTnxKGtMDWynJ1eNUEF4V8yurnvLg87rWhp4NmryKy89v7z84nM98/Z3fu83l+dffn5ZO31iOXbiWDgAbSP1CRIuIb5Q27Id4jDvb4tV+2RrlzaAiXlQwwCLG7Rb0DbtRJzUVtNQ4E5rkga863IbmJgqmosISF1E9NxzLyxvvvnNZe3EqbSVZxSGlnrtgKF+++jjDyt5OUiQvvqNOs3QNB1fzpyxkmsMbQq75AHu29t8mofE9EydjLk77o5GIK13tDBrBfymmiNe7fbO9+o+d2j13LTX6dOnqz3YkgidrB0/2e/V+6233lree//d4kuII0z64MGo0MMYVPfDdNpA+IE0CtoZhvP6iNJ7G5otwpNmDAJM+6TL7TQSBzlz4XynjLrlSgrAbfYnb3n58nGkr+/9Ly+BNFQJ5fPyaQjCq+dQ8wFheDtJS7KZ2iJdOs+pLjvqThL3faK6Qw6dbRoBIJUoXxqE95XMeers4MsOorp1q3OePHlwVIcum2p4/WuvRYKsL88//1yQ8U4lsHxV38l8tA1EzPOJuk9VZ1SSgFMIGBvHgXk3vYs0cSUFgIekf9rhJIO0+Vyrk8/2lmmX5Fnu/XA5GYQ+cCDfpBzfa1/3kW7bjbEgpv5hjc6XaQvCta0O45YxLglgLcM4gT+EFPw/efLocuHcqeW1V19eXgnBnuca+cIzy8XnLy6PTPDn++DSwJ0woV18itPP6rke6Xv16o3l5z9/J7CiilvRlQLSDuM9yG9HFeNXtgUumxa8uIcDNvnbup/x4OmzIY6071CIxSYOQWKax1rUeEyYW+Wrr77WePjQ0cCaFhmcGx3QPjHHyxXR2truahEC4221GZXduUsQsMy+DOF42wNX4Bi4+81YOR00MA5TPEcOj9VETowE+LGR/lhqi+CrmodBzD2wDA/g2Pa92ypXXDPcHEYyLpkZKqRcfaUNDoljo/oP/+E/LjdvcXDZrh1pz579+75TYkyuKjTUU0WA3biO96tnq0aIJAuDVKcmgqB0//tbVq1w8DfmDQcPcTz7/PMDqYMIEBExcWIAYGozxJSfMsB6/B7lt07tyFFuHj55Pr9pvXItgiciCnV2L7jvPOwqCuP7lEOtCiOAzNIJ0uxNgZ7vDReumhXgkxSAeHfr3nLGcRqvv5Z2OXDrXjnrv/pX/2r5/PPPK6lxYkE5hg6uDEoIR61aX/VPi2ki2nf23NnlpRdfGtMGqYuOZ3oj2SGN3/nwSX8wNpGUhyL1OIccOcRR33jpblTgSPJIUlM32okRGBMryN+DEARjDwI9EDGNaPkwm4JB0N04MFLhWMaWh5Pvi88/s3zzW28u33jz9ajK56NpHFlORupyxDkUYra6Ru57IgUhsDOqtO1GpA+V9rPPvlzeeff9SFen0ufbSMc7Gbvrb8hv2V6ZamBRbSFS0ZlW3cw9SG+xytmLz66mfszBhlhSb2NHWy2RWM8+E83g5Vfy/HD7id3FYnksHi7Ydvja9WvL9etf1dLMNbKWY45I7Rt+DYMg1ce4l/qKMYAbVRvB+27ssuJMJG6RYez5pobCNIh2YU8vBKvffNOhVYgdQ0XMrNemqKj0+tJ8MWs1aT/wNs9SPobCacTvv/nu3yzf+/73xiqmlIOWomHs/Q6ET8p+iFZIPGgO6Z4gi9omyFpjpyPHrmRWKZkMW8FwniFVwvmi2nHOPnAkHCqSwTiPhLZLYWU+BJYuYZah5NpwUpwiaxxrHMRF+IppVwICGJ0jjO/7aaNWuiLeEvGqLcrtYdMB5tzHqdvGpN6t0yofEp7l2RjqvmWM6ZC8jtpme5h9QYRw7kjfI5E2jBLmGf/gj/5oefe99/I8Q4a0nSOKslqjlI8zD4JOPVKuFTGmXrTl2WefWV584cUiMkI3hTG2/GGRHgsawm8KZ3Ut8Uf6HQyc9+3hNLBvWTt2eHku+fz+7/6jLiDgmnczbej5T2kVYqhETvnafuCAaMxrC1XDibQcUqVcqrnjMy9ePLv8xm98Y/n2t76xvPDcM8vx02vLgQwVgmHLnqjWOr8ndaRO8KAbvkXVvb99u1ZavsK/fOud5eOPPgkyPkwdT6btuwO/sRa4+5ml7Dr/BPZ3Iw0ZsdSBlqfOezMGPn3+Yj2n7NDCiGSe+cTJ4/l27/K117++vPTyy8vj4Do/ZWVSD6uthcmQmIxI6xs3AlfHtY69mhFlwNi+KQGnDghy164xxWd1kQTcZK0kot4ba69FtafeWzRRA1eeYbCmvYYhjFvkRp9ZxUSAYcSMXvAJUWOsDIvaYUUU5wz9UBrwF9zBQDCHjz7+ePl//9v/OXlE1U6T5OubTiNBWAHyBm9WYYXoKVTiqcIJCGEQabhlxlvdOmZXxmYpjP+mcQqnASZvjujvvvtuO0tQlv2XjDME6uNEyH8oDlaSEMz17ayrUEJbAV5dm371W31nGu+0oUaDPG8dgjCse951TnmVtmPCMDB1Gu20DHAYfCYMLCe7HWI+nHacPH4qqt+h5c2vv7H84Hvfj9R4sPzO7/xOiaJjueQNpq4MddRo9Rjb1QT2aWEt0dIFvIi0hpSUpz6W5pFQxyPREV7hoONTxwOReieO7F/Onji6PH/hzPLmay8uv/c7317+L//Nv1z+z//qXy6vRdV97eUXQhTps2Ru2ILAunwzSDEWlzBSBdaYAe+zVHaPPgx8bDNz9syp5c2vvR7J+7Xl/NlTXKvTaSHyfF/E165Hu7pb475Dw9PoYeofNSVEcz/EtrZ88fmV5ZfvfBCVMsw83x0NUdy4dTNpk0/K7wo0sE5WbAKkVqcfU78DB4+E4dGgwhQCP1NItnntira8Wwv8f+e3f3c5H+K2p7KNDW3mz1GjIUXczrj7k08+Wa5cuVTCwXQRF1iDsTW44G3KB1HCIxiBsZpluHH9eiU1gxhJj8DV1zf2rzK+H1u+jnW8dla5nXKs7LqScf/JU6fCzEe/Uv/bvuCAPOwRziDIYai4mHwOMcpFhVbXAynzelT8737ve8XJrg0ODrhXp4yBD3Rj96Bv4iAq6qTfya5csdI0vzV2WPAC6HS0CviKAaSqdZBkjNlyDRDyQdVQEUJw7uCxEjbRvFlJSxT5q+RP5X0vUK9NISCyUbfypObZ9ymjDUaQySs/Wn4uT4L6DfmVzyAIoowaPOSyOiMaYxxuhp4NdTZJUz6LOoZmnJ2xZoCJ8zob55hpi3TEybVjVbkO7TtYQrh85XLz+P3f/71wzE8iscOxM6RQAQYJkkF7jddIOWOgg/uOpKP50aZeqbxamNC/9PmXgeueIOz+5dbNjXGf76zY2R2pm5ovF8+sLS+dP728/MyF5flIyTdee2X5rUjJ5565WMmCe3/44SfLx59+ln4LHKnRYajDf3hXVObAI+3n9nkwlL0nKvNakNNSNftXXcww4fXXXlr+8e//zvL8M2eXo2EUe49F8sKBMK3clFAeRR0PdNOmNDSq69jPOUwyyH379vbyixDvT3/2i9D53uX8cy8szgz+8sq15VgQ+0BUUBrJMRbrwNqupJjj+sZ6GP2hZU+iEx+OnQzuHApi7963nD9ztpL7/Dmbzn1rObZ2qviiT8ea7sCxaEqL2VguXf4sBGX+/m7XSFNnSVQ46vjWOYZFuBjwvuCI/rUemr3GDplsCt3mJ/nDEQyLmu04XEzZnKwlgFthIsarN29tdPhCitZhKcQNPsX14DD1vtbmMOY6wUSK00IMP0sdaQCHFUe13rh5c/mTP/3Trg8WivfF23qx7e088AhDApUwPUsnIEb3PmqK1f38XTpNgWQlwOlIaRCMFMPKuqfGoPMXznWin+SBvFRUB4b5Ti4NOHoDYh75pLAQbGK+q/ruPt+0nHzauiY8qXdC3yWa4tr5W77NR1Tfx2P4MD5LmvxPUnXNbRDV5Ly5YqrO6YxRrGE+GeQ+d8aBV2NnB1W0Xphq9MXnny5//F//cdXtX77zXr7j5MISrlzEm07KtXCJRHkU6XU0eTJ4UTcdN9LxaojdutkH0VRIBQvZGV1K9Mbd97Yi/Q8v5yIRnomqbL3uC88/u6xvrtfay0Xw3/77/7D84Cc/C4NIvoftSBmtI3U+2ukd2gRtKVIuajNnjItnz9RA9UwI9/TpM8vZ/H79tZeXZzPmNY0UjbowvHv/0XJj/c7yfpjDJx99vmyGwTywMWHKsVviWDzBK+/B8lkY0fd/+NPl6o1bGTOfD9M+tLwfVfrYcXOzkaIYQvKsEfI+d9XdHTdjfoxXG5u2VFLX3cupEO4bb7y5HD5yuPs0v/a1r6U9h4o9hkD1bEtflW0Hj2/cuNrVRNRl6i8fZ2t7Eaq+oiI7sdLUj+k2zNUabzTgpEu/HcINTtT86dnFWGUqa+yOabwbgu1OJ5uBf4Ys0S6Mq0uQwTM2CfkXa1c4DG9OO4SAP3neEFTWmjNM6S9Dy/WN27Vb/D//X//TcunK1ZZNc6hRLfCFLyXgom4AOOK4nwFxIoze5/lOIgGIgfwQfzyDlH2fqKKQ0fwk90OcToVxsDqQyyvAWiVvXiQrgA0mgchGyK/xzH2uCDdfj3f5LYx6jWetk+jH6rvV7a+kR5h+a2GNZSR6PrKtLQ48yonGGORfi2pzNJz3UNQ361YZWTgd9PSJ1PTosUM1aGFW/6f/5l8vH3zw/vL+Bx9Gap8NF73VjBCvdkEwDxwA3oUi+an4jXBc3NXOjdQuhGuMRR033aHOiI7xw9zz0YPGVjZvP7p8FDXx/Q8/Xq6G+//F3353efvd92u93X9oLbIoDCBMoo1LJBGUt3uJxAllnggzePH5i3W+oV7jSpCce2U1KvBKna/dXF/eef/j5cc//8Xyve/9aHk/ZXwcbYOjxpeXLnetND9fQ4aN9dvL976fNB98BKxRP09nPHhluRXEtC1w18QGjmYjbPSAkdj/+9IXX4RwbLcaSR6pbQx87vyFrsY5n+tLL78S5nJuORBcYtXvApmkNSXDfgPvjHdtfI75GvNSNy1OAMfiT8pzBTeCZB/jVQjEsweGWyFANgjpuxDB0j34GjxAzKGEjnNNP5nv5yKJuOwLjcnSVPkPmCeu807qqX7aaneXteOs1mYHhtMGLdd8OIad2nVNAePVz996Owzwx0/G0IIhKhpRRq3QA/FHGP07frvCs3+IgOe9jPo7HVbAtKtDJIkAqRNwIUTbxqTQZ58bm2RXbYRaq+J9n3+9prTm+5D0WtWhBJ+/KYVb3urbnWG+E+Th/uk3fdz81AGBmkZSF78hAnJkVee4wff3cDhtXSZJ4RANJwdeV4YDVC4qLz9gbbN21jap/MBtpP7eu++Vk9oMndQ3/nEqn4pb36le9vy1iR9L5O0wOmqbRQqmrGgv9hoGRye/4/ipepDqYA1MODpk/DLI+s4HHyw3g6gff/p5iPeD5eHu/RmXpZww1duWvwX57OzJA270W2IYwaEDtAtaxZnkeyDjuDtVAfl+Wxd7PRLx2tUry6UvLy8/f/ud5ee/eHe5dI3b4d08v7lcDvF+kXdXIiUgHlXyq8tXl3fe+yDt/yASmwQ7vtwMwl+/vpFx9bki6anTp4Lk9yLdoxmUgHINnnz68cftd9qLYQA1++ixEz214Rvf/NbyrX/0u8v+qP1CD8VOX7AMV6UNcC5dGlvfCBvrN0tYiBcM4UOt3SEIajimrc8xFM+NO/URBEbI5pZZhg+mDt6T2MqQhsS9nb6XP+IzxmVkqiqefvFcmaoI0YzxrYyyfa2yMUaOPgfTl4xfjJ10WTuU8gRz1tR/+rP/T/NSbwzFd3CgGmS01x1j4Ek4TxG/IYVMIhDmc7/d++la6ZWwUwL7QmOpsR4Zf0l3IVzUuPMuf1zug6syhaGyG2aFGNJyqkf6Os+GSt6Qm1qWE/OqcaRRz1G3naGEm2uZQPJpfeWfyPcZMMZY3ziOem/smfakAzny9wCz3CPkwwdJjBrYQ+aMfOYOqekBfojCoVcMWD/64Q+Xl156uWrRX//130RinK90Nt6zgYHxvQ7bHyQlNTA59bAAnZS+FQLiSmcpIERQJ1ZHEoFhjb/w3DmCpL4UIrsfTrd55+5y+frNZU+k9nbUzrsPdy13bGFLXQzxYhjmEBkdH2aczwhp4b0FBMbF8jd3yXOKY7+yrW/tfHmAyPHibpp79+GeSFJTKg9LtOu5j5BJfaKaJt3tza3lqyDgV1+ZY1Xenkjfy4HPqcWpkd2BMsSgn2kxzEY2fXgUgv4kKrY+NRd66tTZ1tneUI6Ita8Wu8Np2+ukb9rT6R7EpY6fffppVxFhUBbiMwBxNtI34AteJCoCHoQxdhLp9E6IN91fizUV2NDleBhH52LD3H1nTAsmPXwtefI+pJrTGLQF1ptr5olWD7f8pqkxjJ45fbrOPTzbFLTfwo8wfv13Kyr4kaNry43r69Vmwr+W737vh2GKX0WtHicyjEUhZjWSd4SIftwTaVBXSqGEN0DSUCTPo/F8BOOD+dt7nMV1kJKfTwnYExZnCErNsxKkluo8NxXTjb1aQFRIRJb4pCxiV70CYLlDHr+7FUyzH0T4JKyeiTvbM+81HIHqjBlYzFscppG8Oj4JUZU5IM9gpJ0hrMwxNjsSYHcCPukPRmLeyXjKN1Sh+/e3Q3ymAsZOh9r6bqQvyyUjBg8kZVhepgmmmIZfrGFGtAEIGIRQ52RZ9YlERqgHDx1svahkVcNI+kSOD+B0JcRr6eB66smYsj/EYdP4sIpIqIOVwDg7poEYH1TjwKxIYLBP2iAw7yKI6NA6h5ZBKm3hmeV4zWooKW9f2vQ4+Rrj2mvLlBnpUCaU91tb1NYQd7DQdA5pfuPGza7BPXHydGFDJcUs4IA1uwf37q9xkNX3K9KTahymynawGWZA+l6Iev+P//E/W85mjH547Xi1GuqvIQzV9dPPMnyI9vOgbdmuLYAErMU33YxoqZ9gPCNNSRp1IdlIUHhFvSftYIJxemdW8v52yiGla2UOvO3K6khQCOg7ZSlbHTB66G2RxZDkY/iV7m7/MV4xVN0OTVj8cOXatTCfMMsgyFvRct566xcdHow6yR87GCo3vMbIOwZ+guSpQNr0KwGQjH3yRRu8k2j8BhmfTBV6GqGoSH53wUKuYw/kXemgSKE0kuHGvKnGkI+D3MVRFxyznlZBnqA8fXxFxFIlXTh6v0ze4q9+PcLOjvKuEls9IVpSqr7/1MvYW3maICBeFmoEayxsRw0qs6NPLVS3JpZGwZHgYdL02JcQm50ccFrI93GkweVw0Gefez5cNUgZ5mFtbueCU1CNINucCEJIeWc8R5VSLd44NgRk3WZYsbQPF8b11dHYzvSTReG+dbUHFkTYlee7ItnT+526MSYFaG1E/OXkKYOVHTFBNGPQooe6JR+EqZwujI9azeCCkYBXRl/LtnZkvJYqdmuYe2E41MsTkYxOhyS9zp4/33aAY6q9vP61NxaeStRVV/0CprYVPhpCsizxWuBlJwzDC9oH6z2NhU8xz6Y//j/818vF557rfOr+ME5IvL55s/tdc84g6RAx5xuIjrio11x4DweO8uIJx9LMJuOQORsUUNlJUHjKWMWpAq6b4vIbo7X/OeJF8PrJQn8WYngEdxA03+7O7zeO/dQMu45xx0w6uEZbAG2eX1uB21b60sKOTz7+LM8e9dnf/u33yuQ3w0gdn6PDDK9IdfjelWr7I5R27d1TAgbMIaGgzwieTZIg+Ua63OcqNgQJ3NGEqSQ10BQVRjoS2HOdzxpby1+4yub6nTbOgB5ioVF5DxVXDiPUCj3uCgCEq17UKkATlPm0PqOBM5AagmfqUe+v3MtXWzsuChKs+E5hoA4Cgk/ijs2omhzPTeE8fBBunY4iDcceTGMp20aQys4PvjdNAXmvXb0eNe7WsnbidMaA6ynLKfQs87mGmakDScydj6pHbVQ3KjNConaDF45NUiFg0mLu2OBMIfs7M6SQdpCyQ4D9Nm7bFSI4VLWdSmgoY+oCokJqzAEzZWjkjQWplcnyOVYKjTW1hhOmlozfMB3nFG9G+poUtjMory51R8BrUftZWPWDaTfGGZsw2Ci9ThIrgsZ0OC2YrjmSeDjEqgs+eO+9jKm/LDM7dsQZvEHcjAlNq/B+Yzgi7dlRbKZw/cbVjBWdFTROwXfciRkAOMJwhVjM2+oL/a59tX2kLMS4lTTS1pCY98dWO3eoq1VmGJzyLn91dWgZgaF8b6WMSv9oYiXo5KU/wBYx2P2yK6KOOY0iMA8jVK76KIc2Zcuj+2kD18hPP/kiCLenW+386Ec/XT7/csCgan5whKMMZqX/2Fxs56TcYuqQvMPI4qGrMJG+CJ/30s20Mwo7fzfulh4RjXyoLtSPMX4zdrrdzcZZJzejklgixq+DhU9QfHf8aPZjRwpBPaYlrpsEQISUJ0+x9TV4yHMcThS0wXvAE9zXlXP1nDSGKPUKQ9QYgk9xjLSXTwGunRoNCZoH9uPqOC5tk++tdALE3Fy/3QUQrI0syXY93ArhOobycCQGZdb2puBMEnGb7HpZkjZSi1NB1emWNXaGHB5gvJ0QPMujZZDppzTV8JvaaexN7ddm5VolZLrL7h9HQ9Q11ARmFgRYnAGp1PvggRBo1OGHjF0hRCte9uzZn/phkCN2GJRylX8v4+YUkvqEkYSRGZrwQsJ0upkC1p2ro28QnmNDfYsoTGEJJAo/aws/xp5aYWKpi+GVOdc0ftm7C+EMhxbl6mf3z0X6YiocMywSMKfr6sAAXnPzqBN44hu4ZF0uh5hQfK98rL3XB2wxm5t3qqqeSr8gMvU1dPFe2Zcj0bct6gheG1PbvwoxwWdxEG6bXUYPxqcyzj97OuPdwIaRzrQgrU7fUbHhPfy7fs2i/lQS8Yahf/nF5eXTzz9rHdoGME27BX3mmX6TR5KkzNU0kgBA+b/3T4kRDk9S8Hykm0TuvTB2V0z0J9HqCyqJtKSsfEgYxZBQgENFPXfuTCrFO4sqSfoA/HDu1xnUPmX6rsiSPxyT9JJ+qJWrsXgqNNoxCHVMS63qmnoR9rNt4ykNIoxAfb1ffVsw9JH/klIeQToeS/4QNwmjzpDY6+HRRUUlKX3yeDkfqcE6+u7775cwjQOvdEPze5EKh5fnI0ksNkekjBlUQD2zFaSqU0kQ5dq1r5J2HDdpXbIONASBPB1PRoLZqsccOwcMau/JSMJjh6MyJg+wsvRQ4zULPIx9C8NI0Z7gELiR9AOBlbuvRhY7Oxou8Ik+cDCSKwTwIJBj1TY/u70ddTt53g0TYfwi2S2nI330G4TjvTT3/5K3dmNcvKpIa+Vz8nn3l79Y3nv33TAVxq2hAfBiMi9Ki3gmxPsv/qs/Wr7xW7+xPIpEYqTauL1eLcVyT8Srz8FHGxG6sSy8qG0jV+0Dt0pTqn/qp3/UBzPGVG1CoO8uRZU3/ec7uGqFGU0GjmhXIFmtpgwj7VammYMuA2RsS126Fj71QXzKvhEGIL2yvrh8OQz7Ye0jNxP10Q9//OMMIa62b9gHwAAOmkuG51RnKAn3+34nAQvDCjwQXKwQWhGF6ON5r2GwHFG487tqZ9DE/53jxUFSMIDgaCUPL30RgqDCnagT9zjWcbyLBI70QfzJvc9TXCM1TeMM7BG4Mkb+g7sh4Emw6mO8S/2ngmqPPGbbBmcTV4UKuVXX+WhY1+U/xvJjzXLqFUTk3VQ/3Yw3kbY2BaDpvGNhVJHM6TSq0ulzZ1sHyEBBsNZT2rNnTncBvPlWYx2I5fhRjMESOrDXfqpzt48JYfJ6gwDGnAcjPdLk5URUW26VLMlHM149HuQ5EeRFQNrCsQByMDKpu/x276MycxphTLGHVJBbfxYuSZXCjeO7Sd2hfctxp0QmdoFAauXoVqcq3L59r4avMYUykAtyYjjcJg0PEIX+YhSy2kZ/Ummpm7y2TkVt/TQS9XLUxlshQoSNUMDP/OqxSDMSixvi7/6j362KfSvjT/PipnG+yrjZdBPmUBfKNJNxigquMcqBG/CBJOwcc8pVD3ss70+9WtfUGzPGXC1GGE4V5nmjGeQbRIs+noyrkxbTLVEFslR187u8q7qySucEV7WHRql8XXBrY6NDgavXb3ZjP1Z63/785z9fPvn0szKdiJ2q3YadJL/THfalj8EX8Rpjl8n9OgEXOZNK3PkbwQrznagBJYHVu0qMFbFDPdLRhLhfOlF6z3GivG26u5HA22kAw8fpqDBUM1wNEqgCBB7lqzhVbUg9vyF6EuR+EKx0wqyP4BnAVcXr+1F3aWj5ACUzbypZhVxGSlEKUnxI+ZFHpFTGjbgjwh0WZMYJ42GIfrzIatrHeUA64tTpM2nrg+XS5StFFAht5YzT83UIlWgrKmMlevJmWSVZMA6LDK5HCnOjtI8xte/2LetqwftRJeTpSF7eVKdPHF2euXCu7pE22gdzHJ0FGmNz7Ziq18Ak9bcdLVV7ACRSJfA0CCH9MQ0rnNbSlqPHDg+mFKQkgU1ZbW5sh5iGJVY7rAUnGbQfEWNUGC1rvIUBJBEGXOJh7Dp6LMjJwn53+cH3voetl8Dk4+QC49DPvvh8DGmCWy+88EKlu6keR22S+l22WeJIvZM3CSgNpuI5fBMK45Xqqnx1Qbyu6ss9EpNzJhHjFIIldKjpGApYksSeyZdabRwMJ0h7WgRjld+qW6mbb5THWn07zICh8VaGVNfCqKIjpu4Pqr7bTO9HP/xJ2mjHFUtWh38BDIVydknF6FNs8ze9KdSI1QKfxJFghqcENJC7xLB6794H3pG8OJ2qj7SJXuducJNwoRDnUGUUQso+bEU1TkcxgFQtDbEYQ1fYJZ2FEaQBiyCORKowMiDcqt2jOgWUMBjF+D3bJZ8SYFFkhLYrealz6z3/z/NVFfMreeQbkjwZjPs0DYLrAJUM2gbBLEMz3WDNMNUmY58ghWkbappx9XPPPlfiZWCqihtuzQrq2A/b4rBgG2KoN8mtw7pSqWVn/BYGwYm/Hm1Rj9XAAVdWIZ0/s7acO3siRGye+nEJ+rXXXi0sbcRnnGc6y97bticyvtYnPM54yqHftKx5anw1jEp8W7uGGUWFtgaXLWA9/cWf+fotR1+SRmwUxqqrrVQZpZIWUteolr7yGwPmVdbVXFT0SKlTIbYXohpf4Yjyi18sG9EWIL3vWN0vXLwYDe1UGZ+VaQ7UZrW37Y2OR7wWU3AIcWrGmTNnA7cwiUg26ix4EiKY31zDi7AICHiC+dpr2ZVL5MZmVFnpQ/zTWNX+CxzNu3YvsRWzwyB8h1GfSDss/jAMyavCDS7BFemsBrOG/Mat5EdzybOtuw8Cl6OdhvvzP//fqlkRIgyU41vOLDQ9Q0YDlVBSrmhDOzChp9j8a0GCGXeGnc+7QH1FNH67F+c3rgqBEDiXOIlKKKFEDXjwcFc3NnvrrbfDJccmedLimEJV75bJik2lGETqXqOFEmPTDAL03nXWZ9Ztlu1ZGZD0vk+0UgdAujhDOoica5lWOqAnCj42FRSJefdhOiGq1lY6I9KI5ma7z/1B0N259kyp5M04c/rkiUiGSKyofSyvpzPGMjbuhH4YiA5jzTQ2bPtS5kSwwixEzjnEWJzH06Uvg8wBu/enTp0IAYeDX/5yubu1uTjN79ypY8urLz0b9hI1GxHm+/v3nN80LLCkDc8iDMZh6bbyceYOADwy3g+ipHdbl9BGygrBG++aykr/3N40Fxppliu1Xzr9zFgkf+9vXL8FtJWGCNVzmwmY5jpwgPHvSJ0krCKyXvyf/JN/UkQ3zgdv481XXnlpefHFF2vsoqaaduSj/OMf/iBpluXqlUslXgHsjLV9C2bKA0NSFCEOo8+QxmLV3bWTJV4HupmPtUHD2A96eGP5zlgZnOGZ+ukbV84c6op4tZEziDTG1ZW8KQNs5GOVElWbgRIzoJrzTmO83Qjx/vCHPy5cYR9Yhs8V/kODQUurPikeP8V34QkBT+SfyL7z94wz3SSGGWdQ+ETAUSCuRWUxp7e7AIUwEU9Np8EsvOa9Ll3+avn5W79YPvrks3DKjH9CBJCChB5GIlMhwxopTkuxe3VSYjWA1W/pS6AJJcDCYbRhhuGwETW0kfRNfqskM595Lw/MJrkmb44Y5gKDHLczTso9y7S2IFwL/4H2wf1hQb95/UZVOwa7ctRU6359ZK3KGzt6QkBeOu5n3TlWaAIEggzaDyZ+qxMk5CJoTa/Ds48eMYXEm+vQcvpUxpohxquXP4+U5gFHaxljQXDL0KllUG8RL22mc9rpF+WP/sFwh8EGIpPid27z77Ud8JjPpoLXGMV4k/EtohAY5SwnTdeXUE+dPJP2MVYO55NzZ88vX/vaG8vFEG84yvJnf/Zn/Ua54K5MqusPfvCD5Uc/+lGJBCzsM722dmy5ce1q55qlP8nJ49yFMN49keDOVDrQd77fuDkO0nZKoeWHvL5Eqi4CbF0zHKEB6bPO9+abazdvhDlHEqa/HDQA9sWzwB18wPJkGLN6YYiC90PIPF2C65mrDR941zkGlnW++0anH372s7eWt9/+ZW1AiF3e6IRqLh8RMbf/0v7icurgfOoeb0uFbukJowKDICfSVsWE2WlcUvSZIC0CgOLNtG9H6NRCHjASmR6pm2I4kpMPH4ZYuzIj5VStSrp7QZRuFL4yDuyLtIEMVEYcC9c2J2bcaBEBCckZv2p7WtUGJba+KR8QxPkMN8zPlDmIQRidEGRO5yRZ01LNBKQcSPTepbv/B+kQIfB05UqI1g6P0jHsyAtxGVc67E39xmbqGSKEWO8GMe6GwnvmcvLnmE9Vs70sNWyOAyEuFY1xz6KFMhlqegBlw/CWnc6FjPsPmJ89sDy6v1XD1YVzp5eL588u506friT58d+/vfw9v+WvbixbGWo8TD/Yj9scNHhT9UPdy66UbU7bOK9WfCKgQBkqtDlNnlod6wckpju0ZTPELK+xidvQmsDCNBH4YkrnQlgnQ7wYG4u3cbCpoFdeeSXfHQ4wI9Uzjn37rbdqya6bYgjoTMb6PJOosua52UhISnC2qg3RGFYxgFKZSUXMCOFyscQMnOekHnAAUcADVvVJdAxkmC5JW/U5ZTtw3FXHS6M/HjAABkbcLRGmcbsTOeAnJlCbTOiErUL/c6Xs/HrubajAa8tOJHaqXDfF6Ltja8vfff/7y8cfftL6I14wXHYPfCRpBz6P8Tb8Hyva0GDwNh1hGLIbUpJMSNDcpfWWoer8pgKGWBMhv+sgYpIonZHYaYg84amkgQC0K9zc/CDkLfdavetJhcqBEFHr7GW0tbWR91GbMoYbB4A7QPnS8tbPfxkgPEyHhjnvO55x2sEAMSpH6mbfJqcD7H5sw3WNi7SIipj/yzAAWOClpN6kIa7ac2UBJA8DnyEFg7TURjvhd1ljnvExdR3EztiGKwNAgJd8SBx5Qgyq0u5oFj2sef/u5e6je8v9dMCtSM7r6bSrUSWvcvjfuL9sbD2qb/IDdQjs7j8KXNIL5qN5hzncHPwmlxd12N499u1K8Y8ZYobUBNObt661/rx9uHCK1PPOkwZBf/neJ8vfv/P+8uWN9eVaCO3e7sAjRNR67wmypZ6HLGZI5lWDU8b+A0eXXfsPNx3jXNsZRLkWdZhr5s2N9FG4/tHjJzImzAd5CWnBQb6cC+YZyrShhzSQ+5bOWfN6JIR8djkVwnzh5ZeWg6lvWPJiAwCquVVbvK32hFmfPH9hef3Nby7PPPtC6hHMDIyomxcvPltmziBma1ljbISZiuTKPhKNIdECjc31m6njkF6s59JW5Q3h8Deg9ZnlQFws3FYvIVxLNkk9ZxvfjrpumSiPKURJcCBeS0qPR2IetktmMIK7LR0Ok+dBRmg5OcTU0O0wb8wEczOvjZHZWfOtX76/fPb55arTjx9jnGHg9++UkdOY2AGKq+iuuKsk01JRqy2BDS08eJQ+2rVn95PVSDuvHcMZbAJh7gXUH+VUij4f6ce1xBHkm3v84ESCb2aQ+uk3Y8qpB2ibfggAhqR8lAZvdJrEqg1THJaDnT2Niz8ugG38xmra4xaTh3Llrrr5v3UZdU9JVI1UuXWCDONxwqgXg5p3gX2vT9qRevebJFPjahvltPA2EiuMgjp8yCl8EDf1tLhArltpD48aLnJO4oMsduRkhbYvdjKuRjK0HaxTCOMLF+aVM7m9OlBP6/QfjoOrA/+oM6ZkOWOkWjj7C88+t3zzG2906PGjn/y064A/j+Td2M5YnZdMnpM2yjnEXztlWx2mHJbXtDavwqxzLb/S1yvtpEDIP3O5xoxU9+1IrxuRnNvJn3cWgxvJS2sgCSEZA83a2qmqhxfOP7NcvPDM8vKrr6b+YAs5XZflf/wf/oflow8/DkJ/kTHvS8u3vv0byx/88z9K/1r4f6WERx1+IePhr7/5Rhj/di3UpqQcQWIYYrxI8ponhy8P7j3oHDPnGFK7e11F4tMKGPAYlPSRsfb1G1ZWje1vpj864vHbNBJY8Fozxl47OqbB4EPTJzJg8ea7vTmOhoFpG8bPwU9X6Hk4GsS1lHX8xOnl48++WP7iL/6mdRgwJoj0aWAcepCHMPAauqjPwBL9V5yGsMGdtGuo0BKN4ON5LwxEnmEQsPS9NAyCGZayivgQvAohRo4GM8x8PF/VLTgz0iEuXGqOY21jYq8j+00ZawAk32Nq3N37gwi6cXmuygM0uZOaJbbk2Wvrv0L6J8QrSJ26FnDSjfpNAhZb3yC6fPzx8jLGAXTP9wZZ1bntTL0YhdKTIRRjyMfdiZMK3WmZ5IfoLVLAXLQbAjhPyvOUVjXOPlvg+ISs8y1DmDJpOrx8Or+bNKSvs5qcCFjvq0OHl08+/nT5YQjYCe/309HWA2/fi2aSBkYgJsOMeyv1x5CEZ5k53wJHO8u4YQEYYCQ8f3B650RlDBlJZibAPltWGmlPp45CvHzBD5SYrPlGzAd6cLbzd78RiXr27NlBICFg6rKh0n/+k/+4/Pf//X9f6fSv/vW/Xn73d39Hyd1jmhPOO++820UJhV1gzSrtqNKTp06mXcGXaHNgS4sgQTF+OHAoBO34G77U9me2B3VtKmkzAWE8z4JN9eaGqS/kAxSI0jPTeOBNyltYshYi5DILR3l0cTjCjPzxB8CQrTC76mTDjNHVF0PmGOLomLNnLy6X05b//Of/W41mwxEIPgA92LfDe188S37ws9OnpctBa0nU2Hd9mjCRdmcUNKwElkwnoQqeiYK07uc3roOYx/jj18NML8i/qnfy9Y13xh7GJb/85bsZ5P+sKiOuSTU5HmLmW2sec3c6hFrh+1nOvMpfngPhMZSndZ/19Ht12+D3jNIbUkj7JOZz+aaWRQb56txy+ES9TyXiBHD7XpAjxEW5r/dYmBF1cdZVPsZ2M2+/p6GqBJw0YvdaSmfPEwQZn0jM7qmVulsre/BQVMmoqZu37y2Xrhg3GqMu4f4YXdKnbY41UUflm8awUoi5U1tmm2covFLneQ/+xnLqNY9E3RmpqoFM+w08hqV5LI5HfMa75mXBh+YxDm1/vHzx6efLn/zJn/YYln/zb/7N8tu//duV7s8///yTPbipvqQY6cnTqnssp26cIZTRfBNYjsFPvtqi3u7lZ48padlTTAsxTrEIy5cEnsajDknyDRuEsjE60v9EtA7E63dxtMQ6EefRcu2ry10QARbmpXnasXU4AuX42snew90vr1xevvfDH5RpyAfuk7hAj1gfRJvwrGWs8h99k/vODqzCaqZAjAr91IglzHrNDvW7HGDVvzsl8MgcMo6P2vHpJGHkM+5HhaRHXAhpdHyBnD/3qX8RwLiJelaOloo7i6ic94I1xHuW9XTcMBqZlhiO4YwsMiBHEV0zU+9wZzVoLUJ9DA1z3lcD1NX32qIegro00CRar5Ukz1W+QwpHKpbpDOJr27QlZXNQp+3sifThJNCVJuCijuBVJM5vvDPpPAfH5BxV7tpyM+ocVTCFtyzSVgEkMCk46pI6JKZ2QZzbtW7Wupv8ENp6xrw3uOY9jFpnNZLlhCEaaRjESG+RJKWKmfOlObQb1T11bDemzWpWm0XSQOb2UdqvT8xfBkr1G7bQgY+3tg7kxMCX5fyFi5Gq/6hDoQGDMO0wNl5V/91/+9+GiNaX3/u93+9h23YtBXN93EO1Awfjz88+/7TSENzrmZWyqNOIDswwe4wPU2X74GyCcKw7pln4xrTXhvEur7H8RlQWkCBe6nzzDmGTvnAEfPiuGxasHTPWtqlDiHzbIXC2yGGZ38jY2DJKGlSINyr0jWg+UaoCxLFohZbA/dRqqP/tL/9i+cIJDcEb8Bu0Ah91MQyctDVwUZiEjMbUEQA9q8E16f4LAp5jxxkGkfqIWjiQ1+8h2odUm4X4PYlC8G6GmVYFBPf9VgNyZSAiHewsiAvhnIPoHlWdRrzGPcMlkuFoSKIUNuLME2H0PnVRXl4xbo1kT9MNwpF2ELA0T+okfQBGVaryou7FbgY7FiVeNnx7h8mfdRSx4rKQm3QjITlN1Nsp0dfqWwjkP1f1o3Ipk1MLaVU3v9zrsE6V0TySuj7S6pY8WLmN6UhGV3Uy1EA8rLYbkDOEzWNqIyqlfaMepa3UUHkrXJv8Js3cYz7q2DaXgFOqPg8RHcoY1+HYZ86crl3CpgOmkCzYN17mGur8IdNg6hjeonVaunzt62/U48z63wBz2c4YFY68+977y//67/7t8gf/7J9HvX6jx8PwRrqRIQSpaNtW/dBDx8LEq/mkPsbd8IPXHhwp8az6dYxNR3sMJ7jxdgP+MANLEbWX1LUjJuMVpkAFVh9Mc0rifF4rPYblyFJ9DMY2Nry9Pk4tBHs2BFKbuk7bsgmCIQmTFqcZyy7vhNgt7Pj+j364XL4ctTplmpI7eep0yqRtBZ9SfcMK9ea0UXyDJKvgdzvNfdpX/PRN0jwh4Im8Es6Pnz6D/FNFHgVB/gE3aQYhTEB6DygDGEPa1vTd908r5j2E5LXkOa5mzKwjWDarEoXLGAtBzMNB0vORxCRYl8eFUCD34xA/hJuNU+cyEpiUIsu5VpG0aZtGU1qd+TstSR7+H7Wsau8br0toT6+mYBCkHSlIF15inSqBRDSD1JH3jakOBIz+5YlA2gF5AC4cJzAjCGGucB5OBlTem66yMyaEgkh5mXy8jJqX9tv4jlra7XdCwKTLesZ3HARuBFk5n+wGyxAciTa4OAExpGEyKvHqw6HVRM0O4oMDnmHajleYlU02nbfLyJmMZRmYuGjqL0eB2HkEwpM0+k/m+oh3nXEt+Ki7bV8xjT//sz+revybv/ntIP9QKXk6mdfmGUayHjpyaDlx6kS3yPniiy8roX/3H/2jws+iB7YB64qrAYbZ87pioXYgmJ074A8CRqzSgGvnslP3iSOmLjEERIl4joQYMYaTUZtZ9jEzRlYeYgxddu3g21BhmXrs2TPw06J8vuGIl9a1FXjrF3aRn/7933dvKzDXzzWklQFsFx+QT3Ew0T0hRbqOmH+pg3fu4YTnedPfJeB+vAqDGJ+GSZS5e9JoV8AQ3VOF5VZukqADRxoSe0q2gbgDUVZElDAlOuSRHz9QANXAkZ4KPojoww8/apqLzz4TwN9fjke16ZxyyhnqO3V+IKggn5abzputCGr2Xt5Nu2r6bEuZTa7uGSpwZknKaJIXqSsNCyekMwd6KIioHJKXAYvRSqdW8gaxZunduDzEncIq0dvBQZYDnUO933EfDaRSMqV2iil/VDFIxXcY02AAYsCz4AOT0eum7RA15Lx643rnaUkDOTH0kQjDWjxWeOlPoUasHf0yiTdDsyLv4aRnPHvxhecTXwC4WoQdN8Mp4djxE5GGZ5N2T1VXi02cGIi5Gg9Sj19/440MBwJHjDdq6uW0EzMym6DvuJtejfZhugWj0vc2MbCoXuDknxqOOd7UF+I7NHz2AxUeMzAeNqfalU+Bk51KaDh8kB00X2eUEKC+hSWmhrQXDnKRxIDKhAIHa8AFQoVx7GY0AfVyuB11Xb+AISOaI4QePcoQJDC4E7w0XNkfRgJveRf+5Kc/CWOxv9fww26+qZfZgACg9dEH4uyXPGqYeNlXDSPtHLamr1Ypq/L8KvEKM3OhhBcOw8NIxgPZIflAOvOG5qs0dBKPjhzXmWaMkQDB9ySt4H3fpUE2yq4RBfcLwBCCMYujSX72818sP/rJz6O2nY5qdScA5Fww0lnc3s5J3bYyHjGXRzVhKOgBXuVsqXe6T7q2HSASjfGmNGcj0FJz5FbsmKNVV/kiGNvJSrt2jHP+gXBtq4/s7pD8Mt6sJTc5mE/vuJOa+2AY9uTTcVqeWwvLcsuH98C+qOBKzQD68AFzunas4MI3YA1eEFcetRojNJI+X+2LZMIISICrN28tmwg8bUzKtplF04mDti8yvrIFELg/jcPrTdv0QcfaaYElirCjC//TP5gZqeYEe+q+51ZNQXoEOefe3c+hg+1uA+A8ZzHf6ubq169f7bjaNFz33wpDePD4wXLwyMGqmMbHayfX0t9Dir32+uutJxhYL3z96rUyU0SsbNv9cuPsNkSRvOp6I+qsFVjyh4+d4+0WsWYCnOdresdC/Ntp46Nal2lVTme0MwifZo418Oiu6Z7ggjXH2l/cSdvgJ8MYDcZcsv7If2XiYPn2O79cfv6Lt9tfGCy89q0+xDisjPJ70hfcENTfEMVMBhxw9azEHHzmd0BbUP9g7a7VljqDkCdizzgzz21/j3tXmed9Omwk0aj5PSQeBD8JfQaq9AyeS+ebqWLjsPMbSCVSg+SPOd0JAO18YXrGxt5JXMBaDHEoXG79Zrh4kMa2NhADNx4h9cr/06uJJG4nIIFcIe0Y/7kf1xJ94vTAkgbxQiZzsxDf4ndjTMyFdDSdhJEpr55LYWBHDh8Jso9FCSTwsSCZhQGWsFGxO54OoV6LxOiwoGWGy6ajIR+jXueANWD8l/qAFdXaqfiHiiC3tzM+274XqQOpIk0hDKIMobTP0m7toB1ACIjUExASIByNoz3VRDSOEGPaYMfNEysr7DbV+epXQeTA/+KFqqyGAPbBYgCyhS7m+17GuM8+++zyL/7Fv1iOnTieto3T720LQ9uYO2cwHGEy1FT93kUB6Uvam+DsIYyLCj08o4aNhMGMRsCg5TntQr/UuJahAzWWxRrReg9siNViB6t8ujzw3t30hRMvxk4ZJLgdQuRPWhuLb4bwBW1TD0OGMqjgyIGeQwXWe7tn163NrTChY2n//uXP//wvlnfefS9fIg5DvBVN5degkaHtzSHNkxAGO9+LaKL4GVoSwEi/KX8w3H37o0I/JTDBR0lXwpwq7iA8xa8KyCfSGXflQfV240vIMY1G0jdrn0GN/OjjBFMJ+azju5m/is66VPVMYqtSILUrZG4ZISjzkIB9+uTpEhJncGqJ+uK8VBuIVKRM/h1nK1DoJXXL/ymyRJqSn/yFyfW3TQoOhTgBw/NDkZTGu3bnH9+TMEfq14pTGoeVEeUNic7BnTRXT+M1DIDEPRG105zqmN8NoZQw7vXsV/7D+lTZrNDyUb5nCAWijrnzoXIZszKiYGjdMytl890NKML5h4ZT11YxMKkFHANLvlRap0qAj3pADMMgK5ROHDuynD9zanHqITvASUv7Uveuu813NkPvcCJ179EibfvuGqts/Ab5LVD43d/73S46QDyI0ppfUz6cLSpR0gkcclh5ESWJDYcwPyu3OLfYLP52CMmBaJ9+8lkZImu9VWxvvvmtwJdb6mAAX4VonUXEbwAuGL5gDpCpY9g831i/1fKotYxYNCGqeDWNpKXqPggOkZDuSV37cxnPGh7AQbAmeRnGbPJ34+ZGNKDgX/Dgpz/7WdT+t5re4fABd8sX4VtuWjf94Bn8G0mkgatwdn6D79J0B26Cuefg5vukfbqx+wzNqFkKgwN4D0AKxg1aeMLu3dRmHH7k0TKTRihhVtRD6UmYgwEY88q7lUrH+m4+V57xA4IVlFvuijDTsTgPArYyhTR+7lmnHx4ssPnM6gxj4/qWti3yXgGpJarsaJMpKMStTVMK4cY607XfJAvPu0wunWUaCyHjxDo0FW4d5VFDSp4jXsR6NON0Y98Dkbwn1zJePHG6hhL7UPOlhUjGtwid5CB5eV9pL1ghqlRWE0ZHpq5DcuZ5HvMd9xaSbQVeNWwFqahxfRaYWANLinNygHiGGt4xwNWSGkRVli613Qy4nTmxFml6ann+mYtVdx8kT1KTo0nHnCEiTMMYU/s5RTx6uKvzrMacL7/88vJH/9Uf5bt7kZ6fpbztpNns6Y2kOEah380hk7icdfQ7AjKeBRPwACOW6HNnz3Wv5+HuaEP1rbbbJnXnzp0rMXdON+XoCwTdNgYmpCn1W/9gHMGo4pmlmoiX5NWX8rxlEQMJHgmN0cARv42t3bNRsCpjYmUPIThz7Jg498bvff/7GeL9pOlto6T9bAnq9MS/ObCe+FIGnqvgmeB3imq6GSbdTFr0G33sebxr15NppJGAWB5E1AKSB6SB+qOAFUEPesx7YFwRyLhNkE+kUAjC97Mes+BRzsizPp8h+ClRcKBmsyIwY0rvWJhxJghOnXRNzYIwG/nOGbFjS5TWLaCVpkwCF24FxOSd96Ntw+Jq43bl+aqSOuUOS+wgalYg8pnU7ZYzxsNJZ2zMAmovX9IXEzC9QoU8FUlx/OjxxYnz506dzbhqXxHezo4MUQeiYtWHuAwGnBi2uFKSFIPBsC2wSFeyR61CtG1HNB0V7kIR4AkRICRGKhpIl6XlBdWW11MNeEnbw9V8l3LyaMBbu7U58NBeh5yBAzfV49b/ZkwaDOywoTtZRFJikIxVd25vdeoMPM11MrQZqyEkq5VOnT65PPf8cyG2m2HiS9TZK5WMhgVsElYIBRsKA9NPuhpCMl7Bm/V1DhZby/qtjUr+DkNS7tUrX7XvTeucO39xcVKhw8yGvzEYDAMohgJmLMbT4wkTsYDC9q5gYooIszBEYhhkYb63xe/ZDhxjCSJbhSmpw+nPIj28DgGzTdwPPfDTvnf/ccbtR5e//Ju/WX769z8vjBjm4Jn+MRQz15xCC+s0NbfpZTieK9zW/knAxeG800fttPGFVw3tz6R1DU2MkxlKLAmDEJ/+FtxXHckHHo/3soVcg5JHenEWNAh1fPM0L5UT8rh56FBXBFWCSYPakDyUFqGPBg2GIKgjlZqg5/v7ZTizzuNSyCdWmQwuY2H9aMuI/bjfi4KlZRBjSNOMa0nF/CZ9e+RmiJQ0hUTtyNyzPPOLPXHqdJ4frb8t9U80hQExLO7ukrVIEmo4aawcDdce/sL1c04ZDDXg4T/lmy7h5yt9vwlcaSSPQshlPEkPLmBHulu8rq+tDOqOkkGISoAgsvn1xuQ9/MKTV4kaLkYFDPEZMiTrRotMupvH2vE6MNhqZ2PdGtnbg8mlPFIjvbrsz9iYRgf55Wc8zQ5AhSZhX3jxhdTXiQIbJWDP/DYkoiWBlekn/YXhk4QQfJxhNDyt4APYszmQol989kWe71/e+Po36/BxIsRfNTb9JRifk5yYDDhzeAAv/YUpGG/L11avNKo9gRVDFymLYBGx72kH6qOu0vP8wwMNY65H0m8k/aH0fURQfar/13//H5aPP/2k/YOJsaBzdTXtiGGNgRWgT/oaV4DrNe8mrYjuRWE8GwSuTzEmz7RrNQYeH4mQRdiZwch4cobxu5IiP3QoKZn/mtZ1fDsIXhyS/Om9ACF1mkrJU8NLsCSOAFrJUrpK6SAK9dBYDnL6jopktQfpeGc7nD8cdjgcnAkhTASfAFvVN4AjZY1jWl6Kyq/xPL+n5LXyqWPd1LmW1nBYEnXt2NpyKuNukta48EgIzWblZxLtkmHMSlLbecKYWafJl+eWUAmU38a9ybpITVtgxFIvqnWg0XGdvkjNgoTDqNeVUgnUNzYHY7vQQ+tYlVo/JA8wsyqGgYWq3z7VX4G393pq1+6x6NxmdtbymkceCJE6JBslsRozYDFAnXOw2JtvLucvXuwie8fGsH5bx42AtiJ1hwR8mHsbFZ5dvv0b31w27qwvX1z6IoSw3WkTDCOYsJw4znJ8MHdj8wKS8UHy4bQDSWkoYGWIY6te2oFNEG7duLW8+sortRn84u23lxsZz6otJxOqMvUagyUlqdTgK7/z5+3UkT5Ne62fxrgNHRCouWFnQN0OUSJeBIJBygfzgGvahCkUDwNva5tZvi9fvb78z//2f1luheEwZpqu6tLYpLcCD3k4hkffVpPKfYk3+ZcmKmXbhStJDCMRsIf6rK/7e0TfByvgLpwIJvyKCp0kubqH+HLxbHwEsb3TIIV7JgWECY/Pne+eErorYADcJGBIQn2QB6Kti1oqBZCDmFOpVTnKhlCDuKl+3Pp4YFEVtytt7SdEYnG55M0DcCyVRwPcWoGTJymhniXS5I2LGuNyUhhW3EjZSMq1dBgV116+p4JgLKKs2XaNMGVx5sy57m98MgzicJDqQNS6g1GhEX0a8aR9xm+8paxzVg5vHbBitOIdpA7DcEQVelAIgwNvKtIa909rlzubtwtXnS/Pg3mHBjEw2gXpiMRJcIek4XmIoX0V2B/uAn+kqG+QSv7U0/CjSBWJAglW/rgpOIi9v8YrJxJevHA2RGnL2qPLt779zZ4MaOtV2s+NwPvDDz9eHKVJSzHlQhNRBr/g559/ppu2GwNqCwaGAUP6Hi8Spkgr0Af67076zhSR73lIGU6UgBL1D8ZttoE3Hjz47t/9XfmVMTBLs/rDIycXMlRdu3F1hUOaNaZgaFTHjg93UPO63l+7cq2bxBv/jpMLd9erjGWaCmuMbzxd20vqbJGI2QPruf/qr/52+bsf/KCrjDAzCyD0KaK/u32nfRou1Hrp7xJwYFB32tIGLzI9M+wcugrD9tvz6Z2l7uhIP8KvQUNjainYvPs7MpxRISXGFCgDf9WtEqeF2bv8P+6BHHORXiX7RhgIPYiRCjjSVvUrrQeh08GVLsEkxCW9LBCrOrSxeU/VZMGtuMwbb7vB116N5SnzoLsAWnVye4PRxmFh1oDabzkSKJytK2ZCBMZOc77v4H7xQIh9qLjHEk9krIOQqb92erCxwEQkCwf2Ju2ufBMohmAGo8F0plTs2uKHJBGLOUZFhYpUTlulIVE6lkY9aZu6kUQcCZxJvHac98+jZf3mjdQzxB8pgQmoJxWyi8b1Q/KnbpsfB0v5g58Op32wfJ+PFHzmwvlcQ3RBJmcPmQs+lrGt40IPHgwDO2ia6EDKPbr0gLMg78UL55azuVrby28Z4rz00ktdEufgsktffbW8996HizORGPE4onD2V6/H97e6E8i5MIEzp9bab7SSoGzKOxKmOI4VhTsYH/h1S9ZoDAgXY7aCiB+zeWUaHm3E1SIMK9GcHfzzt38WfHi8HDx2eFk7eXxYstOWQawPyuhsvq/dYMVwyJuMcZOkNcRav3GzTIPazNoNbpg7wsLdjM+7CQXUS12CqcvuaDT3H+5efvGL95a/f+utagCYMtg3gEH6HG4z0ME3TAGes3WU+GifybNMNP1Vd9kAAjZzwSU4ayR7HO0MkaPH0kYi4klEA8ihpxMqdxCfdL9KgANBk/zJ8/EbYQ7iXMn4hCGZS50lQsiES4zvPSN9xlhF0LByoVZwlP8030HEnBwQOELQYEQyVG9L3R7Vsmoe1DiQYYS0d1zJ5sbtlP2ou0Hi4OZfSdtBuLkGkKeOO/Ji7Ix4LEjS8e3+Q5WUkIv6bZ8r9dm9J9w0QE0Pa0gJuDArY0pMAweMEvOccUe00JyENFbVfq0s/HybpANmGRfaLC3ZImavqF/yPBaGYoEH5NXBpLCteSCg0pJbHTbc64qWp0sCq3H0hh0TMxYPc1pbO7qcPH6sxEp6l6hDvMZ6xu2szceT1t7S1L71m9frn1xmmcgP+YP3P1re+/Cj5c7tuzXWdGURKZN+3BPCtYPHiROYn0XvR8NcWWH39ERCjJBbo2FC19CmfY6MqZV8a7uwqXU/hMMIR9KbIrQAwXwsC/pWVF3j1UtfftEh0wsvvVh3yytfXV6eefZi4eJERT7SJCkgk/hWFBlysWLDyebxxZclZrMbfO0RLAKz7ZM+V+4BWl763tCAMNDdP/3pz5bv/+BHdZ/sckakXXyH50Mb1Yf6meyjQarHoIO8TZ/DBUF6zye9oMqmIzARa0LxZfW8mtsqDzH4eTAE7GHxRfIn0e9R+NNnQ7V+GmeYBJ78E6UbV8+LuE0/vp+Fj8qnzpVk3o0o/awkg4ycazjJs45RNTT3pC9LsMaTRggVwMK6mq8O0/GkCSSGXCzA3Uc512lZruEoRMtghGFgAqLf1Kbd4aYl3JSdwkZMOepTGIi9pP55R1p0R8cS+XiPWamzcZ1A48iLcuW+exJMDxhTbqf+9n/mLpmyk97KHOPNquRhavcytrNnsWNVqnan0WNuOUOMIBf1l4psO1j7StsA70wk49FjR0pYhiIkO2XA3C/GFj1huRsi24haSBU+m7GvdjlfiXRKN2C3YQiOPXm83Lx+M816WGOdsd/jaBFU7sI1zMQZxoYy+lSbDVVYta3ouZUy+HIjItoF2FFbLYzvsr8854zjFIbrubI027nTtJL+pVFhjJYvXr9GY1GHAyl/Df9KHdKewI49wL7bnDcesJsk36tfXW0++hH8qb2m/PS7nUGG78HhSHbj2DD93Dvn6m/+9rvLL997P7DLhxhWcKLDoFTIvTDwdvymkekrfS/AmUkTroJ00vd3YC082VggsC1xa7Cw+l4YZewfpxPO6KE4w7xvByTO39IOInya2Ugzv/3VgiYBezSfI+AiZ0lxhJ35jzJGY2cDRh6jnlzxbLXScXY6UqSeGG9BEipdSs1fpFE47LlTZ5YzURN7xEjqA9GMh0gfiNy53xJUOiKdyjWOo8KQvGFk6pC69Cpn7fBbm/toxaR6FdOZQYTWN6+pUbUg5r5MKMH4Sg0HsRtqjPEQxgk2xoLGmHLo1EYQsK6RIUjcqtMlq34w5KFi26HC1AnJSR02VUK6krQMb6QMbyQWeurj4zAFGgynDcR/JJLo1Vde7iKEs+dOj/W80VLW1zcjlbbSTmOwXSGKO80b4VqlRAJTu4857yoS2bSNI2d6EFtg6jQJ3nJ3oh3duHa95y9/dflKx7Cdr+48rOM1L9Wpxd7M5o1pAZwvGKV4c9XDTv9Esn/62echuLu1MiNIOKl9DFfwBhP2zG9Ht1imaDoLczD/rF4nwuCDbctm3hMIcErXOvFx7BW99OD07//wRz17eXT76CtlPNlLrXgxrp6PsDLcIvhV0FclbhkluJdXcUN+qS/m6Hk1TyG/pYffgneYza69hw/n+SBGoQi4qojnOyu18/kkXhWd70Z8WlFBGqFE2EaNaxtVXi7vUY5YCZtoHnQGFfWlMneWN9KZ6sm4xJxp0jBAMfp4dzJjMLtAOAr0VAj3tVdfWS6ePbOcP3O6Bo39QQLl+b71SZ4DKOGIISCGEyq/xfgLFTrvQ2kl1CeWd3DI49TIf6Oj0qGz3VzwtLNWyKRVTwFT1mHbkUCC1yQrrUGAcHapMN96Ocj8ZeJXVy+XYLfv3q5Ku3X3znLp2uVICc4YY9te/t8kLWaGwB27Msrd7mIAh4JTIU3VBJKtMlX3kS07QnTOcnrja1/v+l7HeWAWl7+6snz+xaUuSbRP1cNl7/Lxx59VStKMDocoX3ju4nLt6qUUGWm0O+P+wA4h8c+2YOLMuQsd1968dXs4SKRczMg8KgbEXdZCe9vXWprHZoL4tGmEgSvmcBE6IyHY8Yayyd48noYto2pwvhUxKv0LrjUKrnBWGoek34lKjonr9/Zt+tXWRyL7BGPV96Iuv/fB+3k2fPjnElD4aIhiD64Z5C/vR2lgtYr0gd+DMY8gDfj0WWDjvT5p3arlPFqc5DCej/brK8/nslbv5LFn195xvOgkCnGGnfeCDGaYRLgzjfdPdfpJsCPM+ycSNXHc+34HoxBzPyX2LAOiCABdgl7lIZrLI9FM93Qcm+h4C4Yoq2oYQYx/H0LycNnusJCxZRfM5z3Ji/OloAKQ/3SXAuZaCZw6kDqVtK1hQgk17c0zBOzdMAKK8nI74YAhzDZJmjr7Lk2qa15+gx2um3+N1OhJ3JDb9zq5mwJWVX3UVTBWBFGt9aH3+OdwXKCGDy8s3mqMQ2DoN8lIgjJ0rQU2nFnOZpz4h3/4B8vv/NbvdErl008+WrYiGT//7LPl/fff73j03IVnSnQOprMtDQPanUgyXlQ8tjCWvdECtu44kJxWoV/SljAG63ytYLIBAWlvtqAL49MHxpdUXN5PY1olyOqSgJGBDaeOEq62JX1tIIEBrzBTaKaQ6tGWb7yHN5iUdIjXwWcYB6ImefVNHTsytDIFFExMt+0NM9yuV9WaA8RTib/+279bfpIxL7XarpIbaa/8jf/b/yFexDXw+alQU/32RyqkLp7PMPGi6RP9ns+Khwk0AmEOjfonTVsIR4YQDe7v7xi4yJXXxbwdv/usGCqL8X4g4iotjEmYFZzPU1aDyo8rVXnFRVYV1kBWWTlD+n6bGHIe1ZdHbkoEq2/k5zeJZvzjW8vdjlCFjxxe9iWNOUXzwfv376nx5kg6hMHGuTW2ZmUZjLbXE+R0puko0wDU2N1RAWsBDObhonvyPAUNIm59Vg1LsGzQ+tf5rsBHxLMjQrjlEOPl+FaHIPb8xmX5toLDcOZPY/PPFQFPoqQuPhcJU3/ztA8zMnfsoG5quZUrmARPNeUELYLsvInGuI9V3tSRdklr7GglFcl7OO1942uvVzux+gjBfvDeu8sXUV2tyVUHyzcvXnymEvKjjz7peNiZQrzgDENOnHCgGhx4uDx78UJVaMKMhqD+VhdhRhZaHMpYkjZgPld9jqWfbAjAc80WsefPX+jVeHRO5zSmH2hEKWQQMNinEOdNsTAjJn3cDe0yFGAcRaA9FTA4h+mPvh4SmtSlZcAzK5gwqAqU9Kc+/eU7Hyz/7t//SU/LZ8jSjpu3WN2drOHMJrt3MNDp10G0+ga8GtML+dmwk4D1jTuoYbhC+EyaEHoqZ9LCn/HN+K404jp+9l0JOLX9zizcdRYkzAq5TsIRBR+LTwpYfT/z8nzmJV2lUJ630OQFiO5rwUw6Kef3M7bhASquySgi6DxRCdREBjBqs/cm+08cW4saKX1U6NwfyfiWh9aeFMBoZd5xb74hjRGGlUslMnXLBZJYwWPr1xJyykF36t9CXYmVFTx6rw+1wL9VmyUd6f033jVVYTFg2HZDmvwuyFbPqF6DcId6T8LWohokNd1RB/8N2+iYjllCWMPirkBISP1kLCNlEXVhFjhrIKnFCeHs6bNVRw9FFTVf61CxD6Imfvn5FyHMG5FqjDe7lmefe2b51re/1WM1P/viyzzb1w0D1iNJwU++GMrWlrlYx39eiLp8ugSIWMCr/tdhSIcPHa0xkcOLjd2fi7p+OkMcq5pOOVcoBNWDvQID+SIyfQ8WmI7x9jQ2YoL6xHifpdozsANLuEVagx0HFcTrvd8iazMtiEMG7zb9e+cOF1SebMvygx/9ePnu93+Y3rLHGSapX/BxMwrBnTBOU4Ws6+3dFU6LcLr4GZyaOD6fDzwf9ETzxIQqUNpXgyAZJgXlCE/wIu+8b0USBo0l3f6Dh39lQf9Apqe/+1GCAuZ13ks7jAmD8He+g0ykDITCKeUjapQ0OqXfpyFViVeNnOVptHqQivkg6UYZdcBIhw1VEUGa53vYhedc/w6ngxDt2tFIW8gZYj4QDs54sj95WiQ/jVUk8VwCCEH2pJO72if5VpUOYlOh3evcVHjEGQIm40ItzqX1Hauy8mLC0GWCJKE/wUk78zzQG79zP2Ol6QqudBF7M3khW8eyssjSLDYiAe+avgl8nbUDZojatMjQYhAwJghZZCG/IFba04UhqaM52xs3rwZxV3OOqZfpJ2q3UxCef/65ZV8Iyb7N94K4t6JCdm420ux2CFkdL1w8H3X1asrftZw7fzrxbNTNjL3TBpOERyKtEeiFi89Wkjsb6cWXXq5zzPET1lQfLLPUn1Tq4XwzcIXktSoJXoCvKSYwxowZ5Wy9Q7NyvhQcwZAtxjAd1wPk147VoYX13nfNK3AEq5BNynncA8sd9fLZF18sf/GXf5Px7kchpEj59I1ZkJ6SmW/M95LsIgJkGE2Pp18IOkSISFcx/Qw22kCFx9z0KcR11ZbaO0qTg6jVaS5/xcR8P41l0+gJ74U+k37X3n2r9cC/GnY+k7k4w6/8njkmzOfznat8ioir5+7nuyIcKZfOMQ4SBhJSt8cYokQdgPiqeYVSpElutbhy9mCQ4kjQ/Ytyb/G6aY3Dh9ORIUrIbq7Y2NgYmYWa9DaeImksHAcwFIJT15CQLoDQe5IedWql8jtOzV9dPtMWRCK0yeIKHE/B8hQ+yWC8gBB+Jmobh/YZJny8xRTM+XbXx6Q7eSKIGnWOQ//dECym43hKboOGFBYsmBsv0wyCm0Z5cM/8ZRB7n7lNzhD3avDikLFl69SomZibdbLGk7ypSEJ1s+2rHR25SF5fZx2+nDrtWU5HepvPvXbt6vLqK69lHBkNJ+BwRUimqUh62+oejXakIRZ9nORuGq3IwpNzdtQIIu87cKh7VMEHyyDt0YxQajlP/w67wEDwgUcDRhY3yOf0mVMhZNJ+eFixDyAa0t/8r/68D97J88iR4yHMB9EgombnGWah4o/C2H78k5+EeP86av+DEPmhZeNOxvP5Vk8hTrjRrkn/+Y0gEW4ZZNpaf4ZVPeFn+xbuJgpwrW0MTj9pT/Kefe+3CO+899ffgQlinbMwvpG/AD57du3b851WKp+OND4c1yLb6nef+b0jQjCF7QwK7TXauf/FInvzGsCflXXf0w6S0ZwzRcaBrVIlrpSQztSQa1VlFc99HTSCpLylGK349LIsk7z7Q4QcMawEouKJgEgCz903VLXuhkkz2jM2ESCRTSHsCYE8DkG0Sat6kI6uQCkU0OO2QdLRATpOKzwRsNohdYV+B3Y6szDMNUlrB2iCsubUmwSNdLy3XY8lqjOn/IO0iNTxRn4HfwrHjjPL7TnQMPRY7TNWDNETSVdj62o1ScPpw3rYvbnadoe/r6kr0nBfmBzGwEB0OYQqfwTOuOPA7avXrpdIzl44t7z5zTeX9YwPeZOdizQ2FdPlfIhl406kcRjPcU4VVF5n6J4ojD786KPlF798Nyr7rdR5bIbedcNpOw2B8YsRi6Sqypr+hLxdfpghxVrG3p4hWH1rXbTFEZ3aCkHr1zqB3N6KGm+z/fvd3I4r5LFoARjMe+9/uPzpn/1ZD9dzagO12u4a8uywKf2CqAbOouP8t+ov7Dvgy09SNz2aOPFaCsRb4peuOKOf8iz9MvwAEpLQNzNMAp5oI2/5TAk8bUHSyLPzwF7MTHZef/3ZrwfPZ6Xn7yfh16TKQOin+c4KdIFCrh175nl3Yly9E1P7fschoWXJQ/tyT4o65Noc7oF8n76sL6+pBEatg9wEefQcQsBjUf0gZq6UuVK1oupRp6kq8lY+Cy4i4MTB2OUFyZOHblQndeml7/p8hr5YdWju+olO9HyVbvCytNHHq8dN7V/icAf0zcMgcAg3UrJ+z3m+kbEo7cJG7vyQNyKJ7T9syx6SVQnUTuPfiYCkob+q5YETIh1OIaYobEVkL+ut7qBoEwBLA4+uhSmGWKl0zjM6eCiSFeGFCG1mZ9mipXx/+Id/2DHlRx98UIIzVmewJLUj9pLmRGDM0HUqoOPHnnoGvl9c+nL527/73vKXf/3XNY45M/f0mTNlnu2D9DvJw3peC3qekbCYBslrSgyzZfwigXlwYUIInsQ1HYQh3bNNceqCyQUgEH6xd9kHH360fPe731veeef91JuTyv623ykaJC8mx8sPMxsSF/HoKziYzFIfxItRYipTKk6J64OB6+PnIOZ8kDDx37OdElhAwA0ty7NB0E8IXtsSwEZYPf2HQwlm1uB/J2iQYp+kMz+aOCv4JHiWwcd8DigQFafzm2qnUn7XSJH8HqzUjfnNziggcICr1Mx37gc3Ng2UMQrunHGZa/dgIpn3y59RYxg25KWs/enYnlj/MEiwfX/Z2thc7t68BX6al54KwACt11H+bPNgKDrD8x1tLvWvfjetzBJBPb9NQaExfKp5rZBDSsTtuWV9R4+YHuMTnHG8cVcI5U6k1gNzmGkDArc/sY3BwRASg1klbcqAFKybVFSWc8+olAjqUTSY7UcZ897J+Pb29nLlxvpyJe2O5p2x75Hl9NmLQeiDy1fXbvTokw8yPrxpH+q9B5bXX//6mGePROO3XK+xPQdSXyo4B4mzkZRnQxg2ksdYDoVwr1RV/UlUVnU9cfpUiOdApfGREKLDtU3/kOY3N252ryznTx0xzo3E5bBBwh7cH81pF9xZOlfOrdFadmc079ltAcnD5eaNjeX6Tafh32l7du09uNzc3Fq+94O/X/7qb3+4XLt5J2P0wDkMDQNDyBgEXOTocWzNUkezBvl2hQjtG13oZ0JxMw87nYjCA9deV+/0q9j0wZsn367upZlpZxSe4NbqujPsTJe2Dl/ofyhI9OsZ7CxgvJu/YWXvnqQRZrpZ6JNk+a7fTw6URlfirtIKfg/ApfNDnNKzICNQkpRnDzfItYy5xnTRvhqtMEPTSTg2yYpQS7DhptJTrf11KioSZo6bSOJaKcMQjLLV41HUQCfz4ZRPpobUK9+2PSqnHU/gMNsz2lcDRx6Ndox3Qvke5EDgwcIBHynASxGRCkl0/+5W6vIoqvN651x3YzjpfNL2WCQjBIR8xrL1qX5gesnunoFPx6JjvCZ/lt1xPI2dQ6zMOdotZ9WCu6GdJbSR26AhBHX2ytWvls8/+yJqqC1xlkg1Hk60nf3LP/nH/2T5+htvLF9dubx88vFHkYTHu2uHJYYXLjxTA196rBL43ffeW/7v/+P/uPz0pz/tmNcey7QaKqsDw//wj/6gu3IiTsYlhFz4pT5VmU+erNQ1TKrEy7fe61vS/m44BGs0CXr9+s2uFXZMKC0AE9m8c3f5q7/+2+VHP/5ZrehzE0Ts9X6uTgzk8TaOPHGkj5MuNtoXY7ybPnHVSQKG7QrZEqYgUDd1Bu8hgIYxrniQZ+2H9Imr54Y5vhP7vuXBtfls4MaUwCCqjFlWNApb6hSb/sGYdE/uZfZfPp+hD/Jodc1vhQijQb5VuVFB36pA91UK56zHUyppblPDpdFAKnbqX6GlIRC/7/Itw5TN4rooP8RndRHLI+QlmRwMbY9hajJjlg6mSk//Z5J7uGNG8kK25C3fGrgALNXkyti6p0zvn6gyean1CHXAI+/7VEe6jr8Bo/G+t0WZwLLXpNNBrv6Sd+shbZ4GasGTcUKAU/cCrMWh4Op3P9IOYdxPpW6sj5MMEKhpCMsYzZ0q5V7Gji0heZqakDXjES8rairE346a2SmnEC0V1lI/pz18HonL/9d8ao0/644iWV/s23UsqvE3v/mtSM3Dy8ch3g8/eL/eULYcsgfyRx9Zaugg7Ns9//ZHP/5xt0F69dVxzIrFD6ctNAmh/N7v//5yLWPqzQwHLMiHFwjTmUJ1dYzU9U2nlawuC6zgDThZf+v3/bTB3PeXzuGN1KXy74k2sLm5vfz9z36+/OSnP+/5RA8eDSaMgFnTMWZj+zH9NubVa1ANXOf4tWpzuyR9hovl2m4vVWNC0Qq9SyL9B09pl74VtIehC5FXSK1CnyfJfLaTgOVVwk0ZrnMWRjW877N8v2ffwQO/sqC/H6/CvHf1gTCvKTbPd/6e3858fDfe93HCKHRU1jNEK+5Ui7uDxiqNZ5WGqzk1jVDpGrISSd3TkUKHg3C4I8l65LDpIuPnMX/cucAQaxubQhmwWGMRLqks3zrYBzmGmk2VHmNFEhozwA273C1SjwSzywJOCPCpbf6EVSNVfdX48rJcXYA+T0YCTS3YIMkgeMT2JDeSOcToenA/l8Gox8ZjqUe3zAkcjdkOB8Hvpw6WtCEO0rMbFSRDG6pZ5KANluAN76tIg7SrY8ZIG0sk90dNZuyhbmOWpJfpoWvXr5Ug9Bl3xb1RP7/+xpvdxubzL7/qThhvfvObtSy//YtfLs4j5m55Yu3k8sorry0ff/rZIIy06qtr12rlvnDhfNvMBnHh/IXlcOpxLIzgepgFI9P6xq1O9ZkG5F+NCZsONMOgHzg9MFaBtaWHHEo2Q8APMuzBxNajHjs829lZt6I2/yBM4+133qmhjHsmJw32AIxOuwKuwtiyPYtCGO3k771ll53aDAPUz+BI+mJ0JeTqaMPZR9/Bef1HutLaMAaG1EkdHErgM3yEixPftWUnAWO2pSMxoe0Nc5GmfZHvXJUj7Nl74OlihkF4T4nV/ShHIVSDEasur8a57sdcL8JI48PFlK1gCINYqk7mE8+f5r2qUH4+iMSdFQQOwFJRVycXINwCNaqfphrHUqkd+XEgxM0R4UDeMWBVXUaUhzMuy/c1WiWdZyTuIdLZNFLykN/w8Anok8/ujJvVI01Mi5EbYIXAUhfS1xUhc/7fRT2Kulrgg7WIYzMyaGiQLa3O3+p9rm1v3mtliTVpSMh0ee4jATEvKB8YsjzvfhR1OB3/YHtsUlDDVNrg/N7dqfe+w0eWXWnbl5FaiMSxLAc5rpBwqatO3pfxI7Uaw8OkGJ5sxm4650CkZffSTm0YYxzNycNLW9Wx+3FlPHnu4sXl1dffXP7pH/xRVdGPPvt0ORAJ99Irr2Zcenr5+c9/uXzw4Sfp4/2dBrqWeDeE8pu/89sh4kPL0eNHljNnzyynz5wMQYwtasz/Use3jI8D0yJkvjmUvjyGoQb5bazX38mjlvpUzLSSg8ke5Hrbaq0H+zJWvrtsJK87+X0tY/i3331v+fHf/2z5ItrD+ubtdEXgVfwM1JMH2Oa/9J0evpeYfkxTH4eQEXPTpD4cNupmG1gguPZmtEWMUt92a6Jc4TjmEs6RPhvaISZaA21wsMOvCAeCiS2iBAm06W/48AATgQP5DfJoKJUpA+C0Y+aE269nk84IExpJxsB7vzO5QSk/YRCWLvRMo3c8L8uBfKJ34zvx6TcjvWAt73y/M0J8V1bP3FQt7PN8CgBzTDwaljRp5ARMvXHSKKrl7nQ6Aja+LYIeHN42rNCVvlWbQ8RJ3+1u8i3mAugdm8gz+TN6DeJd1a10p3vGFbDzqh1C0pdD57c1yLuBTx1Hr7Q9YolVx69gSDqWKJLe3lUWix+MCqldKSLIHeTReelk415Ii0kwqOiwvZGa1Ns6PYRZHYgEfZi8rZi5evXasn5rve6Nsz/PhGBMtVi2Zz7ZWP94xqknTp4qY5aWxxIrr+mp1LzMDaKRkqz03By/+c1vL//Hf/kvVXH5y7/6q+XzS19GBX24vPzKK7VYU5HtK3U0Y+oAIAzieNTi3wtxbpV4TVfdjHS9FcLGjDtuvXu3ar+jViw4sA+XRRGPIllPnzqxPPfMhabVd1aF8TTLvxAvY9tWif/O3YfL5avRPtbvLB9/9nl3g/zBj360fBj13bjalkI6sLgU+JtPH77Faol4A+M9QxLr39HHo18rrALbOV7dHYGlHxHPEGT5KHBi/a/TRfs5xKvAkkEqqyB9mF/+n/Thf8LANV+1jCflJN/m7V3SUNXlO/u0z/Je+qGV7tvhC53ofsbx+9dCuJPHjUlWokuGJe5VBQQFFWlX8X8vdLOwfEfaksTGfPKog0MLAMzkmfpblA+49caK5DGdciIq1tEjY12odEqXH++rwa1WHDHP5Vdu2efUwjwPZ+za3XZMnkmjPAUJuZ0GBR2MmUCGAiDlmB9NpQfhkV4hzNFD0uYbtx6E6bkbz1M+RpI2sCCTPJXyOqdJ8l/yZDyzv7EyaQq0hIeB//4ME/aEKHhfHQpBXrj4zPLJJ592r2Tzr5bb7TV/nPqRqlRo92BKW0JIl768FOk7/KVJfWV3yJHIzRSM7dTxaqTsH/zzf95liH/6Z3+6vPPOLztNdyffXTh/rul+/OMfhglsLm++8bXln4ZwP//y04yHz3ecbY6X37D0xuA8pJSLYXTMfm8ravjRtJF6uXd57tlnKrXHHLYD26Jp5Hrvwa4QZbSRx9GkDhxPOx+nnKvLx598tvzkZz9dvv/973XpIbI4FPjoW3CEU/iqBfLGtpjq6L5BFCRuQFP8Cnh6P+LAZwy/+ILxJkxik69pMwxfO5L9wKHczAPXhqSm6iYv3d87hDoIE1EnUXGtf3AjER66ql9SlEGsPn9CuJOQa4WeH84ozHsfCCWOVcaiCgruPS8wEjVCmAXMdMLO7wT3qiYdCewbyD4k4yAqgG+eATw1EIJXJQ5gu0ghV3GMjyPJk8ZUS72v8p63FknsG53BkDWuQ90uQfbbFVEjrtx73rYlFnqFtfvxXM01RWs5exijVt3F9alSXmKaK3h4lgZWNXMVez5SXpEwQzrjFikjzyMyQ9wcGB51bEgqrpljDWPaphJHWp3MuHLtwoXlUFTi+xmvvv2Lt5cbN2/UKssX2RjfwWM0BlZZ28mwNmMK2qVZ3BCNOcGEJRszgYQWKDxz4eLyO1GDv/b6a8sH77+3/PCHP0jeljxuL9t3tpfzGdMizs+jUh8/dmRhzLpvS51oMzfXb2aczaPucQlWX+tXWoJ1uzQT2s/a2uEQqvH3vcXKIE4e4GHKac/+gxli7FquR8JubkW9jTp/a4NR6p3lL/7qu8tfffe7kbg/6KFw+pDPOxDSWGgVAXDBOfGu0jc18rsh7zskLA09xf8Z5Vmhkm+pwb3mueDdtNXkYRj1eM4oCY8Hbmt9+jrvJwEXkRIQvOfUcDMhBJBv0Jur0DxWEX7P+kwCFroa6b/YDS/XSuRUaxhZnjbqHwoynoRe5FfhZOS56/+v7xGw52BhYbQUKjjaRzYMRqBiiNM4sWpxCNJeVnvSEK6R1LRu58oAwh82z/ZGsiL0EmyIugRaCTyIsOVWUoeBpCMn8Q51OjXxL7FdkZsCs5BPDFxwc+ouQpTcN6avqNSW6D2OJDNWFtVfI0uoJVYtFVZIAH75Jpg87hG8JIk8hvgjH6Qypwy+2kdOnlj2Ryo+2k4ZKe+5F19argSRv4xkZYHmM21Igcj04dWvLqe+GWslrxJ4xrD2lhJs6gaB74UY2Qoc/eLYkt/89reWi/kezBHwF1/YlH2r4zLh4cN7kaS3QqCb3enjzW98fblyKZI9qjPpRAWn+nfcenccUo6JMJhxhdQXiMpuISej1p9YczxpcCnYvn//0eVe2pVh7bJ9//Fy6eqN5W++94PlT/7szyNx31odZB5mkTF+z18KGKns5sD3R5JzAxUwYq6yZRi5r+RdjXP7ux08AK2LJtDdz99oAVMbXTaujaTvSgpj2B27BhcGbuV3yi3u+ipI0aKSznvU5Z+h1Mgs8AwszAwotsOvUYGRHwJJ3btOOPg8Fqsg7L1Pt5Utgq4+ElpQKucq7Hzfd6nc5DYzzLzm+/ls5/3OWBpIHil9dR1hqtAI2DWFDOJLIxBvVeggKAs0VZr1EuEj2pBHpY56ya9ECfGTDx/hIW1HesikbjSA0NXojPxu/VSkZc+r/NRptDdJS36eVV3udyk97SiBhwgZH6jCHcDlvr4d4CVzTHP77iBYz/KNdI9CYN1MLcCh9jmuxPa1j9QhxHns9JllTwhg+/adZV8IMRVKZfZ2+5p33nmnO1hgqF35c+zY8mzU0vWostbDcrq4Y8ldJHENNCmXR5aF/2MHk8FA3/ja15ZvfesbPTjMDo4ffvBBT0ZAgMavLNwWxFOJuaOeizr9/HPPLY5BufLVV/VDps6ru43XWc+Nl03ZbYcquUryOZaux9Pss8zPSqHj9d7a2Lq/vPP+R8vb73yw/Mc//c/Ln//lXy3vZWx7PWNta3YdScpmYFbg4SNMQt+N/tPv4GZjQap0cTQJoODoxlX/BQemxJNm4vK8iph/+3XV5zvTKgMuwBUqsWf4u3yV411DfgzG/zTo/obgAAa3UwD2+9w3v3w78ntKn/qnxsa+23ewywllORO0Qn3W/Bs8n8H7Gec30ouzUPczrxnm/c7n9jomeUm/EuCqAUoDPITcuqQDBgGbpx3zt+Z2bU7nPgWP/EjTpLMihYqMcdWJI3nJn/XZb9MSJLWOqWPHDsJV3KheOit/7j13Va+q1SuCzccaFAQxDkod1CNXhCEdFZmU7pK6qK6cMRDQ3TsZm+ZK/Z/93F4LgdyNJCEla8UPkXUax2Z7x9eWfcfWUjbpMp6FNafRgXvSr4XYfv7WW8tnn33hdYnswrnzdW+0D9T1a9dTVlocWDoiBCen8pMWY+sfa2oPLGdPn1z++F/8i+6/bHO9jz/9eLkU4lVR6jBJbJrnt377t5cz586myY+XV199bbF9juWAVvxQ/S2Ad+Sms3Jv3grTCEPblbo7DGwt0vbZZ19IWosWDi/nn3kxhJjx9N//Yvn+D/9++au/+d7y7//kT5cf//TnyycZ25Lod4yl72ym3iuwZzxpwYq11OOw7tEniAHeYOYDuInpjxX3LE7rd48GsRi7IhKSli0kcYUPJDq1day9zgcpo7H4IJdVnvo7zxnBRpn53y0yRrx9PkJxqY9yTVmpSerylIY8l4V7Mw9jH3SOIfpInfkBjLO092Sc8Z1fp/CdGSGuJ4Wu4gyIVfCNPHwDeNL4Pd/PMPOfoXklAhIe1/yBNmlwN/lBxNYvnyFgpSPQqtJBQFNJ5gv9HuNaxI2oh1W7Fugg1Py9s22z3fPZiANwnre+q3r2MLaUwTKZB01T7pA2UgOlVHeQH6pqrhCJBMZd/Z5tl28Q/HHebWVsup14L9LxMRUzkoUvNuI6dPjYsj+Sdv/ayWX3YRbeYO3DdGrq8Hi38ftgHizhezLe/+EPf7j8p//4p4W7VUnqpP38np9//oU6ubBWOwoVoVmWOMqxr7NjRPbVWDUP837vvffqQWVsa5dPCOxYUel+8zd/u8svbfh34ZlnuzrJQgq7hxw5enw5d/HZZevew2UzY2Xq8xL47Uu5u3cfqF/0mTMXl3sPHqdu1OPry5/86Z8v/4//6X9Zfvb2u8tPfv728sMf/zTNjaRJG2wjxNBYtTTSlntsWFCa/iCMKCqzfg9D1m4qu75xBKd+GwKFwBj4qg/av4FmVd7i29N3MxbhEp5IYB+sgvfSI2yGueaZfKrRJSEaqETNPabYj3dmkDAJOHSZtgycmzSDHvJh88MI1UF+yhOk7T5jyrMe2ENIOBo0EsxK/lq5CVMijaito4Ej4bz3/Xw271VQkK/Q33muIhrUdHmusjibz+n+ZQoanD/jJaqfVh+K+nw4nXc4atzeSNYx0B9WZ+M/HdspHw1d1QswELSylSc03Ypbq7/AC4c096ciUKaFCqkMKYbJBKxjHg/RepcO6/gkf1RsY69+gvhdwSGxRq6k42E1toshndc7HcMAU1e/7fvp4DAhK3nsyWXfqjAs85r3H6gRRrJruXnzWg1of/Kf/mz5QYiYT/EYMy2dqqHlqI854rVjJwsPnk/mETtUkTbBzhZg58Budbh2nf/z57VUG6pRe8XjJ0xPncrYPOM/mkHH03ci8W3cfjRX2/3c63lC0fCWqzc2lqPHM76N9LXPF6J9+613lr/8q79dvvejny7/IUzHuc9XwlA4dWgm/+SxRnk1K5H7Eq8+rgOpOdYAOO0foIwqvZo20m/6DJ6Nfs37ID/vKLDH7EdfDumGxgauY9SD2IWBCwjK3lbjIeJyD4YCjQ4egb/nCFlerXOe14akvJlpwsRz6RFwcTN/5o0NUeBWpxvzjGoub7M0Grqraw18C58T9xw8ahFHwyQ0hbtvRQbN7QiDU80AP+c3/1DQUI2WF6KZDfdb3Gt6RAVgSAJV2nPbcSK2nuoebjMX4pO29nA27l1LPHfcSQpj7ahpD4Ysp84xcEFGBhkEOq3RdcfLb+mHr/Q49YBziPoNYjYuJgDUddUudQQnDiyFFzTCZhBxCD8g0Q0ZAJRoB+kHuVbwEQyD63aX9wjUhmXgq324qw3vWFDNzULye0nHvXFf6nckBHDccR5ra8vejGPtRJFLt3598HB7eftnby//3f/1/5bfG23P888/v2xHTf/sc+f17F6ORZL/1m//RiTtg+UHP/hhNQC7OWI+PZ0+41A7UIK/vZqfffb5WrA/+uijRvW7cOFCGYr6nrtwfjmR95xJ1Mcm6mC5l6U4TKjtyDPvvsyY/KZFEpH+NpazWMQGdODMiww+rYUpgJNFCX5joPqoeFWYRbg8DpEEJssu9+wG6YMguw32n+DpCtaVWDSjpFMOmm6+NJ8n+GvIN/rHJorTf33ipjwUP4lWXcBh4rH7h9ECPN+V/iy+Jn/pi+dljOb707epi+BbedG+fG9RiAUms059l3v1Ur5TMdVFGRVsgb88PGteuw8cjkY2Kj4zmJmIBWDC8Asd4SkAnhLw/H5nmM/awB15zvTuVb7v00DPIFDT5VNAQOCkgcX43hlr2JCdweZw3p/IOOvUcVMmFu6PLWJtbVoCznvTGx0T5z3ERsTKk57jvOYh5JaVaOrJFUI4tqW+cqumuYU0uH45ZOp7b/dAEoRbdzsJgUc6AdWuYEhEI267GvZ0u6i2t7c22+HtnLy7G+R2WDf3QMvebt+5t1y5cWO569tI4Y07d5d7gcHefYcCI4S/EcI7uVz+8lK3PVV/EvOP//iPl5dffL5He36aMazFEJbh3bhxs53/rTe+tfzdD74fRnJ3OXv+bLfYQRxW4zgRwtlO5pPffffd1s/ph2BnSaGzp2zFapfGrQwN1jc2xzaxVOgQ7s0QJya0GQZyIxK10lT/BkaYKv9yzAoTOnRkf2EAMQfBjNVoD+4PQiBli3v5fkAxEq0MM0SW/oAnJTjdlLRNEfgY7/o98tQvw1Akem7WAQHoB1fEbM3xxE/5STvSDM1UeJJfKuNeu/o7cIA3k4B9Z1VSy8v71jV5q6vQkyDz3Pv5XLni+D3aBXdHmYNheNe8c215B44dy/2gbA+FmdHO8P8PAXs/f6uEDpmVHZUBgNEd3RguFZoEXFUhQcdMIMjDdqnUaG/tdXXi+PHlSPI9HvX5TIgZcXKTNOZz+sKJNTt0OId3bxAv0jnfj+mmoT6rE2QdSwxXvtKJ3eg8VwTc8gN59VKfcR2AHxQeBhTEKAMMcpK4Ves6sBntqGahTZ6lHZ0qCAwsd0PAFG9bm94LUpNsFgq4WsPKNZCr4e38thxu856N1TaXza37y62MOa9fvxIVKqruja86vbOX00OkAATq6YmBgX2vrIeGnJc+/6JzsJDhhRdeahqnBp48uRZmdrz1YeyDKNe/utrdKPkPY3TaO9odiZA2Y6o3bq53qsfYt8SW5hrzY0BwAKpSz43Zpbfy6HH0487hR+Jv3bPHdJhDNIhdKzibJUDkPJzUQx+A3YAmzWbVH81dH+2qhCthVOIBc+7TJ+0/9cjvR6s6+VY7gnFNm4RP0mFA0vb3Cu+kd/V+Rs/UxT1m3vzvjrG4w+L0rzSGGM0Poa3GyuDkeiCEqa+6L3jzG/XWZsHyTPWw7ZPnk4AF9fesBHzw+NHkZwzXd/9FmJm3squw8x4ABOl+9fl4NglVgd6rlIL9hqi79g6VYO53OwkYkniOwBEdFVpjEOGRA0HKjK1ORX22cOHMieMlYHse13kjEtg7Zx0hYAjITU+5vgdo6ngBHqIfqtqQ+Kan1FksgFbtnwg8zkOaRJ1a5vWcU4Rc4IHRNICH7xFzOlUHzMgKbJrjftoHDpO5sT5Tcxl+bNvq1Pd7gc3NjDEvXb+5bGxuL7eDaBu37yy3Nm+FkK/mul6Objxn83PwUgYj2r3748iWWprzu22NumhVERW5mwdEDUQw9sLqnHY+gMyQxj7NCKM+09qdPiF59Y059DvGZ7lHZPp3f8ackJRa7ogSy/NMF3lWFTOw0E7w39i4laF9ygsOUL29lwcDDZhNPAkt9jlwDrBOYiKNQzyYaOrW9AG3sjAsYfYfGGgXwpWnMbF6yBIeSAdm3rn3pjBcFTqv8vAeUxp5D7xGwMWfMNHWOel6+PlI0fxmHgKVu+nIAZVLaL1W31jTDK6Pool4XlpofQbuSdc+yN9qX2gZeTky21nYr4dR8RHGYHr8/tXn437m4/eMno0yU5EwDw2gPqqUr/q+oM19IsAgDmkQpHvLyajFPV0Pl2+6MT3kKp08cHsIjasrz7X5pd6twwp4edX3pqlmAKBZ/yZwCQA9aR11QOoSsLXejXk/0ybRMGhhkFGxtE9niIYCnf9bSaxK3UgpK4Dq6ZR7jgqsu1wm73SL1jCBcHVbp9ZF8d6dEGhUWw4TYW6IzNwxaa42pl16cmDSQCLbD928tR6JgHkd7Aomzg/awpiVSwguSJxWra/f7mZvHQHsGbtkPNB2i+jDxJiR7GBRh4k0F3NFtOBOq0FI+kJ9Dx1Rh7FJfI/e3LIe9+5y3BlNYQIMS6bOGKr4FJu6opFFzgROUB8MQT2VyaXqaP/grMfjfvbJNB4JE+fmFJP+KJEkTfGuqZ4SjzykH904cLUMahXgjpAi+72aDEIa+RtjYyD9Nm9blvqu8hNaxqpgj/xWvu+bV+KYNgLlUYfWPWlkJp/mm7Bn9/5d38nneS7RJDAJB1E/vR+IPoN0o0KjUv9Q8L7ImqtKzd+zcMBgoRsENfJDQNJOV0rUUSAyMiCXQIKsY7ljmOJIMKTKmDLq7pP5XeJOHgi2gC7AQ7yRKnJQ77FSahAqX1fqGxgoT5h1FgDSP/9N66cFDXvVR9396dUBLhhRJjM3MTMdR32GYGA6VrsMlcoJ+64zFkZJC/lJMNM9N27d6KL6GzevDbfIEMD9h3l369bipHgE7IBvbUL4Di1D2Le3hg+yQ7dZN+vIscURY7guHiQlI0W3Q4yipg8DGweS45HK+0PINIKosyF6Goj6Rvx2Ly2YzAJvMQk4k4icJ+zVvR0VWVsDphKnzE0B0TyMYW2+sH5zI9/aZXR3ib9bJyXPfUnHWvww7QQ7g5UMMEO8AfDuwHY3HEp++ix1Atc6VuQKN/gKjHeSpY4pv8w074WJk8S7OpqB0Y5BWYnBi3YznFkRbQmJKpw/0zsDN9L/mH6zTesDt4nf+t49HJ+Wfr/V0Uo5+VoXrciRE7TK/ykHDNQVrrbcPG/d808699q5Z//hX90Ta7wevzVQYSOkEk/SjDAbMIOCJvJ7N/NQ6TZk9XvmU8TOn98q1DSrcuTiao0madQOybfTpE5V7tygsRPgFPj5KA2nHnlXaRvgIgbP5ccoMNtUxrFiFF321XpBSEQ20pf4G9RMnYZ6rSM7XRHJ2qDd6TySVidCpnLi1ffyKxxSN9LWqQRdTBA1GTHhttIPKbxVK+3NEO3VK9eWzy990ekXaq3dLCxBlN/1vHfkqT2lAtnWywJ3TAgBOhm/K2rSHvPj1sR226DWaaiMVu1wCTQ9p17djSPwCLgKh+7SURjZP5v6m+eFwd5KdlNlplkMTajixuLdiD3qOKltGodX2ZjHtUHCdso40O1/bTgPnuN84e16F+0rEx2ajTF5DzXPdxDYWnx5wJlO2+mjhxiotg9GillVMOR+4NxQqTmsaDfmPvFa/voHAauH77wD20l8unXm5Rv4MvpySEz3npuLF+qjkDxEOEA9V0/59ft84x0Ag38Qv/mPPgkK5Vmfp9El8JSvDGl8TzK792z37t3L/xdEfKPlLB+aogAAAABJRU5ErkJggg=="/>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AutoShape 13" descr="data:image/png;base64,iVBORw0KGgoAAAANSUhEUgAAAPAAAADwCAYAAAA+VemSAAAAAXNSR0IArs4c6QAAAARnQU1BAACxjwv8YQUAAAAJcEhZcwAADsMAAA7DAcdvqGQAAP+lSURBVHherP13k2ZLcuaJndQ6KytL11XdfVtAAzMD7MwulzTSjGKX+w/NSH6f/ma7ZhyjWKONwGCAmQbQ6Ebfvqp0VWpRyef3eDzviffUm/c2luNZXqEjPDzcwyPixDnv0n/95//NzdLS0gACNzc3w/v372dIPHHg8vKyw7jgysrKLJ6/lAdWhEvLVdcwqK4lXMUtrVRbS2uEVIByVXZ1dX1YEy4vbQ672w+GuwePh/sPfjA8fvTpcHj3wXB4eDjcPdwfNjdXh9W1m+H6+no4Pb8Ybt4vy38zXJxfDReXZ2rzYlhfH4a19avh0ZN9487uyrCyWrSppGhYHW6uh+HiYhj+4ZfPhr/8D/9++MUvfjH86le/Gl68eKH6Lofz8/NZH2+UOX0D6NsSvXwP34r+guJZgLbmofjQQ9VfOIXEU2c/FkCNR/EzYwI4r0eg+YXQWG4fJ1iej1NNo995UmfGbcwPrKTrSi9oETeV/2a50WFax3ZnfVUFxC0vr8764HyN/rHvVW/6X/Sojqsrha8tZ65Tckb+9+L7zU3GQq7Gq8rXOCY/VaROl29QbYoKjX/8iY9rGaAetRV9ef/+qsqJ3GXx1vUPl629a3EHfVG3VS+sqTD9rv4vLa9LDyTfKxvO8179Nl3WE3oy0ki8Y28jPswMJN8/BRcJrMl2WrVFOxALosRbW9vD3t7+cPeuFPbuXeOdO3eG3d1dKeaqy11dvZfyXQ3vr5eGs7OL4fT0dLi8Olf8xXB1fa56Biv7g4d3h/191a35AiYCKC+gsbcCv3z5cnj16tXw7t0713OlhMvLS08QGejQ20Pip+nT+O/DQM/r3xUWjROQeqdtfR9GEP9JaROyb1qEVGXGwylSjnT4HLzQYEyxB/qY/qbPS9aUxgP5lxlb4jUBoPS0A9xooi1/KcJ04kvd6RN0Iwdxe//1+5IN/OcXp6aT8KytVj4y1OMiXnwXAqFtEa588vSTnydTIIl0LB1aBFWGWU5+/loVzu8yheS7YSoSwNSaTVtmxRcTpWTLa8Paxq6s5d3h3r3HUr6Phvv3ZYXvPRr29+4M29sbgyYqMeZGjDuXsslKnl3LUmrwZYmvpMDD0qXKrw2PHmN57wx7++qklPf6GmaM/TDtCsrIDv/xr/5m+PWvfzV88803VmQYfXV12XLSlfSllTOoXwjDDeHEAdXfAFZgHkYavg/C99SH2/vh24otGOFgjVllU3nT1/zGhAuSDResFqmn8pl6eRsphtBVLolF140Uqbgsv3NgaVbnrC8LFkiKJbHy0Aex0mIBT2lb/5CNqkt5KVe+WTpZ3iuCPMBNkyu3QU7nIQ3FJIP+teFAoUm6lhLSj6DTcFkxqv33WGxTK4XC0tva4zIJKe5aVqD1GkTMadEeYlDEm1J+ykHAuDJQnhBUpRRTvFrOikf8qfiRp0Vntbk8R3QHpVQj4wPkA6czReIL6fD8jFQAMUIvB6rO1M8SYnVlc9ja3B3u7N/TcvmhLO+9YXeHJfOmBGFJTBhkbW+G4+OT4ejd+XB8dDacHKO472V1L2SBz4bNreXh8dOD4clH+8P+nSVNCLTPYFxJkdUnWXny0395h7dv3w1ff/318OzZs+HNmze2wJkp6X/ftyksivunwrTu8HpR3f1Y9P7vg9TV15l2p3GBPq13pwh/rsRf0Ja3LfUAgtdKj/W5lADHT7lrlUFS8N+GV836gVWuyhoRaZapKG6TV7uywrUk1eRRmzkj9IHWI+iXEvf0BCO7Yxx5aD+IZYWmC7U98qYvD1h+mvIGqx83XZ/m/TNaVA634j+kMbjy8cQCT10ICywSmFIOzSgVqn8q080X7iShWF8sl2dlljmaoVelZaurW8P2zh3tdZ8MD+4/ldV9PBzceTBsbe8MG5sbqlOWV1bxXJb29PRMFlcCcUHH1GktadhnbO0sDw8f70l5D6y8WOulFWY7BoSx1r4XckWD+q4l8/nw7//9fxz+7b/9t8NXX33lJfTZ2ZkZzwCZ+tZ/ut7zJmyhL/yfGXHKIw1r81X6FMyruXrn8/Rp8aeM8xPVYZavSpy5S+xz+WdX9dsvuklzlqYETiAmcWPYyiIvI0scVIJRIk2HDs+nyW1h14OyGZlIEXApEwrpWvJHWXEN5WZSaOGyVBUqKL/pVt2WJ/dJ/9xPXOUQr6q+Qoq9l9m2V3Uim94fW0Zps1cUzkoYExSSMqLHdDWrLUWFnbWvrvzZY5vCFldKT71Ka7pAf8qiV9iTC/EQLoBvzet6Wo32l1t4qwIHqgOjwCRcUJ0BSpBpjICsl2LMHHoIuCyxzIwsD7SJZ4aUf31tS5Z3f9jbuS8FfixkyXxflndLe14tm5XnQktmlJeDpbOzcy19mNmZvdjznknJBx9WPf1Ye947K8Oals3Lq8rjWRJB0fBov4xyMs6skP/hH341/I//4/9j+Nu//TtbX5hM3zyTNyYV6dBe7gcw06DiUQ9u14MPhGeLYVHZPi7hkfcVV8PflRc98VeZGhegwkmr+OUub/M0R64Vs8K0UnkqbFB62ic+6axOk48lfs1xGnvLAvE1qYV1KHKNC3mIS75KK6Etgaf7FmjhNWGlmAYlwJvC4rnrIgM5iKddKy/ly6XehFHaxOO6TZROilptYxVBlBElVrqU02nUS13ImZUWvFR6FLgOshpBqpqyXVsosNtuyXLJzziZLvGj0gtD69K/+hf/0qfQtwFMTWYAfwSdcnSOPCuyboRT12obsCgwp2mkLS+tt33RusrJlX9Pe9693fvDnb2Hw737H1mJd2WNNze3pYgcbK3ODgrYyl5d0Z12Aq7JYnN7aXis/e5nP7o/PHi0JosO3Vc1s9I8J6TvJUXyqwpNAldS3n8Y/uf/+f87/E//0/97eP78peunHzAawE/96Xf68QGvSlpnMEtnDyWAXwVxp1D19tC3gX+kofyp0zQqK/E1Kc6XM/owh/jif59mv5a89ltZBZkAFE4e9rZZGlvpBLM0eIQCetlKXdUerv5zeoWVpm0QbhSW+DXNtDyhWJnRWTyjy5QlXy9z0JF8ADJE+8hbz2NyMGZVl1AuSsfqtpRQedXutbZd2ke2fG0s2thRHwdRGXvlcp7kgw78pEsDFEO5omNGo+suxQeWxYPqe9WhXjucQ9xB+tCHV1fWqq42vql3RsNtCpwMVNITHWaGAcSrvabAYyOrtGlCm9ApbKu7tObDquVVWVaF17XnZanMIyMU+I7cvd2DYXODE+d1W9fV1eXh7Py06FCXr6XAy6qDgdnZWRkePtobPvvhQ+19d4adPREJc260rDZtG7K2KLxEWfx5/vxo+Lu/+7vh3/ybfzP8v/6f/5/hzdtjKW/tNaAXi07faBtIv2twCnp+tcl+BrO031GBu6rmIHwEQsOMl61Oh5Wl+Dwv2PHDa8AKZXesFyjBw1NxEqdyfTgWazoCotqXxz65fdWT8bYctPIea8vluidj+IrSguRfXmMyZ1SrTval9C/Iloax4dyC8DgexRfaKAVG9sZ4KKJeFNBlbDXFt65uxuTm8lw9KIuZ+Fhw0omvFUGFZ+U80aEXjAmzQo0NQL/QG1wEpOptj5cky8WnllfOXH6MG/lamPEwT83P0i8gbVmBE5FEoPf3QD7QHWEGo4PqUATBSqqGmRGhp4hFEBSWkq/I8t7cKM/KupR0e9jlwMrL5ifDzvbBsLV1d9hY3xk7xOGT9rIXF9r3Cq9lSa+usPqy3Hvbw6PHO8NPfvbx8PEndwetuAfJielhxvXjIvXu8oLTxmH44ouvhn/37/7d8Jd/+ZfDP/zq74bjo9PhnVBUUsgwY8wt/Q9krzP2uwYw5eFNxdU+qgfyJKoEYmxvcd5Suj5t1o6EN37zS0A+n+qLh/gZI/Ne4RovJuZS7MvLax8SAqRRU8YMF+Wgfh84QasElviMj62vw5qYWxxtzRRY8Tz645xjRbO6n3E2ZJzIEyxBL5lC8VDcS62WCOMP7QA0aZRbCB7Sd9WXqAYrosfxXjqX3LoNKRThGwkHY0TdaTvLXVqArox1taO2MeNaCdj1DFcKTR7yhz9VtsUpN64XCgIUmHD558vgj0zCJ7eteK9cW5lZ/igwUETOC1HvB8jTY+2BYVwNGA1TeS2haRSCVpWDeA3wkoRFnV3f2Bl2d+8MB1JeLPD+3gNb3Y3NPTF9w22hBJeXsrzDlZa9pz6sYibnWfH21u5w93Bn+OHnh8MPf/RYVlj1qnl6QDdutNZeFg0o7/Hx1fCPv/5i+Nf/+l/7wOrtu9ea2Y+9n37vpaHYSyGXnbHDQF/6uPAjgzr2u2CWt1NgB2flUlcNIIICJH3qkj6NA1KPWDkDaE2eKHDqX9WEmbDp1kSLf2Njw8p5fal8MgdrWhlhuWSwnP/04tx1Lq+2JZ0EKi7xaxubc3QVzKTUTiwuSo08pA7KRUkA6CkFagp8ceknDokzL9Rt95m9pv4AwqW4hGm7XHGXSAOWLkD/PS7wgY62OB8qqY0gea40cWTJbYVtUDQzgZd8VP4a0xgx/HGXxGO7Iq/yFEGz9JZ3DJdhIOx65RbPxnqdl5tYZADi9kChafroqsNNgVW93Bo4GlBTs0ZcB7OyYpeXOHFeH3a0TEZxD+8/0X730I+PeIy0KgG6eb/iAYRxVz5hriN7GMjgo7yPHj0ann58b/iDP/5YiqxZXjqvMVbbdFp+bWXPz4bht7/9evjbX/z98Nd//Z+Efz18++3XpjkKeHVNX75bgXugb8AsnwQpcQA0kjbmm7fALPuBWXoTioRxez+Cm3APM3r9PzAOPgDPKzyhnzHo8l1qabIk5VzTUneJfY8mJN9mE1koN0te6lpdLyXM0jflmZwBBDiKBkt7HqxombyqNiinfx1tKHBOeuVr5VEaziQu/cThdFY3eVBEb8fEd8W4/hsmS7xNu91luRrVGZ/U2oyeuMBSS6+4UsIoI/Jn14dX0NAUeZZH8uit3NgOECXrseLxl5vDQ3hhUMfCkykCuE5Hs1q8w//qX/zXbrknoAcrX0ubunQ4p9AocF8HCpxGmP1R4GUtnzlxxtLu3+GW1YNhd++elnC7dYVS6RDIfscnzRq0My2bmbWhgz3UxubacO/eveGnP/3p8PmPPx4ePhmsvICyq826XfX1l98MX3759fAf/vI/Dv/xP/6N/F+a6SLHAnJyemT63muggdv6T55A/Liz/BwXdhCFBCrfYgUGnN4EOBB/3EV0JQ43qf2sD+CHZxEm5xV6eauwURbxQkLZj3GUdHtb25vd3VmdSxw4Wks4VEKQUdp6fglfS8BLCamLMlY0udRviy1ZrfpGYZUqlKsyUd7rS1Zc57NlNMoaxYHfHjLiVFrVFEiJ7aiuHiB5Ggckjrrtdnk8hlkiE+7GDDqgCYMCvShieOfLIQLq6vkeqPhyKYcLbwBPQi2uR/gExIUuYJbnX/7zf6U2xkYAEgIp2OeJn4FAgZ2/EZ9O9ArM2n2Qcq6tbkow9n3CvLvHybP2u9oHr69ttnYkHCrHvozbVRxWISgAlmBra2PYu7M7fPTxk+H3f/9nw2c/2Bs2d9RWGQHtaa+Hly9fy+r+dvjPf/OL4e///u+luF8Mr1+/bha9hAC6aMP+NgH20PcfSBmgTzMfIgCaQcOXPr8yTOqrfLO4Jng9zOcfIfUDs7ZAZacMPESRScMP8rgNhQTIw560lK1WM1jdtY26f8temPvm+/v7FizyHR8f232vsagLDPXorpS1rgrSnvOoK6HL46n23Kba8GSy2iYDY9GYCS40lQLXtcqMmZVVLnVbmelvc5ncA9TTA+Em9nMQGoGUmY/z/3ahgTEMP4Gxv1LmS20xVJRtSPbBxpkyjxRUv8ulrgoXztIlRxUeFbryTgQ1ivxf/bNxDxxIhUDvD4ydbcLnJUxbhsqlTB1iNf8q+x8tx2R993bvSYmleFt7XjYjUAgPdVGeZdGV9mNcl+RC/Nrqlhi15OUc96HvPzwcPvvsk+HTz55q/7w+bGwNw9n5yfDmzTvtc38z/Of//LfDb37zm+HFs+fDm7c8HjrzLS1OshEK7k9zMsoBF7RdyYrM+tGA+PQ7AwIsjJcgOa4pYvIClfefrsBA3ybQ1xsghvhFCpwwiSgPygGwfcFP+s7+jpX3/v37vm++t7c37OzsOI3n4m/fvh1OTmoPyn4UF4zw+nmoFM40CK8UJ0pUHsVixUXbWN6igTGoQ7F69MjpNPXQE666cn31vSZW3EtZ4atLTRSagKQuZpMfB5kN9A8BrkkACJ+mbviWMJA4XMqH/j5v8mcZHUiakQjxgHSfI5g/Tbkx4ornLGK+/HwdFdf5mwJnjwyYV22rAji9rXgXKnAPfSOBEJSBMHcz46hi4tbaIQodWOMEUsq7sb7tk+b1tW0NHnvhesbFw35UF2YBXLJAaVeWNxW/YSt97/CR9r0PhgdS4KcfPRwODnalO+fDycXr4auvfivl/dJvEv1aSvzu3RstUUTjkgTh6ljL8dNhbb3o4jLHcLMqt+i7HmqG7aHva8DMWsCDRQpceSs9ZVJ0Vk4wLbcIbosHSHF7VKO6PBYtLkvq4JUUAxdrzETGpHn44P7w5CNNhPd44WO/8kkhsbrHb+tWGmjBlELhuj2wKTL7VJZ/iWcVpWqEEjgpKKsrhJIrrFhi6GSccRl36mDsWW35ZZQLFLiux15fnKvOUvhmdm3ZXB8TsNweqNM8bX6gaJpPM61NXg1z9Bf09RBvOru64q4yIWF2VF/lQ3ZFu1zC8Ay4rbz+t4sX/o99GmWy9KjGtvg7jvPsJlYgjQBpKNCHK58EJQ2K0SgveVDMFQnKiva+qyydpYAb65u1XJaLcDFs3FrhZPm98OqSx0Tse2QltWxhQG9kzTc29oYD7Zc/+kj73YePZCG2tKde0R72ePj22TdS3F8Pf/XXf6Ul898O33z7bDg7OZVySgiupdwnRxIcMVXL/LLyMFJMGqTA4g/MrZXJOHjf1efRD3Mpg3VtfFDaPO+aR1DlKu3DdsYyiyAD32PAbcpFgJasxaIDgSeWDioMP7GE9H97Z1srn031G6vyXpPp1vDg0cNhfYODKcYOgXtvvh29PfIBEu2ZBmFogW91w0huOwNxPkigdSyv0Ncb3U3RwjwPvVLGqmfsl28uXWkq1cSC9WUSeY8MUH+zcMlPb6kHA4wg94oRF6gyFXb+hoknKemq0XzTFFgomkvBazWY02mAOgKUv2YVIjmmJpCbhVzlXNEEFvoCY9uFiaOk622TeUGlEz8qL/nj1rjIAv9Fi0pl8xCC+wkLSLx3rfKX8mqm4KKGn/1t+mCKCx7rWudyq8rLKh9mQVB17r32UQSvtUTjQjxLPCzk0vKGrfXm1qEU+N7w5MlHsroHmgx4pngznJ69G148/2r49T/+3fDy1bfDSy2Zj2Vpb1iGSaiiXJc3o4X1w3fMggepmML1uDkrODkkmIHyEC4ejfnDs7m8DUgb48e8czA3aB9CViV92Z4206A6/BRAkylbGTGZHtoyc3aA8mJ5WSKzFTk6OrKVXVH8j37y4+Hh40c+aOTVOCZOHrMdvTtxmeyBUWBbEym4x00Kp1i/oGAahNzr9eGMBnSNCwuzR0/zVqNor/4wEbisVghMNhxesUKI4MdlLHsehweRpUDyJD3tzSvBOBYoHy2sdPlrsiAfY84SuxsjlLWVZezoc9oCHd3qAXqXvsBDJij4SRz8STmgr2PqGi2/Y70rTx8/nbPAQBIBChFOTCoE8EtWWuXsKWsGs+WVEnNtck1LKJSyZnhlllShYHQCK+m7pPJf8MAWhvm0k4HX/nZ9S/tcLZvvP7T13d3dVtnr4dXrl1oq//3wD7/8++HrL389vHr5TIJ2JOGrWzUopeZOuWKSyaVdddwBlDfMVq+WWOIwQM44cyt9dLFmBTWYc4P6O0GV73kLlLCUUCzCWKAekgZYsB2neiRctIMSsTzFCq748Q0CjBUuf+0xeSz3fljX2KDUXPHzPfPzU7vej4rXXJoZaVGfEXiED1dtzi7jQwygtlEW9r12m+KFj2Nfyr3hMFF1Idje99JuU1oAf5VvEYK+PmQlMB8/317CQPoDzFpSOjGtlP+nyIxcgcu0CNeh3PBdPXAJo8qIO6O4NAhtIHxBcUE/HrUMQAl0Vf7QaF53LtmSBqw8ffTkAwVeBHTMqHKoafwYMhPWls9cj/TBVLO2a2soL4TTcBGJUF5JcRksL514FVCWGIag6JTb3tkZDu/eH37y+Y+HH372g+HRk0dKvx6effv18Mtf/mL4h3/4++HZ8y+H169eaql3rMGXpW1co50IPvRVu4IZV3HpAawumips6mZh+lMWMuWA8oeBs3KzMO4i1P/kmdXHILRBWYjQX+kB6BnDpNXpKDAVjPiXpch9HuKow5aAMZAC8Zx2TdaYJezxyYl5icCUi3iKn+1wZraUxoXP9MO1V/1sqeA57Zh/Si239X+Wu8I5HPOE3jDCmjwFYz2BClec227pvR/o/QB1zuptskk19KSeCzd5kVtli9fkqFz0unruushKSqvTLvENgSk9rFIYl5p0iwCy0vcgZcnrethji4Q+DXflyUSBp52dQtJn+VAKnzwXQVhelmy4EaRSpmICRCKc7MNqv1MDCGAF6AhL78PD+8Ojh4+He/cObSFev301/P0v//Pwn/7TXw1/+3d/o/3vb7XU0pKZU0JZW8gBLfhSdIDZHzYXNHpthQFcmF8DU0ul5BW0fPNKVANb4S6vIHFzdQgIB1HeuXBLXwwV78EOrxtU3JgWZTXfhaPyOHO5DUgDgUspC294kYdy0HJ2zieJqp8oE3EWmCY83HBzHEtpRfoVvQahC3rAomHsZ/V1DFMfS3HaYbIA02bygH09QLUTvsz3bz6t6gCm4Rko3odkHjsp7Cx9vt2+fOqIv68xaTNb0WCWt6UHmDhHXo0wqyfxkkfizDMhOgN+YIFvqwhIGu7ML3tcAoTgMJOz56rLANxDZbnsBqVofu0KIlhCy+Ki2F6mcahihkmwVC9WGwvM/u3du6Pht19+MfzNX/8H4V8OX331j8O7ty+Hc+2B38tyZ6ksSuXWYYNaMH0sIzneJ21EoGfmPI7dhaISZKAs4lhm9APzYS/jKatRrDrGMgWhFzoJV/o8FtCPKjfWQxnio7hRmGDGx2WppAPS81wYvl9y4ivX2x/lv2qCQZu45qf89eqbMGHRbre1EHqwvvFXvJ0qK+zDFkIpLZN5KW9Z/uQFR6AgOLYHVlyF+773kHDc1OuwxnWJVRFy0slKZZXfmiicpIPKJVc+Oj2jr9CHinKrqXJ7v9OFy+3ZOLT39FcLTJq4hPnDX381eWKBHz62AqdzQO/vIfFpBEzDKG0dlpQFCDEMTs0WpWj1PaGyvvip8VyzPnEO0Dm5fOrk7Tu+lvGVlPY3cr8Y3rx56cdC72+wGmVpa8DbDIriqI1Stpqp+JuH6oOSW/6y1oE2thPo66gM88LVwljYLu+HeYrOHsLT22CsA6FaxHfODBAK9b8hMMurJWLCgZS5Qmk0Npz6wxfqi2Wlniiyedz2vkqcxQGxwGmvtksjftjfci0TGmM/MWgWOO0BuGDV0cM8H6C7D4/x85C41A+wQqvwyLc+PWA6mj9QcSiWVm4tsS8bC0xc4ufSG92cYuNmLDM2gfoU1HzZAPmW/tkf/ZlTUmjqzjWquFwBSzrP96rxek0sJ805XGBwPO76L+VysgrcKB+HJsRTVjX62eHG6oaJ51SUgXVeKRwzdj26KAXlpDO0oCAWtqZEjhdtM3/5Wp9qydyfbuISlz6PZQIjL2Z5umeRiasJ5LY6Kj3QH8LMQ1OQxrcobBAgnsmStqJQAOlck7Tb+hQ/yGUNxorHRMendVGD1c7mNo/56tRaA2ulQhBTv9tAwe2veI3IjI6+DUiM39D4HNpnSqs9MC4ykHFOGdrJcj9xqZP4+KcYgD5wGgdUXOtT29osBPaeLa13Z/4mR/Y3d9qe6aokt2WHOCGfHKIv4R9AGXgBbdxIBPATHwysPH7w6INDrJ6AHtJoEIgC+/DJA0iHskZHeSGmHgvUFw1Iq+Uz3b/wsqkEDKvsr0JijRV3eXnuU9SzsyP5z5Sb8ry3C1O45nbhQ5qytvPL5+DY1RGKARmYypH+9MyZhxqIPt3+bgIoGBWJ9Pk04kblBaiCfB/iOGDUkUFGuYrfo3IC+BPneMcWwBfSAPJnpieezxSR32kKc7hCGuWtUI0G8oIJ61/FN373bVd9I13lKX/C1I0Sc0EEtyb6UbjTr9DdQ+q5DXtIPT2McbRDm3SGGUf9as9/Hb5ReqMJSDm7SrfjmElagxlNLYrpbgpMpFOaCTPWMYj4iaPuaTtLf/JHf2qfsjgikMbTgYSnmOe6ETDlnGvEDGGGm7hO1+wlW6V8rW2Y1uhQbXaxkHblIC5TQGV7SNszRZKCG1x3D9XOhwIyX19vFcAPwH0Z6RrbrzJRWPNiklbp8/E9kB6F5UVw+Bt6EXaXE+8W0dXzJW2BlEcwYml5zmtl0gRIeGNra9gSkpf43O+dKbAscGh2++Jv6g1t1Va1P2u3PVYCUFauuNrynpTlDZ8DKRd/3LST9JK5Mc8UyDtHrwA3+SuO8YO2cj1mVuTicw9jXQ6N9SPJLQ0IfUZFlX8+jRPwjK/DhnF803b8HqfL5rYJb+VR2wOrCmcOpBFie4b1WDD6Id4PxltjRUA6VcRHCavTmr1JrxiqEvCf6lS6H0koWDNX6io3fuWQf4QwsPIIQmcmiQVgWhpOgT70/cWd5WNCsn8sN62j6P0wfgpJT1vwHMwMzd4SIF9f163Vdt1Nnb0/SP+oj30vwC23ukGVfk7a7Rokj/5bKB/KOPM7ve2NI3ysnvDzGDE0BOKvegpm9XRuMOlxF+FtUOkoDXm6PjdyomDALE1AXOL7bRSAoipV+qnVjiY4nr+DXOf1Ie+atonE8bkontaojRjArGT7PsbveG25Em+cWmCInMvgWIgqH/nix72WYuCmEaAfDOKBPi7+6BRq7CmE/WCzlPxPvireDbAPUVpB5eIWUg99OwB77NDVwxgXd77cbJXQ6vugDuicKXApefLijryYtyxTgD/k79vxQDaLhQD1kHweTCGX/b8L2Av3kPqZGKibMJYQVG8c78/4ygVCG3Ox224WOMC1SeqAFtycKczCsMnxxR+2RfVSCdcmZUXaHeua7IGiN2V6TJ+DiQ/0/gD50ocgELeUV2FZXAxFM5IzSHno80TjrV9BtQfd82OAQq/6HOjGKx3qKAWFXlYMZqYlzl+qaX0xfZ3lDwKhnSB8A+HbnAVOp6Ywx6TmAq60U+geiOvj+7pnfjn4+NTmLGdTYMIIv5cdKArihZWQ8lI8S7sPOD6BrmbDXF/kH8nq6plMCoH5fsqvtnsFTb/6vtYz8NtpTJ24DGQGm739h7TWICYvCsiKh3Cft4ecQve0pTyAwgKuG+loabloYKF12Wrfw9G31dpOnSTNhZuCA9SF5Y3yIoBMyGMbQOVNHWWV5pU2/uTr3Sn08YvyqAW1Hf6oTSSmtYELjbWKomxoTBj3vcZKfFzmESoHsKvCmiD5lNDGxvqwviFXirzBRxGwvK1PPGY1ro4fSfCEZ2NWtDpuDonr+OBcgpGBBRSvKgpYJUxWCoYw8rvgg7qhYgZiAHXLN3NbPEDZHpsqM+7G5P4Qxpr69qf+D3DuoKEGKIiy9vlwA/F/6CL4JfzfBQycrS6zdNelCHdNFFN6ag82z8/5fvXK0bvEgwisr1xKqKiHOJRrbHdEoIRoVKJgT0PyJC7tRWljcRfXjwKNbU3bqCu5MIj6O0bdAmO9t9CndFLUc2OApFw/9fvM8rMkFhnG+jTQ8rDBRyaUZ0OKu7mxNmxt8rmnTeGGXZTWaaxsUGjyN+QDFSg65dc1YYNramdd9a6pfnBFbYKaSjV5skK4tl9ZjLdyIExNx/tOB8PUIJByDBAIJK2HvgxQjO7JqbpT37iXLIWovB8uj3rsoQ/flidQaR8qKJh+JdznmcI0rQ+n/8GelwB5w79FbZDGPdopLMqbuNQNEAeiVLihAT91R8mA0BVFCk6tYzB5U446o7hg2gYD5Auk3CLsoS/f+3uYxqeOsa5RaYFqJwEpivartQ8mrSYX4jY2V4ZtKysv3WwP2zt8rIIDwE1vQTY3eQ1WVhirrPKUidIHUWL2yD3fiq55vn8IXXr2wLGu6XD/vBckfS7M3K26ZT9ncUDKx2WQ55nYE6RB9HIVwSE4Pj8uQFm44DFaEfLwa4S4XurOXkaYh9TjL9wbFjGih1b/bPk8Mmm+T/NzXvod6JfUfdlAb11ATpcT7t3Aoi9O9HnqK58fKgRAPsYIty+DP0LjJZ0EjJLeC0vBiOf6qpfX8gOpe1lbnNSF64cKrn++XxFITQdWWupm6cwemEkjEwRyFX/KFo6TQ+LKPy9vGbeEx/gPgbT0Y8arNtwj72oycz2SBeTXmVjuKUx8KaCWzFoNYJn5eAX5sophSe3y1KZ6YeGK6R7bBrH5l7yf7rjiQyY4+AHO/Ow2+nDzrzx88OjnJtjVjOC4jogP0v2f/ocB6kSfP/6E56GPk995hN77ln+sB6JRCPWuSy8oFzY4vYMqn/QAvoR6t4tvylvlk0c+9R8s/3w4QJmKq7SxD+UGCBIX5Dn3NA+QuGlSys2D2mx/+En28tICQ370cF7wy1VelKRZUoDTaNJ4/sjy0SfSVNUUh2y+bUV2lpVe0uJW3cG0xzAgbCgtmDOBCKByzXiZskBOY6dpoSNxgd4/hT5/76ftgoxXtVWGQXFe9XHvYEnL3GUtgddlWbUU1r52Q8th9ru80O9TZqypsB73wT/coMLqy4wnDUSN6/Y7xIovuQmd5Mh4kof8NUYAeZ3/z/6wLPBYbSUGMqvo/xZTDUzdmYD4UKDKl9vXDIxEWPVacr9PxI2/2iDnlPjUW0p3G5B3nl6Egkmh3AhuQdWV/IDEze48PQW9P5B8gT5MfnDGK4SEgWnxPThNcaEf7AUglh4+JM75WzUeMZk3XFsOXOJbXSgfQP17ezuuGysJ2ApIqPh4Qn3KBWUbaYlMEObFddykjX2r9PdXdcJd1reuSwZ7S9LXAWRc6nbeCEmf9UvB8KrSqlzdRa7+JW3M4xT7acfvj2spAb+wlDSNf1kKnOfv7GOxuuyHKUMa5ddW6gcAqu75tjwJ4Dbo+8lA4V75IGd+6wKyEiIOP7y/ajfgMg7y2l2owD1AvF3l6IkJka5EbgYup8jEF0xrrnSgFHjMnzK9v28T6PP8l4EPJ4C+zSjwFKZ03QbQmby489gGHIGRCyR/0hg03Bl/G0SBI+hVRuPR+DkLz+prNDCS+JsCU5zlMvs26soJMZ+aZezzGAQIz02LLAtj7S+AKL5vJ20RhwJTXxQ4ShsFLgEdBRsExnrG+oCZHznrFBioMm2iEl12HTdixdF9/CpPPxwHjzkYqkMrDpM4UFyzBa1DJ5bO9N1YVckdJ8ZeYeOO14ZHHrqPjW8ocOLCD7B+7VFxbel8Jbd41viKy6QTBZ5CdbANlvwhCEgYpLI+PFXg6UlhnnMFegWOGwRcZ4M+z3fB96XPw4cKHKDtkNvX2dN0G/R58Pc4Qilnr8CBKDDtplzyFC01wLx73afNgKVZF4fi9mOJfON6/6t68rWO3MxaWV+z4nFvug5xykrM6EldTRDdhsKBmaJeluJmYiCO/HHrhfYmkHKDqWusc+xP3w6Hm6XA83IaBR777OAsj+M7ixvryr4WRWX/b+urciiwT4SFKHjGy221dlDeQCYUgH46X4NYUKP6HAWe8WuiwOgL8VHgfLo3/JrXrgZ9g1OYpn1X3kVA/ikmvodp/KzTwh76+EXpgcV5GpPm4kaYpvXu1J9wYBqXvgYDGjrni0D3OI1L2OU6l/jbMPmmMEeD8qBkKBiCHWWNCyR+itTThxH21E3ZErbFdOHeBqRPsS9Xcd89+Y50zPPBy2MZThTSv9fEc1rtbX1qrL3tWkP/JExTbPLmEV/f3zz6qzBp82MNP6ZIXqcvyL8Yy8pPgT6tPGqHWIHeDzg8q2g+3xQrQYzCerS5YUbsLE+l6z+naz4qHwxumDDuh2m4nn6cpmH0/8Ea1Pm42+MbtEOLD9OpvfPfUvd3YR3uqPoOU08JVVziy53xaQLhcfGy3FZkDiqfBl2zvVdAzUqkPKAUN0HxXOYAWDKTyp6Lr6rwGiE/UQOmjNF1qf2mTAH8KBjvf/OqHK8M2qI0l/R5TPlZxVQzg2l+8pQfHkJG0TECfVbYqKDyEjaiuBoPW1JvEZbU33oOuyEerPNKrBQMXOOddsVjeTmoWuNQrykf5fiGVn24j/pQ3m4iY3Lw3jnxQilh0Tr2s/pTcXgzMQF5TZNuOk3/kZ6ryi2ZlTIVFMQ/6/AEb0v7UEkLen+gz3dbeg/p0CJIWg1oBrigj+vjA7N4lLeDvswUF6XfBrf1b1pP/KNVWYw1eB/m6SFt9hhIHdOy2ZeiYPgpg5UgDoXrD5+mNOBfBEmblukh4dTVYx8f6PvT+1P/IkTJnbezuLU8rksU3JhCebG2OUXmfXbSyuK2MoStkKX8pcRR5tHFUue5scMdWrEbhv74e0ia470dLUPY8yJA3LI/tN1hX0HfmP4TIyo8R4yQNJAm3Axh1VWosFHpCs5wWQwW9uB2FkCI79MzwNOOTeMW5evj/pdi6hmFZaSxR6AvlzJ9uM8TmKbFBfvy07pqj6W2lT/nGIHKT56xLolkfTqVPdbVzXB+dul9F+938+sVfJ85qKYENaC0QfiDvrIlEIYvUeK0x7YlyEEch4ScM4yoMvqLeyPlAwmXf5RVMJD2oQBvUVmTEYhS5XpjXW2sa45WXNXDYRXY34KSProOMH1kz6xss0lhDmf6gX+CSqdMpaM7xFd+EH70e2fG5bugeKk6UkFwJGKs/Luwh0VxPXxfeg/JF0IXwXelBb6v/PfhbZC0RXnTT3jYQ5+vzz/135anxyhI7+8VJdjzsccAS+Y+Hy/WAxxoAX3dYGBaT8LkQWmDV7LsIP7k6THtToE0gPqSN/7Qgr+UYcQ5aycdsFWUUs4sL28E2crWtUaUlzyjEhZamdgKNn/FV50ZXzATxIhR0MLkA/pylT4f1+fp/X1cD/R/5aNHT3+uZmqWaQlkDiMSZjbv04P+BQRmvVbeSLwYwwSZmmsfhVs5K69mUWZjGOXKqy5j4ppLfWHoLB2/mTDG4VKn91at7tTpeM90CrZ6e4AhU/BnUycI0EeAb3rN9kFtz0OSXyLQP19EIauzj7Qkrm+zr588tIGgLgK3of+8fVdYBrHCdqlrrJv0UZiIafEO1FiXv/IBfEushKxeaAByO8v1Krv3zvZXWNQ7b6+07IGrXdrs+9faZ4+twpYNXGFlVf/lRO5mqHgo9P1tp5Gv6ob3jIMVVEtjrimu2+pqqay9Lktmwiiyl8WqyIdWlBNSLyRxKFUXMMiDHhSPrODQ2fgCsgIt/hUN9Mnxculr/EU9WcrNJARryResFdLNcB03X0CZ5an8tAUuV+SIgfiL+YUzoru4aZ4+PjANA7fFLSoPhJ5FNAam4duAfIswsChuCknr6e3LZYACi+paFAf09YCpK37cQM+rvswUU26KU0vZK1/aBZMPf9riGWdZqPn+922FPz0mDQzEH5d8AfyRvSlmX4qFLVcKieJKMTe31n26bCXF+nIZw3vU9uKAFLvKl7FinzueKEfOqw/9WUlPT+isvCPNgWk/5wHmjf29rY5FcQDxokCECb0+Z12vCntklgJFqwooLK1nbwDiT0eS3hMSrMYKy5+4D/P22Of5XWHKrDDwd8Ve+HrsIXHk7em9jc6UT7lgD98VF6S9nj5Dxo+VAJc7NGPXO7vyeyXC0lX+Gaqcy1MXO1ApJTeR2G82dFh5y6pUHSgrn0JKPOMNpM+hb6r4qWMK6UPfl7iG1q+erl5O40cBsay8CcSLBVva1/olA+HO5sawKaXdbG8EsWT2Wz8sp8EV7Yc5XW4WGeUvzGQQ2e6UVdY4yCWQ6bj3/PhuKAa6fOPlh0D9JI71B9KuVgTjbJKZqCd4in28y6jyPjzFpAUSTlwfXoQ99APeM2jKrGk40JddhL1yBAPTsMGC/CGfekiZlJ/W8V1xYOrDH/oW0TmNB/qyfXof12MfD/R9oWzKe2nZMP0HUrYvD36XPCT/tE+BPm+AONr2/lXyjXVFWfe2t4bdbe4rr9vqopT87lNZX2GnuEV/Wd1RcctS92Gw7+cUQ08fXgR9n6b+PgxUXeO2ZgppC5q0B378cwWlyWKwIv1mRfN/gL2y4mcWkn8+PymeOyqP1vzxF4oAEew08um/yp944ign4SUuaUL1tOJbPnXdfyPgD5K9d8sPjOEp6v9Jmsif+UXWxC+67MHSEJovC9bzyjH8Yb5WUQdVJ2nquwZpMVR6SlcZQG2oCGPjc4OuHfKQDXSSJqBiERNR0qse/zSKBLw4rEyK5sUL7y9l0RBs8iLcuB8qYPEE2UidSSPvLNz8CjRXFl7tmTz9+dmr5Us00p74QVztZesdW14u2NL+nGe6XiZ7/8v+FesMrSiuaFfYz3MdVj/kikD3k/3ybN/boWXcylvkBeZ4ZTfY+jGDkl5O9hGFekog7vCdbZ7pclZjPmQSK77ww/O4+aws4eyPQfhLW5aOELMI+5lnOgtZCbvwFAO3peFSZ4R0mqfHafosnHF3p0bow8kPJD6MmOJ3pUVIA9Tr5algmi84TQt+F9yWr48Hp/QsgvBrigHGMGMQZQRSdwSZ9LSFHwVGgfq6QhdAPPmm6am3pz0uQP4eA/hDYz0OkqWVdeVFjJ2tzbK4tqaFWFIeF9UtqlJeW1OlVX+qH+lfMHGhHTf+KU09/cEp3BYf6MsGEZv5cPEq/iDblZVPHz/9eT7twT3PEDzrAAPsGRBf/TmcPCICtNX0H2ERjOmSQ38Ju3zrvBmhdP6Y/QCI+z6Y5qEJQ3N/lzq+Dz6oQ7RO48yX8KezXGAPt9GTfLjJ0petcvNlU9dYJ9acsSirXnQknvHg7EL/Nb4Tl3yzvJQljAWShcICUT4n586jMKuIfJifuHrN0Dn920q568wjqNx5zk/m8PF43FzVBAl7Twut/KlLdv1X/pK5Cls21SbWNC9egDzH5SdS13wwVftYP8/FT5+QZ9UhI+vxAldxVXduUfFdcY+l8vvFBjooVEgOrQcIw5+iMGhZx9fyMjz1yiMTnqMKJKyMHXFliZtCNgucG1Z5Ts8pdBSVdMI5XygeFh+X/pt/9uc3dKCfdUKMXRVMXOKBhKmwjweKuFHw59NrJk8a76JSR4hLvckTTEfiAoiB01V98iUtbg/flw5M431hoCsHbeFV8a3oxQ+Qr6dx6oYXYz/HcKDylvXugXiw2qsya6ZlvjwwWpO1WU1VrsYYELddH2OAcrBUZEnLbyY5r5ajzqc4C4viUJzd3V27zBL5rjMfIOdTsXXho77y4X7kMUjjSdCHUUr2PV/J2AhFLW05j1z6gkXdXGNvW7+miBVeXVP/ZVHrUK0pqJVs5JX5wDJZ7fjxkJUL3qtNlFh+abPPchhrhwWEFwF1AlWHUPT2Yw+kjr7PzIl21T0+RBieXPr3scVfxfGiAvy7nL2w0FyV5bO/8BnMzTgfKP6v/vlf3NBgGBDCen+wh1ncHPNHxoGLoTobuC2/uu44CAa8h2h53GGl4wJ9HcEppL6kxfU4qq/oUTGlhAFInvDCYQZbQpEwyzLS79y5Y6F69+6drRDAR+rJC5A3PJvVZahJK21mYMf0+fbT56rnxp9rIb0VVwVFv+mSdQHww3fKLkmhXY/4Qb60Z2XCAiE0mAhAbUB/0VPjT7t3Du8O9+7d8w+BE0ZxT0+xvvwwGn3lu03VF2lF9UXY92nm55VE+sLJsoCX6AlLL90neMpVR1402FyX4q6Ph0w+gW597KF4U1i8o6/1WZziVbWZvIBixhVdB8hZIHXGD6Do1AdUn4p+FLv4VmPmm2tSRPywpVyU9Wq4kIyXBR6GywsUF1l8P1xodQNlyOX8CubSv8tM+ZUffvzpzz1LiYi4PYZosA/P/GoicWAPffyYRicX4XxZYuZhTDdTmgD0QvFdcFuu0C/xmqsr9BLX8yKzdtJxzcimqDCYvKU0NSlMYZ7m0U98j0DaAfr4Ao2DklGYtM9vGwEWcOhWPGVmv/Pb+MjSDbr5eU//RhKCYeHg8oVme35VQ37yADRLedL9hUXtO31ZxnVTPlah4kI15QLhW7DihJL/ihOvFeBZrb/sKMXd0hIZ5eVjcRubCtM2lzKkyDmgYumfrUGwDqSCyHVNRpFx2sPNAaxpmf03Qsgf6Z24ylC0p2BN1KyTze/GgHJQUuKwtkJcJcC3UmD5bZ3lNiXnR0qIY6vCGPolESVeyS0F/uRTv42UTi1Cd7R1PJg0etjnBb7P3+MIk/g+yTBaLVyxZy4c/xQ08X1Q11xe+dNe4kNXwvSdF9ynypt2s+/LPtBKIMy1xGmZKAXAYAZSXxCYthV/gKmHLBtaXiLM/OojUsXjk+xrr6Vc/IAZbdXnc1SA+kQH+93aT+VzN62txl+U2ALuIuy/arLY3tqyleWncUqByzqkb0W1yrTuEQ4fQEnQrF4UF6/EyjRzILXFHndzY9je3PIpc30kTsqrfvp1PysvVvVD2Y2MQmflGcPJG5d9sDzNLRp7CKcT36fbLx7N+qLM1Rdk1Ukd1rhz+hyF5W0tDBHLY1wrJrJjZa7JX0kuh8W1wuNSjyZt6lQ/RqUMQkCwD0/z9diX6fP3/kX5Et/jovwzhjU32Atz/MkXID64CGDQtJ6Ep4MOLEo3k7tlDgj09QIexIapp49bhDXgo6IDlTZeuODElZ9EieWH3gi521Fexys/AN2hPf6eb/jBno4gE9XZGb8oWW8r0Vf8074C4Vt4OI91EQP0HndrXX3YGHZ2toed3W3ttbcd9o0qTUg8JsqFi6J5tKrBtBV/335gSkcg/j4ukL5lzIAlKZq6MIOUSx4wPIM/wcSNeTWeVtSGUvLKs7iuHld+/IMf/rzv8BSB+NPhHmvW+ZAR/3Sc1N+sHYQbbibKKpxLFxAOpJ4xtSD5x3qb++GYuTxKQN/V/AxgHNC3jxs/8eEZeWe0tDx9vrJ6Yx2L3LSXMSC+UAMoPnHqypczsFL80sGVlIrl5e72tpaIS8P5Ra0K3A+ssOJ8CivuXCk/YZAuMsN7VaD6zT3S6IfKAz6hVjyWEsCyezkoxKosi1H+k+iYD6oUKylvoestP/VaebVysJXlea6W5lvb7ZvKUlp/GJ098KoU2M94a+/LafIqLyGo7h4XLaer7cXyK5XS2IqXQf7QShOpf4yf4ozQrv6pplFxzaKqq4I1VoyPlQzFlELyjSvzScl1z9ksbpY3yllWmG0QXPZbYIrvD7By+nzpbQ4K/NkPP1hC4w9O0z5A/uQCH6R9D6ZMwSStRUeIew2y8LZgFCTQ+4HslW8FM7IGrgfqod8osAejpc/oaQAzAecRLa6rIXUkfx8PjHSO8UkDen/qzZgAlf/9sGo6lyzonAxTK9aRCfng4MD5zxVmaUYa+1uUlHZLYMYf97YQTejIK6SzfoKNFlwv5xp9gGWfvjUJ98TQI3Eqa4vpZ7RMkvVqX91dbtYWZdVe2L9mIH8pb5STFcQon2Dv78OjJa7wtEx+E+o2mF00mUGNaZD+pL6KK36A+WlckDOFfA6n5kfxXzTV46EaC5qqPTByVecpNUbzCmxXY0gbPEYspk9Q3TT6I19qyJv9FtfjbZZ7ES5i4PdBn38R9Om35ZkCzJvCNI666BuumS1m4fbtEK6rd2VJ6A4uS0OWtkGWukGpozHxgUXtB9J+aABIN/+WsH5XVlrSsF6c1BLvi/xaWnPCK1FVqcp7xXeqrtivn7oMtJAG3eqKMf1uJsR5vORVGsvxi0smhQvMiZeSHCJzIuvTZLUtzTBW/Qg6low9uPJJcX1QJcu67X1uu7+MBZbCcruqrjzC21HR6a6R7okWI33jeKLVOypsjRP+Clf+9BO3+iQ+a1LAIASVMqM77ykrk8Lzyut0JkKhrSQoZQQv/ThI2w1NmLhWXpTTSnwzXCiuHgdhnSlf38dirwuipCCn1LO6jSov8jMxqG+jgnlWnGB1vpjhzjbo41L+++IW4fdBn2+aHwYCyfN9+W6DpPf5Uh9xwT4+EMWC2Z5dlW9R+1G+1NP7vwtSV/KnDPHmr5C62Yvi8pw0y378LDnJSzmWgLgzmv07zXXw1NNOWYB4gLhg0kJHT08wkLZQlD4fVUAXyrm9van9rpR4R8qryaf2u4VMPnl7CAW2ggqhIRg5rfpGTHzoiQsdQVH1QXqgzxdcBMSHn+FjYcXbL+3E6rIGYhLgg3VY51JyFJp8qaOTKZRZSh6MUve49N/9r/93cxc5wGJyuVNYFJfOfZ8LUJ5wnwZCePxGNYMLmBHqcDrmzokJzscwdOVI68PUgAvMxTdkiYfL0jH97geesAehDXb4Ejoom7xxA4SpC+ZTDsBPPEJGvSlDPUDKECYdoCxhkDQUFPAPoDdrwhJzW3ve+4cHtsY8j378+LEVmy9N8kwakA2ctQsNanHWB/dNWAJTv9pPv+lnaCKdcgiiaVnncZJokNV1Ol7VVRZPdfZ+ymolxwn55saW3BUt+9ellEN9jyqKN7OkIk+CTTmHZWX9VUixzLTaE3kax3cO2nPoxPfp9M28VTXE97Kz1H1dlXivMkwQP0Q/nrYzsVSdlZ/HQqT5kY/4XHXWFgTL/J54y25NdmcXmkTlp87wHTcTgA8JKav0sb6iEVz5yQ9+5EOsMCmMNnM6IJy4+Kfh+Kfu1D+NK4jb4lowhLIX6AmHZbiWmAYON7f3fxfM2m80hQcjXa2+5g+k3j5fD4kn35TpiY8/kLi0D1K2byPjVKDyEgbvC9lPabl1o4E/PTsZjo6OPOgocx5tuU4rwDiJpr/4yQ+UgtZks6KJgTaJg5bQg8WgzKoULz/x6vr505hYpljaKo42KJ+9ri9lbPF8VworZcXCzl5E0JZERVVH1eeXEpynWVmt4e0KqVe9qHYpsADoB5D0uXytHHX04DHQX3jk8bOFrH1pr0h1ZbIsaB1Ugc3yaiwuL+SX7L7XOtz7WSHL6msp6rn4e3J67vHhJtv5+XgdFb8VurXXtxkagaX/4X/7v59Z4AxmsIeE3eFWGOhzTSsPTMMAccbmhzmzOMKwVW4I12qi3IaLLHDSEq70grk4YeJCP5bFQiec9hE/s3Uf1/Ooj58C9QH0g3x9OJA2Q3voABlE3LQRZSA/N3Leay9b+0MOZGQ1pVAud3Zul7wA+SnrTawgQobyU3fqpRmElOfFXFlEoCjLtcqaCOr2melUns3N7UpXW/o3+u0Wbzhw4quPnBewemDvu7m+JevdFFMLiigkFjpXKMd61Q/NBtTTx+Eva1ZjMz/+8+Oi3s/Cyc+YYjnHXJXmOjQ8yTfWW+M2jmXxFD8t3Egc8LNa5ASZfLaoLlNheOt97YXi5UdxXUbyn3TcsR+FM3kXhk5g5Wc//PyDx0gwBggTe0x8gIEKTPPcFu7jRuj9IrBjK/kavTNIEFUPpIN9R4Hb4pqn+tzxIDCXP26LC68Ipx99fiBpGWQGJQqFP225/a4OMPUzmIHUP/JNfFE99knwlWFWFsuFn7ypq2W0vyxH0ZSTdoSHOnkkBZLGMhqIcLpNuaCVzhMGE0u1QV9tMRUmDuRQjd8VQnGxtOxtaRPl3dwql3KmtVlv6o5SGxWXfhT9JUemqPkDvR+o8HwegMUbS970B4g/z2KZQCut+h3lAuP31VPq9nIdReRyj1Y/wotLLvhcaQtzNhyfnMriXgyncrl6Wla2lDuWNnVP6alQFxaSb+VnP/rxbAndMyad/S7/7wop12MghCmXiQqMJBfRlqAOSHV8W0KnQ30dwKJwHwct7nsTlCkkbwQYnJUROq3FJ2+AsJmseuMHcMGeD4HUEz6lzj6+B94k0qpM/FB++WGM84k2hJP9kwqZX3mkZmVZlhWnlKrD6pFSilwTy8GdO8Pe7q6sY/1CA3s3JWq6RHARtisrHkoWXviASfXxHSkrr8L8Lq6/hsHSmY+nK8x+neWyHw9xOOWldsPUZeVX/arLy2hh0sIb80f00AdzQK4nsgaEZzyTnJAXFhA3G4tiiSIb7xTNu7koFXnOLy9kHekzh07sY/E3VD6aKz6TjsJeSzkvrKynZ1JWKS7KatdLZVlfLDBWWnXUuDLOyAV+iNFqTDRDocfWHaw8U5QBHZmxCPr0akylGvwuZW7LA0zzTPNP2+thmrbI37s99jClAViUd1oOmKZ/V56yOOM+EkgZZl4Qf2ghD3E9XUDKgEB+hpP8LBMJI2wWyA76PqZuDk9Yu2XmR0m4zcXz4wcPHvgFjdqP1b4sNILkB2fQ7YPVuJfB0MX+1ifJwlhk2omCpx+Vt6wuGFp7uuNOgXjK90oeTJnQHdqnLn1jogoSDl8Ic5bAQWBtI1gVwV8eztWhFmnv3h0Pr1+9HV6/fTu8lf/4+HR48+bd8O7oZDjTUpmlNUAZngHzA3LUMaUtbfc0hNYeAS3jmTUL6WpwGq8Sc27w+yADsAh7WBS3CPo80/x9xxa58feQdlNX8i3K28eFqQxHPSYZkbggBzrsUbkSyCMTyZTjias8VS91QUMEGOEjvqctLoCfPDxqWFqpU+HUYZSCYGVXlrXEXdKyXQrtfaAERjorGIWcRzdSfd/iQoEfPXrkpfOvfvWr4dXrlxK+066/42RkkOLWc2bRI4RE6rT1bH0xYkmFbhOLK/TptPe7FkSjf/HAqDqaNZ2OxayPC1DVyy2+9UAd4fMU+S42S2UmqYsLToLrRNgnwKRpv8oy2CjmXcos8qz2QpYUxT05ObPCvpHivnn31k8ATk5OhpOzssL5pjZKC8J7lnRY+1jduJKg2XlL+t27rKJ82YYI9XHlD37805/jsbKq9x8yZGRiKgKSviiux8TH7ePnYb6uLPdmoA6nHPnwVSfGzgZ7INTHxZ+6sreq35/5sI7k+4AeAflIxkUQgGn/8KMMKAb+zOC0STl+BzftIegoR9KAqou6y60bRUwKtT/kZhXXJqnTy1/n18BKgbEMLiXaUh//U6dPhNe0rNWelJcReKzz2WefSbaWrLgvXrywEJ5LiKFnfb2+E036bF+sOjc3Ns3DWFXyYm3pBx+QY9nMhQzCWNx8EcM/IuZyJWNGUQtt9AFe2KISJl+HCePm94yDoYvuxp3F+SQYXuCaE176wjt4VRavLG7586LKGKeiBvwo+dHRsfa1tUw+k7IyAVjpqUcu4DEW34oGjYfSMiaWK+KDJdWGab+AXg6JX/m9z3/28yUxSmwiSlgVkRGcZU9FLJVwlFL1lgsiQAnj9sjsuijeAikf9VVr+l8CmnQtIGqQCLX6Z6gwPpgZBQJ6gZWnkPeJa0OhujT4Ulh+29Z9t1Kk/yO6mGZa6nIMVeKPK4f9HkTUHVnVIaHq6wARCgYWF/a9Z0YWrrDcvakfkIY31RZ7UIS28Utx3EpCkN/zVUj1jTD7QvoP397LEtSd6HHpCe084imJq/oQeOZ4COb+NHenUX7zVZ16J+vx+s1r05F9LnfSOXhCkdm7rUl5S3g5/caiio+qn/poifr4PhWjSpyvQiof9Pr+shVXggc9apP4JTEF+sjvScC8JU21yF8cjatW9E+GWzElPyKycigOxSxrVsjzWORBXbKLUhbif6/Vxbn6pe2BraTixAu/VM9+V27lq0c/3v+SxsGUlsSXHE7x6OeCuLqYQd5SSmQqE4awCIBoyDcyNP4iR4uwSzzlm0sduO4D5QXjGIsns0K4YuIi6Cucuj0Gen9gURwAMSEoLjCt94PybZAYSGCaP7AoPm0uam8exknhNqgBKkZP6wRIu9LsjeVluYWfPChT2kvbYAYKf+VzFkFZmoS5QcVyPbeUsMrkSZ2hhXYqTXFiVpa0pKGofEIWmqZ7XYCy+PswWNa2lsM8rqLNsd7qh2o3Xfw+cE2w7Ssd3PxyndwCq7pNs8bTfilKwhycQXqwH3PnEdCPRZB0XPhJ3fSzlFf0oGhC0sc8ZTWLXnjclLktp+EPyH7Ye2L564KR8opF9eG6hq3ewNQPcjkkkLg+H9CHM6ZA8mpir4iZACgIVlwRAmALMR+zcKtgESb9+2CO+TM6ROT3FO3birB/H9bKQTN9238FR8EHEZ4RZ9DKBme8YH3A6JEFurv+zNptfoQCBFhOguFvMIIGziyPrHSdUtazWjDt4EqHjGPb0IOyMwHU/pu0vm6WzGfan3HZg1tafEkDhSI/Sohikj99K9oQfvaHhamrfoVwvJmE5YWl6VMpTdqtvSUu+UknHreHvp9jvwJj//wr+fLXFytr0phDVUtfqKP6MPIg6DhVSa1YX8LQVwp76csWIJYcrP1xMJOTymkirO9pz/cFSBzuNP3D/hUs7ntBX99sfgemlQO3VRJYRBSQcn3aonw9pEyIDyZuEWj4Z8LwfZj6YklSpxVSQ4j7QbkFcS7T+XsgbkpP3yaCGSXpIXktUE0oAvGnfPoBUqag2uwhdboPwnFpHGU6N5InNHqvqjYCsdYAdERok5904ss6nRbtEmTqxUrRDj/iTTwTQNqiDfbVtMeFEfbV1BX+hEfk7TFxxYvGV/XOL9vgb0g97Ln9AQC1kbpJozx0+E6yeVR9w3JCJ89mUV5WTLUHLmWnTA/U4yUzZSdp3wXk7fNTzyIInYsgdaz8/o9/8vOU7ysSuxyexTGdddA3OVeu+fs44LZw9rXjvrfF26+QnGp6TIfwfBKmntGVwKez6Vz8gX6AQUCl/X81qzpoI7RM+hxInfSBD6VlG0Zf6jUvBlsWQHXiZj9bfaUtBr3yaROueNdmrDyiVQVcfxM49pq1V3dy8cWeMWC6XL5c6nIbZEl9SkI/eRbLfjUHT4DLez9Z+RH4/nU706L+8vwX5UPxVLysgMpyxkA506MxYb/rZ71c3pCC+gUFuX6/t32Yzulr+NfdR59Aq918IWNZBOdMIOhHUNCtfvi0urlOp7xd0Wq3DsLoV/GgJqfcWbYciUV8ssZWV8rKs1rec659MKsFd09AeXor+874tbLIzEzO1Hc3x1oEzwdAvspjv+sr6GV1Cn0afmgHZqWJDPYwLTjF/38gHUw9xeARA/H3cSkTxQ1Ow8FAFKLim/Iays2SGujL9XUlHndR+4kD+lkfYLJBUMhjQVV837/4SScvQL7k7evH0uW3fFxOtE9pKctBf4grSxzamt7OaMTFUlEX5cCyoOO+HUjdl1fn1tWUZVtx7a8sXjm8vbM17O/vDnt7e/5+My9b8PICbbh8s+b9sjpAnaElqP/GsBQbFytLPk6++emU3tquLtcNs/QX5Z3VJXA/xGLaZ7XA46Djo3rWi9Wtfo5jPyujSCPKq6qSBszoW4CBRWk9Bvp6A1NaZj9ulogZtmXXDPu0DqfwfXl6AgEYoClyJD77zEm5EUiDnuDI0L7NpJcyFmZfmDp6gQGmtAGpzxcjOmS5hYsATuvp6UiduFG00Eo4SmHLqHnb3y1WOH0CU9Z1asNGF4hzvOd69kKKRKLkKlr5KaP6FOCmFY9tOA1GsGvpWXRSB3ERfH43iOsJnMyioBwk0SZ5DfgVx+RB3ynPeGENKY9l5ZEZn55FcbmSaUutNlxck0ntNWs5j+La8rFUZcJQMzxrpW6AVoNp63qJfMkDP4pH5ocycjgE3zI59MgXIP2OLneUfWvqfDg+a9heLGB/W0vj1iagsYa9plHIvtnjEb4IQoPLNDnOGPdpPX5QrkHqXhTXt1nSI+gje+gLBSOAYKBP7zHQ+3uipoQDybvIDfbhQB8/hWk75KEfgaRPaZnCtL0oMP5FZUkHSe8VNvF9m7gZbCBCmDZx007q6tMCxNsCYZmE3EXm/jHWj8skWEIuloBZygLT9qgj9PRtkp9y2xubVlzyU5b81GnF3cXabjoeJc3JbVYfqQf6qDt1kDcnvbidiM7MySyvJwLR3FwUDJeLFnkURH/83i37Wi+Tc2GjJo2j0xO3xWWN6nvV4XobL+IHoQ+XuPDpNiA9YxkeBhPXQ59G2Wn90zB5V372+Y9/nsAcilHxA6lwVolnPXsUhyIQX5h4ECvQp03zKrfcgp5A2ndZTLTi/byspeOGidRWzL0kpaNpzAvwuIU9GHVyCkse9maXGlC+sHiBsCjvBu+3qtL6ev+yHyustTd88l0omghyFxlBs6JIIHmuCM/wM+NDI4JNHHTSRsIIg/nc6K496zgZGBXnSwvy+1kibSoMkP9GlpBlJP2iDltb9qjaW7IXrNf01qxM29tbw5YvXqgsVkpmhOfYXAbh2SX10rYFVnWbPtVZ+/yyoKErh0aqyfta+gSyP6Y9uP723TuNj+pSfTDL7xKzd5WLn8rJ5y9lwhPFUQfpvCSxrvFyHojQP7exvAoDqu+qV7WJr1JQKeDphRRf48kBFLRjKbk9VY+CrjU23E0+HY6OeamASUJW91iTSstrGaNHkrmSGmSrZNTx/MlTWONEGjAbrw7DHy+ZWj73vaXhWo9UTzBhSvr3j1ucET4Kk9d5fu9zDrGq8h6mUSa2YYso9xZYXOd8HOHuUdgMZm0I8BajKg6/BcxKy3Km/DmsAaIEAfgYwQBIo23QSqcZOH7eECEdoUQIUIALCQZ7IpbfVa0YqQHxoxfVSXupG2FN/cQDGSzHKxw/mDzEkW82sAbV2+ohL/TRjzHMSa2Utn2p0XWgwMoHEsdytvpeNfIctvhV7dbFB6lZR4+FX/xMm6apKTDQ04ogW7GE5FcL9kMb7TOxVN5yVRGsq34pd25UUWfR3/oud9U/RJZ9Kwt76Mwk50weF974seJqwuQAavaYR4qL8l4IT6WsKG3dmuJtILka1+JCyQz1eWvUgP7UodUI1UeTZ7pGKasw2MMYrrQppr64PfRpHiP3O+1XeStwRUAsLqESNPtUoApRuJD0Oco7oNJFbg993NjSCCGyANWF+FHAEEDuodYrWBx+lLA5d6O39r881xyXkhx88M7srE75+bL/xflZWQaRwn7PFkz5eXOGmY6vPHJjiB/TUsVk8gkrBRCo9Mf0kS6AzikPLCQtHSB/7cmhlz7SD8oNdf1QNKAM7KWQo/wANbQ7LJq51eQriUS4PiYM9rXtMIq3afhus4SbL1DmG87+rrD+4KXbZD4XKZyik64MilFbRbqg0TiS3/qlfKaxMi6LRiwnv2DIrxl6eJXmDwmgC+RzXim/XCuv0NW2MH5OkFkd1MThSkxLblrVS/I37bSYZbcQa6v+nFtpSXvvuNMzHgmdeZ97osmaCxi8NcTkbx6Z97APjpgN9KroEWb8AOSKIHEgJSrsVGHF92ho+sWpeOLiRmaBlElcMMoLBsjn1wmrojEBaM12BcbKADVj958KITow3+pioE0EJ+0jdAyaLQXC2DoXsKKYsSUQtgSSgz5fmAQ1KDmPMFgK1+/JrlrQ9/Z3hy3tGVl6R/nZhaFoHPJgQ6gDAU7d+HGh0crX2gLcNjiDEqAeZjSrLEtjhL4sWVl60rNvRaFYJtNX6gZJB2kGGlDeUtKktXZUjjADQN2+r6s8Xkqaf0VL/9XJwpFGXCYRgDD93Wz7auqjXD3+qvQ8BjMdrX36V8tpVQJriHONxDNBukH7yUTwklUEy2LV7w/HSVGxsiikDLJdFPdMyv3u7fFMcdneeK+LMFFdq9/9UhxuJQDljtS08TORBdDvEtA3w+JLj4E+PeHwNZA0eNfzPf5A1YUCf/4jWeAa3B4SolA1NF8BlE/LBFL5FBbmZ1nK7GRWgK3j1N9iqjOlOJ59UeB2ISHCGYifpqgHwSnrOypwCWy1c6PydbeYb1RxcZ9yfArlXAK5NBzc2fcHxlGEk+MjKwzxLJ8tpPpDcGM9V7ScRdEJe/mHfLsz6icKa/qCRS9t2poqf9DPOdVW0d/2hYpjac8d5jX6AJ+ov9VFnrWVdfeFKPbstpr94CuswAxRnhoXhISJqRR4lp82elSf6W/wRuXpAM+H+fwOe1crm/J6XFFw0hVnaw7BM1RYzkyR1C7lAE/YyoDrNMWhePVOLquE2lv7gEpx7HEvFM9B1ZksLsvl45Pz4d3RkRRXS2sOrzzZxxg01B/PhBmiguonKUbR6dY1ps5NIYHY4C7Uf5AdHuEHGb9KA6bp1SD1oltVb/LgL5mfV+I+T1AK/LmX0AARgfhS0I21MKDizp8w0JcH+vSFaYpy/YRbi7M9hyKdB6/yWFnVGd9X1UDUB8VHaxFwfUKaQ3GxBlHgpAV45MAVPJZFu3vb/kWAOuDCei5JEE58cvv48cPh8PDAcRIn5eFLCuciENprJKtNKRxC3dpBwHtwntavYC31K478WFZo5mczOS0mTBp9IEyaB5Y9uTqQ202Alb0tnYkrAahJbhSGKGfRGwtEGny1depgVPAGTTATxxhCtycr6lM9jJEnmzVWLpUv1rf8Y5x5oqBpECqXx1wRLa3qhLZ6DJQtgOI09CyFWS6zIkNROZiy8h5z6n2hdJbV9J36qp3012611o3L2DdcyhhmnuQrF370+YO18hjj48Yf6Ko1PcCMNrnxB1JHcOWnP8ICj40AvT97yfJ3FTW3jwP6ym+DpM1KKqgSs4DL45Pr01IGiwEUcmhxrkFkMIlL+1O39oH1+KSbXgUlMFYWWd5dfsZDy+TDuwfDo4cP/PYM1pd87K85xHr8+NHw2acf+zIC94Z9/VCKwSOJG9+kKtrdLyyNaOj50ocRUMB9FNry+gICj3vqixWbUlIsbS2TU5bls+pi7y/6eBuoViDFA+qt/VottSuNsaM9xSuPD4w0CaGAQR6lkA9+Or94VZa/Jp+ecwDqZRVTOw6LfvpRAkvbNSGxF17x0p8Jjoz6z2WqBiwvdaNCWPXsa5Pufju9lsSMfT0WqgmivrXMARbLZykvh1LtCxhRXPK5Rt++0kQgGth3M+VLNTxhQBZAPsYO0qANCbT8sWIxRS0j5xFkawWjqAkXL+DtGN9jD/SRfvdQcaPi4gYW1aU98C0WuPmrAwVUGEhO4pI3FQeBlEk44HCLwhnTyS9sSgHUkqkOKFgmWZmbAkt9lFedxRribe3BQJSDh4NemgmpcVUCzCOW+hmPjeHe3TvD4wcPh939veH+/fu+ePD69cvh6OjdsK496KUEfEPCeHhwMGxtapkt67ujcvtSZpjPRYD3XO6QH2uDIsWqAXM8gy+dn4H2DSIsrtrl8sNGe++W55SclrIvZxBRWL94oDB1gvAAXlGXD3zkMl51UIXVLSHGpeXica1mbM2EUfYITP3Ydyke+fu+AMRhlUnnHVfyBtwfbwE4cyjFrrrIP8oEAKesvLZg8Klor0Me2KkwOWRdfSKuecHq+H7J4TpdbqfPHFK1gyosMMtp3jQCMrmqBvejsCYZ/EXTSFtcTzX2kqa6qIfLGQ3IZxQfEo5b/pbe4oHeH54yPj0Qz1hEcf3oUuV8Ot+5gZWffPbpz2tZhYAz09ApKqKSdtNGkM7PgDz682MT/bkQWVs8OeOSFpf02iMRUWADSRX8eaCJrPLsJ6+F3vMgeE34CNfv1lwpI50V3aojJ5v+LR0JD6fLPOc9OzmS4i5LaddV/lR7273h8cN7g1Ygbu/09MT73NOz0+Htu9fDlRQFC/2Dpx8Ph1Ksq7OzYXdzczg/PhkO9vdtqY/lv5SA8U7o2lI79VWYRznusMmqiYPVt98dFvBbtRtrG5oQaqnMZMLJN7+YcHLCN5xVryxIKW5NVDXQsxEysh+HdiYNAP7450I1yfgbVhJb06FxY3+KhU8dFjzxCcumgFD1iV+sBIDs4SUFTfkqzgYD5VSHsgS2/VceKyrnCaqDMgArGIiw/CudfDO5gA6VvRTfeXzjU2tNyfX7TNQlZearIq5vtRRXiol7wVcytGQ+0T6XT9cwkTJp2eqKVSW3jT7kljrFn3ovt2TFCE2eNGpS8k/VuKxAGVwProLUQ9j91Hgz2ZAQHcEd/UwBVSb5TRe8chqyIlo5HEVQ0DfJeWj0oRq6pf5Qp+98ww+6Ynln+BT30x/+QArcCBXEDRA2A74D+jJ93mldiwCC5mAuQhOEiC2LUSfOdWDBco+BYoJR+nt+UhOBXrWA0bE17QWxwFhMZtCtjRX/xiwnu/xw1sOHh8PHH30ia7o9PP/m2+E3v/1q+Ob5t8ObN280i5965tvUEvb+4d1hS8p29PqNHyeVkPO1i0v7X746Mi3FXFlslaPXNRHV63nM+DWQPGtmacxBU91+8um2+mHls6KWNaTOzMSUXYQMJHteBI4+F79rcPESRgnhoxpyfOpjWvGyFXaTprqIpxwu9UE7S2T8gJWQvMpUbSm/hD5t5X4yNLgN9YvVBXGevJxWUEKs/PpT1irfaEQ+E7aCSegBv5igrQ/5fSHDX8PglxJ5Y0i8k0JwOYW2gTJA8KXCM1AYUmoygab0R5OVw0RVXxwNtDorrtEmNzWP8YXUCYR3hIsn47ga23hRP2Fc8vF9b5SY8hlftkCVl3/V8sqPZYGrwSKihzDivyT0beD38rb5nca/Lg9LOCuuFNjLPvtLgdVj2OLnmwghCsKMxXNRZn4EiiUzCrS3uyPF4YBIe9onT4anTz8aDg8Ph9cv3wy//s1vhucvXvpjZDwjFAGzmW9Vk8KprCJ0bGjpbEZK+Q5UdlWK/frdkZbZEhpotULUt5YjAOy16Q7laH99VZOIlbvoor9YjiB1wHYGE2XueYG/R4aRQbX1a/kYWI9aG7tMCsXXiraA6A8Bh2/UhSAxWVZh6K4T7/zKP8oLoExuizbNi1p5lKCRDi0UIHcd5DFp8gzbk4SacHloUF9drfjAOFLO1keZHFZELckbYvmVh8mTSZYlcz6AXn2Bp8iTGncTJVtMV44TUh5FxZ1NEHLZisknvzA6Jyg+C9yfMQwfkreiqu4oNrQTxqoXVPuQNBsTYiQn1jMhY+4zH7tMRNDdaGrIOHj04J/QCkxFJE7hNgVeFD8tnwZ7SHguvqvKZTz6I7BEp8Msl3yHtVliC7r+an+ishoIgE7z3JYPtSGWLHXhId8l5hR3V4r88MGDYUfLYr4i+Mu//4fh229fMKRantU+G6HlcynAhWZ39qGbm1sWaA+4hPHu4T1b+zPtt4780yVntF7KSYOmCQFmSclH0mV1tRSkd149NOFC0aOsGZRA7w8/QZSl/Iq3cApaVurt64Fn5OVTOLVfLf4yIblNhUkvfqquVq6UR9a9KTD5DZIgty0aMjmBEMBYlOCSXjQzSdUz7foYPNU43WmUoXC5oIU3bQmIg45aydQ3qkBkgEaQB2gvoP5R6MmPYle75CFtrBv/Mo/clB/pMV8b3VNITOhEUQH2+oHEJ0+NU/eEQmHIgO8gcUz4pq/1OyuIWZhxkZs6Q0j4tPL5p6MCzzIJSAwkDkh83L5MIHGL4nvX0JqpryjS4QqzlyWJjjLD8lC+HiHUUpPmyYv+wkuVdKdRIPa5/GwHJ6+8NcNSeF/71k8+/ciHRVydPD0+G/7xN18M3zx7MbyRIvML/OzFzlW3v1WldusgZ9mX83mO+ObNWynChhWdFi+0zOEQ5dWrN1JyFBjiRYeIwuLwvBZkFVBWBwHFymrwJEvQjOUbeWrHYfdN/2WgahleAlhKWvHFJcf6T0xwuOLrJlpNaFteAczKkkPlkX0/q6UoKNopyTyK0rD/9Fjqjwzs06ANwbcCW3liQZ3LflcgwFpaAVeYUKsO6pO9Vmq1BS0l6Ahm0TTzC/Ez6flZrjCn0fDm8rpOz+s0nokwTyYoF4UtZIKBdtPviYZDTU1SSnUfoavR/QGoiuQBvcJC7iyzY3wUOPFwA8APv6iIL5iYREKMq/pBX4ytX94DKxP9p67UB8cqvvJJgT/xEjqNVqWt9gUwTSsiRxfo/cA0bS69MUb/tYiCnH6ivCCDh1sHFQgzudQR7XuoA8GF+fXxcA49EN7l4b3KHN470LL50fDpp5+607/+9a+HZ98+H168ejWcctVOddclAQZczBKjGXwo8kvpsl7sr0607zoWvjs+cr4jLa2PZXnfaulNfvgHw1nCb0hxuQCCAqcf9YwZIWrLULVw5cEsnuL2/IUvY3iMBxLPhDVXxvWXIEJPrJc/cCeAd4Bvj4kEn9ZyGNPaRiidDlJeSo/iI3zwjhUR9TPJ0Sq6T76gu9WsEvWhaCyzoYFyHmtNZE53ZvucN0g7TNJBLC6rIFzSyIOfibieULCEHstTbZb2IxZfQNOqLtcEXZO000Q2boC6AKfFbeUX+Qvnw60K+wOmU6KWVzLp0wxnClz9pL6MocvqryasKmcLTOUh5DZIZ6rSDzsJLCrfxy2sX4yFOyRVcgkkBzQQyNtAzLo8r0QJMvPyRwELFH/ycxHj7p09CRcMuqzLEDtb2u8+Hfbu3LGCvpDF/eqrr7X3fe2wtq+IvIQAywKzStA57QSoH1oQeFYIb7XnRZFXtJc9Oj7xqTWPeDiYojx1eakuS8+XJ+r5ZT23xXqtMEHor9jG1UU86riEmjj1nISWDsQzCiBYAqhyQuwpBTw28nsssfrQTN0Cwm6mzegIAs9X4SeSS7u0FAuUL2Ow7+S5NIrs1YMEx4+IaJeViOoSQW4rSEPQzyQMEufP4CKEyqsYu/TJYy1f8oIoJXzjMRfj3rtWWCHXIk+lwAgycgH/Soa5tYZSlhwRV0B71abzmYSadKAFcsJbUWP654A0l8MlX8qK5wr7CyCzeihABW1MFK7VRCklAC+ZnCquzj7sz0TUwt6CaRW1wupJf1Fey6UwvbsVqkMFaTwu0Pt7ID4E34aBaTzlepym9eFVKRIz/srasp/N8vOaWD1uTfHu66NHD3zgxPPAX/ziF/7mMcrKoIOqQsvnNS8CQUmkrb0ZKj/TA8r69uhkOJLArGkpigC+ePnSVgGERWWlagXAcn17Z9N9OzmtXwlkrEmHZn/GdLbUm+fVKEQM8jwf+jwID5iymZGTJ5DZm7xWyOYnH1YMIH9fZjbmEk7qJT8XTCjveiSsKDhA38jTlwfy9AB+Fl20U/wNzTzrZf7wj3/x8gF1catKYSZuDhSPj2rVc3Z6oZXP8fD2zVEdNp7w2CgHmtV3oOddtV+QPgZ5QR8ofhdPUdzCjgeCyjOP8AG3h6T1kDBthleBoqXtgRdg8vT1EqZvSV/58Wef+beRyIAbfyrpC/duKkh60gJ93O+SHmCMmV0yKP7urqwXwubBgq42s4G8r4nVwA49enA4fPT08bCxvjy8evmKiv0rA3cO7g6/0X735avXnsVfyPqicHz54f0SzxeVVQ2zDPYVRdEAHwD2W7xOyPej2S+JI55xycRQ51VEZn4emWxt7yiPltsnJ754cX7Jh9zruiP9kei7XnG7+kB9rf8eGGhRGsqTPpYSllVBiaAdK6MkL4GxBrawooslNRaSN5kox7Nfo8oQVoMWJF/iaOXtsi9X/fCSNjk/cJtKU4z6jvKqrMaC7oM8GXAkFk8u1pNDJSZASnnpvMaZAXUzeciK0z58lwv9V7QlelHuGmctm7FOooszD8qJK8rPgY/kQvzxr/uZbvGH8bfVrcOo8FlEVXs0ZB5DKvJdF3wyGVW/lYUSChcPcJlwkYEKg0CNdckAeRKG59624AoV6/zeiskLXUzaIG1mJUmY8tcYE+RDdXhLoHTLkwwG6fwYO/EcetVz4Kp/5Sc/+Gy2BwYBGvs+6PP3/kCf9l0wTfYyyh2rpQIKhMAFc1c3NPpNIQ3x9tbG8PHHj4ZH9w9tgY9P3g1vXr0ZjrRHZZ/69dffaAY/8XL8QpMCAkcNsi8qDbuXhlUJAvSgzH6orjZssSSINUAlpH4BXloPU4EcdgFe/mkwwKKXGbcUEaGiboCgUe3Sz1lbasN9194YiPBUG8VPhA+gTNKtxCKBftSERjvjJABPoYcPGHgyREjUhybfBlWjCQBl0lJfdfBzoLi0VwKvTKJfHHA/lnkergqsSEJoCz31CRpZHfig/hDHKT71YPGUXTSJP9Cm9vionGlSGX8YsLmqkV7QFbvIbsL8x1lCyQrCX4/qij8VD09HC1vQeV2GNOIqvhIrDn/cMS5hAP9YR5cu+uIveajxzNjNtoL0lbFROjysNPi/4gNXyhOfJTPK6zFFhwUrP/3hD2cW2A13MA3fBinbYyD+Pg6YC3Mk2wTbCqIO+APbErC6/8xBBi6zDx2FejrLYQa/gzsMd1g+37877G5vDAf7u36O++z5i+HohBe4z7T8RZAoIoaoKWQRiX/vGR4mqV6UTQIJP/zckcFnFhatCLr3LaLNDKR58q6OCsRqwDeEpCS+q6v80Oq8TTB8ZdAe/Dj1mIQvZjC49I92aIN6icMS4KcOFBnET3lWBq6aSjGXijR/5Na+SggtTIQSkkwsxFGE9r23U4AlPl/0oCUUmf0vh3g0YYUWT1AQX81U/q2tTZeHRt9KUpue3FQ3w+ufURGar6KJOFUjaELIvWLV45Nt0cnEsQxRSpeaK78mNSYmuYQTP6ZTT+0D/Txc1LAvB6kX+nOric76FyCgyzxlckKBxVPTRS3kKUQ2kNGaOEeZjh+aXFZIkifQWVrFuVH9M79FR8VhYZFlVmUaJ/rtcWoayaAKefTIF1ScBQWX3OEqt5L5v/W9hK8a7SHhRfHTuCmUgIuQ74BKb8Q09AzTYc2shdO0vly+TMGPc5HGHpSl8/7+gdIH7V9PNRHUoc2ZmHctJTpXXpZoXt4ikGIiIuBP0mjQ1ln+SbGon/YRfMqwvIPVpK2vb6pt9tscfNUPjXm2lUsZK+t7FG2+n45v7GEw8xE4+Ep5AEUJr2Pdw3fqCB+KP9CI8hDPDM6pd6NFmO0HbRVd1fhYvwSxDIP84oOaKVeI8kqxOXMm34aUmGfruOsSMn5QvD7EhyJJsVQGRBGXpEhr0hJQWuWPCwyaoFA02Ucr3vvri+G96Lu+0kQs4h1PJ5SvFsUV5lByCTlQfnXE+d/L5eohdPFhA2TA7dBHVjA2DJo8rLiiSenJ5x2HPOl/oB+nHpIPpFzK9v4pEMcYlazwOaf6vSrGIjJMHOm1LaIDNcHURMmkV/KT/FNQmZGAENG74DS9h8QnrW9k2iDh21DkGRPWEBhFt9H7H+Esf+vQKm8bSVpOT481ad7IAm96H8v1Oj8iWF6Xokp5RcrV+2V/8MwTssiFZhjKzI8wbm3wJpAEUqOLECD4pF+pLZGgMvACxeYqZN1SgvnUY/rUiEgSwAsW9grLq2FSm1hx4muQ/AgHv4SLq6AXl2dG2u35iVt9hn/wAmVFcVFgKapWJlZUKYsnEJWvD5Zr1nbe8LD4Ve0znmVZ3Iai/TyXOsU751OYOCzd5ho/gqb+0hMV2dSE6Qsy8tdXLAWqn4MtDrtAFIZ93dnR0XB9fi490t5ZI7qu4VpbgSNXGrbLYdMTAvXxgsmar7sG2Rb14SD5QMowbkwIKC6rhG1tn3a0MthUGvRCH19dwfUKQpMJdPOtMVtqswC+MMIgfJ6XsWCNC67yqx7uDmSsZvFdeZA60B+UkjCAciI3QK+YjD1h0lH4vp7kCUQeV37v88/n9sAg0Lt9PHBb2rShvkwfH3/yq5sivDoL0pF6h5PL/Cw3hGJ2dZB1cAGKV0f47618P/7RZ1pK7w3Pnz0bfvvlV8MJb6hcIMjKu8QxvIfais4eow4cGFTNgLJyGhJxRoInITYNtKUoPwaR0HKTyktKJjTaV73cgWYfh/KavtZl2vHSzTzI4Atdkv/L5LFUQgE5DAMyE5MXF5jyF8zAl4sgwEdqrjK1JEThqixOlR3rIeClH6tf1wNvFaeO2aKqCl604EwBuop7jXfi+ziZyIoyTtrO+DBGY4WlQ5Hv7O1qL7ep8VkfdrbXhz3t61AulApFY/aIla7PA6HghMsf5cPlu899GPSBlLuMQmqVITp4KYVwXb0kHUsnjgvhw4omECucOkg8XCsEylVquepy+F9jKN4yPi5bclDxhbPyKljyXLy2DAs52GO7RF4MBI/lkgZSJ+lRYPhLfJ2lQBdjrXo9dmrz//J//D8QZyDCAyuICyzyxy2iKwxSOZD4QOpOOcBZxECRyQTqtBIIWT9pHS5fGKSjZ34HlqVHHQYUSMjWl2R114eHB3eGP/ujPxyWlIeLGu+Ozpjjh+dvTofzGyxvo2eJ/ZEGV0qPu7ahfRw08Qoa1qfRD3E3KnIjYVnWbIkCA8saEIaNeR9lX1nXPA/dUmA+8cKSmb7KV7R2szIQBYumc0+Y/pHOqWOWTskff8K9H/DprP68ZFXVPOJBOPOYBysEPZkMppCrkiVAFxZylpdWEinazva292I7m1tqoMaEJTV18vWLd9qe8HE43g6DdrYv/EA4mBNUJghuqrG/Jw5gskBQ2YKYX+onNNA3rBVx+LPCsbJQl7DKi7+g+qthsGxw6s+tOH6fl7oow0oJuqtsE/qGDMHNe1lGu7RHvdWuxLC1U+0Bblt96WmB70DGxHSpL7XyGQ0SV4Hx0x/6x+NHfpvqmsdlp6cuB/94eoAckCdbH5BTd9rzygqFVn7TEQU2cR1QYfB3gRCbMukgcX3dfbpBckU45XsFJlw/rDwqcFmJ0CuGbK4Mu5rJD/a2h0+fPh3evHg5fPPNN5oQlobjcynQugRkdVP1Ya1rtvaSGaujdmkLS4piqkEiHU+vGbtlWXYeosMs90VpKAl7ZdwrLQMB9tXQTlkA+uqSifqGEima+nIKzSkteXkmzB6emRmgHG0B0AbQrmnq0KC8kMxWY0kzIGVRwJTHihKH4Ebo9L8SyuWADkEB6kMFly6PJYwC88ojFpM9OorLWFDGQihLdyEeHx2duA5+X/hP/uRPhs9/8mNZ2l0LG33gNJuvm1A/36iOUPK1k/v3H/q9YoQSoaavvAoKrfizIqE9lqy8lscKyqfc6ndtHWoC4tHds2cvht/85jfDb7/40m+WoTDk63lXPAFRXnb3NRawFYVl3KLI8Bcgv7dQYpf5GH62oSBvXJQXeqAfhAecsieP5ZtD2Qvk+cY3+aiPK7socPKEHz7QFS9pLwpMOf807v/1v/8/udaeAKA6WExMHDDNp5btB5N3liZAUNIJ4iE0nQdgbtJNLAJJh5sFRmByYcJ1qxiurYwEio/OcWWSZbDrkWDQQT+oVwexUO6HKHG74bgGvuitgWIav+FAS0pIPh5PrQnrfc3qU7Vbwh8LB40zoE0c6hOgWByI2diqXvam44CjmFUWocBSRJmA1IFVD29Mgy1FpRUvxmW7aVOS5hX7WWE4Tv1J3b6lhoIyYUiBUVLqZ6XDLy54RETr5sbqcLC741N99p20w8cHuE1l/qo8db96/syWlEPDjz76aLh3796ws79ni007UUC2OFiWk6NjKW9dIHn4+NGwrMkLoWTJiAKi2Nsqi8ADlLVcqE0fIFo+OChEbuonXEpOagnKeCMzL2WJX758LYV+5sNH8nB+Ac+oj4kA5da05wkcGqgbzqLYKCEXS8JrrHj4iKt/7j/jyjaFSYA2Lm15yzCAZLEiWiY9YP4AAfTC55NTruHe+JERWP1TWbnwwn1qcSUDpUcgcrn0f/s//3eNQuquBMACIIzgAH36DNQT4mYCNsmD5UlniI9AufOCMDR5pgpMJ2AAg+K6zQMmAvRzyb8AgJ/BcTkNPC6DQDvk9eyt9vAXQ9QIKq10DrdMFw1rkNZVjkdICB7LZt9XVTrMIh9An0pVP4TkmYGUOn2d8pIwE0ovGOQnLfm46EB/QKBXYCwpQhwFBljauz0RiZtlYy2tFVZ7uLQFUr5oqfL1GEkCxY2yva3hwd07PiyqXx68tNXmJXusIbzU3KmO1fIPBY1VB4vPta/flpKjMHzhBEsDiNXDlvbIXOCAo9DKR/mKrlpuXueRXONBxj99ZtLhURXTqsM+o9A2RDHk57osS9WjEy7USAlUAXWnv8ye8ONG/Tbf6b1cVoDI3gy8b2Z1MiowwMqNeG9lpLzQSvnQy9aBdBokfMVEg0UVQsfF5Yn4w/fO6nVXf5xPPOJbX+THwBS9hb0Cg0v/9//hv5+TOCIBNyroMwcDJrz5q/IF+TxTjmYfoFzqh++kzyyN5JS8UWD87pCfm1G+2kFAsLzcdSZOxZ3XXzlQOgpNG1FegHYQQlyAgeA2FiA7YQuzxQmzhNN9Wypm+fZXIxflJY6ldOgA8IOBWZvqD+24PrULJq/Law9cAlF5po+dosApFwU3dAocyw5QD1a4/E1hm2Jj7XErTXEan7RFOKe0e1vrw907u8PD+wfDxhof+DutW2fizYYs5NLauvduLGQ5OxB1s/55nydhBOgXdfOdawCr8+jRQ1tcLCoWmImS03QO9PilQhSHejwJqG7pxYxGIPQz7oy5l8nqcOTHssHWSfm4CYb8nPn5/IW/mxXF5GkCCgeNMIb6c2ECC099oZ+6apzG8XSc8gEosGW2yR+PEqnnQnwjP3XRPpdnJJXiAx/kq99l5g4/r6uSPz9rymdxC2oyC04VeOWPf+9nH5xCB3tCb0P91xoqoNIe8pB6JGBMZ9CVw/GzmyaNcdlPll/MYJ1jqPKlwLKU6xz6oOgtn8qbLrGJ8vSBATPzVH89fK9BYfA53eYk0882tWTmMzwolahSWrN61NbKzU51QfmjwIEZXxpwCupyrc30P3H+2ZJWxuUkCMkH+qCm4xvOrA7l940x+ZlYgLH9FhFXZSqtggD1cqIOUKcoND2c0u5qybu7o+XzhngsfnAJghUPe7R1WVpO5C8lbHylpMZnpNPXTpWP9uCx61YcB2KbPnleGt69fedLOu/eHWkS3lGeyosV45NCTKzcga5vPxOPvKh+uVw/xIoxrvCXPFVWiaqnJjZZUaX7KYZkB16RV9SZHgBZqDeiGO/5CVaJHlv6wDjFjfwUL4WtLr6LVuXbuKlGXK6gQhfyh8t1XCYqwHxRfbz8Qp3kmT11kTwT16p3XtPVxjNhK/AcQR0Wwd+txNRXLChMmJZxvW+R37eS/CdQgv2NoPxIFWGUEaH0TSHF19cX2dugTEU87XrfyzJXSkw1lHea/ormops6S7Fbuomr/MQz+6O4Wwil6mSIQ0udXqpVrJgY7bISENKXvDQeFfA2UBbRQ/ooIORHOECGmnDqoFnaLt5IWOXO6DHMt+XyzT8Potl1NlR5t6MeVhjeOJvDPpzTRMYzcCzujvbAu7vrw6b8m+so36bf7kIRqYOJmRtujJd1RjwHoBegLcaepaCyyuVUGOXflOJe+3VOX4yRf0vWh6WjZUTraoSfZXpoLz4rTH9IVxtYPFryVVvxJ/ervS5XfgU1vmXFfYtJfu6L86sRTPzwje2Wv2NNMxS1W2NB3tyFdlhY+jCGnbv1VyS08W1jh0ubysZXTJnoMga+UQiBAp+1SAaJY4Xjd5093sXT1BdUC6Kd/vO/xuxPfv/3rMDBEAcmPI3vkYa+C/JaYAiYQpQXQsudDzMb4UJsD9mnMsYpU/UXY/G6w4qHzljKulBeltUv3W9t+ZTVzwyhUe3Wqa36x5/6rgjnd38tGMz0Crf966J+BdIuWaAFoAzxLosCtvqLR/bOwAPVEMDp24MvfTh1NWcM+/8RKOM0rb9RSGSVj/htaBuxqn5trUuJt9eGvc0NX1M9PNgftqTAvo4pIaNJroxmBUBfeNxGnTya4h1qxoelIS7jyCTIl1B2d+oDCVCFxeGzOJxke2nbKaiYJEK1t1SdjAv34LHQRbsmEsaMPano9jfGUFyNDW1BH1uLGWegi7FkTOUHfc2zEmfxnmsJqy1IUJRw1I9YYICpDGXztkbhMhSjHDO2nO5HXgB4xnaEx5W1963Havk0EBNRQdFDfQB9NvLX/LShCbUsQQhMuI+7Ld4ddofmsTo9MgrsYUZMh7a8xuo8szfo08H0voNqu5THCB+FlC1GVj0gQJ4A5daktJyestQDKONDGikvAld1o+hMDAjsODDGm9qj4K/0yntrXwelt+eR4R0QfzCA8IE9pA+zOhv20OcJuF4Julo3P8NX8vRtg9yg4hIFirwhy3v3YHd4/PBweMJrmVyup15NgjXONYG5rOSCfS1I2O1KkZkZ2A+uaC+6ui7ry4bWVnJlePXyjR9DvXn9buDHtd8enwxv3x1rgqg9qA+cWMIoL4dToBps5SWDS7xvLSUR8pzUPysKeeonvIO2M75WKaWo8dSy+vrCuKK+bak/XsUh08oP2SadcWJyFsfYNoA0W1j9rTvaZFa9OFMQb2iPPbxyuk72vOdnJ7bMKC8XZJjs/KUZ8Yh6XEYyRd39+Oi/RlwBaYDoKUJwF2EqmOZxpYI+Lf7bsAcImGIpw7yiJG0RpN6enmle4lFOZjdcBovT0tltFw2307lbq/ZQaAYV4aQMcazHuDHT05S6fYhEng5CV6Dvw5R/0/B/SVjEt74PKHRoywSmUsO6ls28z3xnb2vg/epHD+7LveuP5F+3PRoWqu83fIOnG9rjwteV9gojceE91vPFi1fDty9eDieyOLwq+vbtsSwSryhyuYHLGCdWWsKm1V0Qb1CYKLBQPfDSua4zap+pMDxkfFk10Sf22LmoQvvEwevsz6mfiyXQ6zFwTs05SuvzZaLKOMUFe5iGAeqAbNpniYzLO+M8MmLvCw2RM8pnPADctBPswf1h6cS+J8gyivuluGDiyecL4cIst8gHgSZSnYqF9ozWdTZ+wIMCyiDN/EYEQoNyyd6krGgxHAvZWVqhZ00JCMtv6iUOqE6yJx5nr6SJBJVbKSHzfrdZXi1pYnUrXsLBSbXaJ47y6QNx0JV6GRAexlvKGopSTb4sBW78yEFVW+hBHuXAN3go8TFfA9TZ8ypthH7CwKLwwvyihCmdePiL0uEWL8k78qYmsUtK2PoqxZc59nd3fAWS+8UMGCeqfCyQ03oe7dWtKninpeDOlgRTFniD9495CaT2nyjT7t6ejKbKXGqZKGvp5bN4sbO3P+zvHYi26+Gbb57JOnGpZcMn0lzIQJmXV6Vcqt8rEugXXRw8eeqAV8XxOeQXGKzwGmOeRSOwuCg50POL03tezOBSCWOPpQSzmmSZTZ94Xo788FwfZJwAHOqhr5ZLRXBw5XsJ6hdxAOMPpXxk4s6dO+Yd5RgXoMaG72jXZEKay0Kn4gmTBzcILKczQFwg8cEI1xSnCgtOy08hjY/X14ogCAyRTpcbhUkbAd4AQgnz3HfauR4pG6tLGepLWzCMOAbFtIqmnoZ6nW6+j33dhINA4uOnLmCarw8nroe+jkXQtxN6U0/6dhv07ZKPftVpaVlKeLKrvRlCiFLyKd7wjXTQy3C5xLPE5GIIQg6fETzqtBKUAbSgct2Ul+yxPFZUjd2zF8/9yITJkIsXX3zxxfDtV9/6OiRfDeViDntM2rHlEGBVOXzUHGREud130oWWk+Yukk3A/LNKl6EAyAvttIUy9+OeOlx3A8oRJi88ol8oJgdTqcO/Yqly+ImDPygx7URugZ62tAcspLuNNThT4NswlfX+dModxO1wmp56AhIXY2NdEzbNRAgGfuKEUyvhMoyWLPKaLEI/U8XS9O0AYTDMmgmWhM0ttHqLTgSuBBRgYsGf+oNObzM0IK7MynyYH8EYB4g0ECBv8oMJByjPst3YQfIlL/n8eKQCdhkDP+oRfxAmtWKcSXuPAuqq/Xv1D3rg09bW9rC/sz8c3jlwfVdSQC+F2TvTPlaN1Zi/+cyNK4Qfgafe4lHqghZcAJphCT/zeXJ85htcjx8/9t1prmsi5OTZVfvcyKLNOiEvZUJZaTv7a+RhmQMsxm+C7JVJw1+/pFAoimd9NYhWVmF+TKY+MBH51pknJvVBE1G9aKEyanZ2m0+AFAOstFh55d1th0ln+yVLDO1cYKGfyCLs9zlPs8CRA8D6o/61ITI/ggHyug/xpHAfXhSfhnD7RpOetJqBamk9zRtiEO64PfbEUg4/HZ1ZBwmWmaAeJm/KhQaYkBkPlzjSqQM3NKqY4yqesm3GbVftgL5u6vX7wrIkWHQgaZRLGKAc4PoafhdQrudBXCD9CiQe6ONRFPZXCIsVeFImmHaWpHwoCcKE4MJf+rixtu561tc3hjdvj4avv/56ePmaz+fWlVb6EprMCy2tuW2l0dJY1TNPC7uaN89EFy7POrn7C55oSX50ejI84MfjfvRDt8etKbYq9w4Ph/t3D70Cgk4ms/DQfaA/QgTdtERxGk1A/CBptA8yriA0pc5gn+7JSWHiU0fqhgYA2rCyZ+cnvoDBqTN9PL/g5lrJGvylPn5IgOUzckZeypIHSL24oRMgj/vbMJCwFfj7gDx9voQLEd4RR2bQ4eq0MTNgY0II8BU0jQ9jBNI5DYs8Giim2+ZGuegYQra+Vsth6gukgxkEBgiX9mBUDgsq38gYbtCw7x7TArzaVcs92nHbPIh33SzL69K9c7Z+BtLH4knRVPwa+di3FVqCU1riT/m4xPf10g6TFu6VJr3UF0iY1Y/DtiClHPQLjMVkPF68eqNl7W+NnBbzcTnfLVYiy1j6tqP97727BxLOPR/Q1HXNkgW39b5u0RFWr/xFSfbDhL99/mz467/+6+GXv/ylw4cHd7znvntnf/jZT3887MrPhwHoS/VTuqwVgz+ILn9QwmX0o6WGDodPXR77maglj/AJZLIphZ3HmoSqjkWQNJ71orR8QujivG6tMdldnV9oEuLrJfVzsfAXWUTJ/RiuG2f3L7QLzDvlJQ9AOj6Q5+3gyr/4kz+a/Tph4DaCF8VP4zR05TaixueYFccA2hVRIA/v7bbZSjVWOS2rCV9l4NQpGM1PpsAMBIy8LO/qgbvGRgJQn5ypMOXGtmqmM4WKr0dWUEte1W9yCUnInF9pGmysAsKaT5qQjzp53xZ68FNfZnPoJY408jNgoavnVfzqpfOPdJY/AP/mwNJXNFT/SvnwgxZGhREerFnqTZ3JZ2HGfc9PqPK7UdqWSNI2xV9+sfFAy1le7jjSXvQlnybCuogH51oOnmvGXd3YHNa3yuLelfI+efLEz4kvOV2W8PLclksT3NrikIrHRWxToAJeXPH+tNteG+5oWUmvoHl/f2/4i7/4C78Y8Y7vbaselB364eUVykt/RD+y5KdSjUXF5xHhhXrrNPe5QXjB/+Md8c7YgI2P0OpP37hI1VE8ZeSQWZbfUij1sW6IsZ8/94sZdap/7a0Bz79p55JDWskILzOg5KGrkeT2aJf6yZe3mGY0p7MC4izpydBjwJ1rmPAUkp7OJ9zHw8wgcQDtlNCChCWQWFtb3JYmBs9eOHBdWFQ6WdaiDg3Y39anbSLAgBnQkAkiSBhrzCyYGS7tJZ5w6sNPPEjZ5AfqgKcJi+hLfHgRTJ+Bvv9TIK1HgHzBQNJpt/hXNEEf78UiQFNayY/gg2P9dVpsqy1lyoTDquTNGynvi9c+TOIRD3HcHV7SKgQEmLj40oWGSe2UMDOhYoXhF0D9WLOyzBzolJUHmaCwXizfOdzZ29byX8jbTN5/c/qr8tzRpn7GC2BCZz8OsJpIv7wvFlabogtaQMlMUKOjuoq3gLrrfoSmYLZfrse8KujHAv4mDX4zCfF1mPeadNhqUYcPt+RyIJc3rgKUpa7UQ1tAxpS4vm0gcZatEALE3xPYVzCtCOjziVMzga2ZRIhVUxi+2mVO7OoJoWlzijAQF+bgsmwDsSAq1X7su5QyHaYdXLCvGz+XzcmbGz0IBGc4lV7PDvPyNIPIYJtGzay8+UI+0mA0tDFxcCk+bZIO4CduEZAGTiFxSa/ZfxwfgFnfhy4ogzD8cT/k0jc/3pKLUI51FX3wH+AlBg6H2ENqWnOdW9rvemWjIArLF034oicfBHx7fO6LFjy7pR2QfdzSsnh6Q5v1GV1e7oePniiV94TvkTWBhSYmR/gJ/3g8xKEOdoSxhD4U4Nm33wz/+OtfD998/ZXptQJxaCXweLYJCBpq61bhKQL0Gxkk3MuF44X0nfpog1cl4WePyQfQFiMQIAjyWNAjIxmhf/SXNjgj4Syi5Eg5ZJjgAa8T+rEi/dLMF36GNudVmL4mLvHII1CTkej+F3/8h7cuoVNpGljUSDrHIChYoDixSE4pkGoQ8TVo9ds7NQvzkr3v0lLQ+WirBglCEeDMspIULcfEEO2zWJZdsCRWXpjF78P6c7PK419ml5/PvrDHyJtFvEgPTSxBTT20Cj1AjXD3VX88HK+redW/0xMtH8/PvFynLDUwONAJshpgmch1OKqql/NbTtFEGI5Um/S+6lCiougfvCWJNPhZfKsuNrpduMBLuqrM7UJ3CQM1tz7hpz65hO0K0zan1Swb19Y5tZbwKm1NiTtaUfDTNJyoQg+3nI60JDxVOxdq8kpCyIUKXvy/vj4Tr66H7R1NYlgwHp9oQnv96u1wfHSm+D3lhRZeKGGC5Sqhxkf18PVOxmtnd8cu/OFRFs+dj9+9Gb79+tvhnbYAPEPmzSL/qB18Ep3e+4nm4hf9K1SSFB4DrP5JwP3pH/OfyRb+wPLihQNwV47vs1Ne416fWRJSVrQzPM4pmWJ/y+du4SvIN7U4pZbAeeuAjPDdbNrf2d8dDg4P/KKGVxk2DKwgkBnGTmOMnz6ICLcl8OeK1Q5LcoY4Y02TALTQZ5Wwv0oJrEQNbvMDhKdxgWKMWHhT1ZJPfSnBaQyjWSwHTVfcBNojmh4skBa4atfLJdV9flVf518EpDNJBNKWXdGnITbCfKyFLQZMbsj1Np5PYlUoE2uGYpGOpQD7rz8STzptR7nxg7cBk3fyFFYYGqflKj38wR1naCD+Pm4RMB7wk/1fBEeS5PqhGV5w35kJ9kx4KTKuGdclnr22VY34JrnXRKal5uaqD7I4L8hEAlLflr/cyVaECVFxre2NrXWfyD5+8lF9fF/+OuRZ9t791esXUvJaSUAP0zsHnrP+iaaZXwjEBRLv750JY1GhL+jnyY1eON3zO+Upk7FMefzwC8uKYeLiTx1KcRFlzauKu3fvuj/kByiTvtDOMjIITwVpC6gxnh93IOmlslFbjV8K3IZA3B4WpfWE9EubKCA4jUt+DxAzoqrDRwzPJ/lUjFOlvCnD9cW84YESofSaMI18+IxTP8oq6xyk7R6ZDGRUjGKt6mb5V8w2w6UwLNnZ87H/g0YwA4ai87kf/DNhawMeNC/pZs1mhQ2cJvRbRwqHDtPSsiUP2MO0L1P4vnjzU0rJZAGb6TeXLegHWxN+efGcickWQ9lUle9CK0ytVgLVgVvnELKKKqtOW5DBXG7IBMjBVU18tcxk+ck5wr4sFifP1MPHA/yuseqGFvL6zR41zdRLPIA/e1ziZn3q0GlZhYHMQyBbEPIrTR7X1/PYckh7agrFpS7SfKVWyDiDgOPVZ+rbUF/vSHn39u5IwTfdPvKSCR60XMBL2g+djYZebgydvJj+hoHvVWAQuC0uAlvQOt830BEYfwY+8YG+7h6892TG51hfXEVxL7TP85seV/V5FoC6arbXoLTw92Fg2i+Qfm1u1CwaK5u9B2nkof/9wPRlE44L9G0CN/PBWb7bYKyHPhb/vgt7WFi34lj0hE6U9UJYLwmgxJqYpN0g6SnDBOkPv2tMcpkDHtQhzbnHiqU4h1BR7ow7bcE3JnnG8L3GcF15OcjCT5oPvUR/5eX8o5SFOH81RF3BHxnq5Sn+hFOu9/d5wMQH6Ct0gKwKoD9jnfynR8deoTEh0RdWIHzUj+0VeaCd/FFeyhMXBEIXSBzt9vIS6GnrwZQkc19xX8G0MmBRmUDCPXFhFIMYrLg6Vf4AsL7N8vIccQmBYV+i2EvtNUAsAXVgpW8kbEbKiZl14MCsWH7PuA2x1PFrXmgoxonuWD7EhbvW2tD4DRqQ5R994QBMNWv2XqsTc1CUgUzvfoumIWlYuCkqaeShZtgMUPh1G7CHC9yWN/FTBDJeQSwuemkUUX5lT37e7EGR/W1p+NMsc8oRySaEZeTWxqaX47xpc3z01gLtPIKUAXiDCzoYM6wair2/u12nzOIBH2NnJcM3uO741zWYMKs909+2V5RPXOqLy3iZn57fVFZlCgnPyyE0eDvW4lIfdfOapH+PCOsv5iB3yB8ny/Sde+HHx++G169ferUAH1g6o8AcambS40UN9v3+1I5oSDu0MeuXIOGp8oam2/yjNNwCqSwNBPu4Hvo8SXNDjWm98o5KfDsZSXd+lFKDfI1QqKN1dRPhq9kSYUEA8Pfl0tkgMI3rcYQlW5SaYdkP8XG3EmTaDKRc2grM1/UhvyxUH8A8P3tIO7ODmAbTdgJj/kqPGzosLFLMMm4IFS/hD37O61fzNFGhvOS19aiAJ0xWQnxhEstZN76G+vaU0D+A1iZP9sY82+WDAPCHCsMDxh9govYvKcjSko9nyuyLsWgoGXS7rMD7d5UA6vtdI+97TL+jEEEgacmHG7kkTD7KZYwZf8acVQHbt9evXw8vX5biUhaLyx6em1a7u/uug/xY3mwXqNNtsWUxVN3EAWkzQPwiTFrgexUYSMd7mDID6DveMwAIY3vlpRz+vo4eqI+PhItvRoSomFFWFibQBu+betbVfoYw5ThZZBODwbKfngr9INy9LvpDTy2NMc0aQMXbGquuk9Oz4aw9OoFG7mMvrazJ+vKLD5o4lLuMrMoJAdMtNGA1FmEHyT9i5REFs/zh0RSrH9+PZAVzWlvxNfmJcCN9w+JygMXhFchpP8/iqy3K19hxeHVnb3+4d3B3OBRyQn/KY6bTY+dD8RBsDnNQxgcPHvhCQ/bC1MObWSdSeCw5Ey8vMKAg3DkmH0rRK3BPg39cDWvYgLQ+H2MCAsVTjZRnKnhfkwsufaGNmRxUASWJZ3L8zTDxIdu2esnijemFxrv3Do1Y3tnjIpXnZh+Pi3o9CP1A0Vp+8ovNRvzpyyII3UlvVXw/FBNq0AOEw7BUaGIa0dMy5A2mzLT8FHpryrMz9ldaGTk/dTPT0RaDYAZqCeV627I89S5y61ZLMRcI3bHmqTt+WyG1STsMXmbW9DF1T8M9zOWXoiacuEVhgLp6/C5ImcC0bBDFofuVH1FAgbU8lJXkBLo+zOYqnJ8xYKnL+8L8qgIHTyjnw4cPbYXhD0he+MPdaB6v8IiK8UE9iseytlImxpFHR7uy0tcXPP/92s9+v/zqt8Pz59+qHi7TiFa2O6qjEWJ/6IH2hGd5OojsoKBR0j6uD0/LE0ZRaQO62e+CAM93sbj0G6Su+rpIvVcOIh+eHBv4qUcD6qZM2iT/d4113CnMXeToCwCkMSBU3kPfEB0HQgBEZdZMHH7i8ZM/szCKQKfGZcUIDF4NYLOqskYclKReXJB95y4nfhtbfgbpZ4+yxFhGHtmB7FWng1TGtk0g1CsMf5OHdjwIAr6dhDkP04mnnwH61vcXobMVbfGg+64JhgUB0y1pFnj52R5weg7arzrWlF81qz63oPzUFxzHYApuvyGQvOEBCNA2YHJUP9dF2atxeFUfkqvXBZk0xXU/32TZzLu/e3s7w8efPPXH3O/fv++8CLt65/Flf5sJkA+s17VBHu1pIlZeaIKH9P3Ft8+GMy1HN3neqzpQEvOGMWx0sZ+MXJHGONAPrmKyh663gOgz/aevjK08YvZ7tVtXaYuXSefZsL+PrT4rylsyLC/I8PGuONsGVhbv3ryWe+Tzk7uHd4Z79+5acVHk0AXSt9xaw28a1zZnh6E+DBQdxJPOW1mcL9Cn1BEkT/zAfHzpR41kB8kUnMb14UUAIT0GpmUSTtw0vS+L38ohP0yorz1sSKnWNfs/Hh4+fjLcf/jID/yJR6F5hSyD7DqapUkbpVDyiAmLYEpPH+771jN5lmeyRA7kJHUGWCGESlXFGuO6nmZ1bCUnkPZDQ992j4H4k78vBxA2f+Xy2IytA8JFnBVX/3PizMfu+OD77q6WxodYoHreydaDG26zNul+W7+iuOKQ96t8E5pHMLyswOuC7Gd51Q4F4cMIKe/LH912qKebPPAc9AcSpFEZ5yB5Uq4v35dNPhAF7GWFiYX9LbRzBsK+njB52AagtDwe4w0sygO0wQ/LYYEpx0TEYSfQ58FPPYn7PiDfFHuYU+A+cVGhReFF0DMOBPqywZ6Ri4CyVltmU+07ERTflxZitXnOtn94T4q7PazJAm9u7w77d+76Sw98qJsyPllFKFUP4khbMJDBz54FJQK9bRZHQLSqd5nMQWC+TwwKZQtRXsfjVbuloIoDRQGHO0EUw4cytNvycTgEHXn3lFUHVhnZAqvNwpEG5W28nPKzzwdAex9XVqvC8No8l+JYebFGskDQxAKFHxPjvvIDWZ+HTx4Mh/fuuNzLF6+G16/fWmAZGxTAKOvCLTn84RkWmMMpkMdGLK85lETwEXraZVxI5/M8GTueCFBD0Twuf1E+f0yACxtiGBOF+eqhaPTLgZdgvjpTX5spOQCZSFjus98904Ty4vlzLem/Hd5qv4vkoLTsyaGNvnDesaZVRvgNfdCP8vIyR/qMHLphgXmqvNDOoIff4Q1QT2RUpgH5jUzobVIHA5KflqGLXOTv43oIAT0RgT4+bQR7YYu7CCifgWJ/6y/mCyUntsAS9+FSefgu787u/nDn3v3h8dOPh6cff6plMktcMUNpWeYAaQ8lA3p6elpCf98HIGHyBlzfDGH0yOwp80HKsuxb12BG+NYUz7J5JmAaZLAmnLHclE6gr7uPBxLu06r9ZnUs4UWfQf2DN2rBLjeZ1rUs5pojbyp98unT4aOPHw1bO5vDi9evhi+++NJf06hXMusA5/RUlkhWi5cSOMzi5fz9nd1hd3tHfZJ1va77wCgu7aL83Grb0KSMsrA8ZRlOfE0MNbHgkr+nf4p9P5O3T7OrfjFhuq+Ku9IkwtKdE+YXL14Mr169svUlDXrY57PaQIG5dAMdVWfJA+VRWn+gTv7QCc0AbhQYJB0MJH7q7/MEkg7OKXAQmDawyN/HpdwUUk/yki+MnPrBAAoK2q+y/hqHZqeVtbpvC66wZ5Iyb2zu2gpvbmuWvHt/+P0/+OPhv/1v/zdaVj9WkdprpP4wF2YyYwLEQ4cVpQkFA5yTSPZBfR968AsBmkuxX2WJS/A9s2tw/TOZ8pdlUJrSWY76t2ptBUaLALqM2q89HFuGcqm7bydK932Qfk/5TNhxrQ73r9UP0g+Ro568H7YltLtSprsH+8PTpw+HH/zg0+Hho3vi4dXw/NmL4Ztvnw/vjrQMFr9Y8eCimKcn9QgF/oPw20tLhF3WjosQr1681vZG/GpWE2XZ35dl1xaIQzTuEHtJD0rhbLUQBWgT1gqmUNEjsBJiUhJiABkPxgU0+5QlSuUVAF/FfPXGP03La4yMFyfsIG9HRS5YgRzc3ffjMYD4yJL7pn4C0KjWZzLjlYQQ3gOUAUaZYnya7LU8uFO5mxqDDxQ40PuBabiHpKWOXliAnog+HcDfh4HkB4mv5W995IvL7XcOtUzWIPNyg19tY78rxb734KEE7OPh409/MPzJn/7Z8Bd/8S8ldBI0D60UpB2epc2epmDSgokPLSBQZUuZpmU82KySZnGU6ZiuOJaS/AofguvXzuTPEtDLaARNZTypqPh8uyOkzh4TH1iUTj3wFUFjkYoy9nWTz5OQqOC72VysePr40fDxR0+1dN6Xfi0Nz1+9GH7z2y+Gb6XAfNeZT7hiLSk7u5IpRWYZi//o7bvhWMh7sowoy00UvBRJ2doSPMriR1tSiNCFG6Xr+9IDMUlLOm7GBcyed1VxXP3E2vLFESwv9LC/zdczWAlQHuXMQRrp63xoAOOgntA30rNs9vQAYwWEgwB10SfK9BB6e5zCojxMRHNAZGCaucekBxIPo+J6EAR9J/o8QMoF6Xfru4HdIj9WxZcxeEgO7uxoiaXwunBDuCrrcHD3cPjsBz8afvj5jzWDH3gP9Wd/9mfDH/3RH3kwCHNTBjcDCNqaoYiaHbNf9X5YWhMsy1qIVcLFGuZbTfSHZSEYi5n+t25asOrRCXtf9pQlUPzSPL9EzwUGPuXKcpNlGp9wZY/IVUR+ioM6ocMWsx2STXkH3hYfzDigBDNrobBdz+xMSLV057tQ0Lezte2TZk6cHz68T04J/Qstnf9x+PLLL4dXb17PDm7oc05caQMFoE9MnjO+ixt0Qw17ae0fBW+8tCXTUnpNS2nuoPvD/+oWtAOEPaErf+RIJBsDjeVOyx43t/i40Xd9eT6cn9brj3za5+UzTUCaWMjDO8iP7j8YDmQgyE8fbFl5Pq1VE8t6gHjoRRGDxDHpuF36KQzdTExYWMLhfdIS/10YeZr1uVniDxQYmBYGe1gUX+FW+SQ9AkOIOAYQQSF+mncKlFtdl5BzqLGzPSxziABjUZj1rWFNwnL/waPhsx9+Pjx58lRLO/Zm215a72sG/ZN/9meyHE+8fwFRYPFgxsQeIsjQAqMyCPgT39NK/uSbYy7pzc1lAiYJg5TPFlZVriy/H3altHu72h/ubdvl94j4YTE+JbO3JYVGaLTCYFkdi+g2m2D29AAJg6EbSJ6MBX3HHYG6EST935ZyKPHO7qZWPZvDvfv7w+Mn922VeN75+uU7LTffaJks5XvPVqCeDGCddvbY0qx5IuYEl30yFyBo269kihZo3237XCwXE9+2ylGGfCg7rnmMgqZfbGuEAfdLdFKuh/SXiYNvdpkX6i8rApQVa/vsm2+9ZD4/PbNc+K0ore7oA/RTL4/VTnhNUArKRMQSH5pTP/v9+klRBx1PU94mafLNxIKr0XI65wSlD8XvAGk9AtANTtOCsyV0MiZzIOl9HJC4CFTSYbjT1AHcGgQUhR6y9GmKgiAjX82aeOaaYaKoR0ySymqhNVxr0GUWpMQ7slC7Yui+T6EfSHGffPrxcPjwgWfny+sLWw+YzkTBhQOWrGcnxyLh2taO36uN4jE7enrRpOCfmRQijLM3SkQE+zSWhUHotUVRXjDAUp5lfZ2C1wV4+kte2uSTNZuiZWdzZbi7L+ukrdT+nXUpx8Hw9OHd4Ynwo4eHw/07O8M9CdVdWb91kbYqIdmSkmyLHnFAPGJFgCIwC7NnlXJ4xYBQtLGRn3arj6UMgZTjbSP65zvp7zlIk/VfEYpGLP/m1oqEems4fMCyefDXOb7+7cvh17/4enj1zakWFSvKy28maRWh1dHhvQfD3fv3hvuPHg77d7Xi2dsf+MVBTqNpH+HH6n705NHwVAgNnG5jweEVv5O8LB7yuMYyJQViLN/LCiLq21hAr5LEAyGTuUyRkXvc+bopqYwLkyUyhtVl/N++fjd89cVXRpbzbFtQ3I8//ti3qda4YafyR5wmizd8/4ubaZs89lJeJiQmEN6dPn135H7x2ilzCpMIkkSboG8RIhpKhB5SeX+bJyhrq3VA5z4K4A1K3Y+Rx7HphPUDDjQ/8sij7VHyJpCKe3CFDacw++X5DrjpNJ0QikDFNzoJo3TJkfiQ5lfBxAU/+9UM6BcIlHttXUtqLXc++uTT4Uc/+pF/WJp2vPwUcoL47Pk3PlXc2kYZ95yOQGNFmGX5miDtf8A0oelqFjr0EweTp5jyXn5CnQTMKD9Ku7Wp5bCEn1/5297g7uySlJHf4F0aPnl6z/jk3p3h6SMt3w53hwNZvMeHB8Mnj+8P9/akyMKH9w6Gh1KM/e0tWxSEnr5kaQqN0JIJA5j2K27GJOiXNJS12WD7LYhaIWyK9s0ttbG+4mehX3751fCrf/hCluutlEr8XNn2cndzU5OqhJxn8VgvfoJ0e2fXr1q+O6470lzsR2HuaCxYWmN5j9+9db0AcYwLE08/8XEKDs3QBiDKkRfoJ29N1krjPwyGlMZvSpFTk8DF2XndYWa5LFqom7K7u3umJ1Y1YqwFnC0rz3a3tGXz9794rVR5aIuDTVyxXO2XHAC1BWmu0O2Il5SDbiug840TbTDQj1sPxE/RH7XrCwMJ9y44VUbH45GlpOdutlkjiboaUKfUCEVmQqMB9D1jMca3fi4uNcPxSIETvKvBXxuEOGpQfn468kYKvLvHVw8PNZtvycptDvcP7w9Pnn40fPzJR8PTjz7SAGhprTr5lQC+CsiVvOfPvhnevX3jWZCfdTyRIHGZYE0z/En7BIy/+gGD1R505m0fC4IAWjw4cvswriXdisqsSx+xempLfpbHKO3yzYWWirKcsiL8YNgdlsm8zC73gZT23iECtDVsydodaBm9K0HZltI/0FLuQBaBfnHow+detnd3aglKY/rH3oyLEea8yUVoGBPRqKhMQOZnR7/7AOnKyYfWTbf6vSazss5z55Wrgd9G2t1Z1973bn1x8uBACvfeJ85fffXtcHTMT6DQQfFb7WCF+PichtQ0+DNDmlyOj9hnvhuefVsHRJ58pOD8NClL2JcvXwznsnb8GNqeJtZNPiiv7cOq+l330dUnTVZSEfGWVU0pEYrNc1zkhJ5E1ugHL1hsMLGRX33krSGeVT9//nx4gzyoPt7Z3eUlCyknP3AHsLzm52bh67kstrikiWhdW6+DYUPbtRX1la9q+Ksv6vO7t8dW8CgwdOXb6JEjLC5AmCEAS36I86AZ+jECEmaMEutxU1mQ9nFX/vxP/9if1LFyNUw40Kf18QAMYtaqeKuB/XQeplqgWhHnoSPy16zJwPMZEi1TpMghSiWlyPRQ+VAQDfre/oGWy4eyprti6L3h049/YMW9e4/f7FlTViwGe5KL4cW331qBUdhzWWKW7tDJA3Z+GY4vLZ6cHmtptiblLcY0EgXlS9h9IX3k7QwYIj9GktIy069K+G1plbAhfy2Tt4cnjw6Hu1LYrfVlKa72UVrC72mve1fL5L3t1eFQLgqMYrMMlrHzZYndXV6G3xjOeHVSfeC3dYuMElYu13uIxVM+HVNpRbkVVHnAQPx9nJfZKLBQOiHhv1EftO3Q3vzgYNe/Ssjqha3E6enF8PrVu+Et37niebwG/kJK/VLL0m+/fTY8f/l6ODk68fmD2xeZ15fXKsNe+cQWlgmIPSe/C/xS+1DGiGUvCss5B8rES/FMWBdSJvaLzI70E8XgczeIERMP26J6Kw1Lyxhp0lR/tqV0nBlgFI5k4bmQ8erlKz+SYh/Lau3evftl7dUOkziTC6sFuyqHHEJvXhHk65ABlvu8ZviWK5/iNzTCU+hjUsGFxcSRhgxhfwEmJOruhsDQjwlAuOJK/qquUl4QXSFu5S+kwG6gQyAuME3rwZbK8cVk6CRYjc4rMB2LArP8YDY712x3xcNvMQ2XMv5JUmVitcF+iFtWB3e1nLz/cDicWd7P6lBKCsIe23daVTNC8e03Xw5v37xxnby3iQWD4dR/qUE6EuM5iOHXB/JsjkkDpBfUIzJFKxat9YflkJClEWGsFnkRIpaFtvISfBRxe0tKKWv64O6+l8HgnW0OplaHx+xxH92XZbsz3L+7O+xLyR8d3lE57advtDTTzL+iPdvh4f6wK0UfFHd1eWbB4KXyS/nhHeTxHy9tYJFvuGMrrM/0qg/qAMrpPkFrQxFtl3HxeCiCpSa0b66xx9SycptPy+56FcCrgFvi/3vtuVBevhN9ouXosZbDR9r/vRG+5FDo1avh9du3wztZ3BMJuL9hJSHDOp2dnImVrE5Wzf9jLWGPj955T4q1g/9YXpSXT9Nua//LKPDhd+jzVy00TvSHCQBec7HEz9DVBxQXBeZONHfIr2QUeMvpROPs21Rv3lrJ72sL8uDho+FA/aIt2mClAM/ORZc/CyujgqKzDeMQFCVnee030pSfb1WxBL+QPCFD8LkUrSZDLHDJ/rylRYGJX6TAlb8wMMbNh3slJmwLPFXMhPt4EzEJA70CAx1dAhSikmd1SthFioRS+wsxCsYx6/UWmHQrMJ0WroqZjx49tdLyDaWPPvpkeKSB2NBsyv7Scil8reXYV7/9zfDmzevhXEu8Cy2T4QAdvVA7KDGspGbaoT0OmgLEuWFB+kvumV8YwU8aZsaTlOrkTR1OkR9q//rp04fDZ588HX7wyePh3sGOrMKal8iffvJk+PSjJ9oC3JV13tESW8tKSeTl6YkVlX3yvialfdLUAC8SsEqhfv9wmJRgY6MmDKwPCsAWhI+hcYfYAqQ/+m3h0h+0TqEmVvdOba5IebmksDoc3OEZ6K7oOxgO7/KR9S31d3U4Pjkfvn3+anjx8s3wRlYWRUV5j47PtNzUuElBraxSbH7424d9CvujcuzXxWeuKL7jxQbteflipZ8RC9jHc3K9JWXZ04SBAiMbKDBnHp6IEFZPNJySs0wmfkkrHX4xkY87aPukyfRKZV48+1aTzUst01W/2MCkwKPEe1LgHe15lzlhtmzpf/GT/TEyyCMq2oUv0MLJNMB4Z5kM7Wy9kJ0siwOWC/2Rj4nAstzSY6UtYvynfEAUMxiYxbV8VdeowIGVv/gzPuxeViWY8KL4aRyCVY3gw4lgVKPukvNSTlLXhMofgxOzLmx5mfk0A77PHlhlhRyuoHIbWzvDZz/88fCz3/v94ams7/37vFu676UrnzV9LwFmqfTlF/84vHj+rZZop/46BAJOZcys5zwKkAud/plK0cGv5OUX9mcMnCiw5tzKY2PFdMJAVZ/otvdediVAynegZe8TWdgffPp0+OFnHw1PHh5qKb0+7Gh5fPfO3rCv5ShTBl8w5GT09OithELLSE0wCDpv+ezuaFUhATnR3o33UKmb0+s7d0qxDiTkKD3PAXkdAmFhckKgeWsKkpjp+SvCC9y/BrbI+mMpuqnl69bGqvbiG1q67w2P7qsNTTabmjhvrpe03D3R/vHN8EoW+N3JqbciJ0wcopGPSzL+KDnM8dVHKRObCsL8+j5LUb4Qyds8Z5qoGBdOaJmgUCD2s3t39rWa2ht25a5L4XidkTd61jXxobQ1UbJE5VBL2wz2ucSzzEaZ1Df20q+1EnijVQLbsnWt3u5rufzw4QOt4O56uQxlTAYMMxMeL2Eciybevopy8BhyX3TUcl3WX3EosF9s0CSE3Jq/mrRgafhqOVI8yh0FLiVXe37UhBKWrFloBPh7DMRfP6BeE0Ho6/N6dEtQR+jDoyAXJDyPKOfYeIA0NVsBQeWbb2sh0VpCqp8GljJbUuC7dw+HJ7K+3EmtvUvVjfJeXJ7I+n6r5fMzC7wi/XYLZbFQ7Fnq5WrqR2jrKxL1TLiWmmAsKxAmBce+lgUOcuqagxXyaaUpq7GqJWE9M6zBv/YyjEMTgOeiz7RaeKWlHT9yzZVDXsTwZXnlwzK9fMmBy2st3Y60pN1Q3+8Nn338aPjhx4+Hz57eGz5V+IcfPRp+9vmnmiTuSQElzCiO2pJ2aGDZy0o5pCXp1yL6uQHGiTYXR3hJf18TyB1ZQ+iFdi46cEvpq6++8WGUosTCOkGlfN1uW/FymUcbnNTyY95A7kQfy2KfyFrzcgMi5xfkPeGoXY2Ry4hW/FVf0cl+1YdVQtrKo6/Zc3TluTw/HTYUoL9vxddXz19YJnaxoBpjxoA9b55CeJWnccL1nleKiwGJYrBcRy54jJX+kYaFZumc+9Hs7yhHGcBxgox36ktcECAvdafM/xKgLLjyX/3Z4j0wgL9vqE+bEV67LPuYbZjVSMMykR8mA1gt6tJEJtQSQxbYb21oMLGO1ywDiYeZ1KgZneFmm7Ej5v/e7//B8Id/9MdeClEl9fKTINdS3q+/+nL47RdfiMHaV53xk5TM7nwkXHsxKUMtn1WvZzNmX6yE9k0SXOhEyWkbQaFtp6kvCBht0VOEyUs5Qopk7+xE9YtTbVUkAdXkoTagC4vw6vVLKehLCye3w/i921/946+9h9SEPHz77LmUnzrFJwk9P1fCL93zDJkPqn/77Jl/EBtrgyV59OCB7+bekXV49OBw+OSTT9V+ndayr4SH9Kn2wlrSSyEYG791IxoAxoR+1mMonuFqKSplYFm+zwHb7oZ/mZ+J8EiW9+XLt5pg2P+JH1oFMFl526Guw6el5TW5rFKqfnnEJ42d2ketOMTaEB2cCJ9J+BkLxg7WwXPysnxGaR7wYQBNZOeSAQ4YkRduo2FZ2e/6UY+4xcS0pfHgWTVvEZ2fHg8vn7/U8vwtw2BlzVVIXi1VRyVrWtp7xSXaGH8pGZPl0btj8U+TguiDd3whc0cWmB91Kzke/JjrrfjLeQ1hVhnYAv/8SrOw0Qcy0C8sdsWpo44v3YoFzpK6/JW38hfMwo1PrBT6iSF5tYS+fQ8MTNOmwDLIhzv6E20CCHSSG1GoXKW5A8yhYhjLIx47cNjBYUAUDCJdXHkRbB5T7O3fHf7wj/94+D0tof1TJmI2FuP89N3wzbc8LvpKSyfte7X/YXank1danqKYdXilOOp1xcWwYoSC0kMUnTCzrScZ5dVUZD/5cbHY0O8JRnkBFLoudRBSP0UuB2Y8Onn2/Jkmld/KatUz0G+fPx/+8Ysv/ev03kNKcI6kpKfnXBTQ4KgGPpp+dnElYTkZnklxX2jPyeOZTa1AuODvd1El6Hs7W1YK2n8nwXyjulhlQJ/3cuove0cAq8ayGkHz4ZX64oM3xXklsrnhfTc6ubyk/Z8o8VtCfpuICfDSj/vQcoQaxfL1TtUBMBHVhQQ4IClAQBVvayxlQVl5/MLhE6sBDtvyyBB+M/nxiMoHRlIcEelVjD8SrzJ1hZH2NLHJT6v0n8Mrtk1YXfqs1qzgd+4c+DbVvtzNVt+x5IKJkUmMbRN8QvmONaFwCMiYwhcm6W0O0WS9/XhRcsBH/f1usHjBYzSGvpSnFLIJ1QzYHlBfor1tFBC24qlcZM/hhpEpoOpP/uQb43uYU2Dc3r/IDSSMAiug2hk4BxyfxqwC8pOFMtCJxRgVmNM8CZ0GlEF15yjIQNJZBmZze/i9P/iD4Sc//twHLqvs/bRn/vqrL7S8+8KHV5w4cjHdp9hyuV/LzA0zPXMpHnZgGXwgQSOmSftRCSyCx42h2vPArWKoVxVC2qUf1AdUn0o4w1YUBMvMLzScyNrymOHtu3c+APpK1vbrb17IClxrH3ku63w8SB6G12+OZXG01Lx4L4XWcvP4Qsvr18NXXz8fnmt5fXSKsPMDX/ULFKcn9Y2uM1kdJoKj43PV8Vb0awKSsnJzCAvs/Z76uSalW2IP7z9NRuovFtnLa8WbX+LP9bUmO014/nlMrVo4VKxJlZ6VNUfAPYGuYXmKB7FG8JF8jC28hM8oHhMh9XMKzCd22JdyH5l9N5aSyx5sLfwlR9HLLxeiwEwUlhfJBJOP5Uyy4VcuNRZ8fpbHgUxc3JXnogUvuqC4HFStaDXDrMTkw179RorqMxX80C3ew0sUlzCWfnd3x/e+4Q/tsqJhHLmr4F8SpBB8RCb84FDSPZMTeIlclhGq7ZpTHG/9kGvRwm3ppcyjIoNA/OgLTdyW/oECL3JvA9I9kAQg0L6acQA3ptar0Wq4FFhM9YN/DpfqOB4F5o2YqQKvrjEr7kp5fzL89Cc/0fJmU1XyAbQ3w1df/uPwRsvUk9Oj4b3qQxhhOstzlrPsJdPR/IRLMVc1i/ZcYkDQsBCko6CkIXDkI404162yAHGpS47zMeA1GOIDbEMwxIsTKSuntDw75beG5JVSnw6vtTw9Ud+P+dkWxZ2cXg7v+P0hLVdfvHrnQyMU/UwWGivMI5uXr94IXw8vtCx/Jkv+TPu9N0ey4lJ8nxVIKYASEqxjHfzgr9GpCZozvIySLy8wgQr9lpCElPy22EIVsbXiQgl75HUpL28nqXslWG082bKgvL6WKgKwtFh56iETLj896n0p39J6+Hi4J0vJozw15+fHb7UFYpkKsBWjPi5v8O6wWhn4HNGyeMy+l0NA2tzY2PHqiMdCm7xr7G3Imt8c4ttel2p7dX3Ty3LqZtXCeKKYLJkxHqwEUN46bKsVGPEgJ+pMZEwu8AWGWC8YZ0fUCo04xj8KnHzmIbmUlfxZQlddiRtxGsdEaPmybM2nE2cFJrIaGxV2GgamYaBXYGWgO45PY2pF/0arxSTGgQen0Cxn+I0cZjeEZ5ECc0CyqSXNj370+fATFHh7Y3jz6qUs72+G1y+e2xJhOZjlec57oeVO7XtZSla7xQAUTssbhEv1LmsJyP5vQ/s6LAEzPksqLLmXbLIUMI8eUQ++mjURqrLGBlmgun3DwFQUJ7IsLW3ZVQ9Ke+0rdGvDmeJOz2ryOjsXD2R9EbTTs+vhSAp7LIv7VkqJIl9eaR8vy3zCZKe8LK+h8fXbd5oA3knhWd6xdNakgkZJM8VeTRpnXrYzKfrmm2iGNsYK5LzRYwHP1TefDdBXxZGfFxNYclIx1a6taXm5pQmCa5VSQvaffLTdwk5dKouy1RiMFsi/Uih5gMfmkRrmWS2Ppz7+6CPxfVcW9FxbgLfD69c8X+Y3rmr8QU6c2S7RP1FjyeKREU8YsH8suZncucrJeHFngEMosU2rG42bKkGV+IIoY4kSUnFZVH7DSLxR39nzxvJysk/clSZX5OiU8wqVK0Wy5AhrrOGh+dn0wv0WlmzAu5o8gZnrsjUeQBQzCOAm3pNhF98jsPLnfzr/+8CLlPRWWJKKqaJiudiror0CS0REYVm8NAoPOfRgCc1X/7EuzHSe/UmX0DEXRIF5tWxzc8sK/KMf/UAVXw1fy/I++/ZLDT7Lm3oPEwty6YsbfMO36tI/tw2WUMmvSBjrj6FhtVQ3j21QWp8ySoHhgQ+syA89KjNa3bLQIHEoOIIKVD/FCQmeD/MkZrzyyNdCVla1cpDAWKmXJJha2iq7l3TcuT2Top6KFyj3ifDyUvttMeJa60mU3BOekAMwPnXL7/TSl20JHh9C5zCI+qDhVHyAr+yDUQgrV8sfXuRX9DNpmnBNlivL/NIiB1FMSqw26iCJZ8R8D4vXC0uB+R6UxkhjyUEklgcL5z0z4yE+QRMCzw0yuAEvWRmxDL+rpS5lf/ObL4bn3z7zc2XogcecDLOXZKkObLDfliCfnfC4jR/MluXV+G2wJ4ePyKxogb/K5gmRj9Krd+rDqibAc/GCvmnfq/HFonL6jrJtcXV1p66oAjwyhAb2vOx9GS/CnhnVBi8iID8D10jVJ3nEh5J36IcP+HvLG5d46MNN+DYsWcKf8hU/BSnw72sJLTI69BQdhMgu7PTE2auKHUen5LDXUBxf4cdFwfvGkRWEqgSyLDBL6Jq5ECi5rqcUeIW3UyQIH3/y6fDxxx/5lPnF8689C/PsGKXldg+XHdh7MjjVFgOBsJYCp30Uy4cnGxteFvKrAhva+3Ln1csrlTc9ECrIEtSHKPL4woTi4ANWgBGx5bHQ0gf2wTTEoQn7OrFIAkcZ30xSGvE+qfXMXgpAa0q2kkr3bLHlVd85ZVZZtcNkxidb2M9hKaGNX6g40dKTU2uE8827I++R2e9Bhg9pVNbLQPEqezs/ixX6bMC8KeH0xxFUN8pDnzfWlyTkWvpurwu3NGFoCazlJh+mQ5DpD5PQlSy5ty3wT20gqPDVEyX7WbXBpMDzbSwxE8Dbt9oG/fYrbQte2TrmJBjaUYYVaFAf0RfOM06lwFjkfU6tNW5MNFyzhT+8qaaeeDJEgf1D4IrjVxd4bsuAIXd8eYMVQ14x5NcRN3g53/IiojUeXNY40oSCcbihgxZ6cjCOahPeapyzLUMfkBd40FtgXLx2PUeiF+gAPG/xt+BMgWf1jAjEXfkXf/IHt/+8qP//HhBF5GOm1X/8ozvVmBhZjOPCvZgpvx9oq8DFe83ULJ8RLAnUtfa1PlDpFBgP+1QOKh48uD88fnxfwvpm4Oc7UPZjZmQxjX3cmZaeMJwZEKB/pOGmswwY+zkEilNOBIxTWA58OH3c1UzMIGOFmRiwsNkTFW2MQu2BOR31FxokRKm/Dl5KUckKN1gC8VlRukQc+0JuEXkgxQv+fIq7rDgpEM9OUV7GwFdNmUxcvepCChAg1SEtmE18R9pHm9/6w0L5o+tc9lA78AMa6pyhJpCqTsqiOlBSJi5ueJXV1aSpttfXZTmlvBimbT9i2vYd7n3x6O7+/rAnRaZ+JgdugrF0Lv4XvSgXlnd3r26U1WqBN6mKp0wQbzjg0/6dFQX9ZUy4AcUTBqYflttYfKSfF/CZfNg/7/snZrUC0DL+Wu1ciW4YjCXmEdEV4yG/VyXiITxnAuAmGI8HeR0QfrGEZ5LwwZryM75MfhwK8rvG1IcCI4+lgNUPXGQC+VIM3HRZ4vzzox5t8jfl0yrKrstXXvyRG1zLVucf3Yq7DVf+/I9+7+c2piK2lgbVOKDiygQrR2zaJXWsGclf3cOlQvkQ9OaZMcXWQJ0w8QxGUzoYcH7BywZleVlGG1SWvPy3zPuFSmPvxa/XcXLqq3qql0c4HPPzKReUHIsmDXV7HOC0Kiy4+FEwHjVw4MNjGPyrWh5yJRP2MZCHh3dtCRhw8lkJVJ5O0Uf4U8vj8tOKuQHv5AM4XEFoGXUed2B1zA/S1ZCVysqrchIyXFYZ0MjKxM+YlRe6fZijyQIrlxc8qk8sraW8ovOErcPl+bApYby7tzU8ur83fPTwvizVlk97ef7M0vu9rCsWCuVlz8jYoKymV2OwusJ96NVhfYUDI+51y9rxQv/WxnB3d1eKuzfcAw+4Ubbjye+qrbTgz5qsLZMFfcPvSVI85HVOviVFfp9gq0882trd29eW4WJ4pf0vKwoOkrCwPCY62NeyVnTxa5N1F1y0qF3/3q7K2+KK1iuW11J0cdQTCSPtCyHax/O7zygrInQhmeFqpT9bxMpCtG3uaPmssee3k6AZmeTTQMeywF65qXytqJBHxt0S7/4yJvhZrXjbwLIJXWn6ASKfjKR1Ssh9cnheWEYB1lV9NQF4Emh5ANLLbfLXIP6VP/9jltBqwBInwB8wHaXU/utcBt0K2leM3x0cCUOnkMfZ/kvZUFzvk8RwLB2dyXIkddEOBX3AIuSdTa7EoYSe/VSx94JiOocSWJhWdB5gvOjEylghG/JIhIMZ9sFYYKwq2wImJtJQXGikUujFOlEHSH0IjDzKzT5NtDZehHtMiqRSn3mlONwCDTR+YZ3SKl2CQLyXe/hQfP3xeCf1OqvyevJiPykFRmChaV/W7eEDPgpwb3j66KE/QIe1422htxzOScj4rSMsJkAZ+GsrrHpRKt6m4sBKeiHruyyLue473HtanaC83NC6I0U+PLgjpeZD+rX6EEmllOpDfdRO/JKCbmqC5BXB+kkVLF0tz+Ep/PZL7aL/6Pidt0EoKd/eYom+Kf5zNrGhCXZH5Q/4OMDOHksYKa/4x0GhGHLNoZOYTbfgEis2XilFgbH0WFC+wMFqkNUSssP4795pN63ovOjB8vJsnqcCNgRa6ShadSrd3G9AfxFo1YMIwM3acpGIAhd/RaDlvbG7DBjhDkveqbJ0Y4wbMXUiA65nFl8gBZYFFn0MwgdAPjILVU1FtIzJPq2YvyKmwtxtRgk9MyueZSeKUUon9OHVmH+sq1wsHLC9vTMc3uN1wm2HEXSutXEJg3oYmJQHGJxCKYmsNsLGrGvUEhPXyiwhY7/ut1wQatHIcprDLerl8gDKEuUF3C/1A0VelSCVIhfgkk4M6TNX6H6RIZkF/t2mFib9Sv1y+ZafiY1+MMF6jjVf4IoCcjkNvn94Z/jko0fDZ59w9/rBcCCl4fmv5Go4RTB56UCrlEssgoTTLwUwIdG0lRce8aYP5wMoFstn9r1sK7Z88+tAAr8vxTo8ONDkcEeTHPtGZFhlRR/7ep6jUyEXU5BnvmrCt8r8i32tP5TgGT2n5rwqyTR1ecFH1E/kfy9lrWW2NM5LcF+F1PaJFxF4RMTymBNhSyR1glCiBqGjXjNcFa/qEJKbX6dafrPlWVG/wC1WA5Kj2gpxtsAnZU+lwO8kT/V2FIPirQ0TNIMmNPnmP3Kvfnh8GDNkT2kky1NYfvTDYdHXK2lc/ZuFx7hCQNXT5FwckLCMAsSOEc4UdxK/CL8rz5QgwlkmIKi4gQh5MBA/+6taJlf5srx1Ak2Y+oG0RTkGCCVlqRwkTDzKiF74hQApKGV8UKXZnLopz+uKWA+eD7Jv7hU47YVecJw0ZHcV7iFl+nJ9vvAEIA5eARbGlo9P69byuiwofeEKIt/8+sEPfjA8ffKxw7zP+ubNO/+kCZMcdWvdIKvE6W29BMDLECix6Wj7YH6Shrbw80E52uZNMNpJPF9j5IX70Miz2T1ZSt7AevL44fDo0QPzjdtM/vV+7WGhCd57VSKJVEkJ3o1o4YR7kNXV6uFw3y9UXJzxJKB+ioXx5Z40P5sDskqBfZwX+ByA8wCmALEkvIUmXxLSGFIHLmOXNCYTVljIDf0jnefonDiH/6xyYD98o5/BRUAe6s24ho4pJk9wUd5FMM0zxZW/+NM/8BKapZ5J9H8oAIJEBQjMWLn3FTUnGD1DdBUyM0FsLK5iK16zmYVUGMWzEreOxQLP6mlhiCAPhyLMwvVlCC5A1A8rcypcAzgivWHJawFsyoog1YkocQhsUzb3U4XouPZCVMYlAWZuLJMfjag9KqY/pplBU7sqDUtMJ9yDj37eicJRH2kNPRM7piyFlQSlMY/L8lKvaaI8CQJOZUuAHFStmnW1X0b5sJQcLj16cG84xOoqb90LfjU8f/nCN7peSpF55e9US2jGyodUTFxSIi5b4PPpr/jLt6f4koUtsJQPS8WlDQ6SuDvN20m84L6nNuk59HLQ5EcxTHSy2Esr2nOfqD3xjdtVW1JePltDW7zLzFtIrGr46sie9qArS+wdrzQ+q+qj5EbWjHFCyTgQtHyIRp7rnvogTjZf9fLCCIdMPPf12KlvjD3KBy8vtLdGPvAX/2prhEVHob0tURx73hMtm9mOMT6cMjMevgPAWKh/VE/lM0VlMNyWxk00seQmGiCusCwu0YSRf8LJM/rHMqkfDHi10eJ6DKz8xeQUmiQ69iFU3DQFoUilEBAFrk7BiDHMgLP0hamgCebP5VuHZ3W1TkrgitnaH0l4QCaAE04lyS/sywHQX49BSoHZf/UWuJQYi4okaxmqeJZY1MspJe3FAsRFx6EfLPrGNt2u/lkxo4D6w+1piguivKSzRAbcV0Fv6UnPKTH14nrp6zAtaK8qReC56IkmtDftbZyvv/1m+ObZy+Hlq7c+5T3zwVjlp046wwUOJitFW3l5u4t3a3kRg70q9W5LMTlEws9yGyXmLjYHP+wnfRAkRefXFlAOJpbzi+vhxes3vkYqM67+sE3Z9LKZfS4HekweWyip2mGy4JcJxQArOZcpWLpjbTmYO+HpAqfcyJVK8tFAXqrgURoxLJW9pWhygNwwwXMVFBf+M2asAlDeGe+FPHar95d53lsHqMiZx0wusmOvyvDoqR9LeKlmJcfVLuWAyMVowEo/pgZqxKRXuSmq2Mwf6NNX/vxPfiYFdjMiQsThgoysMnjZY8Rf+UYcFbiYJ2wKnIMpZpASfGZPDlKYsVDeKl//y20dTEdmHRYZJeg3fma3pyUQ8bly55M+peUQDCC/93JShrK8WUazHJQwSlj9DJHjSedX+xJoBMx0SmDYk3G4cqE9kS29+mDBEHpAoQ06YRN8Y1BVEa4ZCZAm2pzWsJl8p4E8m2VPChFYQk5vOe2EMg7sEGj6kxVDFDjlUUQ+rfPs2XNZ3npFkZ854aom+94zVigcqNhm0o4c1b4kPqMkOVxiac0p8a6Uh9tufLkTC3kHnvNoh8lOY0v7dIEzg31ZXZScDw0wUXPS/fLtm+G333wjy3/k5980KBb4TSQ+Z3RzfeGyvB/NE4Vrnt9zIUcrBBTmzv6Bn8uecegGj1Web6KtMIaiieV7bd7HCRJFKhmolYzRlrFkAjlgK8QkQ5hx4MulfNaH24Des6uskkwvyriyVAdujDuDQVrJJk3TLrIvo8QTBcXDW+rFT7vEcE4CWB+aBY7cBIvuyPx8usu5JsLQUPFA/HM/L5rIHl3JrbjYGvV5YGYpcHU0eYFesHvsgbwMFOWZMdnToUR9Gx/UK8Usoa/ZtpS5FBrlJS7KK/bOZmraZjbmRlb2T1jfCAXh5K36y8rjpyzxPUIT8aQH0z/SeGyWR2e1UmgHMC2v6Wz5U2cg8b4j/fpoePb89fC18Lms7ot3p7K8mpBuVurapuQoSzGAummH5XE+Kr/L8nJnywdVoBV3Z3fgw3rsG5kAOcnl7aqXL14PJ5ogqI+9KALNxMekx9VWlvGX7c0w+Mb3sDggyj6TyQBl4rAKXr+/rLHbWtde+uFDWUo+YctjpX2/asiPnMEbJuIVLfNv1PWb5fdS6rJ6geLptceIdvDjorz0122rDvJBD2HGFOjHJv5epnB77IG8/TjF/V0wbdzm9nUFev/KP/+jn35wkcMAl3AmlaTiWVj5Eg8y60RhQcx3WbViZl1yoI5CyVXVH08DVWngMIXZ3UteDQKPFFgOpZ5xZmOfLKGXgjJYsbgMfLAsb5SN2ZEZjLZromHgUVgmCoSOMEsx+sdbMnxLi1ftyMuqhGUYn1vFYrPsw0oeHx+pHQmo2iYea8qqA+vKiTO8oF3Gm/rZ4xKAfu7k8isT/kqi+AH/SGdJz2zvvaradP6WzieJRL6Ga9mXPlBYflH/ZmlN+0blW14zr2RkVE59l8xTB9aWvSvf3UJ5OWX289e9beGevyJy4Ec62/5UEI91uFbJRQ0MK6ffPCt/b56daZl+6dcjn/OyhZB3b6XvnjjgJ3vbG+XhNhVfH7m4OB3evn4tf71txIcKDw/vqU+DVg/is8jlO9N8zH9tkxcVtoZVW1/GmH4UL99rBeZHa+ogz2J5kQWrxjIdPh8c3G2ysOF+o7AYAQ6ueJEGGvtnt8hHQSklYw+fkV8gYcYOuVMux9Mm8ZZJoR9FCeKiT0kL4EfOaWeUy4me6S/5AsQD5F/5Z3/4k5+nUBJwa0lRVgmYugUiSkX68l5WqCPpzKjQFY8wAuQFCLtca6/8RTAu6ZSjLZ7ZsoTmhLOW4lzLo+O9RaybViydrbQacFs3KRrpYZQoqLY0MAwGFhcLAeLnaqTpjxVhnyTlZklFeZaBTCwIkg9cRC/0cE+YermTndNb95O+NKR86EVxyUdcvVUjgRXdtEN8KTx8L95riB2uPR/0w3MtHREg1vPaE8osDtfeIyq/loGIc/WZSYcJji83slTeHA732dOuWnnBO1LYLKGxvlULk8vmcI+fqFG8+8q4ahLkMR4HVr7XzopCbbDL5ZEVk4a3RorkN4BPtU/nPW3eB+baJePGr0DwSOfp06dSzPXhN7/9Ugp8NKyxb1a/OAXnoMovV8hlC8CTAgTEll/t8ByW+hgnEB6z1Edpd7SKwDVPFY8C+1xD44tMIr/IVvgDWA5FO+OJP3XiB4gH3Z4njBqLgOWKfjcXyCEukPHH5R3rebmcBx/iNXoA+xuSf+VP//BnP2eAg0xcSpsDMtNJHGSEuqxYqtVC5A4UTi1wFA1r5CU3zEcI7dYEAPR74DDE4RZH3lXN+rzziQXORJEuuzNtecxgZcls5UWRNWsXo+hPtcEA+LVG7XN5K4YbXiB+hALrgdJCIgqMomOBqW9PKwEap388WiENS7cpwWMvzGEdKwYmiCgxwGORG5Uz71Qz1wOhkXgvF2W5Udq3EmLXkcFWWQ+cBxK+iX61By+VTWXgl+K5PijBxiKz70Wx6SujS/+xnDtSGC563DvcH+5KYQ/2tvy9Lu43b2+vC7Vk9UqmHjuxzH6kpe3TJ0+GOyrHRMo4ogBYV84juNfOQRM3yzhk0kxhOVlZ5c70ql8OYDLkDIJJL7fefvL5T4fDe/d90PXFl18N/+Yv/8Pw26++Vnn1Q1Sv+cIIF25Uj8YQ80+/+difZUYC6TfP2oTLM314wl1r5ITXFRkvgLHk80Xc3Kv3guEpvJVcKD0Xbjw5agwsr0LfH2+8plM+D+FgTYz3lMq4kKRykXtWBDxzRxYMGhvGEWS8GQsw+lM6Uu1ED3AVVD2lC67GbY248ie//2MvoRMRhQhQEZD0UtpqkPD3KbC/mNjyux7/X8CEkyW4/jlf2iFsV/mI59CJJStX6RgYhMDxCDiTcyytBss/CjZT3sYsll3KG+VlMI1n5XIa6U/wyI8yWlnpg5hKXf6SIpqi/nKaua99GrMjVujOwR0rBfSyrKQdbiG53ypD+wGUmnzhh7rhMErBXo0ytF0TyZmX4tQHryiTrYYPCBXWtOQyHPjwlhMK5Du84iuDyWSA8nIYxp6XZTPKyzPbj548HJ48PBgeP3ww3JECq3LRqqWrlq15hnv3ntIfPRweP3ns20v0kxfwseR8DO7dkVYtUqAzjTO/04wm8IYQFpS3yNZWZUmluGen2utLlBgvXhPcU3sPHtzzRMhlmnfi7yseeZ3w+Zr6WgnvQuNy+Yd+cTuOCYCT5wKuvDZLCooP8Inx4vVAVjRYOACe1iqrXfyBVilvcdNqaB/AeFCX6xO/kXmyO40wcoFyK9IfdHD+iqcMYUmlxw2ZtSuacV2H0smLPGE8IotR4CBhhjt1Bvvwyh/+3o9+zmyeY3isjpe1uJROg+qgrSEzAsQ2DONmjbaGQwzhNOi6hH1HtPi1S53lhrikozMIpxjCzK3Bzvu7AI89UFSWmyguA1x+Lmz0y2ZnV53jfpc9EKeftsDeE5XlratxplQFEOqV+uaU+sKl/3t3Dz1pHGm/y2Otn/7sZ8OD+/dd75kEkD4gbLgs/ziQQQhQ+KKheOFJRhMMX+ZE2Dgsggb6g/AD7HtNvIrUckpIglynN/6Rh+uLCLombIHK6B99pwp+dYHJgLvNDx8cDp//8NPhxz/4dPj040fDnb2yuHzlhJURN6QO7u4NT54+Gh5JeR9J0e8cHniVAL1rm7zXfOH97rfPX0rhjoZTTX6Mlu+bb+14nFgSIy9vXyv9uC7hcLpMd3ghgU/IchOPHvHrDuvq89auJmf1Qzo/vHrLZZS32rOeeX+PDGCpN9a0TZHcsVLym1fiRU1o2k+rv0zwvJjC0pkyHpfTGmOvrJDJGxEByC0rWvxEYRWQj9WdeiRmkpOJlqcwKL63NcrCo73IrYsIkO2SuZI9Okt6zoBQ1CzjcSlPvGlqsg/EX+RUG0D8Ca/84c9+5D2wYlqC42fh8qoiUUylVl6EqKUzu9J4cFwy177Bk0FDYLakmEEJYE0YY71kt6scCC4MYaJBQHybRgIPg7i8gCLwOKTcwigvDAXdA9XHQEMbzLPiaklVS2c+RVsDTDuU8ZJHLnTxo8+4W5rRaZ/nriwdf/Tjz4fPhVhaTjbZA1OOPRl8gAYUEqyBrf5X/aVgCA/fvOIGE1AfE5flUnlxofgoPy5hgB5REwrsCUxLRi433NzU0hXOkaeE72ZYlwTyPHdf+9ynsr58nuinP/5My2felLo2v1g67+7v2j3QquKjT/gt4LulVFpec6DGxMVkzu8dvZGC8eWQM1lg5INVxJqUn7HhFb+3b4+HL7/81j/F4p8hEW/hOZMSh0t8QpdHUJraLBfLK2uy6meK29aEcegXHWgHvvLIh3FbXq4XUgD/CoQmYvgCrxhfJm7fnuNcQjzGOltp2koLRSJvKYa543LhqwIVRgYqaBmI3KLQNRGXoqIPJWOiX3ksayrEshd62QaVsRhXdsSTp/LSRrXduzM/o9j85O+B8Mrv/xQFplBh/Te60IrX3z6CeHXMDECohDxvsyuiiI8Cz/Ko8BwBEqQQ4ngtLUywGIFLGYeV5HBDFBjGsQRF0Jm9o6h+lmmLi6IQLmWhHR4XqQbXa/o0gOyZorRYBiwxszn7dNpUKbVXCswSifx8zxjAAmMt+cWHR48fDZ/+4DMJ3Prw9TffKM+pl87pP3VFgWs5V5+8ga5S5Ooz+966eiihk3BjveC362gTDnvvKmuHYfWyGCuAtQZLgSW0GiPqRgglnj6I4guOfG2S56+HB3vazz7WvvaeLBWrlZVhX8vq+9zoun9o68gzd97+WdOSe2h7Tz9/VZvQ7OWzeHd1deNbWCj+6lYdGvLDZtwvfibr/Mtf/tq/6HDivOILdEnYeQNsd3dL8oLl1vjQI3WOL2BwSYMPGcILlsjc56678+KFkF+K2JaVZxnLc1xcAP7yy/lsE5jY4B/lMllHebh8Ib12P+Ak4BuGBLUl8ipHYWTGfBQiEzCfIlh/Vp8FVZ746IEV1lsyGYQWZk8MWCbb+GcCANJeMEA64aK18gWBld///LOfx/q5YCoyW5VRaVctDWRJTGFbYaWhVCAWgr1K8gXTTcBC2zowA2VA3rB6EEvdLtcKmgYFOE2NBebHpvmKIUtmmJBlcylw7X3BXkmiVDCYmdiPEvhelfdEWEuYNiquB0b//NK8B74ucAAsjznE+YM//EMJ+Z3h7bu3/pV3ZukTKTGfN92QkGFpoIt9EGXoO5aZCYl4hB1hQXnpL/yjbSYm4ukXqwLoRYE98ELzQ/3yYyxPDjxqweLwLnKtIOgBfeeWlg+jNKlxIIUicyjFx+F5Sf/uwe6wKXdrd9uvVq63K5QiRMoGDZp0RCe0e6AgVH5e4+Su9eY6v3pw1xYbqlAm+o4Ffq2l86tXb9W+ltIcFIlWrLT5qomQ337iNH9T9KCkjACHbvATmWIio17GHr4wdhyaMUYcFmJ9NbrmFXLA0pn3lZnYaqKO4oMo7rXckgE1Y37SneInY1su9UV+R1ktl3LEc6Uzcuqw605b1Z7rUAZc9sDQSD8IRx5pM3UEAY+18vLG2agTJcu9f+XHn3z8c59yMTYokFwUiRkDIi30GhTvbYUUJg6Ftasw6cnHACJAoskDTSMhyG6HXFskI8IYoupwQH6Fw1Cu0pGHKnh+u6PZ/v6jBx7gTS1pOahgkBE+FKU6X0tf+uMTQQaOE2cpBMLHR804cOK7R26TfkmEYglUgZXAn+lB4bWU87e9lHRxdTF88tlnw9NPPxY9y/5hL06zUSAsiFcMWg7yM5te2qKQqv/Uz2y15JPyq3rlkSDKWtA+SLNWbCkSd4wZQH+hQn9e2SgPwCqEl9XhDp/Ngdvc4OLiCjTzeIaPm7O98IQL0f7HozgpvermxYa9PX6Me3O4c//AY0ffl+Cf0rl7zETCFy39xpTqh5k897VgycI816qDpLuaTPluNfWy7L25WRUV67JAXGHcF7+kTBJofnGBseMQjL3k1vaO6OGbzVo2b25bCZgAUQC2KEwkTG6cfsMDH2BpXJE13lAiDE3+rtnO7sCvXvCRBoS+DiUZNx4JauwVh0WEFsYHGWPSrrMc9QtBsbygRBJKtaFI90kLY/9ZD1TeVtYrTR5LYdm7+/18ehZ9gt/iE+JfEwX1qm2lAcQZ5U8affFYCUSG60eGXQlgusfywMqPP/3o51GeHqnKrisf0XFd2AOPn8Zb2R4SDsGB+NlTwFBltIDCO7cjT5VV5xWuS+sKaQDv3D3QAB7KctTncGJ9WTpnz0r1uJlkfPQvBjOI3u+yvFGYLx66t4yfxaTRqLZVygqB4nJZgYEDuVzCq42sAl69fO09Gu1AL4OJdUFxGUUefXg10FwfAkkx+BIEfULo+AA56EMX9pmePBh0FL2WWlgcyrHXhgaGnjSWtvCea4kIN3npew5ryMNqgcdRrBGxyPzCAfeat7Sc3r2zLSvHoaD2uCw9l1bV3xqzZc4VpBx8tmcZnqosf1w75bEQB3YIH4dw8M+v5R2dMzN5AuMrnHwiyJ9OUhm2Ph999LFXLXycD+Hn5QisMG2ealuCAjM2akaKqQlaSs+ZAx98R5kZM77EAh/95Q41zHfBOLSiHgDZoR5WCEys8CHK0Lpm3taKT+Or/5Ax7mnP5BVJgGekCVF0L4dVn10hdaLQ1GOZdT0urtLz4DRh8kYuNXpy+zqSdyzTQ0KJX/nRJ09nFzncQWXplbY6X0jYCqv0LJ0RpuRNpdNGgShsr8i4KJZaVxnNONTT6JhTYFwElXhRuLO/4xmYwY8CI7g8KqIiz2YC03vN8hjG12OEuoXDgVXF+zmfyxRzZgpsUIwSyMfbSVwNlE5KcfeHx4+e+rCGD8oz+7L3zDKqaCnrJ7Jbn+vUmfdoEUT2aSjs/cN73hIg3Cg4PEh/oYcVBfXxORrS6/Ov9clW4suaYClq6c1qBKWtA7myliiZ77KLd1helJjJbntnY7h3d384OLyjCUMTBctbNYqSstRl/6wBcpvEMTHBX3XMDucDvMnDBMaEwbNVPkp/yidyj0792dvnL15Jmc68V+WmFR8nPLx76N/p5cyA8wtO6f17zaqLrQoAb9kasJ/mPWOeBXNGwBjDbxGmLQDvKt/xO8Qc+gHIox8XnWiCUf2cUpdsQjo8KOSfDYbTNPiiHb5akbXKQwpiDIj3ARxWVgrM0t1fTnEZZL/GwOMmObB8U4Ghya+g8pRb7SrcaPCSvEsf3cKMczD1aWIdFZXOM+i1d8ipXc34t2F1IowYKwcW+ZMn2EOv3AHyEJf8tIMCQhsHRrwCxwWOuv9cVij50yfyUgblZXAJj3SXonNBBejbz7eT9J+vXAJMFvu79Yvu1BmaaQfLQZ2hFQgdiUcJUWAehSF8KB1KRh1xUz5xARSWdimPS12pn/YZOxA/fQJIBwg5LzeXNCGRh+Wel4RSLrYSN7KYWtsOS5oE1EjJoOZCTUdlnaSIKO/S6oYmgno+zXfNeDT0nG9VP3vh1/P43afffvXl8JyfO+GnS1QHlzn4jWEO20I3+1NevuAsgkdFNflpry7l3d87cD/5aDt89e9Ia7XECfPDh/d9gg0Pd7UNgC/hF/3ifjV7ZeI8tsIa6/IT7/xOR4ZrUuQSCGH/useEp9BwpckA2SEMP2AxmPoAaAAS17cHkJ5xxZ3StAgDi+KXI1xe34MiOgIRTB4wDfYNT6FvoE+fxi3K8yHwCKl85AM9oEIGzstRmKJ4LIxWb1ZmiaoGvBSVvEdSXtCWlz1xo13/V+UdFJNLIBA2lDaKFhoYyON37IvrMQUTA7yKwpGHstCYuJ5vnqll4zj9fiUr/rX20XxR0qeVSgPrqxIIQV0XRNkoA7q3Ij3jg0VACVg2YhGhydAmNAuLaEJ5L/g5l2ZBmKR4meASqyllOhaKYXzyhBW3n8liibgaesKXGk81qcu6vhC9X/3mKynLsZT4/fDmNb/F+0qKw0SJVS4Fol0mGxSPVQauiBIziiYmER5D8cVNTZNeevNr+JTBMgPkYwK9FA18Dpfn1Ex+h/cO6rltWx4XH0rZomjew6o8zPKndYNSVCurlFcRlh3286xQkCHqg7f+8GLjV/EMuRFRN6IV/qhuoyY5kKGLTEVWjFgIlSFtDlUgl5kWgsrUR/FUHr41TL3LENljlDQZwhjcHpMO8T0QF7f3BxalB6ZxM+a0NlAEFOJSM+GpBAd6eQEdKwzTA9SRgcRlMKP0lJn1ox0oBPr2PBwSfv8WrRQ4Fo/41A1fYtGp1+VEH9C3A/CiOECQcuEpfaI81px6qYO40EEe6sRPv3DTbvInH3FYHlzy5mygvrjB4V4JmF/zMy/rsRM/Yvb8+fPh7//+l8Nf/dVfDb/4678Znv/6H4drCa864rq0qvQE8fVvvx5+8Z//bvjVL3+tMi98aFX3sP9/rd1ptx1Hci7mTQLESAAkwaHZo7qvdbUsf/Jd/oH6db5fZa/rJUtXPanFZpPdHAEQI0m/T0TGrjob+5BUW7FPnszKjIyMjIzIqbKqghpx6ljqq4SJt7MsXrl37tw7/Pj9nxzu33+neOLsVrtr4FYRpfQKHo6s7TMYtdVLfVvmptjPMq32QrweedFRTzz2/eLej5iOc2QHqh7LoTu+jsoG4LQzX150tE09jxw5uBsjjy505L53e9iXsy+LQ7fo7XRk8P+jcOWn77/TJ7EWgT2hCmvw+vEvgnSMD/7A6fXAaSVBxSgjWfZrYIWhI1xlZHZg05pgzRQcqXQf1kvQ9Hm1nk09rKEcieQ8f+p+L2NzCofAqoyqj97Q9r5yxDRvdpKVpzfGrqmU9zl5S4cp1vVMA+vxNtPMQCspZnuKy00jgVofoa4O1lqBOhaqcwguSc36Bg6njhyQNqfOMERhjaLWd/L0M6vo9sEBZaNrjezes80et7M8gG8f8EbWku47k9u77/jS4esxoKxX//yXw+9+94fD72O4H3784eHTTIm9G8ytLiO+3fUPP+zPjDrAYVp85bUbGT1fHL7MqGsDy50Am1YOY9RXNxLHIK1lvRvr7/7r39Vm3L/9/veHP/z+gwzyz2Is12v9646CJ80c7HCPmIzUr8+le9IpU/HUEe9eVesWFBn6thIZal+fQjWFNzXXIaBBgeu3ZHt05Fkyz6gbWXsm2hNa9lTcOjTbqY4/tLRlrXVTUHXEFDH0EwgJerTasEh2W+avQBjIO+2MnnZqPR98tGA23R6Zk5yrpnAKaqBlFiAyRLkppIlvbmDCp3H761M4l0aYYPLucaTteZg4DWrE8p5f6QNw8C2dMnPwZrQ8Rwv0XvMGHbsg0ysH5+1C66kZhem0NaO1lkZGh9EAtF2PEXLH17RkxMcbN7z0BlAfIMEvepM2dWsabbx2ZOsoacJA/ORVR4AX6Xz86nTc0nIU0i738Gq2ztg+yuj7p4//cvj4L3+uqfy//vq3h//r//4fh1//5rd1hNEIZK367//+x8Onn38eI7t5uPfm/cPtO3dr1PVaWEbttT0P0iYekL8Zw/IWyWkLn2sxsmmLz0NDPa9ftSl1rdbl3tzhMyk3rvu0pwc6drdmkh+4798j5NW65wtPPUduLeN+bpxclQWmPUYuXMk0ze4LDR6TFKddOWEw9DSDyZrr1pyGmhXvlKXS474P8DNu8uzz/RA68oJaA1OUvdKUC6sOa0z8EPwhxMEe75ThYxnLNV6VWH5kW8INZt0asDMIJi86vgX80Ucf1cbUxKuLaw1qGsl4uTGKPR+A737kMS49+q49CjS0WzeAAsxaGE0GCaoexe3aIDI8rfgpC6b7gm4dkSvlwhuYNkCX8gw/yhM3Bs8plxJbT5aih3IpXDRpDfDH/MoYJSYjxtEnthxZzIwk/Ovpr9+6c3gUPFNht2t0aPOFAwb8xz99fPjN735fO7qe0X3jrfsZ1a8ffvPbfzv887/8+vDRnz/JKPqs1rI2ne7ff7s6GmWPYeBVu/zLP/2/h3/6H/9Ua2m7yuIc1fTYIN8nQZ+lA3Av3pT1WeSpjiMPhoue9h3fOWdtYZlgWl7fS0rH0Mcne/3q9FVvpPUdC3IlR3TxaKlUSzMDQ2jaaa51eeQD4MnfSyGHXDadm7Yh49HFSTM5Op67DmzpwtrJFP/laT4QJ8jNXkgnRW+VnyxXfvqjt196oL+IrTKH8MC56ylwD4PHn/Awt2eQZiemK6zDOJJavdNEKAeZOOevTQt93Ort+2/VtIqSU+4ZcfXCwscTMSWATchY6Ckt/hJefJqU8DWTEZdV+BSJAx3i3dawpvz2Gz143WipeLD3i9V13eV12Wrb6c0HngYqfrmBY1zClM7RSdc2YiiIW1W1DgiQlVtopTjRHPTdKuHXkUtT/4w2lhvOR7uX/aP33y2j8DRTuptSOIdGTNvfevedzDSeHT7800f18TGfo0nlMwp/cfhDRuPf/tsf6gkihhZVqiOV999+Jyje9vg8xuKj6P1+bZ9s+ed//ufDP/0//1wzF6/OufvGGzV9fvDIl/+pZBY2qy4PHnxZ7age2tWOtG//OirrlTsOcTC0p0/6dJapdh33xUsZBtcP8AuTHV8TqD+8eplCIhJdeUqekavvSuGfK1m39Kut0yJlPN2mytvCpw7w5rr1cFzHVdErvaHrP2o/0Vt6Q3KUXwZ8IZEAm0aBCuxhrmf6UEp+CZzmVU4JeA8U29gVOnU8cxXuuvjKHzoaQKRfqi+6Ruf7UYLbt26XUbv3SSE0rN3QOcywF1ioHX3Eh8c5rD4G7KpSwlM9yxwldHSxnkuNr0HbgHc0+JSncsZV/KQrEzQfVWe/JQ84hVfy5wpz0QrIE1c7qgGzAvWq5361dsIOWth17RGme3Xr0iIbw3ViCZ7OSL0c4Hj73bcyHX6z1pKeZvoqsqvTUJGn2YIDCx9nfezjY8+ff5vp8oPDH7MO/uyLRxmhwnvKfz2jrW/y1sP3kUltasWYyMl6VEearufw6SefZNTs22Dvvftetd/VrHm/fPhlOpFbdWikj6x+e+yI0XQU02t2fFbFGhmed40/yCzMLayv6imjdGTqG37Uo57MeuVqGXYdww1PaE/bl4jJJWEi7/ReLtTnaWvp0Idy7JfIVc9Zz5o3+MTe9Npv1+FtX0OeDrcuVlOutBTc2buMhHtHWsz4Dcp0Oc4/6Vd+8t79iyNwaO6hlW+DuWa84AT9UqhKUbg9V8B1iPCoNKFMNPxRYOUSsA03iiWWsniLv1sThKPRKWC9JSJruwvlLYZLqasO3diCfdnxfr21JCplRRFtttSD92XA19LgMWANA6/JVt4V6v9HepPWDSY4PljeiqvE9hegUHWI4/comw5pdUxOOFU9M4IVjeSBZyPGFJMi15shE2bAeHZQ4fkLr811uMRrim7X6Obl+UZgYGQnU7vTNrB0CKbcn3zyWUbjL6PgZkzf1maiKXl/nibT7ii/Ed2aV95PP/2spqoOQGg/h2+Mcq+nw/jywedZk78SA/4iI/dbyXcztD8tPB22kff27X5KCw1yN+tSvy8yC3CSqz5P+7R3yrUnk6yPtFXb6viF+zvIOpMycPoTn9yqQ4xuqCtZ2kF3jNRnUHpWFuMPShlWqI/RXtCtwFwfXeL4sxm3H0j2MAeWJjrBI4gfmNBeN8CVn7y7GXAr0LpYcJrBLYhlCwUn6C/BMMHfu4HKv/7NCCxdRQt3+aBOKeU39wf1cnY1vXfYVKt2nbMGfp5e+cmzXvu5j9YML7eM71gvUwgN1ZPmalBNVdjSUr7R131m08orcXp0GCV0JNFKGZUzeHuZCfb1ig9NfitY1rzp4fl1/rrw2k06mnWtDspIXF3nV8qRq1pjxhCNvGPYbs9YY+Lx+i1P79zoXWkbNlFg58Ef+bZyOifLEUsDu8A3btyuk2YM8EUUWqfodlN99T40nz3TBvYCenNsXn2jM3UaSpl0xAfCPKElzy9/9avD61ln48tQ8uW6V/3pZ59mJP8kNegPn9kF9o6vGrH1LoG79/ol8c6Tp3GKnlnBw68ybY6BP8kU2immkl3atu9kEFXL1IgvX7+lsjsG57vpkf81+iZ/feY1ncH2pBLXo2cZb6y42jvQWohr/zqy8VsnS2938eo9Bpw+sHAKr9IXNe1b0Dp0hKW/uJW2uca58uN337r4hf4OHmHSjnByXQp/ihPYKvCyPw7IKeSy/MWAaxWeEYdyVr78NIJ1mob08Sw9Ppxav6RXNlWajaRNMAMXr9lD89/xwiOuV432GYUdJdTQ1l5XX72WBJliLNKTMPlHDhf9ruepX+XEuQ1UeCsPmPwFQVfv06WKTRcyMSMofLIKnmmp0cptJFWvk00xKi9lb8X1ojyj29PUy2tprPEpr4268INmpqwM3G0Zm4IPvnxQmzqU+9lTa+rQjRw8ASWP1+yYBSnXptMf/vCHw+effXF4/31fjPhl7Zr7VA3Jmp6i+dFHH0d+maZ+/fzwzrv3kzezhOv9yiQjL1fnoO/4jvA3dTpL51AbegSQOjswMnz3qEv5yc4oTF+W7CIrMxJ1I9DaHwgVRzTd66djHos07ff+bPSiZTXybgYXP7F+oHSxCyi/ptThc1zH9YjLeI8j8OLpNL9ggzrsy6jgKnUPHbONwDR0rzgLRpmOa94THGME2McPA+Bc+IIfI+hybRbsGJaUf0VVlxj+Uv0Spt5+erE0TSlHv9yup0qzPkmzFq2GxV/hbbxOsEc8KgZzGXAJKY0bRTdS2gSyKdOyYsCtHJMX7H2u3gFWdOHK1/44m0udob09tHw6PAYsruJ1HLWUwEeUYzZm0iHgFY5Ozn3WuoUUozXN9vgk3+YUduYs7pM6O/ykjNUG0scff5zp7Ge1htQpkrFncK9dvV4jr7VhvfMred966+3Dq9euZDT9vB6rZGQ+RPf3f/+/1gzJR7z//PGfq0xn0uV54869+mTsq9eyhr7TDyp4GX91SK92++kU7JzTPbMMHXedR84anvNF/xackTkGnLqb+nbFqk8rY60L8o68NB1jqifBwpvrPjZJDpGtlpKXy1Xr0oqTzg8tbe+iz06vToGfa/Wb+7odlq/5LD7wNxB+T/W08ZM5YBFZWQMX8oU3OFd+/M4agU8JL5g4/xHKeFF+HSNLXE1JzuQbBvYwcXsGRzMJpaH9So7A9JpGU2UQjoQpU5qNKz1z3QqIUhlZTOmaxjKaglW/MqC+Pljj5mLiC6f+VzNWnKmzl68zCiNwLCTx7XoEFkazeXrJMTS+ItGGJ0vi1EMxoEpfefYwu87KkTJym/xoeauj6a/RxEhpRCUPClq81xcH3SrxoWyvy/WGiih/5GvqiEhsPbJ7Xu999vrc+mI+LU5HRc737r0VOk489YmpV9KReZjBTvJrN65lWvzg8Nvf/aY2EP/2b/+2vtVkbaoj+OCDPyb9y7STk1bJc+/O4X//b//tcO/Nu4dPsub94tGDehzQbNEONRy3u0z5taWpOQNDW/09CvrZ55/H8EyBjbQkQ5a9ri39UrfUk7xNnV9ktuZAjvUvaAO+Xo+Y1uOHmWIbhYmXwdaXIKhbcMVtD/AzqpSby4qvzhMuY+8BRvlt7Jv+wa02c73iCjayBfDA5KeJ54Ghp8O2iVUKIk5mBdWPfxompnUNNwEbInM7Bih0D1MBUxMy6Ocvu4dVedO6rlDj6R363GgraPWW8ZusuEyDVhHKYlg2XGramF56bgdR4NX3NvoqYvgvgpU/CrA6BmzUAxEJzFo4rZMGdhvEZ0wciOjRzXodftgMdEeA8MxUiF5DVzIoxL5GubhInFEDcfT3MHJjuF2HKErKNKKPi7okvuWpDjaTvMzNepI8rIt9lNvXD548enh4Vi9df1yd0uu3fOHCLjPKV9NTRF6Zhr6W/DaXfQ7tjfue+LpfhzKeZOrsoEYZPMPNOvnard7A+vVvf3P4yyef1GbTj3/y08NPf/bzw+u37/TxzH/5ddXTlJjcbEL97Oc/O7z9zpuHB1nH+gzMzXQ+3rvt9Tmm93b6HdawjqcfRu6vvnpYp8N0BPVEVoyuXuLHhf95uZwXJpQORnzW0z4Xo7My0t5MR4MPcOf1u9Up2Gl+vM46G71zmbrTA9NthqRDWJa8oM4mf02f+7y04sp4lx5V+dq2W7l0yZ6CzlxaLVsWfn3bq/LAHBfQmwmng9IJTVqX1bcGhUtt+mLH4SXAaAuP9e2uL3Nd+e36FCgpxgdvQPzegUkdvHp4IUF5NcrcdighBqg2GBrDw1ZWp1uHUWE48yQTwo3TuDqQGe2umTqSmqlZ0vQ/lZY88Y644y5CX3dZL6cPj+NeiktZ6sUf1/WMIgwfVzOFzpS5jiTGeVXsf/3V3xzevHP78E3k5APXnDPkDj3ciCEfXgne7XuHO3ffSrVMR68f3njz7cw4Xj+8+tqNTFVfHD7400eHP/zxw8NXMaarWa+6pWK0/OCDD4J7//DzX/wio+r/cfi7v/u7GikZL3fjxq1qHwr88IFbUR7r/Orw6Anj/TCdRStjzWRWfXW+DlyQqbCHUvrW4KPjupyCm84nexkiZxqrfWe9Sc4+LWoG4S0kfPSnHB2/wyrP42qASZ0cYqmRPHS5kntc0+3bkl6p4zp/Sev7wpeBMrVL0TnmGx1sXRiYuMtgS9/05sIuNBiCp/5lYBxoaCMB53w2z5+4gqOhcFMOf1yESEqBwtrRk1zTlXVNSEadWu9R5NXbbUbSeWOi7adeXBmguDQe3FdZRXCtqT0k7zu2vT/d3yrykLnR13HBWlOhL/uiZ0YwT8BwAxOqEV45yyVTJ1S54fkoz1PodLxNWeW6WgmnFsVPG3LxHcY9XfOT998/fONASxRQHRjLtSi0NaRR0Kj6btajP//5zw9vv50RN2t9NLBGho5KGvns9r/99jtlKF98/uXhUabZP/npTw//29//feUzA/Kdpk9iuF898JlQX5B8Xu3iXr017aMYr6WIN258/Oc/1z1jZVB0hzNsZlkSmTark5NtDLcepHdvNtN8G1Z9e6gP1uzBCyLqzsVq75op6XEjX+v5h5l+m/Wgj948xmjKSr7HqWtcdQTJP8bb02Tx4sx8GCLjjwkvo+QKqj37kzlNqzuWeQbZNF152q/znNjPym9G6XpLMz/YeKw1cKUECGTvXwb7dBVsWAUeC9pVJmDy+FJaMSmOa4VsP17R69EZ1KZBQL7Gy3V8v0pLmKJ4EJwiNcam7KCUMr8xHvFuqQDxVUIaRsy1TN9uGsUyElhbOjjBIB12x5P7oJ6YUa5yAHqmXnv6U+fiNNf5W3idvoeSy6UGPLArS10Sro6CAesQK420o7ihdyW86qS4epdX4pyo8g4sr4Z1n9PGkTda/DTG6IF7BkTZ7e6b2bj2+N79+/dLCf/04UfFA4NnwNaq8P/nv/7L4df/+j9r3funjNaM176EY5WM8Y37b5XhWpt6DNHXBx3UsAa1Tq83b6TzoPQju+pkvnykliVb09dOt7xKW4U+AzTK4830WrgO36TucMXXw/3pXF5YCyeOc+11PqbPRlLljQG30cZYIssJb0bcRtjGmFE5YXoDp9owbgwQdN6mUcsgOKMP3ZyJW+2/ruWXHrJHKLrJeSwjcOX9d94sAx5lOvXBPnwKWGnYcIY4kNc1RqbgvbPCC6ulhEUhDdPgqnHArFNB8SNZHvTxEN+0yydDKGQBdHniCj2/MRyliOPLXyPY4CTdpo9jhzqFtFIphLx6bvhGYHipWVHguaZQe+PEv3BfFZtd/okBTz274dWr8QZnwxUnb4UyY+i6yVZO2P8oyqvprR3d4F9JAzx5+iSKG0N5640Y8bXD9VvOHWeNn5GovvYYbXIb5+5dI+3bh7/55S8Ov/j5Lw4/+tH7JUaPD/7bH/5QRyvdwnPS6tGDB4ff//53h4/+9KfDZ59+cvgi69TPPvk0BvpVGYlPmzxK+MOsdcGbb71ZJ6/qNFuET16aXCdhJ9oobDRmIEZep6zQIp8a9ci9Rt9eo/YtMLvbMeDwJN+L8kmiR9Q68JE6uodcL9ZPvOlzvwFkW8fWvd7gT95qEzKNX8YX2pNuA83AQS+M8nP/3QApXZ7mmQH3KO4a3zbealNSI672HvwjVHyp1YW0um98DKeDfv/tNy/eBz7jn8I+vpSl4LtxCW0Y2TsmAOAV7s6AXcMB44PCNRWNbwOHMAizDex6jZ6r/iU4gHT7HViX1ejCobaEuowjyqxzsV58nrW179u6t2p3lOHMmsvQhrPKn4ym3ggUj3FHvuN1epQ25YDhZeBiHS/Ha9rxq9S+VssSXRWfhk2BVPy14NnICrMxhAeHN95663DnjbuHh6nTjRiM2zRTrJeo//GPH5TCG2W878sG0gcf/PvhX//1N/XyPvde7TVQaKOzV9c4PIO2SvZ3eZ/VAw2M0uEIb+jw4MntO6/XiS9ys5TwNkrt58PgRvGpFwNWhh1xHwvXwczoa9QFxxFtGUsbF7q93hRGz+gMT5wOhW/k7bzotG/dW3IMPSAMl4bOiMslKo7B9hS61sWMKvxUuQy78IavvgZ4MyOpdk39lVENF4Db0G3dLXtMLmiczXa4Kz96981/qKwYXn47qHPN31yTWenzv70jbAx1mFym0AuQynfDtWMAPbLprRZO4Jg3rtno/4RYb26MT1BGX0ashx8D2IOYyjnEUz5guGV8Sq4y4jRMaJp+aSh0+1lVHYaXVlCs0CneEcEf+vzmsJ7VXXXu+i0/NPgvySMgHiuDcwod17Q8+FblrKpWxxaXMaymzVejfDeiNC9iiN4/df/dd6Krrx6+yFT2m/iORyqM3EwnP/vis3rns6OKf8pI65HCD/74x4M3bNS0NRWvKW86M2+9tCfg+8HqaLeXQbj37PCGpczX4Y7B3Lx5+/DGm/cqHKmGzteHOzFmlWC8c59XGda5puRBUdmk++DanaT3dJgR9zvNMnp+7XikjpqReZC/DWSMJopQNJzWImkjsVtt1sFNr41NuTqOBsIvTai0MeAOt0H2CEzn4suSf9WZLLyekovrawRLx1abGmAqXlKgUCqgIbVo+zqHgaY79BqOU2hQirPcKZyLA7XFXtDpXUgXsA9TeLAvvGDlR38asMo68tFKvqfV0OWpoIfWCUrjMrKaikXB9q9kGSiK6zol1RrY9ZBWBjusdWOUy1M/XuquEWt0f63f86w+pk1hN1TCO8p4zq9oSAjgCSijXcpdjVjlVupFEH/cEV/X4y5cJ/cVmpC/b4KfyDgdommzGUSMOIw+yVTU88ymxW7ZeDj+RXCDGUO8Xrd8at8gcTaRrCEffvmgFJpxMUj1MJrBsR62XnVk1RcHbVzNy/S8x/mtjPLg/rvv1eaVDuFvfvnL2kB6kOnzoxi6k1X1DabjhlnvYQg7ZukRQe14Ox3BvbuOU75eU13ranw4Gok/o72RVf7md3tfGF8HLw3//AEbYdppDMxtKMbfhtYyBdMxbLhtlPkr2oVTkUs/V4MKgs2AL7ZhTbuT5ohspw/MdeMV7QXix4DHXXnv/r0LTyPtw2CPPNcXYeIv4o7rNL3Vlr5ViiDLK+jKUf6qbhE1ooiD3oLb8kK0ljNCMiqNpnHttBoB5Kx3T6fwej1OlENe5YgvAY7EhZJW6fXDcHr4jAYzzabk1sDKtQamUE47OTnkNkmt62AWHbzWEIJ4QTUgwwwfeKFwFBYc6xTohtYlxHXyimtaEyYas5V6/C+0bKopUxZvnvw2hvjtN17A9uLwRozuWqbSX8SYH8WYvzUqRy6zFtMJ3rp9s84s37xxq0baTz/7/HDn7r3De1kD1xtIwsy9XNfDEbm2c+1ec32VIbK57UVz9+7ULMVzxf3s7dWD7xk5Xvmb3/zm8Nlnnx5uegxUZ5Ly1J8cvQfL2tDutimzT81YP3tYQZva9KodY0cnS1SvlvFG0pXfhpuPg8tnt5ujD06Q1QwqHXGkVvebdVDEPfLsdh/9iq5oF0ujRNYMK/lqrZtOoJdOPQvwk6em0KOXZZBbe1rzTmcO5lQXLbMssAYXZqjt2mh1DVLSEH37KWXWPhCXdIMMDbnyo7ffeGkTa8Ln4OW0ZrSY8m/BPgwwWf4JTsknMOVOb5yYSSjvhFxAcwSSUL2sq/wRbhlalGhGFeUgM+HiYfmJKWrDX/HBF69hIjwGzCCnV8cjBbcDaQpXxmhKlobySxsV/e49d3QxoaRjeIPiacHIYI9/DnBa73nOLIIBKsrRyPoag7Cd2Ci5j5p5oEGT11cE0Y6SOvDPGKvzWWXWUczUkxKTn40k93ul1e6uDjLp+HUyq46YRiaORfpKI2U1snqyyYmuf//gw8P/+d//++G3v/tdPbDveWEbWZ5KcnRSuZwpqXLmQQaG5J6vV9rMx7hr5I0B8aUri1L7MoQOAb/1kIZOKg6tRxn1Gbj6lBwj5nooJTKyvlcP6UNv7iIkWGm9o+0WVu9y1zSZasRpXzjVciLK39qq0gp34cV1/uhsdfDdYezT81f+xJdFH2lxPeoD1zUCr+uu4AlcpjwbTAFNsMOr8AXC+NinD4wBAWVtzrURZuG4KNyL/FTMUr4QznUrvDWdKZhwl9fxwUyjN39VTlGo1PKLvjSUVs9aBhyfghhVZgpdtxWSFqJp9Ch/FJIBuO4iQyfXVU5cUY/X5Q6YFfAXPyeu+RGGs0Gl4zI84qeOCIYpc4DrMSr+82dPDw8zHb0Vw/HlPw8aPE9Z3jR5eLV3ZH3NsDcEW4Z2hcnOxpJTU2jX0co6I/2wTlx5z7NR//PPPjt89KcPY2RZ43rJfgyZsn8Z3N/FYP/xH/8xo+5vDx99/HGtgX/xN784/OxnP6sXCcB1gOK1dB7qZ91rg4xPsX1ZwagbBstgZ63aDx60wXWnczi8+eZb6VReO3z26Wd1C8ubOZ94Ki3GZ/njOGkylmO4NtduZ+ruPVzkyzAlozfXXuJgmu40l/K2gyKtO2WokZnr/OU6rtqKHy/p0NQFvsmYMmp0pVPyFa3G29xcr3JWecfr0ssJZ4b53hqB9zCJYJD3cXsoJa80BTfOOV8l+adpVasFrbDtjzviE05B+6InzQvbFrVKJiDKyYD1vA2NYcopHUgr/hPeT3PCZQku/8JeT18UaOQxlax8Kch0lREz3qtZQzFwO9UMq0jkX98yaJ5H4aZuYMQw/E38vv4dd0TcINHSGRkM06prMYjrWfu/yFTRmeFHjx/W1PZK+Paqt/p0SnhNrrqtgir6vYGHxx55dVQU3VcErYP/8uc/16jmYQX+e++9V5t4nr02vfTc718+/aQ6jD/GqH+b6fInwWWIv/jVLw+/+i//y+H9H//k8N7778V4s+yptatZi1f/9EmrUXZTZbvQ5F1HTQPTPn3uGF7X3blpeNbNjNcpLektxWnjlqH6qIsvF5pyv5kZQ50dD00GCk97msIbcXUcvjrBoBnxjMCMkQrNIY+SYZz8GOMLjp5V/HC0vNHnSip/yzfhyn+Mb8TN3hrvyru7EXgPe6SBfRi0go0BvmzA4Bg3nJ9AcpXitdIL2HSgSKbTaDbetjs9Fd8qxjDm8UHGMoJzcEGjaUTNr/fGc6UnbOq7P4iiU63WKJ4S+DYNptHi8ISO0WkUq4VpBMwUNsbgFBgfcmUvssqsqOUUMmlb/XKRyzbwuppAoMPLEdaK4171St3Uw8zC2xVvXPVFhcPhMeP96mGti6/HgGOth6+Df8UHt7/Jmi7WrB5Fsl9wHCEL5x9fp0A+UWzKbu3oPvIXmdZasrz/4/fr49wf/+Xjuq/70Z8+Ovz5k79kBH1axznfuPdGjPX9w1uZ2v7oRz+uKbMHLhzUeO59zKm4daqHUbw9xWjLiBiIh+pTs7Rd1q+ZOmOS8dRR2RibduiHErrttee8C+1W2ru/YtEPYWjnfplBlhFxwvSI4KsziDNNZ7To8HVIo1tmGjUiL1cGvFzf0gpe/qMHnxKVd7zGp7ZboOwSercfOnuQBR913ppqFi2uDXezt4Yr775196wBg2Jg5+9hFGxvwOAcbhW8r0Rg8tstvQBVN8bbijnJ0wOjM2XAGzr6QWGbOb321Ams+8JpOJ0BwcCRX8MV/douCN1Fh8D8g2M3tz7rmTpKpRAMtE5gZRQLyTJ0HYG1oMMftbZMORqGUQ1f+df+CSxWd9D4e9wL+apD6HRZdTqS2eD1TItv6EDCs11nDN66e6deg5uJad3SiXVlekhxrWGtBUOEweogU4/uRNBveau/epMjIzFSunbG2LeM/hKjNdX0udd79+7WBpUTWv8lI67d6Fu37hS9eiY57qmRN7MEr8dJqYcvPvuyRnQOfW+o1F5cGabHHyOkGg0zJQ5nxYtZArq9Lm4jA/XUVfjrAaA7fTvmM70H14KjjXRKNLNGYbOpyGXoHWEnem2VLjAhern0MO1R+hZX1xVc4ZVnDy6n7fgotj/5xoD7WkTT4sD4DVfefvveP1CCcok4daF+TKvwiqeY4mukKmgmLoOo3Qoh02E+E5prwKBK8KVM4qeCo7Rb3n2+qvnErTDQmKZMemyNfKQbnPKXQQzdrk5fefGbT2gIlwte7SCb+kUJe2dbnJFNXIw3ONVbr551bjWMlAYua+BVUlzzVTyKmXCETmqCrjMmlJ+uox60uJpy60uKGTlq6nw9in49U+qk92OWpv/JHx/PXljAtItDDVplg/a9K4uCtgz7vLIdfvxT9vtZz74ZQ333vXfqCSU0rS1xaVprDUtmRnFG6cuOZXyRmdfLfvGZV+N4ucA2jWXoHlmse8E7yVX5mX4bXS1fPCXm4Ig80oC1KwNQQ0Zat6JStg+62RPQ0vXlx1SPLjx6/DijbEpJMQzYGnxrm9A1S1myaAiFSkYJLAM2YorIv8kPtgFz0dBwO/84MEX2RYbxorEMeEreBsqNNrjy9pkReJQG7MOnoACTt2Adry+DYeVlerlmKAn53yNAN1YbG0d5G5fY6pcM4mqKG6WtyiKScN38zjXBoqEBjZyEM3RNp/kzhd6Jqkqp92EpJIriurhTRvihpPXAQvLXWeok47E2t4JpbVibLtGSapCi2zAy2vy4Jn8EyqduJauueIcv+FzqkDJfCw/XrV3DjwMbX375RcrPqPjG3Xrax6xAf1I1C/9XX9H5pA7qH9Om6OWS3orS5fONTHWMNFd37njlzo0a0YyypsU//tlPDu//5MeHN++9WQ/m373rpNXXhy8fPIwc+mAFgy25x8YYhJHULaoHX7jf6zjji4ycvTQhFwcsyNamm/uzeOEzXm/RwNNXmXbbYa42SD6baAzTsqd25SP7eY5bVRim6T3pOoNtc4rsv3z4sOiZwViGmU2QlBG8IJ42LFdrXwbGj34lXHJKxBhchflHIMt21WuISbgx2nhB0+xy5O8ps44ITseBKm8BOlfuv3G3vtDf2t/QBFYR8SQ5lUShx7XZRkFDsN7UF5xSgJ1LN3uMP4WpFCMbHEo1PZIb3LPu9eOrP0o+g8Fuvo2RzdQJBUzJU7d14vftJTvDGZ3S+G6ZqBZnBIgXiC8uuEWiysn0MuXXZCmJr6y1knR1J5viI+VQoDrml3weTTMd81K0zASrZ1c3JhGvOo26N7zyi5PGAXFkTQItXzhLerM3EFcKGmUtlwa6khHUxhW+n2bda+3rtJXbPFcyGvb7ocjS7nQbrqkmJUeU3DlK28uB4MZV++SXrGG562L5wAjtHteoGrnC89TQV4+fHR7GsJ4+S6eaOqq/KbXbReRt/4AxG3k9sWTUqV3o1PCoDylMU1QnSNZJk+fGTZ3w1dB+kTIeHp5lbYyn6hyuvnq4c+tm1uQ3Q0+bkVXqJj0GPF9X+Mp6+6v+YiHfyTP3h3V2TpW5HTb7HqVLkYlNLEZVL/mLAOiUuvlpLGklGJx2Q/mXKJ33ar1KSBtEtiXMuB6YzCSCk+yb4ZqFhP9c09C2wzZm7gjRB+XTkwswhvt9MIVZpF+WZ+IbdwuPzxWbKhXY3qTBqDq9FZoAMK9hxHVYQ1nP1IetGdISHpBX56O37/uI/aywhq1yl8DaAHeOUJIvTZUiNErTxIdrivAiysWZQtZ1jLKMNmHtWY3MhQo3ddmHOaAmqe4FKGXu5COIM4pRYkrriwL1XajQvM7YQul51qRe9GbEZWhRheLHhsgr66wvp56moaa0Ma1Q7zT00Q5CXZeMS5E58mk+hIE6kCvniR7y8IkTo6M2NH2tjTIQhYs9lLysd7XJdL5kRZ74qAffU4b9ITTxU28ASZyXtLu36/CDa7R1DrfSiXje98a1q4cbZJNpvu8fm5mU3L/pV8TWEc2MvL5XbIaEhjr7SHztUN/oW4+OnOLt2fPeGW/XfHa7adtuuz1Mm+5BGaC+R7UAHvkMvXNugynzPGSA6cTe9VqFTdwi1o7ib0wMDO4p7PPurye8h3N4U54iuX76pBWHUKhsK2KmVmXERu8oqPTCatAQdeg+jsDqlktpZHDTwAMj6AE8TONN+MXOcCktZaAY80SLsrjJN3n3rmjX/y5j4KXyd5dV36lrjM6GDIXrtSIFN4p1Z6V8eHDk2fgIwWXEQ8ujfL6EAHc2jsgRVD0zMh15l33x5NpOct1XZrQZydqwWgbSlTE8cMrFn8MaZNey6nW02U+fWOrOFR1ueOWbuDhe6Z1eTseJqzZPx6kuZOBa+Nb1G+WUD294jhSKTpVtEFi05bFW57yMXodRePWiu57lbW259LLCqz3JJhrZLia34ovvSu+Oc1zxstplaI8bukfayz9CjbyRV6K5MuDvc3u4mHaxIgMXcbb0fRjswwODs68Q2AtgHCPWaNVwGcWnsQcmTMH238oZpeLAnmbn2fpWikTJyi2FrWkyPwopvT7/UQr5da05az256gCmTmArY4PT0fYc4FU9KeoY8fVMkfniexrXeKPMytnLcMDITOngUt6Sg+lz8viqQht3RrLQPqdUQPzIZQyYPOSthxOyplV9MgGeSvrkk0/qLR1GVi9rl/bsSRtjGVHAU19o2f1WD2UqY+iT9yj91E8//Epmgy+S7npkpQw49FQ8KNlb8oWtocVVh2xKvfiFh86+7lP/c3EDp9dV3g4mfZ8fb9yEz+FcBkcDHpiRuEbjVLTidoS2Hojb5buAszEw/oQHTq/DSuK6stJSjeol9xXaC2MEXL0QQw6rWQrVuhXahkvR+kNkjubNSDzQR+e4bnT5uOIhowzl0dDcNDaHBNcvP9ucfEd+VxWHl6GtrOJ9xSflmGcDsm/5D0xeyt4KmpEnvLtXiz9pXs3qg+cDUw5nfavbY72KI2MvZvdSvGuveUNjbyLt3cDQGN4BOZAn5WdcZCWNAZsdDL74eg/0J58fPv308+NhC/T59UrYFAUPLb54+xhXX30thtkP5DvGacSdbwKXhJJROeo/BjjlVocUX1wZ/3Nt1HzD16mETNbbvlXVRzZ9bdF3obrqkdNxZtrtscmGDE31l6Ov5dJZhO90LxHz1n5BaRcatT4+0kmO9CZchvxj/fayB8lRddWCo1egStiY2lL2cXv3fTA4p/4pjELsYX895e0NY/LsXb9ipBW1G9w2TRpwpRuZ+S/SYIyYE4bP7aE3EGad2wq5L/8cDxM/06Y9SB8Y/Cl3rjXNADo4GprcwP66Gnn5iayPbz/L1BKfaMMavilxbUxFDhVenZT9BhsoRqmZPovf15ccTkG89DE2zrVy7RSj511bjLheQ5spKeNwuspSQz6nszyUEGmkzJaHsmp6nLaxUchndPhVputpj5Hd8Pi1XWV5k67vmq8Y6kR0cozJdB1u148Rdz2a9rY8Uh/+1HFw9m7kcBq3B/yp14QH9rh0xn7LD4Wp995lBEa8R792F5nUz62+buGdZ/yyeIX8EBg8ZfXLtZvmCH2g10qthKDHlCgiw109Lrcvd6ZnRgsGTDFQhLPn9Rz0gYBtqu690Fwp7FKuNt6R0SXA6Kqoi3jT29a+XOpS4R1PeER/W5P1DICSjU/RZgQspVgyQGcvh+rYlmy0tXdhffHwweFx1vJmEkYQ6TNFH6Pe8qT8b41Q/eJ1I94oOFnUMUXT5916FB6H1+bF9LWNZ9rWDEjd60GFjIpGSh8Xf57ptTLQr43FpONbJ/TpIbsAAC3ZSURBVGEH3jT766yHGR08slAmvvnc8M7Xbt9Gd9S1ZRxeInebY75rbPTt70lntA6Pdrylt1sd2xqRp90qLTyN07VW92rTqvZZontVv81GRmZcy+RlENtO99Od1oDwXJcmIXQKEzcF/RC4DG9f4Dk4lza0prIDe1p7n2PEGqqMOlmkUpJS3DgN3S9ay1p40Z283cBrWhoFHAVoo92m2Al0GVcTtstZHDTUTOsMXC6/nSHHwSs7XuG+jbJdk4U53yiTusWejuEZMWo9wVEio7R5In8Hliecus+6Wv2q3NBidDq8kUHVOQ7+4DAYwGeUaDBg+OLQ8HggA1HXGgUz2s0rccTDQRcPaE8+dVGGHWv+lAvGMOGB6txizOqOLiNHp2l0njp4s+rBAGdEth6nD+26zuiOvPdO3LiBc9cDo1d8bmDyTMxp+ilM2uDtr6+8de/OySt12vV9KgrWDDUGHHEbzsautK2AvdvDMD+uDtEvIoPLp3uVn8CVF2UjDI1X8WmkRNUJG31ek8j/Yo1hJp9siSrFrNTG0nDK9ayontzIKFuf8KHs39R9Qbud7r0x/hBsftOjOmnkGdcajYNXBzaadDBj2KF9rHfileVS3Fb3lRwfn1fUCZLrVZ5rB032BlSvCwqOe5cE4MSV91I9S52CUJtQ7neXgdXmWnCCNzRXsbUb734yRVeXsvXU2yioFvszw3W2OLj9hE6MO4ruIQacyl/T5Vv9/K2DG23A/QofBjF4DKpo1wMhff+XNpG7HeC6zZPptba7cu216mBuXrspe9L6M6Fu+bhP6zBGPcjgPu/Tx/VUmJctuK9safDUKa3MWL748mGyW3ceapSt0dXBFLJInA+cu/2HX1Pp3nXO9Dlh/FGHaqO4vmfb+Spt1cClNq3Y0G1n1O2wtOpkdp0vIpWn2jAdceIi7SPU2jgR2hzU7G3n4NaZhfhHGCb2cC4OYOyHwOS/jM73lSl86vawCaz52V9b9zHQEliERwie732a6Zb3OPFdg6E7ApMHDcq4NyBhilqjdJTMwX140vhlCQuGj3F72NfFDGFgjzv+4HIMkzOd/DpTTetLIxkFgY8/HQKThc9odER2aH3AmqJPuQOMS31NmxkjcD11NiLNZtWM8kNbnllvGoHh408efJVRxEVPUxF1o9g67Sh+aJjyj3EPH+PQMTW26TWjIvrk36N9f+zbOvtqDLtGdR3ak34Rno2zutWV8n00fGRXBhreuL6+uA4evKnnuD2cXl8Gp/lfut6VcQqXxQ9Iywh8d43A4xpGkbwn2WjXti5uSwfm/Vvev87hceiCYlyakau6nMLqxjNNXsjwxl4KHxwJbddHQaw0PS6g7N4EMSOvCay1jR66T0xRvu4dNSjYj8AMOEyFbitjlZFyW3Zt0KcOpxsuWGlCO9+6m69eaM01iRTok6JsHip49OBhTbe9naRebRMeHQ+E6btJdbInv1rPm8FkNJ1OKSSr7srw9I/Pj3iO1oEZp7VqpEq6UUJ5XqNTw1loqQPDZfQ2rtBkHAzXs714YxDq2NVt3mt2lGu4aANGZHSsr/M3t8SfehgNzTaM1P1UUbebt1jerJNSTpG9lmsdiRNkbvM9fpxOZ9F7Hhp9iKM3zzwq2EdwY7Ta23S6/LRz/H5Wl36p6rRX12Fru26biq8adDuNKxn5s65a+c52CCsOVPtH7tVeiSppSRKutMRMwnI13ByJLSjEEzjF+aGwZ/a7aHwXjjiVn57RNR6P0+nlKOTeaWhunlCZkc6oa+dWD62Hl9fUj7JxvtaQVqxy9r1x/ndZURJln5a/h338ObeHc3UXjm4sI9vqJh4vpXxRTocbnhi98EtxosxHfIruXnFNLcNv0uzU2x+YW0/qVnsDGeV6itsd25Q75QFhI6E8N9NReKiB0ZADQK93nPupJetLeeXb6uBJIE8RbWtduIWfTue0XOnC4sH+uoxDl5a6XUkdOVPxiOLgZQF1yCZ1NQLX50OTl+upcq4ZaxBGnuj+EAf4c6wW4HncgLShfY5+3UU4gT2dPa2B0/jjSawNJEIisA1xMnWP0sJrAf7H4SID7abcU6A6eEz9I/SebhGGBizFiTFFK+ntsXKtKO3AbEqBKi/xaHhm1r1hjTp5B6S3strZ3aad8k7HMPSnQU5hT+8ULpbXdMDQYrx85exHTDB58UgZTRaKRjKVvDI6wldvI2RNc28k7Ov2kRWsr+sed0aoGK/bL2TAkJVpemqtzcjL0DN6mX7znRUma7T3p53kZ4TzWOBMeceZ3tbu/brX3B0jw7JezZQ7U110qo7hv+qRa8dUycL14/Dn+0lekmdKrwPulxN4F9ghI+zzpD0tJ8xwR2ZlsLnu466bUbUja20Btx3drklY4vfrXq7DG6QLObo6slrLA+0T7Bjpqdt0vqEeSkkt2i06q407XVx0IZcGIXmP/ptrE2uQwf5adfZpL8F3pQU01jkYmimp/JkLi548jZNw/A5GAPGORnS1e+pFqv3CLa7jU4DeBJKk8cQZhcxEaic2SjRvdahD98FjtNaYlDstmT+9ZyjGkByz83ytjSI8Hw+3L6dcsJeZ8Lg9uPYgSIfLC8mFl7+qp2ePAzbV1INW4N+9XYbnrRvq6C2P18KXj69ZEtRjj6EzO/MeNTQiI6ze8pAHxVZ3OIzSEz0trz7nTOEYrxe/q1+tPTPVNlXHZ525Dg2bTz3y9m2jbhf1W7OWapNqwlShO+ROw1LjFn7l6Wt8wXHtYRJ0vSJHea4f20iLAXtYAa+MGg/ifWnQgQoGro29GEB+MquHXBhlipYWdqqMKidp5dKx8FdzFkh/CZRRlUiw/Ob/6ELjwvVygN9qj4HOXzJY6UMXzLIRDB73nQZcrmhtaafQRf11MPT5OkA+iiogTKlGAUqxZVqVq2//qH2cbMmxeIElXNhNP7gaQwzFl8F1r+9SnvVijPPWrRttGC+epWUJvo23y+4pqcfZrt2wixrlSuMxBryHSpfvItB12fyXoblNBaqe0I715BIn3poOeFVPPfUU5Z0nrqxVH38VI4sMnKi6fjPT2XRCvr5QSkAB1U3di8kYY/J7qN6jdqbdylKnMlzlLXblqdF5zXisGXUGni4y6vbTS6l/0mrkfXhx2lx1SfpxTRjAU+/kcjooHQo5kB2cbhfpOhNrazjWr2V44cFOOF/nY9T3nucy3CcZ9WO4jdvLLMZld7kM32GXrH8ZpvLC1dKLbrfmTT27g6lmLFkwKP4JVMcbGtGDrY4tPLR0fNUzLOg6J16+EPdDWCcbJSucU10pGcbfGy8o/VhO+nfCIO5hmOH+/8LQvjil2Mrbl0Go5K8BTb245o/i8aNUJURG1/kYetYJRb9G2bihTsHgOtzhY1zWQ8D0ye6yTSGHBvrWTD80cOW1GI+RrJSTks46OKNWuaY+8um0dqegaqZPeDjiHDulLc8FGezCUfUa/a9e6YMX6oY3PIFS9LXO9YW/VvgYWZTZiOXZYSqgHHTh1gMDSbNcEc8opaF7lN/Cr8MUz6yhewRkIMoCcMgXfsnZtNK0lJFcMHCdqPuys9dAbt1Wpv8eWYTDEPlG3Gp7t7MyJfZA/lfh8alDHzFm03HuyTN3G0zrM51OnaZjAdVmaV/TeZ9HbT3Y2gwMf+dA2rhTmPx7f8INeGg+9jB4F9xRLzab2PvclXuvZwQuO07E8rtDGCKtKPxio6lBa/8HwBS2dwD9KnFHsgLltZLMKZ2oU40i5RdOC1djtNJmdNJ7Rwmk10gS57oEUb+qVRVhFIPfI24frUxSGYRpspfReduDjrWMJApl6nyFIUexvNzORkm9EABfvKV8qybFx15ZwTQOHHGNjqv+VW+eeGnc9Ox2xqvjCD1voqDo3hb56NGD8BJlv3UrU9tb4TvGoD4omx0oX7gqz+DL65nENTvIqVPqRg5oQuUb6Wbn+/mLp1XG7ddvhbfuIK44oxxDefDlw3qvldHat26pTrVP5Ed4yip6w7f2CF86Vb9awqSj7M7m66Jb+heZejWtLzD45IsKmGFoixQQWTDkbuvqFBKvDPTswqvKI2vx+vZvRu3wpn0GkFG+zbRkiVuykVYYBGa5Aat1gDumS07TGBhaK9vRB3cwys/P3YDK1ZXqMPH4JXO4Ry08u66E8t0NkNajOzugL9qjO71xpVWjVJtybXGncC7ur4ViQn0uISl9D+mo22cw4aO2/9OIabcs6jNC6FEpfqOF7jKeJSyjstXdsfLBJVTCnU0Rz7NW3iigI3cMuUaea33ft0YgfUohRSlkX/yf8ruHvVwHKryr/Gl+6V0/SmHDqkc44WcxhpoKSwvu1IfP0G0YmTG4HjocqPost88n3YhbXw7MaMpQlTUjIXryWAej6TWzZRxOQTXpojPQ5bZRoZPUTgBV7yiw0TCtYjQ0SuNh6snHm/q4dsySgXvwojavlkJUm1dbMuY2SqMvV+ve0MEL3ji84NvMoYeQDeBdBpN/3CnI+135wTGfxwIDp/gbfUbbxrsva0tvlxH49UteardlHH/g9Pq74PtwGVTB8oz23wVDbdYFer0ageNi13UNqreMmx5ro9oGvT2j2bHSKYm4+kJeRpq6nZTGNlqL8xI4m1dOCVHuegWL7lv+XUM03cXfCnP7Bm7eiuGCwe9TW1ueVvzAylffa0qYAtYxwyin6XO9+zl+tVtcvVVjEa+TWIvPeu+z20rup5o+wguacii6dTWll9Pm3s2s972pYt680WtpX7/fbv/UIYjIrgD/adXiInj4nHpX3bsa1T7td4cCBmcMboy3+AodPE4cKH6W/Y2sqkMJL/OCOuGm23jC8IhVWnIe4/gbtOyM6mDag2vDWgPAjm7RWf4p6K8q/7o+whFXSpw/tF2t8sZ1ueLpSftX3rhzfhNLiWfjj7AU8K+EoY2C/6pRQlgkJ31gwoUvvCouZ4842+6p9KNYlkFUxoIVSNzQJBhTcI2oUU2B8OTNDKaFpi6OTNYL26L8VzP1RIdNHBV3wdDcwz5uGnfiTJeEuVKI0G1/g2q4+PKaGvN7pHxY8UZIm1g9MlK4aezIxjOWy4C/TR2v2rC6niVAre0ZWo/ONn9KoUO7lD6ywKJ3J9crfGLM5Gs07TdSevYWHzbD2kjMWkxPhGvKueTp+uhYbNWlvJq6Tv1HJgxWPq7rsRlnG18bVdV3TUEB/MEhgykT4FX8xkswQpc/8Rdh5RdafA2PezfFD91TAx5eGbD4prSDHW7BQthrwLlyOZCB7CWSBefi94yBYfo0/ofAnpG90e79PezLEI7IVyPrsbdGfSVTR24MmgKMEpw68T2lDu3ljD7uDXPCM2XkF75OInmVp3wwvInf+6ewx9u74q/Gy5kKXqQx+UbR+L3RdNE4xNuHm2tqYMpZGzVmDuFdPcYpCx46fdwyRpxpqq/5V1wMqUbjtYyQH9SIWJtW0vCPVkZRo7m6JG7oHjevEuR0enbutd+0O7ypGxi+1NFtIeGRS9Vx8cWfPJsc7YV0+3QaWlt70RfX8LnBGxdKyzUMHtfXZICXpgv2+ZvG1mbWyNzAxI/KRUvr1xQ3/KHV7+w2C4wMdq6n1jr0M3AsZDG9h0n7obCv/MD++rSsc7incUA+SqDH05AzXQIacgyYc12Nu2hxbbgR4NWEE5gpJkU1iBnh3KKRzxT1xvWbdXxv3s9kJ3TKG5oTHn/CeN3Xc++Gr1Me97CXeZqylI4CA3nSohWex+Tc/9S0YbGm+eiV0Yb3PkyRmQWcKKCNo6FPhujWDnTy24G3jiRDErNPQC5jAJVv8evwyJ7vPc8vQd2CaRy0+dqwDaz5FQ/wUzvmSQfFS9Lh4Wff7tKmYwLkNG4PrqcsZX8Xr8ripm3A5DnNO+F93CkMjVOYcsZ15LYBeuqO8ftCx527/j44xbvAyCVwmu6aqkwvxJ1en4LGqE98PH8Wo9o2K1ROg9YbLJ3UmsqX4brusqrMwouLUvPhaVzKSnlcuyfJ2cgBVd/QkDb1OPXPgTRu+NmH93EhvtzIduOVEYurW1tZm/ZmVY885ZLGmMnD7IQxX/EM7VLuklkU3+EMhzRsQrUBpb3JJWt8NAvXTGfwY8xze0kaesrFz4y0se1ycDhlNf8NXbcAI5YnaWNg+/DIwvWMtqcgza2/en44vvJB82fG0Jt4XWbLUxlTDtfXyq6c/l2Aff4efRtO+R4YPT2evFr57dmUo89x3SV22jnnrkAdey38tGDYP+sUOpU65yZ9D6fXfw1g8hQmbvwfWg5BamBuhDqCoAQTPsbtBEcxGQVlBNOwaPWhfK9pMVIspc5akHLIKx8YWns4FzcwaXucvb+PH3Btnb6vD37qUEUMzpsodSgMrh4ujxjMEuoTolG8OnCwbq84A/zMfVQGXKMu17KzXPBmRreYzER0AH266kWl6cSUPaPe6MlpW40B7tOGb25gRkFxUzewx5n8fPxqG7j4wTMa4jnX8mqbWfoIixtehh4TEtzTPwX5xg3s6ZzLMyBtn/+c28PEpWrLkWH7W1qHx69NrJW/YBBN0I/hBRPexw2cixsYOlPoQFVwhU9h8pyDSav0cVE2p2zSaWW0cZ+y8x4rGuVPjowOFDzKF3wYNnmqIaQGb9pDvnCYdaER2D1I536j1Bk16jnbGEHt7ibDXglHgXp02vEZGB/tce5n9r3uBoZnw2Xo4adwklWcwxMU1ZFCinnr9bv16ho4Rko01bHyCddzpas3X+W4t9lP3MSV8puOv5JlAsN1yoqxh+8U6mmfx08fF233wL32tfOhkSluRm8vcAclMwXnr2RdskgCOS35dp0ImXx1BNvI2vHtk+PAXHPC3BjtPp1h9/R+U/LubJVFrj1S4z1ZmpZ4NHYuGcp3P/7b4KtLKJaTse+tq8G6Vj6ClVXKBnDhwPWjhUbiNFFdv5rhWtv2CJ12Kp7JUppZTnfannuHh7PG1754OgMY+s+A08r8Z8BLAhoBRlDVQGnYvUGBEkCU3Yg1PbK4ujdcQmQk2wbPpHMwvvjiQb1N0atnxIV6KQtQFpAP/Zl67hUMH6fuh8Lg8oufVVcwPPMdBQ1SK6AROIGqnWlk0uqlAyFl7cvwkBiZ1XuxvNQu9I3WtSGVjsrpJa+Y+epRO1No5Y8cwdAQD4bPprXVl4IOwN3jc2DqNuncPv0Uj9MOZM3nyNzMYtbOrgdHvj3oVvawL2tgfz3593ycwmncKU3pR5x1Lxg0TuJr3TvlvEx/YGieHYHbL+94DS6GV2AH53Avyw/q+sQxKPHjToEiRj+Pjgjc01V5P0HK400NRiXxrVDLaOuX2MimTlEBtJSczC0yeC1oivfkmXudmWqXgb9WG0N1sqdwu7zKu2ucLrMdmLoM7tGt9IFpWyB98tc3mHKtR3/62MP1z2pGMLeP6lxvMteatLp3+OlYUu96eCMObYdfKLXDDk6SiXS/1z1k6+Ta5IrBG3GtkWu3O/VFW/2V6YsPRCfdx8eMwLisddtyZbAKjPMjYa6j2m/ogLi98YKpP38Pg8v1ulR6u42OcO+YM1474NPcXQb0RfeEPhi6kzI8gQmXv563TqlikqWdRw1dI13kc10Hi8TFebKIlklsnNQ1RfJd12uSk61mTieGXPJIB1szKwc5TgU0RCa8h7k+iS7Y416WD5ym7eFcylZmqp7gufzHZzMJKemmmm1A6sK1IXSccGilVTMZK7kDoiWYkmtFJl/+o1H3PzOVpPi1Dk7nMIpgBAStUL3+UoaRauK4UcbhQTj/Kq/w0Bv8ccC9WGHf/XWAgxHWxlrWq/XEUtLUJpacYDtxlg5q8q0pb6ars959WreKvIamOyW76/NVhBdhop7wcVuJ1tdwHl5C0qt21MuLDjzh8/jJ074XnjxTr2PdFgjRQXz4N/WsS8pf15sD8g+tgX36hnexrIlXqjAD7nz7tAUrm1g09m4SQ33ln/I6vjuJNkawp9zxDfDRmFqEesdNOf4yE+zmIsOuNwOXXreR5IN7wW+Kx5NYkwAq47rcx4PtOoVeknYaD87FgVOhTmdTfpxcnMuicabMciPkZcD1i1+P1sWvybDsRqQyuIVfJCuh9LTFLY7yNF1P+IB5VA4ho5CpqcfaKHRNY6u8XvtqYCB86kbBuQ00SF+f4uLTySo0fXmeAYtzgMPIWafQks/mVa2yqqLJG88tMoZq3e7s8LNncTF+HRIZXLvRj0UaeY2waDBKhp4xrkZetITr0MXi0/Ta6Ow7Q9bRKb2VL6Fez+FFe7RyArSQ868N96Lxgn29x3jVe9wp/uwXgI5ncBOOq53pNsLG8b/LUK+93047bu1THc/K29AzmXaRIQdy3SUV9YoCRlBQ8ej5xS8ZqV9kBqVe+5s4+GO8rSeVvbSyZRr+cjUdwIWjlCLGX8GCiQf7MDiXdooDzsWdg8E6+pNv+WmfIxDspC8dSb5uuEFzBBKOaV3hEtAaIWuNsRCribTHogS30FdjVTH5h7aHz9Gpo5UZvRgSfAqGLpwJdzkt7P31lDGbH7lafscPLgeMwEbdxzHeubVVzwBn+vyq55g9KB8SZga9WUUGflmnZ7R8kVHXMsDUv3nrPYF+rhdPyvE6GrfP3Hfttb3OAG7z3MKQ31f88MOATVEll1xDZ/ieehQXyeqEW50IK1pINS0wMpl8415kBIXDwR83wIDhbfFNBxSNo2ZcBGn5V+FjC8AvOexg0R9QxFZ+y3ij8DKMofH7uuvXy5rIrMTuesrv8o5lruvtiO1F+Zyv3QnsBXYK35X2Q2DPzDm3h3NxAA/V0ZJGhFEKloY3WrqX2wrW+eb+HEWh/JR4RtAZRTk0OXijZGUsuUbTSS0PP4ChPbKAgxa6Q+9UMcftwTW8yxz6nnVlqbN5Nfn2jix6JNp2a+uWUUZfcgGOUbqHPGXGPGpNq25lNLkOiRhw+I5ca62e0ckXGB9m3fvgUWYC1r/Pvdjdy9hDkzLbmImza8p5znh4VU7zOEp5sb57+YO94YJJm3TxE+6Rs+UB9rjtlN3lTJ497OPOpQ8oc9w5mLxd5kU6U88ebbd6exk93D1vPa02nCReN5G62VwcHCOx5d6lBnwZg5fF/7UwFb3MDc4e9td7fiqPe3tJtllDET1xQokBXGHxlhYU5vq13j32ChmK5pUznCPEcNAktBFWXSfeKPjgiy8PX31lPeo2jEcO+0v2Y+jFz3e4DbaGA6d444p/vT2DCu9lwKZglT5GEcMJTrzVkXHq3PUugwievOpdD3UwnOQaQ99OWuEpHUf1X2r/at2G8Xztg8wEHHN0j3w6uOFzD0RHlrW+o4gJK23w9LntWpn5QF2nbate0ladqz0Kxg+kUx5j3zswfO3dD4U9jYGLcS/XveoZFA6HnLTxCy0XHe52m7z78MDE7d3EX7l359Y/TGkVL0xJ/A+jI6yV55gZXBYGP+S64vTeFG65LjuuaptGOOGtcKJR5S+S9EyumY4ytbqHVyiNdCU9WN9P7WurOuWnj4/SRBCZJpbRhZINH1imLcVK/BqBkK9wcHPh+Vb3Y5G8ceN6DCJryIxQyrCJZseYTylrV1w++UOmSAXPY3E4xmuxHxxlcLj4+tuv++2XSTQ6MjK7xDdv3TxcT5nXbhjl5U+5eE0uz9p6l5VTVp7TTfWWMb8oWrV2XjvXlgFOsvlWrhHYOtcPly0DPX1ioqeMtb6KH3y71LX+TFwtJdw/TgdWT0EV+8mfjtDaG71+aCN8pbFmKo0vBtBeYdXs6JtMIeo+czqfUvAk+xZ0Ugqn1+U41NLNqXygpqxSNAqZii/8/C0HWvaUzIXRO3TIPUDvix6eyFLHMG50j0DgFU2cKFVmbZC4BNSv1rQpp1yG2mp/Ik29Xq1bRuKGjnzjVj1q+YK3UFSPQPFHxujfu3P7pccJIb/sK+Ri/MDp9cBl+MMIUNHvyl/MnkmvtA7VX4US52dUIdBEVEPW1CmX08N3p0RhQtv/yi/n/EdZvhVKYMqCWzj5a2WJYaQTUqUayRlbGsS1fOKqYyDxPSDegeUaX3z5R+hO1AvcjfpGSKPQDQdLau2NbhShK6Ho6kTqlTnWvMIxZkbjMMqs19XHjAM9hg3H7OTYNPGnnRjq0LGeLsM18JBrDNbL1PsD6qbK6tp5q1OJAjIAG2mzXq01Oj7dghEfvCqrDCb1Sbg7CIUshlQsoMWYiM2pqnFwdVylJ/y96AqU19qu7JFt+XHF55I/aL6L4PH6FPZxi1xRqLqVj8PWPbMNhzXq0EUndNlpM4j1YYL43+fAOf/KG3e3TSyM7RPHNbxckT3uZXBZ2giBYU05P5TOMVx+ETjGDVYZcMB/PXZ0I5FGwoyCcdApSWNQum7o2bAZgyuyy+G5DBgunDBPKW3oOE+sTLd0as2XkZWhNa1kCu7sDpdftBmS9IpO2WYCaBd6UvTSSQ8uY3R4n7HpFG7dvFVG3G3WCqqKZWwxVuvdettEGWXoZAbgHq6HMswgtKf6mgajyUC7TZpfal30Eo/GLD3wMW0Hz7LBCOyj2vWsdOrcwDjQbBmRf0pMvNlCRnJGHdc4RjnLA/z3CNvTd/mSjlyuq1h+cBcLuYbTvJarfPhvV4I9gWqPSuvryV2ja5zeKVQrbu7njqvruClh6K8+otsrrgaKiKLas/SKg9h4zYMRWji0yn/ZVZnLnzBXd0jiX7n3eo/A0ygA8XEDE5y4vb/HA2idxl12rYKn8F35L/gVHr+hYnLtN9dVt0WzXobHsEr4iV55pY0B8yUe4+AQT7yix4+beB2C0aLWj1F4t3YYirzii5+Ey49r+g2UB5k+Uqlh1lR+4XLAp0wYMEMy/a0HK7JuV7XpEMoQaqSMoT3fTqQZqRl90csIqYNR8rbm7co1b93pDPSI26MhejX9LfyGQcWCeEmFV2tjHYBOqI3cJsyRThApYRt2+6GSi6lzu5ouk1LRbvr8wi+fBBNMBLNL7roe2PO6h4qOW94RlDp5+Kt6GySp5DhuGRJdGF3RjscHaAqv27jqxQW6jpmhVEfx3bAvb67Hryn0BYZ3yIPY0GlgH3+KN7Qu5m04jXN9xn7P4p3zlSSoCY1C4v3A+N1S7Usv04S3BLxS0xPiRXoM3NQw2Xs0DF0GtfCinlWma3l1Bta2Lqz3bBopu85jJ41BVIcRWmRTrwOq3HzKPaMu14ogpcLi40yfrX99DkY9bJT5okQPvA5wxE/5Pc315FDzoer1NQMP8Gd0DLHwQgLpEGLkTlAxeLyUTMq1HPFa/MbYwFx3rRtcmxozSLTqw+fW3fH7NlMvLYo+rU7da5RNnDKqbjqHkkRVLQm1ipelXI2KKroijnxUBqO5oPj2B5pXsAjt3DEpIFi5isDUMRAmKz5Qckl05U4YTCdbbZRE77BqHeq0Okm1M9zORzeqdvkvLfgJT/o5B07De//K3ddvXRiBB3ncHub6NB5chouu8Dhw4boa6GV6YB9/DmeJWmL+iCLB+s/v0PE6ON3wXZ6XiBG0vJW+cFqk3QjdSN2LapmoW1zjl6El6KsPPRWPscRQjQRPnz2NH9zkr6eFEg+5R7K9nJXDb9cgfWrWcUbUeRYXGH29lI6yy1YPyMeIypDKeF8UCfxP+Ube2rhKnn6jRtOitHsoEeUfXvnqcRE2/GrbXPO7bIbbxzQZMD6M8HXg48k6l5wRHG1pHgE1grZcOG3Uda6y41oGF8uEM48O1mt9xdVVQPQuy8h27/awUb4IwbyYb+ITbr1IXFQlwQofbwtVeuKD67rznBpyRQaHPn03DP4x3w6q3Lu324DBHvlcxu+KOwXxp3incYACnMaBiTuXpxtWJ2kaVhKstcnKsfu/+XK0y08k6S8DAGWkYAnbyGsd0yOA60IqXrrh+K6DE+WrZIaSa0cLexqZ8QZypa1GT7PNqF69d1wPiuGLcmdEqyOeKRfD6DIKo68dZSO7F8x5uUBPnXvDx2ODTlp947nY5HOyymmxeu9VTct1It8ensVwHL6wIVXxxZ/OpfORLWM6jm5GosIhPQBvwqt6oSu54oNfxpiqmxHU9468VP15b8AZnfnOlzNseerdYuHHZKCmwsmr+ja50Co+dFLowknEdIThph/SSJx2JWH/K1XD9WV5zXfXq3DQXVNYVahMcWiM3okvEuu6Tkul7colrAmqf44ccpnrxksLJ5dNvL4GfSxyGXP5SauyOu851/gVKOg6NA3+cQQGRXAhn/rgXBqC/D0emLi9m/g9LFFfSD+Hu48fqCtxAk0m0DiDOf4AgU8PCuaM8Qh+oIws1y0wxXSj2FEUrh/8JLchm+o61L/WmIl//ORx35JKedarjG+m1G04DjuERrSklbI3k14pDcZ78sZ5ZG9uIXkn1y0vV2fARaENWL4yvNbHNXW+XnT5wBs3Gc60GVBv13tXsBsJGya9R7zK79BG4ldyQeVKeq+B162tun3SMxCv7THyehkf5IqrDk84yP52RjpGbO3dftMdHDQUPXxqlz0UrrSVDsP14LflBib5BI7tLBx/9KTC1e7iO61cYcqn499wyar8Bce0ffiMwyf/HIi/cuf2zQu70FOxvd/hi/FAeAoCEz5OMeIIcA/7/IWrbgv3HAw+f58XyFMxu2ijRdEdwaMdfggepPkbPZehWAKsqU+MSrzryl/o0jcXopVWO4zopqzeZYS/4opKGisGgK5d2ycxZCOTBw/s1nrnMnZu3rgR7K/rJE4NZGlk92+/dW9cOelc3F/2psjnmZYbTT1s7y2RvemVSViKq53iGDmj8LUIG0ZXM122I25DzQjHaIx+36Tsmhlou1VXoM9o44hUdk0mVTkli8WTa/c0TeUx4IuBt92iup51dtpbR8MnGzOjMl41LWOMU3bidHxtjLmu20fFUZVfM5gyvjbA8ceAibn80Fl9TQPx76DK4Y7hTTcLSg746cvGU+du51rbrnD5ue52blxfwZiwWFpEWkecdBBF3xXe4h15iqvyd9cVt4NzOr/HuzCFHpjEi8Sa0D7zafgyOJc2eVvhL8fZ++fgpL0CK0/9b+hyGhgwGJoETSELZ+HxxYPBK0H23xG3Gil5u7HKujutfh3PyeMl8U8eP0nsK/UK2BsZSRmygw9BSd4oqNE32EZo95P7HLcz0JnyPv+6jMdnTW1KuRWEp/6Idys7cLvIDMAIrF6FE8MeN9YpbeoNR/XaYHDbILzhdZ4xYLeP7Gy/ff/+4f6bbx7efvvt+G8c7tx5vYz56joA0tIjmp5O1sEWc86kWSvr+JSoM00JMHOx5FhTzgblN28rbfnQw3UjBci30pfDa8Uf47rO7dpwt+uX3Sm9+k24ZmNtgIBfNVjpXXbzdpRrox7h5LJg6IF9e+zLGfrfacADpxn313u4LG0fPzDXadOC03TwfTSAEzo9DVr0NH6FGjRYpeUPFpUiE4bca+hewECrqXDN+RZfocuv9ejKLQ4b47p37h4afzXqDC34yeuWgqm0zS27tg48GLXm1JJ0J7VeCy/ibIxRdGEj3FPnjUPHgwc3b3n+97VQTg0youkE2ihTdvJcDw7aDBk/jLYMPMZi5K23kQRKMUsWLY8x3lGY8Te59/Ws6WqESnm3MyO4d/f1w7sx4PfeiTG/8cbhrmeUr3uc0iGPjFKvBTdCKTmlrmVECb9q9ArpSKF4sZitn+JSXsXhQ/3KF82HQ8hJx0ucLJuRdnndgfK7bSh8zZaqDqtuyUfMfZ1w0Wk3a1ztOOkX8JJSOPE3HqR3WfzWnY7rQHtHWHUpXpYD++vR4Q1PPdqdNWCwJ3Tqn8aB0/hTnH3cQMWVcC7GD5yLHzrjCKTCxBg/1bqY/pLEFpTRd6OXX41K8C38iV96W1A0F95A5yFMBud2kbytrL2pFfz8rr7aRmmK7NvEir9xI0YcYy6DXiPm8OFBfPg9fe4pqaOTtzJtrdE3hl0P2idePs/yelm720VGYOrPcMeA+xhgCl31VgPXIVM0Tg146jj12xSxvEBPFZ8/fZylwLXDvYy8dzOzuH3rxuFWncrSEeGrPxp3M1P5a9dfq47O6O3kllcBpbVqaeC2Sz00UeX1vXAu3FXc8DMyat9eQtISLoNN/u4oOu+4qcOeTkPrnqhJww8YPP8nbe/gNc0tvfDX9SbH8jY4uU7O9heNjc7LYe60XnWQYxDPwaTxtvBGHJzGX5Z2CoX7PQa8d+eg8pfvJzBK2vjfJF86uXIhsvnSqydrG+3oCGQZ0PDVJ4GM1OJloVQbNF7nhUNhe0SOiwFa8/bOspFYeUZFt1pMi5/XurEMfikvPkrJg+dW16NHD+vtklL68cHr5g4xyvDFeJPXmtdtJaM4JVaj+pp+3c6y3lUHhmBUoXp+DDbyiWvDTU0IIilc9/atoHtFHeOp+Pz7NuW8luvXUq5PoN6MkV6/xgAZfKb9aQuGa1ZgzXyj6rA6mgzPTqyZitcHyJdDx/FMHZhRus4QRxbeX6ajqpNuyTPy5PcBnbhM3Ue5j3wGh9+gklXR8tXdaCp59W0Fro+deCBdcRttXMkwae1aLqV2ci050guBySWp4DSf3zGukfbX3+eOu9AuzsHET/JknPCpv08fmLjplcDgqOgpPrgsbtwGQ/MUf12vxpTlXH7lF19RcvHd2CXygmNPysl3kl/5rmvkXY7hcoyZQkqzJuzROUKPj+1nT70V0gMEvb6lyKbHkk13jb5Pn/TrfDz+ZwQ2va6D/rG8UuTQr+l4DELZlKaOUmbKvJ2yat6Lv1G+MNCjr+6psh2h0uOATacON8IYcNXbtdALndGzMtYb1zOtvumJLF+xSHnBs2xQF52ItbndeHlxUb8qr2XjG0nkVJ1HljMRC0sqnJZtH5BJYsXNiFvpFdfh/EvGBtd7OUzYrOLV1e5gfLCPK7cL7+OPM5P6vwH5AjxXnkFY+SqK7+eikjb/NMwNrUkDZx9m+I/AENsTBfvr0zQgrhxFuCT9u2Dyj2K1z02+9rcR0/VG85g/f9bC+S/SX1Pkx7ltRPGgVPz6D0H+bbpGgeaaYhldMmWOITJKRlYjRmi2YacxcvHV48c1ysdSUEx8Twu/zuj81ZNHtXmFgzpvfONGKTADRahfNN+3i0xL8Tkjs282mRa3jBja8OeqOy0myIArdeGBo2wCRnD1o6jyTAdXa+lcX4mrByfC77ffpKOJEV/NaHn92qv1XSUd47NnT9a7szITQTPl1X3blF9XMTq/EM51fGkptzASZXSbGUTxFhx5yxDz19sWia/L/Ns5Bn0Oxoh7C22r8ziy4k8a+ntQVhfR7TZQ+eKvrCU7+bsu0voHoa/77EDzKe7lMGe5sE9r9pN7zkL/Z0AxFHcOTuMH9/sM+FzaRegG2GDwlx8BXgbdiFGNKLqGKENMtuatfVPhxm38TuMIlUvjrkYa19cdB/zXAN4nZc078QnUaMSA6+PUz59WQWUkOpQYl3vAuHQf2YfF0XHf1DO8N3zQ29o3dJWpsygDDo2Ryp6Hhk6pdW8Fk1JK0bhH3gId7pF+ovEGauRJOf0ZTIacCXMM+EXNGJ7WtNryAJ5jls5UZx4cQwj/KbiOcKaHNOUv5WQioVFHTUO31uTBM3Wu8pLY/IXXhHUC1R6Zjexhrrpti8X223sJ5guWHBlWnPCKO17vJYjokWAHhsY48VsYQuMc4RjdgQu4gQnv4/fp4Ntvvz38f1iX+CZZCoWBAAAAAElFTkSuQmCC"/>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AutoShape 14" descr="data:image/png;base64,iVBORw0KGgoAAAANSUhEUgAAANwAAADcCAYAAAAbWs+BAAAAAXNSR0IArs4c6QAAAARnQU1BAACxjwv8YQUAAAAJcEhZcwAADsMAAA7DAcdvqGQAAP+lSURBVHherP1prG7bmt+FzdU3e63dnubeun31natsCEH5ECkCEiWxDcE0dggxUkAiH4hAIKEoCtEJ5Eu+RJEiRconPkUKESiBIAUTGmPHKly2KbvsqnurXPfe8u1Ou9vV9/n9/s943neudfY+5xTKs/dYY84xR/OMZzzdaOZ8V3727//zNysrK9PKtDqtrq5Oa4TcJ0zTys00XV2fTVfnhOvzabq5mm5uLqYAD2+4N29DX6+srCV+Hczzr11XPCLi1cQ3KyO+AYEB82vxEm46P88K58L/5rrauORfpVe719NV0jv/NPLZD2FllRqhwfq69FiZzs7OprX1lWlzzbT1aX1jddrY2BjPV6d7m9tVD+D96hqUNB50XOM+z1e6h7f7f3N1WTFJ4tSB2pJ+en4+XV9fT5eX19PFxUXCOWmXl5fT1dXVdHFV15fnF7kX1tbWwG8z8flFpV3TZuFR43JDg7Zjn0xfXVlfpFvP9XXjUXBzc01w7ElLX64pR11X1ld1CauMiGC/TLu5uqh4hIl67U/d047jwWA6nnO69Pg2rFgWSB2BoufVGE+hny3zfBruPlsBn3FR8QK6rlE/zy17fX0Z/JNk/28c57WiIWM+B/PP+ySs/PSf+GcjcGZeG8w6L3gNwa4I15enNIRwpaMwSYTNCpeV3o6rjk6bwzzNDktckMj9lZwHtMDdhSZYD8g1+ZvBcw8xZBbBdm4QGquuNotQLXRpKQSjDlLNi2yFUdeGQO3t7UZoFLLNrfVpa2Nz2hixea7PYULr5f+VDHlF+9aPIN8wSNL0ZhXmFCVxSWyfxbcGcRAgsZh4CVYVj34pCJcyaoQMRlXIuFcAFRAVw/nF6XR2elHXCOXVVdGhlRIdSX0rqyVcMkrXLx3ExXYKKm561zPxpe2bJdOt3mzwtwWuWgqTKrDSAXr4rMZFOg1B4zL5oEX6Xc0soO+7/ap3makF4XUCJ8yv78L8mc0HhsAtn1Xc7Qj2p/pRSvKuwHX4LFj51q/9uaXAORi3CsA6aE4bsLEbrQVEN31JITVdlbkd10DefdawuB9M0XDXwtmhwB0N1M2vYHkkkqGZwDL2Z8FMrZ1G3EoifYZZFLCtzQ0EaXPaJt7c3Ixwqf03N7UAZfVEyfwlmNJKBlsr+shbMiLMb9wCt7G2npjcC0GiCCgRU75wNohrWQ37lHy043NxbUGUYa9kfBjZWFj2n7ZJv0QYFUSt4tHR0XSGlSuB9DnjOGhDz4nXc21sO3oGqYNxMW+Pk/VLR//JhLkH7H9oym2nZawiaBAleEEP7hcCJy9JH4Wl+WCAqYt6APu54BVAS9fPrb/HtGF+fRde90yBu1V+IcCVVs8GnYfAmbYoMxO40PROf+7Cyjd/9c+USzkKrFKBorXC4Flp3BQJKALEKzKT1A3cIca4rrganz9vuFWm+hKoyxKSLypwq+tr4KiWL8LoStkPQeIstZG43JT1Qoi2sFhargf79xEKBEh3kWBa8rQrCFM3vpZPrIVS9IalysCDXjNiGC39qMFJV5AW48Kj6oNVl/QdAtr16uIZhzFjpatM9amCAre2thHW8OlcsMXrmravEbqzi/Pp9PR8Ojo5QfBwSS8RxguESlypvximmEZ6k6x8pA3x7/ZyDXf00AhpzwLDq7Av6fPgHzVRyl5WHM0E5Jkw+rUAlcl4Nq93MQakmd5BgSNTnnW5Bu+73OueCQpcQ6fNha7rqGeDDkoI9zVtWfL5PAjGXWfDyjd++X845nBFcHkqmlPadOdlhDAbiR0P2FjVhy+YN1QMt0xruHtPSv62ZROiyWf3t6EEYPA+bpVaWKKUkKhxzSMjSxzz6vrFailoW1vT5vbGtE1s/ntYNVFKnYQQchDXeB3hW7RpRkB5LouAAJfYYNnIhTKq8pY1ZzFrlf90PQpUMRTpDF4xjwNY/TFWgShIQuOWQe9r8ssC1mOsAJSFpD0ENS7toKcCeHFxOZ0gdCcI3zlCcHLsHBDXFNfYWJd+lTFty6dVtD15opWXCqWUMv2njcKlmLB6Rt+GwN1o/Y1pq54374RALU8LqLpINOS+8tsvoZ+34N21cA2d1mN6FzrttsANZbAQuM5Xmfp507/G9o8qcD//D0fgotnUpFCgiIlrQSxzVSUUJKTRwQCmYxcW17fjpSDehc5TUNdLVzIR8GmBCw4DagBgFCbnPd+yc+2CbGysZd6lgBlv7+Aubm9P2xsIClbRuZqa+vL8DKYpnD7dB9sTD+q07hE6r0Gr2OkOgG5d3xcsabWs18YLz1UlFej8na/zpvSs30INfPX3SkEjK+IZZ2BdutMh76OAde0YVy3m6voG9eICD1y1cCfHuJtMG05Ozrg+iwXUBVUw41IieOlPoRPw/nIIIDoLJO1vC1RBLUbQdmjCVCR5FJQ8TB7hKkxb4PNFTKj7SmsSmGZwVIznc7iGKvdmmD//tIWbCfCnhLnatq811j6/Pa53x+8urHztZ/7bqVELJ1HtGNUQq4t0wZYSnOEPEuXbVyjBsnzi0VDHIljXkqignwndn1406XzzAV7mL5dJSBrINi7tRrqiqJDd295JvLu7TR9ctYMJieG90T/bvoqwpV9AEbPCWtr02rbyOO10Wx3mZeahQXdXWPZhdg0tW+Duwix7wLZa4UQDI10qxLQnzYytz3FMJoSKoCU3psaZ4OkNbJCE8E0bcccvnefheip4hwfH06uj4+n05DyUkbEUDNsSd2PbNh0KJC6hW/ZbVFegb9LJXQK37GvRnycK7uir9wqA8SLvos5RfwS58gh6FV8Uuswcyi0EZkqAWkfMlX2TYyjbfafHSTeUYinweY/t/HoOK1/55n9zYeHCjQsoBg5AhWXhQqYr1PXoe+vofMv8c1g+bygilKMxf1ZzOK2AglzWwFFqgRNkwAwmsVbs3r17WVXc23FlsSbz2ztbC+GSQEWwIaTUtbK6JG7hUlCLIrddgr5uYfN5t9MDkPpHvr6eW2Zh3k97rlM4hy7PVfIGV8iRckPrLtqCPvN22hXV1Y3li0tcOCtgxm4RBN+btWlzazcY9HhfX60sBO/0/HJ69uwFbqUrnzX3y5wTsL0rgqW8vitw1aV6rr8dgYPuSR35nQ9qKefQDHxX4BbTmxmDCy1wt9r+DPhUPvleuCVwQt03nfte8D5TFnC8K3Adz6/nsPL1b/4DlLeQAzESzXRLAKuxpIOYsSWM47wQ59kYNGGZNofl84YVGYDq7VhAd0gmGeb2inmFsld1Xdsa9wwk5eShra2NaWdnZ7qHoBln0YMCLRDBF2TvEi0QBqUvIXZZq4YW7O5D84X31r2htSSW6SwXBl4MzgDq975Dg3WkHipdTf1DoQxoZksZkQdKmKqcYcGQTbdA9SN5x/hJy86xsuaikJ5MCWG8ipWNsnrM27Ra0w0KlHJqfl1OrdzB0eH08uXBdHh4WHM9BOhy7AM6x9Q66jo2iLfti4eKK2m6tmBSNFoKYNr0+aCRz1J+wcij3vGcixEXtAcxh/nzOV1fB7U9MyszFFrDrbFYxMs81yihBtN6fARjeWQOa/sPvvQeWbmUMSWC1+Peis0VIfOiKqyrAqpPXAjMw23rUOXqWU2EvXf5GaYLYygk1oZ7g8+v9jCf87O4tdnLsqOXYfb9/Z3pwf296eGDBwjbzrTLHM15m3UwDNQCoZxPOcC5N17+kwyF3ejjrX7UXfdVmHWlCDmjQwtaB6HKakmGYMxgScPqr/lag1ewvWK0hWZvLCnb94lzLVR++1VjYu1cI0h1l1aqFutMLv5RXxZvyOQ0Ivgo5NQrmpvMUbe2N/EecNGJ1xmLWhxCaKiq5KwYK0oOlaiyVLA3NjbTcA4juBDD0/yTCQ3pS6IZFLb+DW6zZ0U3CtwC8TTfMmPfz9PeBOQaVwOGgltC3XddFRdeuR7jdBfe1P7KV77+67MWShrN2NVIrO5UIAw9GkusJntNxRLemGfz514Xw2hRZMYqb5ANfOZ1D6CQwYUQm7iNu7s7097uvWln18UQXKJNBlWLJ+HIY/mq3+TPJoYWPRu9o09z8HliMnV9whw3r7u9CPS47vqFdsHeBC7eRDkA3U7qaIGj3gUuaTuXgcpXZbtN51R9Lay5SMR1uY2KZaUzkUsftHIKR8YrdBjjiebXwm2sb2HF6cflzXSB8rg4PWd+dzgdHBxMx0en08tXx+BRdEi7uR74UqfKqHERV+8XVonxWq58SruhILmOIrTOmYuZ9NmYdpm+nsPd+zfBoEagy9wuO8bhzrOKwbFP1IwghA6zMIe1/fvvYuEaJNpgckIVyG3A+07v+8r5aZBRJGjiKlXpC4SrI1ovN9RlTK1XCY7PJLhpV8mzd293evjw/vTk8aPp/v17CJorbsVwV9cMIB2/ylzBspfUUu3GQljXwEftKwQPguNZGBXMCScEz3mGGZhPS3xtHiy1c5JVGY4mNBoSbx6LhbFJxvbcvlY/rVGcxW+IhfgOKFr7vNoNI+qWzRgw4xWBGfkRoLjn8R5aoFIz0VAY/Eu5POPa553Nqqk/8xVXJKnHEzY729vTziZhZzvlcuKG/rthbrF4KtQvaq2Ygg9poZKd5eHq4DUfFXjRfbZMpRQMPMedkDpH/m6j0pb3nwevy3G73LL+u7GXhVHlab6pZ8swh5Wf+tof7x6OhzWAPZ9rKyPcreDW9bBo80Yb6vrTjYdxkmastrVs31d+XZm9PV3H/Wkbl0Zs2k0TNV07GT1zBIpGYEcfGhdhyBkwBrnxDXN8Gjch6dGwzRi38xovNS+sq+vtnIB0T+0YBz+fqdnV9pTrXlY9aHgVkygPhSAfliOoMC77IKTNuMulRuyHY2X+yBTtzpk8Ape09eTXUoFxnvXYdhkFMh5LaLOcW8ctZd4XQaFpFzpclFGQj87OMrd78fzV9OrV4XR+jsYHoVLcup+38Vd4Y/Whm20uLUTRsed4/Ml902Cxr5c0IAQz2+36P+/+Lsg98zzL69FuxmiZfjt2vMWp5qaGhqZ/l28Yc7jKUDAqHLfzAn19t5JAhMVwO8/tvFW3YLqPJH4pXwfITjJv2FxnjoaQPdqfnrz1GKHbxp1cpzRMy2Q9bgid1MJl3ysCSMHRefNpdbizJZvLVcG4T3b+DPy87hAmi+nrNAnZsfnlRB8X42iZk2/hHo38WlwVSfJUfmPLWE/uZf/cC2NRaJQXrFcoLG3UMNLzjCfSkstYN0OSarCtSdB1tMxlrGLV2dACmiZTzrEwvzTmmvyiGNpSobiYLoXXPdi9hbXD1d/a3FrUdTOs78oaOIw2GyetOheMu0JNHpEY/S0g3+J+lLv1PMX//wLWG5wGLK9vp78e3PiXVoVb5w++s+s5rO3qUpKYIsZq289rByiXaAWtJ5NZugt5TaAe20p71pkGxv2IRcZhy+Yp2tW9MlcaH2DNdB0fPXyIoG2GKGpCD1J7vUp9qzKBiyukFxPSnu3aUBi58bBy0zpqYoyYvJbrUHVVCIN5bXo/88oyCqQCNYQgQj+LFyGCSxrxSiygNdS9gjpFeVDPSE8s/tY16gsO0Z4yp+W8NrZ7OqaGPOGvwLXWg7iF5xqro8u3sDgKhoF/sW7JS7gp2yoTKDSrWDbPh2YlkrLrWMowGdU4HpcEV4a3mEvvbG1N25lbMz/UstoUdYpv3G47R+BugWvat92BZxXyauDZ9413Qwrz5276HxGqHRWLd153WEIrqLux+er88bgdMBeyVkAd1vbuY+FkBAYt8ci8rLSg0zt2qAIwQgno7efGhhpMYCbFne7q2LpuDPHmxtq0v3cPQXuIoD2YtreYo0GIi/OzxBtoUucGMmlbNQfS5rqtAhnVQS38W7vKPMKyV5IaBk9ZUy0vYxOF4aUBgmG+EfuwXMxivrh2/M31IrQwFB4Vm2YASqJgwMI/z0wjtoUuV64V6bZnPWnrNvhY/9OnllMJCqGv9FCJDUuUqhRa6yNdRlnTtQBuMYUja9n0WzwQOp57ooZiERzpbx4VpLST2leX5SLq9t/b3c2Gu17JGeNXtEfAMtbWLe4KnFzEP3mjkqnPv0UL49DA+9E3Ifh5b6Y8/68PJXBvrqPafxNIZ+M35ylaLmGsUsoMCsZgitfApwqOewfReYLEzoAuBkxXCqLyrJE2fTWCU3nVkFsbq9mwdkFkj9hBTLkw+bKcTB/fn3qzqpa0WjlraJwavM8+nu0Opur0xlOG8R02B78YR/Z0wJnX6A5dFUOpMFTCpndsiQC4Vd9rgKx30WedRCSh2qog+LzCEN6RPwIxg86/AJmWNPszv8+lWJHewWfrCJX7Zq46eqTNdjzdYZn1tU3ovbHMD/RGtFbTtF5x7NjD7XN8b+hb31u0cFl1DQmaTNPx6dn07MXL6ZNnL6aT03MeaUFdAYXOzCejEC7GNgMo1DhfUFEt0vjWQ9U9hI8yQm/LXOnhAAt8Rtxw9/7TsBy3u2DaPP1TdaMEmwcc/3n+MTpA3UsXw9r+/bfHKuXtyhp6MIX5tZBKiO38srHOU2m6MN2YFjRHhEB0g3na7s729PjRg2lv36X+XVwRhMlsYXiZwnrUptZbobAc12rbSgh0ZxuC0x0GbtCFSb0L1Tli2w++dRsLJIz0eT6v3HqwnXrWeQrS/hjQW31InRXPcc71uJ/XcwtuJUvLqqtcLvGwrEHxqzp1CXkCEzAmpkETn9X+p/tjPClVvXBELF8CV3VYdwWemdf/zsV45vjrelYsT5iv8FJothnn3Z3d1OdbCucX57FqCvsVwiZejbc4ra6BM0riHOvYikC0xCN7hbaRxanCx3beSK/XwJzmbyo2z/NmKKo6jnfbX+A7koMzYW3/wTuzbYFPw7yi13dKgihcXlelEql8cp660ZQBsHHdE/399el+FkUeJN7exu/HZTGPmiwuyyBi19ttNBlq76dYbg528haxuGy8bxOxrhWJhiXuy37Oy7wufT638Pm8rQpLSz2HZb0KXQX7bd6qYsRDKShY3he+HcaVVlIaVYYBqSTtVCj8FChj+1lBCzyYOM+rnDLlWNWcz/JDsP2XOkZ9PK9xtS7LKiyVX1yte2drmzH2FJAW1r7yhDzOvx1v3zgQuv9ZQCNJq9F41aa87F15qyO2M+g0wLxzuHtv/ttw9/51ed4E5EvWyj9vyxTD6Fr1gfBagZs3eBdh4Xba7efNsJUFDYcfr4sgoT2Gtcc87f6D/en+/f1xsNj6aI/nuow1NysiWo/Xyzq5t9bgV+0u798Et/GruistdQ6KeL1kwqXb1Pm7zF1ogZvnn98XhgXWMc9TcLtctyIOc5i3P8enBNH7oeAW+W7j2xZLDug+Zl6GwHmd0x9AY9Zt0PvcN441At1+Kwnz+7eETTevlKYuPULFM+m0hkt7b3cnwbng6elx0oMXecq9rvlht1FksV3nm4VNaKXCHUqoocot4zdB01q4m3X+7PNhQZ20+bp2TZmnf66FE+5WNL+vgTbYoIKR5IE42kzC43psb21ODxCyRw/34z5ub/rNDbNIvNJ6aixlL/WPeryuezPXAFSoTnJZz4EmVt/Xc9MskKSkGXreadbOX/c90DKPWn1ZpvPNISusQLdt3NcFdf26skKSdc0GnmJsWodObwuTvcoO5h2CYl4tTGwAN122BdHleS9rT6363/kSMoTUmfGwHUtpbbiw7YyRVstrR7zyaQE96pUDBzzXfS3LpdU1i0JUz5yf39vZmXbd5kH4NsA9wkm4ujyPpVuLp+PcTOXr1aC7c1BiWijcgotPC5JnwJz+b7pumBV77fPPBsdrxFT0OhyWCrBg7f7D+UmTgnnBN10L1cj8fbhQiMaGa4CMuBrniYSHDx9i1XAfd5yoj7xxGbgMA1nSgew2iuFbCIojqiMtCD4rsn8aGteezNqAaZZZBJlw5DNPE6nb6Psu13kbnP6XyN8u31D5azBeD/QDYZu347++FvrZIh7Xfd94LcJC4LqeopvVmiaL9LNbQJJ9dpEoMTmXbc/pCDheMvwQJL/lEvlPGT0VF0EY2yTVotr6GnxCJgVxjdgthAcP97JSKo/4CQitou6kVTllEPduUkh71Jq6TedP92ROk9fB65+VdyDcff5ZdS3B9pd1GIfGs7KNX8Pa/QfvvtcZ5/CmtLvgGT2rd2+swWy6K5u6kFgzVyA9jrW1tR4EegEhhCMhbgQDuhjE1Gi6zFqWrUGXxSDIbGS6Faw6wef87bgm8yOdP31tmZx2YLBtn8q551p8Bk6ybBkA21imiXtrsKbXkm7Vj6bZfBC8Ls1vWoWRrXAK9LPK37H/5s+6YLfr4kVfVxgCOFxnWaSfCR4iCM0JOQ1DnONq/IPS5PMRpUIL6Uu7xqlr4OCWBZcqWGltfRlbnlin47QGwVx5zqcWiF0g84iYLwV7Rlb0LhmHS11Q2rMfCuOlYzFaq8Bf61fYkuSforWh+edufPd5hQF6GAvGsVe37xfBMrfuiUib03MByVP0aHD8InDj/tOFXgN388xdDwXJx/USqG9Yb03vvPNk2t/37GOdFNF3d6N03fwSi/xhKIhs3Mgvg6y9BPOobX3mQKbsgPl1w10LYJ7OV/VUfV1vP+88Qrf1OnidwBUs63h9TIgrKVR6yudqmXfebuq+286IvTevFqLLVFq5zubzXlFZlAV6DibYprrMuFqvOsKk/G+cluUVplpYcZjipo/8qZfrnPhBwKzYNw08cI5nydhXeq1ibmXfznLnZ6fTxfgcg8zlGc0iivQcdTWzG5F2FxpPYX79WliMwX89GHrsFk0LBi/T/PzZyle+8Su3MHodgnNCd+HE+NW+LeyJfe9dHFHLKWiPHz6aHj1+EEHLaDEAfUrcPIL1dmgfvUPv+ygEBXcZpYSDgrlvHBs6b38CQTDu+vp587PPOt+8nZ7rCPM2TM+zcR9GuAPdXtVde3W32mCwraMYqdLViPP2FZYqP/qwfBTIay8KGsFyMrzXnvKvugeNW3GNDs/r7LICmCRe1LfIX8pq8Ho22T2HWnU4P1tHmDxQvpK9M13EiwssGfilnNsGVDVvK2NMuZW1DcruTMcnp9NPfvzR9OHHn0xHhwielo78vRdnO7VHN/p0eVEMnboKsTfFc7iddlvg7uZ/Xfk5vG7cA4NQdVCi6jEwh/v8bYElgapQ35OSv96q0fxIalYhmav1KqREdqz1dYM8THa3voKlsPW9z1pAJHwHoct29mW5118v8y/bsa5o7zvQZTpfXwtdxwKXUS8XiQ1zweq0eTtdr1VWvU0DQBItnhcNuq5A8s/ygINxp4mTgtaupfd5bt55PMDrDoIted39W+Yd8cCl+MmVyCB8qw77X4cUYLCFi0u2SKm0KQuYM7EWoU4XTBRaj4htb+3k+dHhQfbpzKMlVNguLs/TRqYlMHNanNMHuEWvO/DpZ3X/WWU+G95QrkixUFANaw8e1RzuddBI9HPvve7B8H7da2rVXfCQ8ePHjzJn297eiAAqHi1sJTx3MAjRqFNXKANTczaciswnogUzWhU04YVXMbF4NNTAFq5CXXebt4OPdIesq+pbQtdxt77O2+mGOrBcfWtBq352/mK8LissykdeTZ8JI/+Ezt91mT8CMGjfIauPFNH19r4tbwucTFwVlPDcFdB5HABFcfBgsfU1LOZu4Bohs6+jX560iWs3Qq1SOq5mq/5bRj5w/HJtTLCFdacYuj2UzVeumY64L2v7pycnJFedqd96ielFtT2Evmi4jD/r+vb9Z0O18Vnwpuf2Xkrefh6B8+IW0YFuyAGfD0wPaqd5Js+Vxz3mabU4sp/9NplJDeZAWUeWebnmruJRvwNTIONQpwUB5wXm6TncoswoJzRD3MVdWOKcaNle6hxtjfu7MH9uPC/b5W278lT/TDfu687v8+V1Qdet+jO/eUxLvQTzdn2dHiGiTQ8Ft1BlHODgXLdrOfK3ALabZ+vG/BnPbwehccz9SG9cHKc8n9177ZZA97tDjXWqyrX1qJTnbYmbvLOOnCVdOpLXhRP74Ht3zu0UWN3Ts9OTsEZtrhdfGqIIBjT+HQvza+Hu/Rw+69mb4bPLFOWXsBC4hiZIg0iEYBCnny0Ru4lwPcCNfHj//rS/56FVX6uH6Zjs+uUry3iUKxpF++qRHKyWeq+O6VBvW7FADTK0zKAu2tRSmS13gowts1b+T4PMOi5fB7i2qXPU2HXM+z+/9vm8neWzSnsdDpXndvo8n+2bx2yL+vnfdXccQZJBEay2PLl2TGDAzJ82N/IsrEs9umDrcLPHp1J3+mrlNY49nhmjerLEQagExsCBYBxMNyh4Q0kmP8+14m0wsi9nGTGx7tFWLBvXqSNQBXyR2GuyBGfTclJFDiH/1vaWKdMlruRFPt/uy8XUQT8izF4PaNwXfZjB3bTX5bkLXyQPuUb8epjjJ7xxDjcnVl8bRMLggLt5/dhTIw/2Mncr4kE+LRu0jXYdR9i7vCgIsnvfGRqt7qNRtyXIWGE01RygsPXA1n3XUJCmBszxX0IL8zyt4NN5b9ffz01rgn66/S6/7MPdPD7LXxUUz6Kxk1JC1nWEYXscoINxp7lR7KKVtPbeKn3eixiuUlp3/tk+9Ou6Uod1EuaYJf/Ata/FpGOh0st6lSJd1lNl677GKImJkj9xBVcsnb9tb20H5/OzcyzaiXKddN848HOHWvATrNzJyTHlwJ/7nMOkjmqvoK/naXN4U7rwWc/eDJ9d5jZl3yBwEqUJ46A00eZpvoX95PHj6ckTLNs9hI3BRQZ5xkA6ABCyN5a7I7m2vtwz2P6Tgbi7wfINgxWQ4OZfMIfam9h5gJ1c1OlAe2F+7zvwp9J7y0K8CjefeV1lWmgqnl/PY5GzSPKMOOkzsI1lfBvPOSzTBjOTXQUmwxUdh/XiQfDmuoOZ52mbMKOCZVnLSQ3TO01BsI3FB1fvWLjC+G5PlrCgc/7O4iSLOynmKdRyWWUKT62Q/JOxNa3LEFe6WwN+cGh9uri8nI5Pj7IwEtd5o5TFKlLpB4ksd3npanfVV3xZ+AnmbXwFr6utxmkJd+/fBJ+Xb1T/Rig+WcJC4F5Xscg20dTCLpDod29uruWdtS+9/WR6sL/HoDPYMjJE94tajkZOqCM14hMB89pBVkBsipD6ZQgSQkASxaM+71BtyzTDqOVZd6Bx87Zx7zjpPKi4oBnUpE7vGBSqHp8l5Xaeeb2d/vlQldb2RpX/FNBvu1abwH60difzlrzAqeoe2DTuBhC4de/+lZ9jz4uQ/qOIVk0mNkhX8c/CA3EdDHaRgvKjL7FU/Fv+NoFzI+nBtEClyE2sShLtSwerGv2rqvI47dXj8dyLysKTCMoVXpDv0IFVcMsHinxNh39aNMudnJymX5ekbyB0vlVuLccnR1jBU/iCGheLUjayhPmY9cJVB3kZ9c6/gdtroMt/HnT33gTNrw1rDx+/+94lmqUI6k8ikckJ+Joap3xkXcVYrasLLNvW9PZbj+JKbm6iebBiytgWgpHfTuPej/k42ZUhLC/uuVK4kKZ1913WNyOUJWRgIub68MRZMBFRkqzLesptQoOT3AwkviWM1sE917GwhBr0pdAZFxPqomxTn4Pqe1vko36lTYeumFY8xKBwMMSVM5DL9jrkOx/ikXJmFiHiRTZ73tde1TDH6hJvQ8N13O4t+nZvZ7s+U0C6nwoMBjJH2s7qguwfodHFMtSXzBS61TChcxzfklcIz8/OsAgXqcv3/KiMNt3bKix12fjPvYIvfaxfrErgImjpHn8SS3MehzYZOapMglWXcHMniHeW/snrGBqS5rikHHlSOWPAvW+U+8FZwXGyz+7hneNGui7gBrppe/v7XF9Nh0eHFLUS8oNUTgrRfp3FrO0e66mtB/tRfa8A6EIt7pehOiEn1L30mT/vtA52xOjTofLOBTc8+OjJl2PhWmPKgM2c9iBaUOYGiXt729OTR341C6uGxllZ8QW8q2gfywZZW5OolPGI1PpmHeeS2QpZ6678OXhr9QYR5FmYdsTiYBxe43lgdCDplgfmLq9pLWj9XChhK1etr63p0qNExLYvFP9QNkgXXbquhKBX+BnMm+deAxFW43GdPNxVVmK7bH7xgBGknUpKwVkn1DdA0PZq/zDpwAEiVDtVp58qt07n0TkITp5LGNZ5TXsM9i2YWEnjZSFvjQdEWXFbfeCh4xemq2cBhSNgvGSkCN7IEiVXlxkT76Vr0r02tlLaibdDn7Rwwc1meRS6MDZuE9QYMPLUFeGlvNb/3t69nGX340X5/UL7bGHynzuvo6w8dnFxVv30f5AsIQgvhR8tk7+fC3N6CXfvvyhg4b70nsSQOYzVRCLGuBdCCKAvBO7i6jx+8ijztnw+nEe2qTtUp0kc4HPqULPInCUwrp5Zn6tOIhnmoVyYF2ZLewqMA8Q/n82DZSW8n2JQi6vNwvTgqoUUkbKmMC1t9UpXypFWDLOs13vTvc6ZQS2czTjwXNlONP8YeHEuvKt8M3zwty+onFirRajn/AlupIx0k4ipp8pC/LSjhqYMmtl0SeE8xR8pySqcjGc7s3prLw3cLCtzOr8hnz/KIcOlT3RK65t8o6zBEyeD5eg/jcl7hPSDOoxNzo9LSmNC6DPKG5vbtBYkhVHRKqE0rWhpWFiWEWuJvO5xDH/xpMua5BiqQBwnkXPOZh/1urTWW9t++Hcn7VxjGU+OT80GL27kw8LWI10uLpgLSmCr8Z8WOi2YZcTpz+dD+n4HXpf2WSCtsi3gxWJAxkOrsj61i1/QeuvJw+nBg/vTjsIW4tTrFh5AlTDRymhY67CTzr084qUG6z0c8+l2uiQvs6vF8nqGg0WV0saP1Ej8aKQR3BjVBawfS3TFitav/Oklj5JpiYvYHoQ1VrsaGheh4+6rUALrGwcqGfursBVzmt9B63QRTDrBuINMOgeZew6Vf9BX1416K3RddXhAIRK3EhbZt0aiLVvXuxAe2dTxSR7Gjf7m2/9YNVku85uRv9ssHqt0gWa4q3bm/Q39hsB1Pw1zaAtmmMPdfN7P627oOpdt1NiITu4Hnl4rOLrP8lv9sutFTqT4QWALuHp5gbJxC8R+Lw+3U8fg1Qrcdv//iALXID6fB0WTwuEufeJSVocr1OTbjFoCPwqzMT3BsvkphD4XGb8YkFlkfgngXEFcDP16hprqDLNuhQ6g8ycFQmRilRgDmc7gL4Vav89rLmExkKUerahzG98Uz++82SgdUVBDVPLZlu6G7YuL7XvtXpSx+YyrX1UmbkraYNBJ6RXMeSBT8PAyg9XzGMsl3RvLtaBVHYs4wVzVvjSGrKGttNa65TfouM7YYJEUYrW5cfR/hKwETbDsuAQ9hUPP5DqrfF7H3yJ/Lm0DGqzBjNxVGf9Qgc1Zl3kj2OIgVaGRVsX8wSnlcsG9dJMHxgY3NMsBZZ/bv5G78oM97aSfjM9CyfCkr73JeCgkKVIelpiUssVS0S/34EzfhC5RxLTv2yhaO+H09HQ6PXEhRcGusVXInUNG6Koj4EufgmC1/WmofG+GHt+G5c1c0N4Ei6NdZm5pLBcNJqdDb731uI5qca1bKEGqT9WpS7RPMXiZcetSC3k6wAHJB2woadWMKxZuEIQBDdFDeAXDJXFcUOL6QQ6EEI1mdzbGy4rmiyvC8zCuDyFmJt8hYDHK5ZWuLXnz3l2lkztx4aGg4M7KMGFY3V1dmZrbCU0LC9hWM3tpzALzWE9wkWE7D9BlKtQgRchUJvbFazrgWxNhRuL0AiKpdPxJKcvawryuCMionz+5Fg8FTiGglXo2wP7UlkEd4s4iD9B5ljkrTYVUq9LLfhYUfxha4Oq+LEfnn2+KN4iz3owC7YiWS1x94S5IJFaBkh7cRltaN6cS3ttmFs68HTy6s7OLUdgJz+XHRnDHVTBWJ38uxmuBj+2YXPHngTjM6dmwTKt43t+G16VF4ERcwsUqkMdVK93BR1i1dxA4l6xzNkRhWxADQsPATtSr0TLlMrzLuwbv1X4OuFbP0ANfh1ApB1Fk+rTLrexE7XGzSuDUkKRRl8ItM0QLkj/MIc6USSkZIc/HwJkqnrRX9ym0CM5TuEiQ6RdzQMuQFnanEgfYEE3cEI3M8whQC1FaTGhlYvl6ZigB8HqDdnJN7rLCJXBaongBWCndZiswv3EG2XjcC/miMtdimwa85tJ9zcz/oLd16nq3UDYjGHsVq+h1QguuVVUbFX+a8bw3KdsKo46icdHPIEmkA2QCH+IUJM17gnmMvG46qaCkS8YXZR4LDf7VS3GWvkU3f5fdFe8NPB/xP81KbSnQ4lFr1wLbiP+9r1alU919Pryu77chLQSavreh5CsCp0BYQMLpJxuct7399pN809/O5aOlCJiEKs2htoExYDyJ4Rj5lSV/ttaK63WMIlG+zjQEsfJ6XW6fezGxhM7lZAiJ5ADSTk6VZBDLTVWLaU3DEOBwETeWzpFv2f/qbN8X02tFitELt3pYc7h6Hgvrah/5BInW+YznIdBE5d4yazC+z5rYXhfzDGGUiYwJCnX2zqjK+anudJiKfvjzTzKPfYpy6faAbn8eqOxTz+q+BNp7+2a70q2tV+NpWq7HvfTp55atPtR17o0ZFlITU0OFcK/Kz/ZNIy91ZQuDpFqQqfQ6AC1vOBZUQjnT9Uh6wcphFRyTS11lxlu6ZfxcGYdmKhG3QFxZ393dxb3cng4PDqZXBBCinhLPORR+dbX8+8Wgadtw9/6zofBYe/L2V+qkiRo7SK7mAPI7bz2a7u8zKVXQ/GYFT7v6tANFavA8OWJJCAUR4kOTwTTf1t1E2JzQ+uPudtY41wzQjd98RJAUYglttVophdDNzivmfx5a9aVErZt5trBCuhO6GloXid0/byUWDmIxDYMIjp2eZ6aNa4MDaKsykUF31uV5Fx6cMzQ+PsuqGbH3hq5jw7kRl92ubYaH4kI54CgP4jB9BJMWqSe0DPPcpE9ggLu9Pu3ff5B8R8cnYTSvbzE7xRJzEdds9lxIPnGFNuKx6XPakGZai/7eiGkdQCn12QspQgRUf2TaPDcpz5Vx+uMXmG1DYYHG4pQ5MOPRX5h2yT6lGB8VjM9VctJEHGt8pCXt0ILtLFaJuTbYpuMkHl6Lp3V10HprIMrFXMEz251Ojo+nV4evmBJthk/Sh+RBccNbQnta4mS9HZoOHeY8c5d/6j4FUtcclvddpiDbAiIUS8FDz0Rq2e7v7zJgpMmw0Vw+7yCInI05BAXdiFFfW23uGYhCsJ71c+dnrXm1erFegGuHQr98aFtaVE8hCC7U6BL6/HKUt2yHrn8OnTZ/pqD4Vw3cFs46tabCnJktNw+mL6qa5asysFBitXtZttBZxkInyT+67voW7WH43Q+ZxJd6028r409cvgHW2fWpBMqyVNvzIETUUlZ68BfGr6oYT/DzWdPKcYolk/Wd41JHGNUU7mkxz2OtwD+bzdRjP0JDK055+6XVHh6OdZNYVtajWW7CM87yQtqv/TVrC+6UT9teW/AOmGR6lKXtbG1kK8RFE+tzEcX9TDf9tXTyjDioRFVAWxvbuXfrJd7M4MnPguD1RnyKjnO4fX/7GRbup7BwDoC/VLM7vZ0VSb/pj0vDPCtuQCqAydRMEsZKFgiUwOUUCcnVVsiWoBWrZdoifpa9x711utIk8bVoLWzWm4EciOce5pJ4CoVwMVZKCzXKyTgMnpvt+SYJac4rxC74ZoArJI1npjsh917r5lzVez+vrkUVB4P5DLESCLmKw64b7EvIkHv/lKCFWRNaOIpecbHIrvso8+brVbSt8MiUMosTf09eyFSSSubr+psWHcQswkKd5qNIhOFun6PsBt7iwk2C995Wmaqn+mt75Ieu5QKaXgKWhR/yK4hZpWQsxCFuM//8SJQun/lDH+JYI3BTOM4vat/M9lGPiR2DwpMof0xYgng22O8oBWIVk+sBdk8k3T6QT5zCHB8dFS+AtLxlFX5t2mufx+UuRBZwV3g+H2aI3YLq19361t5+96feU5A8PuPyv2ck6QfC5nK+SI5CXBtLWIE76ivmqjrNJ2HuIBCG7DTzisjoGMk+ipYlCM1URfyaH4axqpGAn8l2Tld5M1S3wPRmyGXbt6Hbsf70i2xuK4iUK6xq4gzIKG8ew11rQ0uJ+7UZ8el2ky4eg0FjIaBTpZe1cPV3i3Y9FZ9jSdTvXFjXy9MkCqgMU0JXdRqE4G2cvz6mTtszT1K03IWDUBYKesbC0h/GJoJjcPwYYzDPM4UywpvyUqUYyFXVcvtSJXWgKMFVlNI2nfJIlveOPVkztnZDvHPMTCEgXdxSeSpScEsQ4q0Qz8e8ofsuLvKS0xXzK2jmPz8tFzLWi0ZevXpVCol2fO64mq5HI0QxDXhTe/PwaVim3S5f13frXHv01jvv6ab5+2uPHj/MXpe+9831RRGbTBLbakW8K/CJad41HhWbUsInpNwM4Ra4lpNLLIYrjRbwn7GEV7PLSBJSJjZfflsa4uruxVLyPMI6GjO2DYl9V1DnHZ8TrhivrJYtyjxaOOc6cVtmfTI491wyKX2CwcxXjEwK95m7hZnIYwyQmvIpQ5viJn238STkjbiV1OnmtQJPYepzTgyhZnV4lTv6I0bVl2LshFkeLZRtmKWe1z6WQlHsCJ1lfvqups8hX4WEJvMuHfm2sRZl0cxvO47JEETqQDyqPM8URvNlG8dFIG5ipYewikefZHJO5X1O2dB2XEs9CPCJwJGWNxzIlH4aLGDpRX4UBG34So/vX5rfsLa+iRLbCo+dnp/msLPrBrrszuEcwyy26GamYs2HbdHSCLkfOM/TTVte5yFhDlVOmPNcw9pbWDj32Z48eYy7xgBD9Ca4v6tNr5LRwh0KRkMSZJG2bKCTQlDyFLGqrrqvuNhmhjYFTW+h6fucD+Ta0ANS9XTdS+h78/b13VjwuQNmmtclvHa58CwtebuMmjFWawRdwMJVRlaI6K9cN8rknusoLWLZL8KWMi5q6OZ4X8rhDOaxf7ajG1bzG/+B70Aj9dmEqeArY9FKhCFtUGdreeus7XPa4YHt6PLF6oonAmZa08F63b7MfieFojxQPgpmLBXP3C9NmQiiPQNHNaRAe7p025tbC/ffJxRLbH9CO8oL1LCgvf3mMvc+qbjuLS9+ndfFsMQEPQIrd6XY+W9ooMCjBDUmL1+9ZI53FrxU3jXFsX3jDkvodj8XInRLpV4wl5FPw9q3fvbnELiHWSyRmBJXQXMs1PpZlaNzuY4VsOt2vhhJN8RGFquEt9pSI1a8sGwSg4EyrgQQLnLmOoyItm/mUWNFy4fbSJOb5DCuiylhIMpkEMlfjFz3ls/1qKvz5L5ajKbPQVnvRF4m84FYGc/6U4JSzBkB4965StpXY4dpK7ZY2rfNtDvuDeS3jPuM2zLvyKP2v0AT27DWTXRchQ2i9tfgMwL/k8/B1e2sV6fAkfTMD7l3r8/7fDNk4N308nmOS8GUrsxWKMtUfVrP3NKOxPqFSev00Ib1UD4Pg3fxSRQhsXj2GIif4+d1rBZ84LXbIGFMmZa0mtsv+atjaTYuQlPn+4ascIOPv7xjnW6n2CaGjvSinz+FnJMotKPAuS1VriR8RfkonOqgLQQ+S1heB/W2xBw+u/zaH/v1P/6e5yE9LgW+dHosH8vo1FUCZ+iKmhAjNAF4nDwLBIrJvTO9iVvlKo9pDkIJtIyitnU/q4jvAKYOQmuzYuoO1gdxGXvL6fr4oqKW2ldwPJWQZpPPQa983oufDJRPQdDxbkP0F9cWDgFpazBNmCXMVAxVq2/F4IVbcidWMJJXFuC65kbF8M5zNkjb89WaFJJx3UqBIVP/+nRhAmVlILME5RHSf58676LdLHrMQpbudVdzbXtY4rQp/uCq3hp0dlk9b1YjBLubWqeNaXdrnbA5bZNPAQPtGh8atQ9Z6AI/qodWtU/mvOvSOVLoZrrPwWeMmd8/kb+8191UYKAG+cpq5aeK7Z75Q/qil2nSUkrUmBQZzCQ+FIymybaL2wTOh+mjeR03v/x9cnIyPX/+IiXlBeeKjl0MQRp7PXR7DfZjATdD6RQ2gTYsDT0eHdb+wf/GH3/P88RqwRSHeHYiHVT4YHor1Dw7YA5kzwtsJytrpJMS5rUMj3lWyJgvCwqDAFCd5NoHklDmymDyJ5o4bZDIc19STDvWI466udx3EPJqEM/V6q4yuu8nftaTEzI0E+1Oi+J1jQ/v/Mz0aHKYSocr78XZIf4KDlgLom1ZNhYi+z41oI2H6QmUM5Q7VlbA6+6vQrZp/7h2dXIXt8sduK3NbfDxtL/zWbQvfXGrQ0wM1a5C6DhIaf6lTdpfk6npgYOf4DMKrcuEChTjASOv3WCx+KdFc4VvbQOG25QqV8x3NqYtBQsB8ADfDtd7jMUu4YHv6NHXLeh8b3szh9fte9PJn57ybikQzqOca9evozqGSYPmOZUED0iXVRSF/bi40IuhAoUNUgXIY502QzczfioEBclWSrjpg1lda5AnCSEIieKR+WDwucqLq87Z3BR3kcXFKK1d5s0KiHxJCF0pEzTUvOIx6C1y8kIJGcrD/tpkcvdIFU0a7gqrsPb3/fofe89OZRKcsiWhqXxUFs3OKBqbXM8qrjQap+6lVbCUaaWhZNxmXus3LsYBGPzqVJXLhL4kLtBtzSEWhTwKm4zrtYNhuoTO3pzzDvBpTWdjhdtoJwzrYHtfxFTTF67VJ8E4+CbdUO10eu1ZUZ/0GWkRkCiooqsZ/OHB3Ns2SVvUsw3OHqFzriO9zlziljlBSdzr4K1I0A/K20631QIn/WIxsBTaUrMjYYiOjK6g849q1q545tBKfwVxDeYnXyyfuKUZhBMrtG5+MMJBm64QKLQU7SIobtBDA2t36yLChEK2P1Rq5eM/fwbo7sWLsT/WTwekA8jhSVmPbjPPVNakpUu0VQqveNJrPRddXC2WtNFCueKpsq1CCE+ew2dD+LKI5T9ud7Z2yLmClXuJYruMBySfxJoOfOf8IeEdywUsLuui5JEal129BVXXp2Ht7/8Tv57DyzKTjCSxjA1CL78v8KAlZbLdTLVEngcPNUpyZQBMz3whoTpeBJCQxaiZnw1IOvfm72tGO/laQNR2zjOyikbb3i9wp/HsyxDKMhd05zufYP0GqgcjFYOMQF3g7SDzn4LFTNWmbdEPy0kj63BgRz0lbOT1Wpy0SKM9blOP17KA7WxSn1rb/U4ZyjnFqe+zQW91s7QUifBOQvW/GFH6kKY2VxipFTUQnMVNq6W7drPicjltun1zxdPoUsYIQbtZow2SFDh7lP6MMbFpLWO+HzIs/xrC5k+P2agK4ZI/UtU8qUiesGg40f9gknpMLF6RTtlzRNn4LKeE9Digc1ZIwVsOtJ9FGzoIYs7Fioe4YXwicOJlvfKZfVzbIq8Ch402liIrjJkngahkA29id3c/+71HRyfThXVQvhSifan+hAAJXs9CQ/LCk/Rzniy8TsjupiFwf3zxPpzQPmgzpmcXAxKPfB2SALRwLMsnouMlaMUoVV8xH8FVsoFuM6Wh6zF0mvhYj8LlKpMh9SZ/0UJ8FLBL5g89cbcO8yl83b8uN4ea0xUuGfj0K1yywCOCzcClbBqs/iicImHUHoCubNzipFOe/NZoMfevMndDijYtn+qqRV84PcWa1E/+kpv/LsSkHvEILiVwrXwsJ4NGAVAs2ta+avXWinHJXSuIkWEzmBFBWpEuWEBcuVWZh/oLb+l6Mzaoz7IFoxIwaBmOT8/z/tmpq6kIZSzxsDguszuvS5rCQHvSvObPpSQ3PSuKMNlNyzteRYGmd1k3BTOrnKQJyU+ezPeoN10JroT1rWkVC7hGzEUEzXFVmfha172dXaYXO9O9PX8E9PH06uhwev/Dj3If/g7NPw3NNw3F9w3LdGH+7Ha+27D2x3/tj70ngcxk0LSn/9RXxLRROGNWiUg4lBlOBnUkVkyqz9UcWqKqjFQiiem3T3LwFIZzYN0v8aOfWVEjnwNlmWYqihQT81xhtZWwmvnEN4OtRau5gmVFxeC9boxxp/nc0HmtO2X4i2eeuuOy8Y/m0q6MEpypwOfVPxUHZSmYfMGxBC2ujO1bZy5gIssoaPYfQZI2tpO2eRZtT19kIo1E3EQqDpVlQnIu3H7yZ1AJ/Uw5qsPC1kc6fqHjZjZdyQik+bjxtMz5dX37/+ocGsn08sAYbxWXiurk7Gw685rnZ4RTBM49wlOELp+AiHDpGurGG8xbSi9vK4B9DnXbC3DJAW0tDojYX8fMWJztV/oGRHEhlG65OGdyvuZPe9sX73u08nsJjMv6+va0ub2Ly+u3apivac1wIf3lVRcEHz18NL315O1p797+9NZb70Sd/uT9D9OOe67yUlYTrE+aUTdoJeQ1HkNGcwYytEE8gljBZwmbsPbrf+xX32ur0CHCx7+2GrkP45ZQ3oZKW6YX1WQiO1TXxQQLRoXxWlDjm8dqyRylvYQuHyGraup54+dgwzglULfLGHdfrLuh8xmbx8ANsYOsQCBY5M/qHkKR9kkrCwezyDxpA2ugEJpGX1aiDCq9hNJ/aSlC2HMSBW3LNmQSGZB+WY/av5bMKUKb1iOqmV8MuoUNUqk4qxhUD/5YBvnJ47wrjhTSpxBGaO1X8KEPac/6lE0sEfMftfvFMRYMQfKA+KkCdopAKVRYsFMPGFD6Es6T+XTBLi7qTY/Mu2YhiyIInocTQl951zbpb7AWjyTKV7WaaZwxsY/gmP4pUPTJw9GrjIW/5e0Cheku9fe+pz8AUl4HCtsfedy5l6A129vZm+4jXP5q01sI2/69HSybW19YuIcPpidvvYUyOZl++MMfIszM42w2fz8Nqo0AON6F4B5h/DQ0r92FlT//z/zZm4VQESReHkAbBW7hksUikB7CzYKDG/+7nqGrUofXMmzKmi85rjPwPe+jtQUTWyaDkAn6sv7Ka/upYIFnBA7XqNsyzKHzOTjdJ/ExNKQMnGTcwpXBpDHLCsYlcOJRzCN47+ZquTeEpptjoLYEYKfKx21bq3UGSJdS17Lcw9Kozt9OYVhXKNX65zCCADUrXhDAFHEWF+iJ6yglt24QKupEpvL87MYFGAtAG5mVORw9s0NYIYTp6jRu4sWJq4zVL0QhcZNSurXANMR1hC/Ew7HPe2i0aFoWQRA4oWiJUDD3E3p8pFWPtbH08yNS9kc+ChnJ6ycUfN1G3GL57QNWbwOPyLqlW3oEDV0A2UXI3OSOK4pg6jX5JTR/nzAv8xK2EcYV0q9xNf/2t78z/Tv/zv99+t53/7DwGGG+r9Y8INDVAjwE0xfDscx+K//8eg5rv/arvxKXshorq2bsP4nS4KAmHsyZOGOxLCsYze+9FsmIl+3AVA4QOVNHJuYOlmEIW9fvAOjvS+BsxGp9ZKr0nmAb/NcSCMGbYFnzGlQYgnUuBWeZXwvUbfKfsBQ+V0ytv5inBaQsnnW7WWzehrRNXLRSCYhLlQ/eWiZo4HP3w2xbS+FxNS3HOQybGmw2ikD6uZBgXWmC++qzwXry6gvxFnj4yT33UyOLtCU+bYkyjzON+lyu7++fWLc//CGQ3dHkiprBXWHQtQs3jHraKlEqtCJa0I/Esqw+5d7nHk7vPcsa0+Kx4gutNOOB0o3iZYwtHRojWLqG687PuNd13NzYyRaKb3nf292b7t27Nz24fz/h4YMH0wPu9xGw/Z3t6f7uznSf2EWptx7fRxBXpkcPiBkz1xAePdifDo8Opt//vd+nd2UYKoQUwbX5ROir4t3l/fJiCdbzJlj71V/+xSyaGCSCFdbcpyqWjnHbGDAZR62m+2DTMp7xLWCgCqmBicLmgMBg4l+uF+kOYOoBbJ9yPShlYUbHqD5nAq2DsrKGw+RYu5/jZ/h07cLk1BNLwjODK12mOw9zMz9vD/Og8yowCkDyU2/cr7RXcwrlLWc5RYT8MqyLCpnXEVJIXKWPikr6BW/yjr9+2Ei30/JRNuQTx7Jw9IbrvI4Td4w80oJyRYuBlxhEWHhC9VW7WNE3lQ8Wawdt/gDXyc1q8VdZnjI/cTPZsit6BM51pYP4hoaFg655j2kz2TUNaz1sSyHyLKLC6/PwSfgBzCCUBw28tnxIYuDeLQ9fN4oL7ZzMcZKe6ZvjzDVu4cqan/mDl8jnwsf6xjbWzRdKmZcxPzN+sIdg7SNU+/eZi+EyEt/f38Nd3Joe7e9OD73e3Y6w7e9uImyb0+722rS/jWKE/g9xL1eZyEobv+N5Ay18w/8HP/zx9NGHH4UnTo6PsIJ+I8VeVz+bHtKglMmS+gHT5Y03wN1nCNwvLQSuBGUOMlANQib4ML4gM4RZ7uQPcgNBSgwLWEmmxgWhXNws6wuUJulBsM60lzZ8NpgAvLUQXqSFgbNfHu7vf1T5coVlOOMW4sbZ4LVlJWiErMvSVlUulNJR2dQ8sVLriFMR0jlN3lg3jwLXmQDnK1aVI2+UKaOstIA/1/Yl1op2XZTgP/XRJ3H1d9Ptd/KaB0GXTtabAa+6tfQr1xcRtr0wlhYORQMjMXI5XXHMnCxWCQZTMaS8XSVISYWg0S4aWHOy5No+JbgNID6L5yg/V1EprxeSMR20NouftdPFM60OPrSVqzyCvYIFeea82QWPbcZzZ2HB9gmPHjya7u/tY8UQNiyU1uz+vvMz5mMGlIyKRou2u7053cOiekrmHoTw2NwOOK4z9QBN6EpzjIfTI2lxdYNSOruYfvSj96fnz59NO1hH6ePnBp3fioc81JD+h/6DPgIX3Z+Gu/dzWPvVX/mF9yR9L+MWyPRV0DTolDC3ejWxR8vRYpAgb4jd/5IHQueuQC1Yh1rViKZSjv+ml+UBRj31qYcexLI4tqulq1PpDDjh7PI8JxgkoHWU9fF8oC6IS8SUoWD27hS45PEaobM/3WXamPe/hK1oUsFrgk8VFucyPK8TFXW0yeeuBtrn+rAR5chTdPF6CJD5fMq9FK0XaIe6s5MhDfltjbyyZeiI4IUO9p2LrEjqdtPoFsKnsHk8S9rKSC8PDhOrDMoroJzMbyXihMo2DeSX42/IY9uAllpicQIXs2rxHRMF1WV7LZeWTFet+cWg9xEPYwhaHRjooGXTM4EXtnaxKvdwD/0RTwRK4cJ6PUTADH7iYx/Gv7+Lu4hg7e9sTXtYsXu0eQ/B2t9Zi4B5Emab+awWf5OwtsL05NoPEEHXq7PhrTDHPD9NuEZR2c/1zd3po48+mt7/8U8yH3XLw3lgGNgRCEn4MyC8ntjRklBEzmcdUU1gEhzvSquiy3QE7hcXvy1Qix+lxSqYe9xzJd0luveCccaibrhWOEZZBjXPR36tW+Y+Q5BME3Rrbpcry2ae/sZF3LgRK+Dmz0Y0QQxrK6HaaeJ0/WWJKzZNIcr8yz0ewDlk9b3qUNjqvsJdyEpbXZWFi6CRb+RVxQihPSCu6Z9ptM3opw8ysSgijmXZCF77P29G2DMEci0uuWOg4pvRlD/GukvXF2fTJmOndte6uaD06uh4Ojg6sgqRCsNBLhjQ+ZKNFDOkXTR98okB/VMIM2emLgXOMWnlI84GBc+2dMEUOA8PU5uyS0DAGVdXEd0sz/wsguv8iXTnYdv3sChYsf2H0/7eXrmLzKseDOv1AAHc20PAsDoeKdNN1GXcw2ruoFm06jsbKzmGtr3miRn5gzi40Q/mthMCd3N1GuvuYQA/1e+bBX624+zseDo/QyjB+9XB8fSTn/wkP/7oUTW/AqZguRe5HO+CpcAZ09gY7zfBXR5a+2O/+gu4lDLbqAhq1gDXtcyC8xSLsANxZdRys9C8sRijQfIXQyxu86zrcPnaewfbtBJuGc95YCGWvHBGu31aHR6kXoVNNxQ0UoeuaRZUILwClzxaLa7Fz/44LzG9GCCt5Nq0Tj+3L6Tb+9gv84kf8d0gh+vyVVz1haDcF91I7AB0Wgmcfanhqb5IL9w5nle7/I2gcZm8pvmxnKKZmjtlrNrAhdcK3BoCs8W1c5Z7zJnWUCinMMvxyXl+JzsnMWDCor9jAhbM7TJfpF17Xlazxsyx1jpJ3x3rU1mlyfYgCFlFhPnDE36c19Mj4k2fUwfCuLUd11JhdH/M743suHyPgO0xJ7tHcBVRK+a8bA8LtqdriOLYUZh1DRE2F4N2FTLinQ15CYsubVYQJARrbWKc5QH4VItfgnaOfJ3g8rvPVt9yOYuwnSJsBITr8BjBu3KF+HJ6+slH09Onn9BP+b1WYzMO9DkDFwrU2HQ/K8ERdbjMs4S79w1rv/arv/QpCyeEWRjktAfonvnrLlqVXmWSkRyElK1sC1gwGnFZKq8L2fq2htdqVMpHKzrw4l/lwoDkWQy0GlVGQGsq9C4b6wK47+OPQFiPlqvBe+tszSxU25XW6ZnEk3cJJfgdGvr6lsYbeTJHUYjsYw/MrLyxQhOmJqkO7/oMvNJXcB20Md0jYyoEtbZv4mvxaYJsLRyUo7h1OYfbZky2Ue0bPHdjfRsmvkSgXh7BUMxFqLjaT522bZKnJVNB8I5brwIlFjWtU5bYs9dVvYogkSadtX4uiPjJAq0hHUk/S7gQkgjX7rS5XdZs994+ArYfQdvZ2Q+OTi92ee5LzxEwgquJ2a/UZaXaDVzCDfq7iRXTbV5HeFavtVoIkp8AQbD0Gjzv6Sq3i0K6jOenR9Mp4RxL5nzshOvjQ1xs5rTuOfqRpoPjUzwB6tvYyga4+3K+j2hv7atTBi7om1B8HiHMXUFx6BKa194Ea7/2x8rCVahBV9DCDEAxzWAEgox6gdZwMcCBYPyLge80ZF4D/JwBtRYtSi0vlxsWpnfukvnLEPa0J+LmK61sikwWZsrpAQaUQa8THfX5a4lk3prPgRRVeW6uVhkVatMkD31Ae3md35Jm0MVz0Xcaa0Xx+rB8xp9FXKuw3PPP8h3k7rLM9cx5p9ZZiyD9bpAarUwoblUW4XlO5MiIOzBhqlE52S2ZAFxDE67pyxZ1yIyr0NWhk1mOmfgfeGZQTa0wUYeKz/lv7eHRvvMqx4cGtGjOy8RToVPB9eovzVKp7ijWBeuTRRKCrpfL9LU3ZrpKeS+frGuB297ei1Xb2dnD/dwra4hQmt+xWacv1YahrNQqvIXfAq0cf6/d+iBmXraGwE26iVouhU4eot8K2wUW7ez0GNfwEAEjnBzlDYFTXMgjhO2Ie0/PnGDljnC5T86upqNTXE+Pg0GLjz7+eHrx4kX4CmouBE6+MEUcG0KTAKk8n8Pd+zms/E/+3D9+U0ejdMFqz0qtl0hGSoUljN7rXva1DBXlImLkkyHCdAS1ZRhLNSzg2lyhjbusBWWzGFWZkrq6bIXKF/eLfDLAPSbM+7gfHtfxmQQ5Ojmenr54HjzUvhE+njn4l5e1rxclMfbjxMt78zpJ93iQzyznj5EI1f4yuLK+TL8957Q/LVzerzmBJu77xCpJ+q9AuFHhGw7bLofz7AR3MIsvPMumK2kLKwKuO9u+L1aa+xzNbZ+SF6Rk0E3K4ORPu1iDLaxBRIT6D8+up08OTqZThsY+1skZ+m8O7qFQ2Htaww1D6NZhOvEtJVh91XoFfxkwqFEHuPnMNPfFtJSuqjYd8lU182eciy51tlHJHjQLQWhDpYqF0g302rw1B1O5Ok8nWIzxdyEkJ3vgi2to4Qeu0gZ09XMW6lD3Fk90GxlLrZy00vIJyUvfIQQekQfFr6bLlY3pbHV7enXiAsr69Nu/+3vTX/sbf5M5HXM56OvLq7qbQmG8BA8TCHcNje18Fqz8M3/2z6D8mTRfquFLmNqdo7p0SAKqW3Ulm/DlHsqJBh9LFglXz517ZIVrMLgMl05DcMF60Uv8U0Bogny9QVp5ZWZX4GAQkqzXF0oVOoUwbZH35cuXKeMHaHVlFCKFx89eB0+XnGESl8g9B+jScxNFTexqqANjGfstHu0yWy44U48aWYACiR0CmVvWjVWhE5bt0P2MZwAz6UaGqRAW96V8B83Fkivyul/moWWZ1fYsL24qQPubOQeaW4WQrQ7b44902FQBILR7O+53QTrHEtxf4S6dMqZn12rqJR3surh5fZ3xK9rbvxpXBaL7QRncPNPzBrX9Iq37prBdKpxSAmGwTvMoWBHcQWe1YZStWzWuDg5e8MyM+KI9Bo0m5mjQhvmaSsn7vDI1FDL/KUfd0CHHyy4UrOO0dYGAnCF157BaznPi3ehJqT0w7CgP8KJfsAmC6cHsG/LeTBcyFhb3/HJ1evr8ePrrv/W709/7wQe4mmc5leL7iaMT+Zv3DoEWuJIVrcZtWPT9DgyBo+OL1boqnMkn4L0EzrtZDdFUfU9HgOVjGUECyZLFhE1godyZggj4qiZdDTsELgLM31GmytEpcNQFU/NZLoxHublgyLD3mCsoPEdHRzx3dY3aeH6BsEnoHSbv+cAPg7Ozu4W7cQqO3NMezeP61DzVAY1VDHPREAokGtKyAzJWwbfA/cBijGLc0IR68ztwMqwJMIPzKBmAR1SwMZ3Gw0AQEUL7aj3+Mkz1DSZxTqLGxhq4Alk0VqHRFp6JL+7u3XPDWAxvouUPDo4yj7ta0f6B19pWhEZr3TgKce3AJXMx+r2OyxfBwU1MHtqJgA1lqDCGX0DDeNXPzsEqXquMFAgttoJlmm6dTK+w5dyiLmEEzNbpHwKtpdayZc6a1UcVkgKvsqCeYCq/OA2pb5Ve4TLn2dVJ2rlAAC5VALTvQefCEd7C6mUriT6Jv3WdIIwKnO8eXloHfby82ZxeHpxP3/v+h9Pv/t4fTs9eHJXADQXbchGqScQWPBRfP2toXn8drPyP/+l/nOdlpo07c6Emv4004zBfVVgLKuVSCa3l2xXUAgkWKeKWO9FB6LLeS4y4azKw1pJn1uHZS+uUgFxCPGWlBjMaF65tgTP2ZIcCd+bP1crU5mMALxkgxJaJ+U5iFYwMDtmL4WAof7zE40Li0xax6qZRmEHXqDfZc2bQ+dHoS2IYxH5UX0yHoUSaAYlg2gcFnbnjPQTbfGplNfIlDGlbqQt8fN4DeakFHNahaKmLXe14NlPh3drUCnPNQBziZh+8wsJ7YmNnH7y28aSYqyJw4mW5dvVlNsVUGtm+HoCxlsx8KoWMBfmM1fjBBQVRwVMyeggXWaCZP5P2LsPbj7iN0EN1q8OULwwED+lJf+iTryz5drneUQvcyXkJlEFX2vZsI1/w5n59tQT9/ApBBz8FT51k/vjGrlRbP30yMMlA2K6mswvqkxPA5cw1hOuN6eD4CkV1Of1Xv/3t6ScfPoPfyI9QCvZBfgyfUyieXxRx0WcOd+/nsPLn/qn/Ec+pDCwXGTGTVizDhGl9zrNmrktcGO/DTOQReiC1EjS5IJLPfaYwdZ5bQJakg3nqH5rD+tMmbYtDZZTRGLbRvgLjR2TCGLRleYnqYNsfT/0HJ4L5jfPlXWpzcaUEmSGAqLbhaXI/725d9ak6oIV/1J0PiYKmg+6cQTev+kcfEEYaGUxUaX63JNZZrc7gy8H+uKWbudYXx2rUl37QlpC5EBDmVcEMD0TatgfhvGtTwYCJXECRIVzVU1m8OjyedvYeTLuEre09XD7fFYOJVRoUbsXoi6S2r0IR73YtFSzpYJOxWDI6DJ75rkLFHOgCvM7xEOKiOW+C5paR8fPpO6rVLcw4cuco5jMaJDo/sw8qM5W7+dccBwN8lTc2EDjr1QpJB91BGtBABlIvdXhwIEHhh75zgdPiy8/2zbHzcPgZtFTgIkJUFiE8W5lOMb4XCN63f+/703e//6MIpt5QFB91RMgIcijk40+Ns/XMocbp9YDA/aM8p4gIAmWprJRRGINiBelcWpH1e/AdJ0fLMjVglac64hzE9HmwA8aC/jDOS+7bNyZ10Z6gQFhvdbpwiKsAAZavuVQZIW1wLf4OrANmeZlIAXXpOR5BGNh+u7BSZc3nMrV5FdjGMwsUEFcr4IqcIOP5SQTxkGhaP+cxWRFMe4WLFk1cdIXt4SoDpgb32yb2YwvBEy8PLgd3mpRZVnE17YfXavIMsvURrC9bBQhHPuUADShJutsCa9Px6cn0/OXBtMmk//6DxwjeQ6wdc0ZQVUgF67UuLbUM0/RTKCM0MLiC5Nw4gnZe78iVwKkAHGME7/JsjDX1gLx1KrzBiEs9h9Q9FJueUV7EDY2kr+OlhJCHehWSjKn9g2aX4FBH36zfeuSBaPW05ZaQ7UfQyOO81PYUcEE31fTQDtpcMU6eW3VRhMS8MbG5dY+pBfVMW4SN6aNPXk1/+3e+M3348ScRZEHFX/WiGPgblonGQDn9UQTun/lzf4rnENzRAPQ0elDp3aKwHZCAMmPaIV1c1LwLIvNA5u0lfQXTWtLZEaytrxVWWKaQT05Ai5KmqUdmBtwMj8BRowNWAudKFv4/WWQ42xaaQau2mt/5KC9+wnTem5584H4Nw2zvbEaoXNlSoHT5MqgMxtYWLmjqLLyHCa/BJVEtbN/z5niuCxdxNs6iD+1tw2BqdwwQwlb0lXldIt/c2Y4whC7UkV8gsi1zEUvronsF03zFR43ttor3fiNFBrYN56/vf/hBVti+9JWvTfcfPo5LKXOtw3DibdvCiW+ZK3T05yKuFQImkytc5C/LZtqgGSH8kgCdVxUEPY4eWwTM/nEjT6tIo9jSQZVP9UWhM7at8Jjjq3KCd0xvpdW4ab2M494DxZ/1PEojCqD4xWGQJi6WRJmhdO27LuIN44HhiqXz4LQW0K2M80uRhUbXa7F0f/Nv/c70t37nd0KHyKb8CJ4tcLYvKtrt4D+Du/dzWPnn/tk/nUWTrtCKZOruUFsYCXglwaCCnTCvWu/6askEEtT0FgjdI2vxmYKYPOMevRzhLncCJOsRz9CwxNAsTBftROMOmgOg1stAUyguGYS2Pr9/YWxfQgYyK/iZA1LeFUzPcKZ/5DPoqjkobi670Zt9PqxCfnGGcu47uV/mgLm4cnJSb0mHXpQXpEsziCNdK5q6ZmVV/ZR55plkd44iPl7rQmXV9N4eFmhvIXAyq21kBGxjaHPrWtAZsH+2IY+JjxYz2em7LuWPf/zj6dnzl9PbX/7y9OTtd7CYm3GRfLFTmtof6zo8O4GZYVoYS6EKcw8mt14tt9iEicBNaByks+69X8WuvVQZTZFi7Cib8VfgqCFAveUOgzuxykUaZMwcXwpad4+R7TmH8rk4Jp/cD7TLaj7TSxgRBojrpnm5//AF467FPzm7CE0VuCtw8pMMHpxQ+eWblhs7jMHadH4DvVFO3/79705/6S//xvT05avU26F7rtDZtnWFNjO4ez+HlX/hn/tT0AaC2Gc6l4+jyO2A0m9hBUyh8MVFB3ljmwk4THR85uFQN46L2RUEO19zvhIK84WIhHLdIDbIFtElbQlnJG4MqLEiqaCkXvBZCJm7wBlS6AJRt7Ry5MnJkyF0CpZvEdipbQirUXL1MScjuLGOWAcYwdMr/jSVA/Pk0eP09RAiu8jiAsoVjChzvnxxMD1//nw6ZG4kcwZ/rEo+y9cCxkD3dVnWwVhgss0z31nTpdR1clHn4OhwevTuT0337j+AYfQHHFAGXZfN92PIr4WRNPYrtGA8pLHXtuND8Y9YQiNpK/N9+OGH04effDyt4Aa//e6XssGvIIuX1uDs5Dx0PsPCR8BI01KEqUZbPveIlu3PmahxYLTTlhZOWVA4VABaGu8jICO/wpa6R/2OPH+y0JJ06QIkHQgfSQ94RAvrdXthYc8whYJMOphYXno7ZXD12c8ruMJrf6WzG96Zl+pSq/TwZFxge7S3GyvrXPfsgrbXt6e17d3pRx88nf7Cf/KfT7/1t38Xfi6hDp62DYQ+EgZs0r8Z3L2fw8r/+l//8wic/nVpojUkfGOzGPfs5DiZRCg+Nwxtp3Q1dMf29u9DiPU8N7/lL/Op7mJIBTfL4aIpQbGATtqz2MK9y9wKkfnVMtu7O9MGgpKlYoT47OI0ghIBQsi3tnUJZXS1Uu356CpIuD3mQj4vQXCli3YULATM/HEnFVYGzZWzPisncSKUPPInjs5Pa7EklpE+uZ+jgB2+PMwpBI8G2UaUEDg6JxKPqr+utXStrXNYm5YusTqe8vBblK+ePZ1efPw0Ls39J+9Oq6RZpx/gUSgUgEsEzljGUhCpLXiJb5g8AWUFSMNrxsDVTBnPPMf+RtrRq+zxrftG9G69XxYGgW/lVZlYJWr9aYpy4qzlSZzg3lUxm4JkbGgGPKcirU/jRHJZpeGeNkNGgAjSZQHwQz4LOMrKE736Ss7gZxm9BnFJ29ZJPkYVfYCg2RmUtoKqN/Hwfn1awXGwTus6wjM5dswRkLwKBD18m3yHcd9m3P39ejRTajnDyq1s7mYz/K/+jd+e/sP/9388ffDJ85RzDKxPfpD/xKNd3C8KK//R/+P/SD9qPiTj7oKMnXt18GJ6+vRpNpafPHmSeY2D58DtPbgfIXOQfGlSBlMQBH9EUXA+oVDex2VyYULGvUQTX11ARtK1ILpq0ZPgHIuARuJPBG9/fz8m35XD9e06a6cF01rBGmlDkFlk9hIAGIa+yEr2AemerhQg070H/JS7A+G9xBNrl+HtTOE3lt7pl4OdDWryn3j6/tVRXCDLRrAo7ev9MkTcEn1k53JUkE/TyTL0NV9WNqa+Swb/kw/en45fHeSzAJtoVvePbENtrwxlEQD37lyrN+Ym+V5ImKsEo4LK45QO0F/nfaT5JrntqxTPcBePTlGajMXe3v50D5rWHI46YCz7d8bY6Pq1CyhkzhJ6DXeNIGPFgpHHtASuXZk03a0B+0By4rxM642CM/JbtkH6XIN3LJyjSD2CCjkCj0DJy1rdHjuVZfJRT1xzJsQea/NwsotF8oxvdfsaj+35FbTaAhAfRBih0Tvz2Jm8Lk/do5yHCyDfdAXvndL567Xt6Ywx+b3v/Wj6d/7df3/6g+//gDFwtR68h0suSOd2cb8orPzoO/8BtK5XVhQmTbGEUZv7npCD9vbbbzPwl9NP3n8/nfrGt76ZZWvbcslWYanPikO6MefTXXTJXI0lka5O6TzMenmm4DEhxxK6d6Nb6oBJYMiZju/u3ZsePn7E3OZe3Lo1LJPn28gip9BJuHI2eDIUvefCZw4IBPHegAAs0i03BhbK8YwKB/F8do2wyfHWFKVAn8XdAZchZX4h1ow+uzeV8af9fKaAKnWBSEFosQ7g6gYtKjH7ZbqSh0+fT8+go9sZHuS9vN7IRuwpLp7Md30VMQ2jaL1FW4Gz7WJg2xBDL2BkQua3WBTTa/FEHHjGv2fPP8lelnR8/ORtGBPmom9zgUsfHCPaiUDRfsYSnGUu09tixRoaK1w8P1HQxNF8psGVxo5j45s6bWOMmX/jUWnhhoVty4d/kn7I2I6r8/jc2xsqUXkrjvZzk/na2oSw0V1fPvWUkW8cyH+OXQtbFkhI29zYjqAl7GDdGMN9rKLTHZUbLsp0gEE40XHY2J0+eXky/Xv/wV+Y/upf/5vMA1VMZXkVNOuv00OF9xeFlYunfxE61AKELwWGGnTsHBfo4OAgnb13/17MqBYvA/fWk6SvoCGklJ8NiLQrFAoEz/gzmJl7OzM+x5YfX+D++hzBY3BW8Jmzr8Pg8Z/yq9MmRCtBg3k2tx2dtBNBsv4MHMF2wnumy+08MyH1mG5cblfAsmYx7nzBFVAYwyAGAKa8RkMmS6wZkHZJsZ9o4jSCK7KgetclmKRKVINj1Vbs49HJ9AIldvziZRY5PMh7cODn6K6m4yzIuCKmo+vcDaaFycuqFG1ikSNMoqJQuEfpXhrzMQQ17lgw1g1Tn6xMB4fPp6fPn0ZJvPXOuzDbHjg5NOW++qEh25CZF64h984dc/RMQQMjn7s8Lwl0db1X4HwNqOc4LXCpCzKKo3ySvNyXBS38TVfgnE6ouDO85mccI2AIXLu2djn9VrHQtspcYYE98ibBztZa9k93sV7mu4TWqvCsSjpXJ3+sG/M230zwi9d5/Qj6uICVvsmLuJivUJC6k1erW9MRZP0rf+1vTf/ZX/yN6emzQ+ghZfVm1mOInGZ9nsDZpzmsXD39j5PiPk16BgEVoF6Zy1EnkBQ00Vo2XT+fZ3MWXvQ3lSXM9j3mCLqWUjfjXq5KBE6qyoASH/lw8cAO3GC+L7QcWggILKHXcF9lEAfaVbJWf2q3CB0gW4bxw9mkUb8DKB6C7drZKk8+0xVIBXPkz30C1wphiENIpBATfGZ5wb7YB5swDg5btFsWQbB9/9VzAFoiURMSNR0yb3v2wQdoOaybioR8Rye4PiifMxWRVmwUtT6Zxr2+XpQqgas2wsS0DxXLEkMaF2gsXL+tDQOtwdDX59MHH72fPI8fP5723ZObPNiNdYO5tOcKXOaNKgVwuLUdQH0KXiyXgigJbJugZcoXmBG44EuaLqBxkZNnMHueSXLpZa/FM4JnPS7XK2iVroWzn7ro5arDD1oyiugxROBoL4tQeD5b23XA28/jbTMFsW2FXWFbwaKd5kb61WJWTrEoqNStLyEecY2p1zWTQzywA7yukyvmfgjc9/7wo+kv/uXfmH70448zHm4fyZtneA2ZRjlgnwHNFw0rpz/+927UXHa/B7JjhUoXMhuOMKansH3mZ699rgX65JNn0/HRaa3yvf0WbqAfYaEh8JBwmeswWH7hN4QmFokw5UTPsRAuvPhKivM336CWWKvUl3rMa7kFKAhyJLEEyzOvB3Re8JOQJXCmGSznpdf2WOY4RwZrb0WLkbrFIdXAIjChA18JNXiL2DSzU6bx7GCf0xY0w1+ZpsPD6QWu5IsPP2Givjo98OjW9ep0cOoGczE5KBdzg0tZg+W8qQeu6hfNSmtBWbkk3SaRCC1e9iLdI+P6k2cfY+le5lMGTx69BaPuTBfnCgtjSh3YmFgn52EKoq6sgmfd2ZujXcdbYVPI4noyjqYZpKW4eC2+1hWBC55DGEcs/jn8oKaGp9ZWymLJKy50aYUUMj91p0KVfyR/BA68QKysGtbI42yPnjyMEBkKqJ+xoVaEyJdLwZF721bEfN9u07cquDfNTxJq5TUmh4zVIcJ2dHaRcVHgXh5eTL/129+evs98TuVjv1UAFxdnwffzFk1sYw4rN5/8+zcKVlsEg5200w66sdLve1BO0h1cvw+YAcIlefn8GJ6qlUJdzc1dBC4UIsjoo958wVZOkdBBgtiVHy2Oex8KnANHvQ7hWpbt1d8lnApEgSmwpJ1HQBQGda3kjr+/yDcGwIF3gGkSTMpYih/5rpls90udlipWN0OlmVLQsQJJTtqV0BEsV3HCXSNP6gYsLoeenPoznNPly5dYuE+mq0PmUyiTbfong35y6Kl+GF0mpU7GM8wpU0sbcQ+z+9z2gR4ng58fzzMESGGLztBNY27NLIY8fp78KHM5meWtx2/n3bQb1LkfXD2mrKfmM54wcwROfEjTwsWtVIjEjWCbYlKCVC5o6DCEziC+TbHQ2fy0nXxjjlmKoxY93FPUauzgYutme60Q0gQ85m+twwPw4A3u+Sp1+/a33zjxl3zuP7rP1AvuUHDwBs6dCtAmhmo6RthWVjcRKBSXSok8cpVvjN9ceiTtCsHCu3CYzk9xJY+mY+o4RkEe4laeMb8+v1ybfvSTT6bf/73v0tfqm5B5M3iP2y8MKzcf/z+hEUTLsqdTjjqBoKBFaBCk69OTaZV4chVRjR1rBMFdWDhzH4gJJFbPt3uTR2aPxoHsElkuErQKUlEssWIJkICRHfeW6QDT8Q8vm1pkNAYNUpZ3SZxB9qafLYfYK2czxoqr1wWdp8q64COa6vgq3wLnxFxKkgrDKqw+SzkYKv0xzWrMY39g9jBUSTaBWI18grC9eDUdfPxsOj08orer057Hw3h+4nf6YawTGcW8gPMWeIsqbBvaymjNxDOGXgTyZj7mT10RxMX0q6szmmfuiJXT2n3y9KO8ePnkyTtZHXWfz9MnRxH2srAypUfMyrIpZNWnKICBj91uPCJ6xHoRESIVBPcBlS2Q8lw6bplLkc9jayV0N7iG4uHRNz9P7pe7aq9UUJjjckpQcPKAvW8VuDDyxNVIvC+X+532WN8Ryu3k2H1FFBEWWsHRWl0yv9WouFLu5yj0v6/Oj+tDS0ibB5/lhWOsltsUKetxE6Y7zgZeHZ5P3/7d34/AiVO2vVAU6Rtpxa9fDFauP/73b9wclQEu6JBn07Rw23v7GbyVLSyWmto5HiSWj9yllwBtFUtbQSQZTkJrtSBuQAELQnWvuS/gHsu2sqIL6kBVOVf55pbK9lrgZMMwNXEJhEEFEfYkpllsoamWl0m6nqqxGKUhCz2uIFDi+kZrQDurJWywOvcQ1npRLFEKBmmhD3JBTNWnPHelLSc9oAez6WlTHG0WgXLEnn/ydDp8fpQ+biNswdHqKPsKwdDCXMLswS30q9VB8wjGESIYwT55bdbkx8tQQNB5CEih6HO/6yGDrtovmPbwsE5MrGFB1rd3mHruYB3p5w2eDAWto6xcXcc1pJ4wlW1rcfEGJFm6xx/r81kOAPiZO4QmUwigRttn3PNfgVN9WsYpg3M050C+oaF8+bkFBUehA+HpjDnv6dnxdHRwWHuZGAAtX77YxbRFoRSnVdxjlZSW2TfcjxG6M8bnGAHzE4FHmLozhMctrRaWSwULPlfRaAXx41AK8AAYZjvFlU0UEtjzbGM6Pb2ZfvCDH0+foDSPwUlvzh86sW+SpXv7RWDl5vAvyIWMFCMmcRQUrdQmggDhY3lAFJ/S7ARbMKaMlEwsGCtExBEqkTAeeRnYyF7+kJo8Bk/vM8F18BhEJ83W1IJS9Xptu14bq1mJ4xKCN8SKwApyA6AAOrj9/cvSzcJcOI2XdVofJjyxH6HxFX5XU29wa248GuR84Bx37Yz2uabEdAonOUjOCVah4TUD4uxzg2ov/X6GnzmgrMytpVjBGlzRX1fFtF60gPzC4AxyCVIJlUfWjN2vMlYv1ILEEDjMRgQICVDIzqUf9VOC1ukCQuYCwyp98Lsf7h+eE/vWwJpbPyjZCzQ7fkkEroTNg8JcQ9u0CcTCOC4oglgihMvVzzgwQOZcuMe+1rOVvUjmXFIWfMCIslV3xkLrhidlfU4ZHH6nKgqdn2FwL80N/FevXk0vnj2fjlASnkXVkrnk7yJdCXC5pCoEX28C5VikVwdH+TCQgqb34JaTsdsDETD6Je1UKLrfKvNT5r7BFbYRV9+EWSwEabld1DtfmX78kw+nD97/KAKnC+sUQBzCOoPmXwRWbs7/U0YetweE8mslMqg8y8AEI0x8TLFWDfAbjILtZGKrv9BWy+sAMcRduJDCtdcOos8sY7rldBlrhiazqEF1PYwDyUdrY65lrhK48uujJAZzLMF7A/kVIoUzvihBKxY8SLN/MF2ew1hxAf1OBoypFrxGK5rnioG7OD5FcBgMwrlzMoWLYm7du9/o3MLyq3oItBNHGOF0BVeGdHFIoXD9RCfpClq5WOE8WeZeuitlsUTTZ7ppqgjnwApCL1aESVIWIaS+OF7k0fY7/HnNBW2+KSFxLWUwV9auwWMDC+dZXfOq+KS7dcWy+Z4YZcNMcQvrALinOLa3NzPP8iRShIenfmhIIdhA2DbpZ+pTCNKX8pY8syob+B1KvaMSvFocOXcf1xNA9PPk6CjH59yOkr5ugj948CCHH3bv7aWcguMLtrqILvIcxKIhWMy5FLa46dDduW0ETQEbdG2QTXPaCf49OsbVlK7SGlrF0omsNBkC53nhp89eYeV+iNsKDR0c6OM4ZG0ilPhisHLz8j/EM6zlXAngV6yyYugxIDokk+YzdJseC/LWxpx75YY8NLgQHqEbN00g3csI43iWgRzp/onA+syEJBYoFwGY2XaNWxITk5cBCECwQNLJZ+EVcaVe5jGLNAUrgfsIXAfyKGAM3hXxBfNWBc3TMue6JMx/6ldmPCHjfKcGSXcyb0yA3wp1eNp9nXQtT7SoKKORfS3En3xyMo/tBBO0ObjJQLROHcXw3jsW/mabGFuBcZb8gbZshnKDEDoeKXTZyySoWxS4dbT1un1E4LR2R/RJWme6ALO5v2jdMrKCIuNdRpGItFaoPvWwubWeN9D9apuCFz7xOX1cpU/5RijC5utC5bnIOrWYo9CZVzy1xBkm8kQw4QPZQrwOXrzMqSZ/CsuD1gqZH4e13igU6vMAsq6hY6HreOwv/nCfn9XimadzHMrMQ6G9tMjvNUgv2hEPgy6s7qkKwHlfvIvBX+IkxFtgzFZWMTx4Z4dHZ9P3v/+H00uUwdn5aYxT6CQB/ygCd/rBv8uUaaziSEQmtE5ctVCvDl5NH3zwQU59vPPul5MWDvI5HfGzBVJs/hnsfOxTgXURRtwlsAjxLMwvJH1cu95rvWOgku6oGCyTEepriOKkVxxM8z6CPIOFwAGdV7fTNJkJAfFbGNF41O03QXxnLd/AQDN6IsbYM5VaqEtMkkyQz6sxMPluBpbM+ZR9jvCChwtIWri4ljCuWNktD8m6OexbxZcKGAOpO6lFUtu3tZJT8pPDtKHgadnscxZkkCBEIl3SxTO/1POzF7GQ5gupFDitIQzFvWrRLQiF7Qrm9IcI1xCOB0/emu49vI+lqmN8eRsDOtovBV6cynVEOJmveBh4H+bf3d3OuVPf2AjjMgYusTufiqCBszjo9kZxEPzpK/Nat4sU8oJupaddjlBozw8OYWJcyFeHwT3fq9xX0LaiQHQP/emsA11F5sPuWV4yjv7akNtUuoCxdrSlZyQhGBqsqvRQ0KSUpNQtrmsjeVw3+BiXX164cBzjRRW0wOmZrBKcEvzgBz+aPn72NOdU86tB1q+EZzS+GKw8+86/bYkgLEIe6pTIavCPPvpg+p1vf2f65je/Pv3sz/785Mc/9bGNPXfoayCHB37cprSZA+TE1++KZIOcecKNGsbOEug1LZX7UsQgSa2oTy4VHLBmQPuuBpXR7E+ew9S0lc9V48bJ5O6FNDTzJIbpBZ0uFzOsNx/h0XrR17g5jMrJ8WGOXeUMJrgqm/4IvQLoqt8xruQZAud8wOM/WS9RQKlfPHUlZTxUKm34vhmNwnDqEQfVFbMTyiqoKwjfFcx5Rhnr8dUfceW2Bl0mBQevZeC4ODzsPoUo1Ecq9lFtrZWrfkspMCKPgkDbaGoXcvI74oRXL19MT58/i1X78te+Mn3jZ35m2sJiqebsh2179M65nvfOnbRk9kF+uL/nMvzO4jUogxZuzTEJv6FgxQ1utz8Kl5bI/S1dPr8C7e/NrWExxPXw8Gj6BKv2IS4kXY5gxOp4NpW+W/4M+r8kn4tKfoNEAcunEeCBbMjrjNN+5pxD6ZfiLh4zT1nvErbQiXSiaotwjhBLb18x8nnWAySq+aGOZyj9Jo6LKB9+8PH0o/d/whwTnqGs+ZXTPwqs/PZ/+G/GwomIQqILcS/n0TYw8c+n733vD6d33317+trXvoEAQVkYxwOgvhXgtzMUyjPmOxLBDjjB3d+/n0HyDdsMAA05JsaCbYU4pGYSjcCV9rEDw9+205TQ187XmInV7mqz8wsEDgbRoih4XbP9yOFXYrW8EEVCLONat198sn6UPgOPu+N3Dy1H+37izkWbHKzFVb7C2vgxnjAP4Zw6nG+pQZ3naMmc+3rER4GT+tk/iuCthpYeCsjbyCKDC+Mq7aXMYF/pov1xkp5BH4pLaAYRXKzIC5vSgfZz8oI2tSzb0m+MXzFeMU59Yo45CPk9Pe/7cT/+4P3pDMb62re+Of0D/61/MGO1ZnukRdixJgqcZ12ln/Xs37uXsfQkx6YniwZOUs9MN/BAHX2jJQgjGbTSRyiqfOoBq3p4fDS9ROBUJh5y0AXM604Hh9MV+GebgNg+eOJG99DY75NYjwLqB5G0/Bi40AmSop8dZAREC43SdEzF2VVTQbpGYZGWYH4K2o70lYamFy+WUvM69zx3u8Ox9kNJCvLLlwfTd7//93LOWJws/3kCV3UvYeX/83/5lxYCp8CIiN+M9yyjyKql1HQyj8A4RtPJKAfHBxDPje+yGuazXPZFFDaRV3spEBDEeNEhwGdwTzpmu3nmoEFQbnjI8MBUATUPo+kOv8/9+KfPVzUpugIKC/2wntRXpSIAMoMM5GpcVkNVweR3jnez5p6KmrqEzYHDDGFFda9cREBb0zddI4VMQvu3+3F+djL5pkXOiGYZXj1wGTykxSkaNJ9LYMC0amAwXdMnNbrC6zaM+NgnY0VTnIsZ6sVZV8V8qdLFCg+Jx+psuUiB20ef1uiOuMVKgYN4efKihHKaHj55PP3Bd787fe+H358OEapv/Ow3p3/ov/uPTA8fPswZT3W5jKjyiJVjXqM7rYJSCXtkyl8ZpULy0VjoV4ohhIZ2V9DrAGv06tVxPu/w9Omz6QVzMgXOhYwr+cotJqYcsV4EDxUf66ZTn/uIrpLGHaVPCqcWyp+y8tql+ghVsQ5jgEKUgtDIfgrhG9Izx9Q6DeUjRODkcySkhdAx6ueuwuZ588fgIwXOeaRKxX585/f/YHr+/GWmF/56r3PvzwLrm8PKv/1v/NkbEbZxwS9AOagtfO7OC/J9kKQrDrhLw1qXc1fA4DIFUHD51ufVWTW35ekA45ODqnSmkXCCmlPhDJh1J/BMwikgtr/PZD3CJiGGwKVuWZf89Xq/g99Hg5zUQyDwti3xzUuM1KkAdbqD5z7Q2ZXv/Dl/lQZjoNCm4q2rIwPoXqfv4GM9NWAlcJZRk1e97vmc0lG/kVnzI+vwRyvWpAm16x5lLxKCHqKwfF3I/rWQRaAQrsyLoKv9qWVz3wd03uG7gQgc9SWPG7Ti6MoquPXrQwqKdFL5aaHe//ij6a/+V3+NOciz6avf+vr0T/zZf3raxsLpJZS5IDh3PTrOHpguuG6lfZSu/XEhTKeMsJhSuNChu/js6YvpY8+KPn2ZVcIICULotEKXbMOPJuFSH4Lv85evUESMG/31Q7VarpwjZUwdxzq7WWjpHcgfPjMtShrIvbICD+XoIZAxIhbn5SHoocjhEWMolnQZrKrifuFhUZaxS2wW8zG+8oqfwnAu+YMffTC9//6HET6/ElBIvBlscw4r/4d/5U8tUmzUN6gVmCAwGCGIRjgKMQezP86iRrYzMrNCmPfXILBM6YugMoDgAJpmmZ74CzlkSscU9NRPsnlKULghX7cboiF0adc66Kvzw+BHLMMaQigGynxeZ0WMcjKkECsGKHArq0Xg6AX6pP+uYEh3UdQl9EvPLha0AO/QfwU/rgV124Y4xD0kWIcWx9VMV3xXEBo/UeeGs4wH54WZ/KmrG9zjGGnq6J/I9UcGPc7ku3kKi6+S6OYbdu7tcl9L6lFK6Jpr203ftBR1HTrAXr7PV29jXE//6X/xF6fvfPfvTj//S784/cl/9E9OO48fWUSCi0ys9DnW7RShc9HIY3Y9R86vkIKjdR/gIr54paCdZF748SfPpgMsW+h6o1WAwRUcMQBPrblWXRofn12iaLCg4k3aKYQ2XfoZtFzza/tQ9yM941LPbe5yITh6M8uyeivyjOC9HTW+K3BZXxj8lbzgk/zwgvm0cnK5Lq9HwT54/+PpD3/wk1i4vIr1RxW49/6lPxmXUkQEB0pGdE4TQPv08zxDqDLYpKnVdZ+0PFoBtbOuZwmHph4rCNME8VRGJ2FanxUiMLBcQ5x9Ea+GUJIh5fytZgXXtlUASoKDbj7+Q7CBi21QReqhztZo4pLFBer0+I75GuyHfp5pCo4DKOTcYHBVu+PSwHziuePGLvW7qpk5D0HBdEAULt1v3SJ/BunEJWvw9KeZXI08t12YV+GLawmNHyA8b+/vTv5qqT8ouIOiy49X0NVtpFB6+iufWjjfEZS2K76RQT4ZQhrpoqF6sU4n0zVt5vN/JBdjldB5gmgDT+Gv/H//8vRXf/M3p2/+zLemP/2P/alp4/FjVw/gWuipK+lK4KvD+tELrhVA6eZ4dD+dU7lS9/zFq/TxBMbzjWpPDfkFMgXOvPIhlK13/KCnVszP051fQDsk7NoXOhG4C3lhNvbNoMZZKRz3Vnj3uaCacdzCAySZbpAPHN++7/yCeVtOLBsegU6VUHmj7IfQRc3Cg84JXzw/mL7tuUpPoqg1/6gC96/+8//IjYjVXKc6rSsjwjJ6z0fqvgSu84kmDhyDVQKg++NvOncjYWjQFWnzGkdogO7UCi6hcWsYa/eZ94hA0mzXx5bXUoYBCFqSlRUYJhTv+qATk5rUx/+ce+NaSywuvuFQ9dWArK/U6QVdJsF6FaRaPPAryfjux8fZPvDzCB41esn8RE3om+lqPveDtISioQvi5qj7Q1ozl7492eEiyTHMp0uphfCl00cI05ce7E1vP9ifvvW1r0xf+6kvI3zgitXb3sCdvodbiuKIleN6TYbe2UYamQvhdqaDNgpNkPLp+uAVNMG60dblqQswuqRYS49Lkfc7v/ud6Tf/+l+d7iHk//0/+T+YtvFGDsHJ+ZE/33SAq3fI/OQYF/GaOZYjohJxPBQSfy/t4PSYudpxNp+dg/lRHudZuvFXlwgY7qTWyPw5ToVJklOMtRD12XWE0nmfQmwj0FaQh1qoOnhfD0v4lvc8p+stcHP+NV+vss7rEu4Km2BaC5xJlbf4Nnuo3Msvl+B8enIx/fbf+Q7CpzFx6lPtvgm63YaV/8X/7B+JhbNCg4OlULSAyFiuiunqyZi6GN1pXatVCOiKpaDApUM8l/mLkasjuqR3IYImyWhPxEIsGN46IhQDLy1llIL1UUahuFQrI0NrCFwRFJzEO4JUS/J5j4+0EH7Mh/wBwc3t8QqIFgWGdANURWJf3Vs8Qcu/fP5iOjko1wq7FAb0uNHTjz6JFdnZ2q29GAba5W4F1IUiN20PEVD3jLRsZc0QZgS93ipey+mIT6hrA5y2UDiP93anb339K9MvYXm++u6T/DDHxenR5AHbCxh+E5fSb0x65vUSOmoZdMVleM9GSi+tpF8t9qyhq6anRwj8xg5zjbMsxR8R/+CHP5q+94ffQ/VcTb/4Sz8/be3fm16iLJ1r+QkJhc4TNVkw0bohIAqc9HL7xuV9FUg+6uN4IijikO0S52wIuZ5O6E26iieWGHyRv1iIcBY85KtJsX6oQscsLG698oC8QPnioxI0X+8K8ypoGW9L6KAYUyf5BL0un8krLXCC1tnr5Bt5BRWx3Axn1TOlMUaheNyfDjPJN/qdT15frU1/+3d+j/FFeUInJeazoNtvQOD+eze6QXZEBtR9UTvEisDUxltOlAHfKJZpJYQTdhdITtwngeF60u+z5EVD24EIjkJAMJ4HLSkRQBmExy/5UsFCwMyz60FbXCvnUT23dA7onDHzObVMWlTY4OvNNSxPfTRnY8sFBly6UZdvNPiS7AbMmQGhL1mFwr3Tgvv6xzWCcoy79MIDx09fTGcw4otnL/PRnyP3HNX8waG0vxux1mdfZSYn0sqVx4ycq7hnJ1P4NrEn0f2AjYtFh8x//ALzxcEL5s3X0z51vP3wXgRON/PyBByef0KN1zD8dnC/oI0jhN2XKvOJdJjWdxnF4z599mM47zx6krGR8b/07ldgqPVsGp/D7H/vhz9k3vVq2thWUVxPD956K5+Fy6ohSkBXecMWqVNLfkwQdrHEO7ikzpdOxtEv3W7v4ypCAwVIF9Z2FcgszdNPN/MzhyMt2x+aFaYB0s/N8AhBeFaLV8ImfTOPBg/vk2cInEFeFYwUzIYIDH0wT5QzQWhhq1Li6RU4RdGXgs83aIjbYpVHxDOUmHlUbL4ofX29Pv3B937AvPVFLNwfWeD+9f/5n76x41owhSlWims765vDFrgn08ugBphXAZNBHzx+kHmRP3jXAhJh5NqFFcs697GswlIWZXzlCqEyv4E/0TASwG9DKvSWD8Ggqkv//iCkZasNXUqIRdtaAi7SGauyDU9GKGiuirlKFqJBGjXtKoyt2xcgulpVi3qUinsUTM5eHTOfefZiOkLQPn7/g+nv/u7vY/FeTW8/fhu8tvMJup988FGOBSn8tmOfdUt9vr/3AJ7ayKsiT58+Z77zMozhRFvrVF8lW5neeusx1hIrcHU6+UOD9zZI29+aHvlLOFh+XUuXcMxPA9MptD10M17Lw+CrLDxqlpMPdN6vO+umSiOGZHr3y1/Frd3D/UNBIRB/+OMfTq9ODqa9+wgPlvXR47foqi46FVEAlstHiPzQ0Yvnz7ModG/XH0/cyQ8qrjIunhT1Oyi9+Z8VRsY5rit0df6aL6IpRfQxQoUcyBfOyRQ4V4EVuFLOBMY3B6h7HPECItBR+ENYInDFwG3FyKnrlGeKSQQOqGflkfUKpmlwTPDK/p2CtbBkha9CVwJkToUdZT4EbhN33lVK36j74MPn0/e+/0PSeUZfPwsal4aV//P//l/EpSxtoB+bxQU6ShthYCfubpC6DB1hYUD8sq+a5P6jh9O9h3ughqAoqAoD5bdgGC2TBFVwWwCzujkELkvaEMixzgd4APObZp4N3MGFQIYoQDSTMfd2BILAHQwkigEmVGDzYRcFNQGJchAUMIuiWeFeL9QooXkOSOjWepIebbwqAX31Brfy8uXB9BMI+zt/67dj5d5+68vw5RUa7vsI0WGspftzMnwxWS3yPMLKPH7wMAzo9sD3v/f3YOyzuF1aQX+E0XniHvO3L3/5nens+NXk75+982h/erALfgjhBgKwiQD6GQH7e0r/XmGpXmI1X3nyBSHy9EXTzL1A9wT3XXxB6LWwe/cfQwOUwO59XEFcyvd/nO2BTSzcO++8kyNUp+fYQOZg+QyiDE//To/LpfbUvj8LLB03cFW3sHJ+98afaQ6frZVXVN4QczzI6Gqm46w18xByGB1yy7j8oZBWGXamgrzVzphqcRQshdO+eLxQ4XNuKWSFcmbhLNbppYChKoNpWYMWVvBaUHyyggq4KlmCVhD2ClR5FX/4DQFQ0JRk29Rj8o0EbN304uXJ9J3f+y75EGis3GfBpwTur/4X/6ebzVVdNd8KwE05LYHLMjYa8/59f7lya9pjnmHnMrF+ecgAb073Hz6a9tDSTnzpdjqjhVpTWJQHGnMwmhAORhGBTiW2oNYm0lBp0TzjmR0PRSS8RCLkXKT5JQqCdn3MXVlohj1xBnjUoe4rbWtQAJGwSBqMD+Evr5lrcZsFGq6ZjJWlOzicLrBOP/iD701/7a/8l6n0/v7j6Uc/fH96+Qo38/AYxqg5mq6Tr5LoervCeA+G//pXv5Z3vHRBZVhPm786PJhOYLQzPIccOKb93e316d133orH4JbMOcLrCuWTB/vT3vYG1nInL4/KVG4r+ELlkfMHuu9hXr0Nx8UTITL686efZG9MYXfRwnnVN3/2Z8DRN5c/mD56/hQPYHf6yle+Aumxwqe6fxuMG92m79tcHB14Mv4HWRn1Z6vkVV1YPybrJxK1QPJImB1FoPKQvuubO+VC6+47CIDKtRhehejIySkKBf2nT3HpoJllcmibOhVW6/S3yu2fda3jmaRe6tSa6kbTaEY4803op2J33Pvt+RbGeEqAOMuTTlnMF2FQEQDiZZpYG0f5DAUuD8u7rqzqRJ6eXU2/8+2/O/mzxe1SWtdcuIr/Kn0OKy8+/H/dODir12iVS5D39D/I6sb407IbO56SAOnCpPZ5cBvQ3XnNg9HjAUhHI6Ct5Ph0MBRNmUC0G3CjgBlXZCcc0PjOMK46JvsbXY6Ol3lH6CJsEn3c33g2zy9rlevbmqs7qxhxN2IJa4zA5dogWKbqzas5EbjzCNw1ruDf/uu/Nf2N3/jNPH5w/wlM+/H0irmccxlP3evbO7AvXjyDfqc5W+gP2//MN78xPbr/IG8ayITuU7kyeUzdL0+YU5EvCgI0PHp1QT5pcIXb4jdA38Z7ePwQi7e/PX388YdZlFEJ+nZ4XrGBufUOPFEiU+kV2O+PP/qI/B+HubS821u700999SvTQ6yuy/k/+NGPEaS96atf/Sr14B6qy2jXQ8h+SNZvfpydHE3vv/9+3PJNrJpz/BPG3D01BU4GjkBAWz8HL+lVPFkqz7gqBuU16Q3V59DxdiJgjJbMTB5HVuY3n+OnwFlOPtBdTk302X64GqxwyFKezvGkigpGJ7CVrHVA6oA1hR+hieMThYzgON6ZmmhVxYO+tyJovvGZ2Anu7cWCriIHpLq6esrY/+53fj/zcOYIyWdb4cEBbxK4tf/dv/UvvOcPpEfACLobLkFv4S6t721NK1sIY46eV1DreMB0bXur9oPWiHFJFLJYEjRBWRIQ8RokS9hMNx7PzGMn/VS6As+z2gT3OfmUwggLf8kP+dKJEJDkCqT5vptf4PU5BKwPwTZIUEeDEOKSFEHte6y5cyjmJDns7DOYCymZoOZ0glv1g+9+f/roR+8jhP6uGxbGs5FoWvHY338wPXnr7SzonJ4c51C1P4vr57Y9HpdFHULex4rX4GKAWIEntFEQXfmTbmfOHWGMKBvwcyXU16KuaNcD1PUFLZjViTu09H0y94Gs17b81Lvu/Iunz6bDVwdx/fN1tQsUCLR69OiRnc+8zK9Y72NBIxy0WYsc0E8aEq6hwXle5SlX1T54Kt45vAK8kfGyKP1x0Uivhj7423supDmWL188n55+8jHu8nFcXX/W6ow6XfX1h+s9IOD3SnxJ10PlNR4EaFJ4MN1wMYZ2XcTzGJVbQupU25PNpYSdyA+qgKsC5dCKV/22O9f8DffwwJAfPLF8eHOkkzFtLmJblzjeFzhGjo2Y6Qq7D2k/ik8/DS1wd4FxAzkDrs36LoLHHGJ1G2TWaZDeXfsD5naMClJ3LBixwV6rcuxlQy7502n9yNgK5vdBSmGRUNYjAWFJBCDM76olc6tYnmtj7o2TPp6ZVz/6nHsJwABOmHrsfcXeM7h5riCd+VEf5qAnh4SjaY1Bt9yN81LmbBefPJuO3v9w+viHzHd++KPp5cdP8VxrA9iP19YkmUFSWPwZYJfQYUjxVdhlSont/OUj3DtPZPh5A9+h8gVQmQ89kXOQboGsrW8jkH7fkbkTQucJeX/o/cXBCUb2ZPrgo6c5DnV14+kUDz7D5GjVvPJju4CaXibSzfK4lUzkvadjbEfhzWou7fqV4Xzsl7KwDrjSF8eAoYi14V6rmdVdctg/tUQWzGRSyvn6Ul60RxnEupB2cXKe/coz9+jwDo6YepwdQWPmojcKjq41sd/6dDx8XegGfC9QVOcHR1yf53sv67KariP5zXNJHreHXD3Nj0+CQz7HQB+81zpGQAglaDXvnwehLc1cELzq9DdBP9ejsq5uRytZID98Gt5UL4r9Pxsi7txmSFIki0Ahza5fPla6lG6FQp1Rz7FsMMLE/C8NR/gYHYunPf9w430kFIBhMrrjkVyQS9NCjK6bVAXQeq3TBRJHPgLHtYKpwOHGee9bAJdoe4MvE+oG2I/EqdMqEW0shBN2J+m6OFnpQxh8u/vKQ7sI4yqCdY2wnsE0H/3k/enV05dYL+mwgyAc4RKtYpmoF2b2Bcetne0I1enJQTb+PWicD47GyqGuRMX+OK9yrsKlrugRjHvJPBlRyNvkanLnI25P+FmHPbwMlffmZs1PdO1cwtcr8Fd+1OyP7rsquotLejZ98gkC/vxZGEKB0Q2VIWWOR4+fZN9L98xDxFpbtyoumYd64Nk9vLzHB/2kltsEvgfoeHmIOK/D0A+X/d2+sQ1tiBvtbov4VrT9cOx8v8228xIpUw5Xsb3XAmWCQP+NpYnjbnry3t/P/M0TLC6YuFG+MXDVauqFuejkymj40bLg7H0NN/hYNzeuiFq3IfdjDHr7Skh6lA15RB3oMu1SSguDWxuZs6Mc1XN/+IMfTj/54BP6bT+q8F0hs55Ppd0c/UekUchPIFC1L9vFpYM5Qj+YRx9c5IIwiZ4vi5TEJ8GlNK+XvmFtoag9ExgoGMF9p6z+6IqIvv5I8hGcHHqb8lwYO7K6VLR5hSBlwo2V8zPqMmMd1FXYLmE0NDoU8JMIumfOLXzW+Orrq9ljOEkLwyQPbp5WizqM87Y2DL1K2U0Q2uBeLXsN0zlnPT7yYz9+uBUXEGG50sWgP25gy3xHCOopFq/cyfWFwOk61VL5VfbgXBJ3e8C5kR9oOiDdr0apxaWte1/2R81v+Q2EzZVi++LPLtkfBz/fEEERPrp/b3p4fzeLC6+Yc+pCuo3jynL6Rd+zrYAwS59oacbU0/kr1HuB0LmX5xvivqiK3cXCMZ7iiUWSXidYWA/r5s1sLFj6gqLQmrhE70qliyu2Q9di1bWo+/f3prfeegv6IUAInHSXsTN1UOBlbvBTYNxO2d7djTDm4AB84/tv0swXZet8JmXBzWmNvw/gXNBfxsk+spwFPupoVztzPwRL2jH0iWl1IQgGWT15wpOyoLFrFuKmgFZ+8XKxhm6hcFaYy7+fg8y6/G8SuNfByid/8H8jHxmDkOZS/7xOdUiUvPYhU6LVMngMttX7SojlRMR9jcgYD3we2eLeSbAb4wuBoz5/TEJNxCyE/JYHYZ6b3/qcl+S3ByIUuE0wngKnCycO+eqSQsczffobGEcG0DKcISxeG7rz5ut9m+BLPRFGYu+dc+VnjcFdpvOryJtcb8A4ujZ5bYfgz1S59+XK1CU00rVzry3fzlCo/NknFIE/kaTAeXIlCxq0Ly1lOMYGPaQCwwLd20Nwd6ZXEPDAUylQ1QWT5x99grAiaJR38cS+eNJHnM/tH5VU/6AhRHu4x7xpfwdk6Rt0s19aw/sP9iIIunsKQoSe/okLpSH2Sj4Ce6n6Bk8lJZ9l4LluqPZLYTs4PJ2eIchunrsqqvWRAa1bz8O3OUJPONdjc/K6L53qD+nq7mOlwSx5DELm7Ai6AqGrHrcWfLiA5/y5rutsgaggtOh7Dx5Ofp7CLRhXVv1REt8MVwH5UZ8IL/iCBXyDskqdZclssnkhAO3DCzIxoBudiaHjSfvZowMkS0gjTgQtmcKvslTZvo91+94f/gjFBR9S2a02PgNW/qP/6/8qOS3gdzSExS+Y0FD/nrd4SURdCC0QOYIsWUprQXw3GXNiO4kwItSX2fOcP5Lb2AG3j8Y2bjsKuiDylzBpC5ykDIHSIQpBQSf59bFT+ASBq8GkPpfbrRNcsoBDfi2MoLJITFuGLCrwfNX+kL9+lRSFQXv30KB+itxN4CvmU34g5wgLp3A9fflyenl0mq/0ammkiu6Lr8xosfMjjwhIf3TnCibxE+NHzCk/fvochoRZd31zenc6Budn7qkhDC7r+2MiH//kg8y9lIGalx1Hc+tliLdp0kIL4pjcXJ9iCV1scn62m+CeWl7ngeGd1/mlbOkkfqElebUoh1pMxnJzGwtILK9p3VwKdyle5v3o2UvwfhGBk5FlapfoFUrHaMeV7Cyk4fqBhG+3m26aVrCe4w6Ct6ALLw4tdL6Br/A6J1WgPFWj0PlxH78T6eKEm84KHA/SB4+ZuS+mZXSBz6NnGgn7mm+UqGTlVscDQREvwbi3K6RBjhbSV5lRgU06RKhRLXBOaznr2djCkxgC9+FHz6bvfv+HzOP1wJYCl76N9l4HK//Wv/KPYSgYeUDt5jzCAiKykH6Bzq3A0Hl1HwLq83s+0k+FuxUQK8K9Jx60bA5gfvOa4ukj923hooFALHs816vx1cVBjZSX/iJwanHlqzS6zywXQsiAzKFsz7q1wnbBUx/jsX8JhXuWdh0E4v5EgMylFfIso5vO1m9/8lkCBlQ6+Is0fvrNpe2jQz8zh5WhoacvDqZnrw7Ap9rVA5AB9piDaFncTtEVXvULvzCfiiAWEgv09a//9LS1u4eLej59IDMf4RLTlntwh8+fT6fOsWBGBUwmjfUkKLzi7ZCYniV8bmgKWrnSqUVkPndvJ5vvjl9cLIjoHEt6eOYzHoCWXAtAYV8sld4RUgT0eLiMzvNevDqavv+DH0coDTmiRfuu0mXpnPrDB7Dr1k79JlsYnvqzKIQiewxNtPi+J+i2ggInyNZlgWqM9BZczc1nGBRWz4FCQ3+B1M/f+T6hJ3oUJedSEeitdYSxhM+6XDDyV4jEX+vs3NS5X+gw+JqLEg7GWv7QlQ+f5F4hLIUsfzZfu1ADK6T/LnI5rdC1/vZ3/iCb4cVrS2jhex2s/dLP/tR7h8dn0SgedD32GsQ9qeBrF5p0f2r39Pg0S7sybpgV/FzI9De2nEXmW4101O84Hr5ylepgOoGZVpmfnFH+7BBiUIeHgDXDlyDtnl4snqt/CJCvpuX7I1z7+TF/V81rzJYjhLWhfu790Uj4kSQnsE7oeR63sdw/LsmMZZVK1O+3Kf1+iNrbA8e6s9avC+Wnr/0V1PzcMIOYFT8H0wEiuFlt/fmpIqrT3TlxvuichH67YOIhVrWtA7sNo7rsHu1J3a7c6QL7Ce8HDx9ODx49zrlEjy55wPkYmvpm+A11PPvoQ3BcnXaxjm5TnDEWsWhorbh50FzLvC2+3OzCbPl5ZAZY/FWYDr33eW1KwaEvjr+aWIY0PQzB/3gP9GEfnOHSnA7SJT2Cmezzjz/4cHrhAW7y5OCuPNkMCR4usWellet1hFwEz+UBxlDFICMrZCoylYJvZ8dCRMigP/iqTOLxUId4WV7G9kSLW0S2fSKf6AEhPBkL2s/Hkwg34gXttaqG8lNkehWq/goptJNrxofK85xku6INSH+8aWGTOKsqYUtTz+I5ZfXEXEDyHKXH9uwPD1Ol8FnCJqz99E9/7b1jCp/gcrgkrWn3jV0FzQ/nRBhdscJ392iSHci+j5NZBvMcwZExLhA4v9i1vuqKFSggFFvu2bjPpn+NartB+PKLoeTxucctZMq89ewgKGwOGETWdZUhtB5urvoTwnEDGUkZT4b3dLuD4w+AyCghFGXcY9FhzEIERFZ755sllHOO6R6N5w49rvYQDe9G9bb9QcvKiBLTBQKVju9vaVc9AK2WhV0RFOcO9BlcnUfsIkAeAvATaqfQyhVC94ouYTKZzfF69Ojh9Eu/8ivTr//63zf94i/9MmVXsB4/KC3M4B6/ekn/r6a3Hz1C8cBMKiGFDktmPxQcBWpnA7zBfQtGuWc7WGyIlfZUViox3c0LxtC+HOPKWs+1ikK8Mxfzu44u0ddSfd4why55EwSGOaEPz7Di73/8MXiWGyiTy7AlGNCafFGOtk25Tei3osAp6KQPto/Qe/jca5WHP54RK8t45W1u6qzIAxClQMVBgVOIM29EWch5SC+1SE+Fz5EGLxlcpUs/FKYcMeSf83uPB0r8NfrXHozM43iIq4JkUu7Hv8oCj1B3CaBWMKKXjDllY3vg72+oKyeW/qKw9gu/8NPvaQiqVV0GtYdEdv4mATDPJQuk1xxCV8Q4jK3g3DDYeSdqOyYXtqYqzb7fNjHNj8+4+umqW71q7/f+dAn9NocLF5kHyFQwvd/w2FQIYCgkaTAbllDtzD9/q1vh8JMDZUlErt4DU6jUvGp+hUp30jep/fx4rhlgV/f8fbF7zi/UwpRRXGUsNawfsPHsorHzBV1JX41x7iVTHJ0ch2llHu8t45wxrh5Cc3J8BENdTA8e7E874PjgwX1cya9Pv/4n/sS09+6Xo4l//7vfn370/vuh+amCgLC+g7Dt0edTXFiFVVqoMf14T36vGi7W0m2D8A7MtIt13QEny8vYZVlcwdSFhHSUTRpa2dMZfnNEodPyIyphIl1eP8Dqpxi02PKBjvn3f/ij6YyB9/uVmTuN8eYmzKCwaUkVNi26AufYXCrszt0VBO4FXewscIFbrQ5ryZhfg7PehC6ugqOYWrbOUKLk6IcWRMUvDq5QZqVbxcg42p6WOZaW8vEwoJ/jIKioxCCW38Bz6R1B4trumKMEaxmqbCLubarq5yqKV91uH549exGvMDT5grD28z//zfe8KNKkCxkMGVCTXSdBSqh8qKZxEH0ZUZdIgpyT7qvy/tTP4enl9Ir0A5eRz2Tca575WgcBjvYokeEIjVTvQ3nsB63oOBLw3GLnFT6Fzr4ogL5qo8/ppx38IlXeQsAyuDiRgzCU0x1zyxBdqU2FPMT0YYeHWoVtMnoif0v+wW7VUrjEQ9sycDKBb2mfOehc5wVLKO6+Wc6WglPeQiZNOp2RdxVr7ylyhc8foN9EmdSHUf0UBQKNoPiRIr2Cnb396TluyF/7rd+afvt3vk09MBG457MMCOiX335rfN7A0y+0GQbaCcOobPzkAn+yz/dgb3fa37uXVdMjBMltCBlMS6Y1j2UhzsFk2pZfSCr8NhEOlSna2amBAu4RKhlfhj5m7H7y0SfZp9O6Y4zBczAq9Sh22pHQm77mkw/k9avcca/BMz+XRbl8Wg/8tfx6K57OEBfFPVaNa9P94rPti6Nuu3ymYHmUyqmNwpove4GPGGhh9Gwuz5kbgofCJH5+UsJTN8575GJ5VTzqj2kKmPcloCKgIpbPku4jLmqETS6vqXCmWnCoacwlFu55pmAp/AVh7Zd/7hvv2QVDyECtETAqiWNg4wibjeV1BDqZ39SCsGp5P+DpytQBDb9izuaLjvmmO4J4ikCZnjOEMFU+QY2G87n3rjypdb33vTJ9dQc7L3RqYUjPdz/4t8mARgiJ1WBuH2iZPOi7DtJO3ne2mUAjgJsRKN3X6wjbrozPAKxjLY1xermGMQnWVYPugggKItYNxiHRuUU2UBUa8rkYJB3u7Xmgeyd00LWUWf01miMsm4P16MGDLBRcniE4tGFNbjg/ZYA++PjZ9P6HH03PX50gxO6HoZgOX03727vT17/61Zyu0OKIj65YPvE9GGoHS6IFfOvJo+nrP/Xl6cH9/VgE3cQdrR04OYc01uV21U7Xf4s0rZzWV0uc5XgVB2XzmhQ4awFd7dORf993AcFDhROlExGD7SizKoMS4oKq/BiTmrP6/Rrn5cylGHd5SRfOtxe0uLqROmrXzqm1VOSXt8RJxZ75GDlc3ECWIoy+dOvpG/flgi99UFFIY8fBP76ilfcZGZ+A+GnNoNmlCtE6SWaoeGQbNlvS5b3rBF1fBM1ngBauzlSO58mg0GutUZLw5ycoz1P4W+XxRWHt17FwEs+GQ1aRp7MOsMHDzJkgx292TuQkOOQPwvraVxT05cgrsLy2o7TvV4avqUtL4X0YmOd+Lu0cjOuevGg07Jb2Bkui5qIsKtW5k1b0Eqt4cuxKHQJ4gubk3omrc66H9/cofJZVxh2Eah9Nuw+zbSFxLoToevnbzzu6lOpMhHdzRaFT4PT5qRuL7Nz1hIZdgZRV/JIxKjvWS40fbUw/HTwhzO3KmMKPFY7mdk5E+eQxRrjv7W5z6UkMBB7G9OtWLkIcou2vXRCACY/cuIW533r0eHqgcFH/0eFh6lMw/GSBc0YHeAvrtEmf/Cjrk4f7me++enUQ1/rnfu7nco7x+PBg8syi89S333pruv/gIW1vInxnYVwZeXd3D+9hB2Fj4KjXLSDHdh3BUeF8/PwZyg/aM4Zx48J0jjgMA80Uug2Fj2K697YvE57RDy2PdFWIfeY3WVQAMm0+KwfjqtBVVlFm1OuqZM4qWiH3ehymu4Ial5L+OwbikvyJmZPBX3o51u2bGlEcKDDvnZ/bL11ximRsQCz1R6gM9ofYaUkyAT4L73cWHnkfoSKPFs6qdIc99KCFy7MvCGu/isBZYbVfhMqnAjL0EtlO1aQzBz/J67UYZf+BZ/5ggkvkYEMndUMQLEtD4FhLEbaBPK8lVoPXNwiZroPEjAaz44R81Mf2iWU2O+lAKIQur/dvYj9mnrShm8jgOp/RnVCzWtr9MGPnbIwNDIZLZVsOAATTih7p6urGIJAXEN5lZ+cwjccWTKi1YFjitukqUTiui3td92BeB+ni/CyCIkftIWh+j18tu7a5Oj1/8SL0cD7kouvBEdYDpsyv6pwe5/MILpa8ePpJhMiJuO/d2c/de7sZXMnni7nOZXUlnzx+BF3qe5nPX74IDmp0rZYKwWtXBn/qy18GZ/oI07oC+5Wvfm1690vvREl88slH1IfbhSJyS8P5u4tAB9T5EtdWhVKWAeTpvx5FViSJdSczr1SZUa+eT9xF2QA66vbbr4cPHzDX9NdebQelRt1E3IeTZYm4vGFq+YJ0F63EZXMTQWW89IxgkDC7Y5I9PMsqFQS/B6ow68bXGw+43A/wQsDLNviTfsRN5T78a2OEnJahmtSbCy+16QqyoqSC5y+P5CanDfJu6IeF+yML3M///Nffq/2sqlQKSNRonPyrRqthCqgNyeOvZxpMVDP50mAt3VJGwTIPpdQs4Jd04ywJ2zHvoUJWmRgcLauCbp01gdbNID9lblbRKuSvhRw6S/DeFb7nLzDraFaFdwu3bAO3UsvgCpULMmqw7d168VXt6Fytjinhul6vTYfgfIqSuFZz0Qctra6zfXTRwkUAXbks2mitQN2vIOua7ri5TTsP7t+Lh+DbAs61LmDgLASQVxy17K7I+QEhV90gDmRD+BC285MDhOKdnMjwNw9eYrHiukF/54ietnB88u7eDe4TCMjoR8eH0fxPn77KCZMT3Ndj0lx69/cTzs9PslUg80HBuJcnJ8f0DyUDvfwmpl+dvjzDQqocoPsmVlvL+gIc3AeD2ykqk0oTxg26a1EUqDiAKDKtt8rOPOfUm8UL8q2C7wNc732E/9ofE6EtF4+0TnntC9c4/BaeKwXoD6OopKSPwrGDa37N2Ht423mdWymOSQ5Wg+8qnoyfIlcYd0kTt+uLUxTe5vQEt1svJF9whpFiEOhP+BIe9KCGe8a6iPKF/BjrZnXEKhcisKj0oEo+uoYbXNbZEziHh2V9a1Hl09DpLcxrP/8L33gv1of/drIrtubKDOtL7DQF+Gjk7R+TMJ9PbwXHhws1iwSUibSWNrSIifS91ThqSrWV7Vu3xczD8BG8q84mDXxLQahJnezDUBDWOeUR80h/L0DXItbIvoHMOYwr07kSVy4gg6jFhMIOxhWWQRx1s7SCLg3buvMDxoVr5lS0ruDFjcElda9Mreoq6sP9+/lkwgNiMmez/OWrlwiZtpNyWgHw1EVS2EAdAb7AGm1Mb7/9eHr80DfEcbdx/XwrwdmiSuIUIZZ5V9bQusSxFAox/bGPbvS6xP32u0+mr339q9PXvvFTWLGvZAXT+hWGg6OD6SnzMhWaRHRe/OLgxXSDIOyhoDyz6S/V3NvDykHnl1nNBO+MGf+ghZ6Plk2FK0mliUfOVGq6so6h7rF91O31WNqTJ/enn3r37bxE67dmHFktbRbc7CdC5pjKTxkmbjIfpk0V6/qWp0lWFxZOa+fzbNFQQCWf3++GJnoxvsvnYpkKUOEWl2MUnPNhyE5e+TAtDgumgFGvjRsCPh/My7X9dDylQ+Epv6l8p+mpn+EYAvd5sBC4X/i5r2eVsqEQAohL4MZ9w6i7nogYDMCNzBqMRgiCpo/8MlhiErpxI/PJaBFyK5ehCNV0qQAZX/YfBUbbBv6S0YHT7VKY8oMPMKzMmAn8he9byagwOm24WlibxAwQboiu4TYCgPMxbZDHF0j9uSnnYC6ZO4Da2XzfgjgudTojjtFt6onMKd2P8yed7nvi5OH9vHOmMPi2/MPHD8slxoLInGpd+/LW2w/QxGVB7VHcYRWQygchyw6/baEQdIudj2Yfjn6I+yM0+aO3/HWjt/LLoLpn9+7vMnej/fsPYPb9uGj1PfwpbzUoPC42aH12YFIV6g7eQfYTmSc6fz44VtBdaHHVU1zEib4TpLtDUedG11AWDxjym+nw4DCupv3Zxcq8/fYj2ndbyLkyVlVBdo617leMz5SurIAWFYVIMWlaLsYKnFQAvnSri++PyHhwYcuXfi1H8E0Pt2DcJsnxPC0rc3vfPpAnFDhXFRUQNXzN2WQlFWcJrdfVPpCxBaNEtG5mwOK+TaPnF88LpncO1xbudVDyU7AQuF/Ews0TbHqRTcazZwOSZ9wGH/6IkMkVz0JlAxycuu9nQmIoNreeQVAZVtB4riWzeS1i9k2SKwn8F1PtjqVroDL3ZBBhT+U2Fk5GUdv7iz6+Wb3rWUMETiHXum4yCO7HucCyRqEVV+6oUy29CTO66KGDowDavi6lLGfYdA8C1amly1EwRkmNaTv3GfCNrbXp61/76vTul9+dvsbc6R6C55zvwUPcHbT34yePp70Hu3Hp7K+KwN9he8gc7R4uphvb/kSUc8YrFIeWyI8EPUSYHmFJ9/YRbF2n/V3QOJ8+ef5JglZES7RHPQ8fPp7uuWhBfz0U/urgZeai98FRS/DWg4ex6Nvb97KXVky+gnU+jEurB6Mb6AumDpkKxCFT8Nx0V/BdxPGl1aOTQ5SA2yd4CtDu7XceT1/+0lv0D7fQ76S8ehGr6QvMClzG12X2oaDRixGsbJd4iGJ7Jy5lrC3PVSYuwDivdv7qHN53DOWRe1hqx2sVpehrTbqdtuGcOSucjp48ZB8IClt4lrTwmqwFxIjwNwJnkaQWj+UJ+Cm8CrFfnD5iPk4llekzoPl+7Zd+4Zvv9Y2xCC0g98tnCbMMlWasMPAPpmtLVR3zed3nH9eL+1FNxMZ8qiuvR2rVixBA/DSZBOKq2ByZ7/k9jlps4Z66Q1xi5wL66yqMWJ57MpSnVXQmqIJ0LcSuFmF7c9qGeRivbCcoOPr4WjXTXPF0+dzNc+duCuY23diFUSmOEYIxXdhx/oYGv4L5PcXhqzIuSDi3ibsIw2ehifZ1a90U39xGQLFMKgUPj69St0zsiuuebwJgMfOzUJS6Rx4POYuvrqI/13sF3pfMj168fM68tLYljpgbvmR+kYWSzZ3MZZ48fhLrrrKxvXdwf5/gxvodSxcX9lBIN/RTZtdNe3l4CDMdQw3GFIsq6TNO0M2gFVZwtbi799zXw207P+OZ7rmfaF+bvvHNr0w/89PfwNLuMucEJ+pUqCgcy1MHmLfi6ulmh6kZM8dTgcsHdJkI+2MqKk6/+bnBeMtCLr74K0oKzhYCvkcf3GdVuBU46z488QedVcoGqA7+twyE4uQNEJ4Yzwy1jmFczxW98K94Mk5auI+fPvvcRZOqkzEf1m7tl36xBK4D+AeM4upJhqEFKq7nS6iKzGkeoeJ2SUejHY8Q4RpxwCjBcqolb5kjMQChMFmLQIYq6wDlC74RMvP7B5eUalyZq81XF3QYROp2f895nPM3B8AJeBYVKCMqMpGLAPXbXyTjkjig7vMpiGrQXbT9Jih4YmWHsg/9Hgluje986fZlJY42LmEGreAxWt/zlDlNAgO7CHOJsFn3jl83w/Xy9wS2wcWPvnp42c3t6FPqoxlwcePcRSC/n+KqHO4tCPoJQLdkrlZoMxvAtVT+4vmLzNlevDjItsE5LrZ91fp6UEBBf4TL+9ZbT5Lfnxe7h6Vzi6c+4eCm/vX0irmfQ6IwSBDb7E1mN+MVOJWBi0quZLsR7Vz4innrW289nH7t134Fgfvm9PDJw5zO8cCvH1B1z1XF6Gcibvw8B0LtxnlWqklXuMpj8f26wienlkhXscW6MZZuT+hC1iFutwKw3LiTruxmXu9cmA7YlnXIH+HTxNwPPgqM/skv9k9Bq2OEFWrbQvpqkWvhJBZOgZNIqWLUBcx5fw5rv/yL34pL6cpSS7WZqxGZmgfEuhAiErRvVeK1HbBsPQ/QybRJp4QWyKXw1nWXr/zRQ0UIC1kvnTa1UsrdTTvkVzvop+cR1yaVW+oKZw1+XvegPedOhzC8h4U9G+pKXQ5pYw1eHR9Fi/r5OoXNFU6/7aILKAW0LusM7D0sxANcmh2Ybp12Vy/Os8+XN7xjBevYGKwXDexZz7hYpPuTXrpdtceJwDp3RLjvIWyu2ilc5+T3y1l5yRZm8V3AHBPjXjxc4T09PZl8L04G3cGVu1zzxAVKhvL2U8v20ccfp79uZzxD+PzYzdNnT7OQ4+KRVk4Sun/mmwTrrvrRZze5/emo/JAmjOVv47nIE6/GMee/POIgqEy8dl9OQXdMFIL8UCb0d/72cz/3M9NXfvanp00E4OmHH+FSHuHSonhOVSS4hUiB8zmddeku6MKu+iVs5ml+KMlf2BFZjwPKB/EewNGFEj0R57judzqHcwFHd15PSzfUFW5fUlWIFbgs3NGP8DL3WRgj6CkZN3/KmxE4Ylmr3M4SOC2cQux6wUcf+2uon33SxDrnEAvnRSrmYT83snGFIEgMhO6UDwTRPKvnaSTSJlRssXq+7FTfJy1xpUuwFnAZTVCQSkMVtGsbzT3wdGFEy0ZFRTAYS2vmoomxiyv0JnttLjO7D+fLkqeku9XgayUe6/IArgReh/EUiLJyK9M+c4r7MM8muFwgHKcnHqnCLcX9Ey+FQ4tpGRc9nGNo3WRIpCLCFmtAP8VPpgmdaN8Dx6cKPlbAD+94FEpXVLcwB7UJntvzBVAt+hbKwC8ie7q0VjJdLV3PtyRd5XTV0XmGcyTnqp5y8fcApNM9mDJvx9PXp/4yKvO6p8zZPBnk5/f8UY4t+nCAgnpxcJBx8YNGEFfKE2OhuHbu6rwTNswjD1ob9Cx067Sgj+/fz6f/fJXlw48+QeD0MG4QJt8tY0QVJEjgGFqnG+fu/zmf9AO06wifDE4HY0GlGXoxLr9ipGV78ggLTV4FzpM1WjZ/LDTzVqTOnPKEuIenEuQR2syjkc692cKDpqtbRM7yhDxnDLPNoMDRn2MEu56/Hqx7Dmu//PPfeC9mkwYLyoL1ZNLGR3IIItu3uRS6QnKPa4mvaDDY1LEQrOSiQailW2IdHvfJM4IDat26Krnnut7krTpFwFbz13YIPi33Uy/deiqnKMfacW2Cczoa5RrtRKn49Lii+U4HAuKA6ppmj48/zq9yzMwTIWjQCBEM5CKEr/DIUGpz53hHuF3HhEMY0888yBAePDaIkAKmpfWkh79I4ykQ/MlYvh20uKpX4fJbnyf+2irXCqkn9sv9pSwMJOO7h7fFHO7B229Pu34da9PPI9gelhwm9RUUX3v61je+NX3p7S9P3/qZn8487OXBYZSPIZYcsvhakd/HPHKJntjjbJ62UfH4sulzBNAVQY98OU5aUN1PVyq5iUJ0O0Su8QDzFsoo7/zRTz2EsIi0h8a/+zvfnt5//yNcXLcbbN8zsszRECbdWI+GqSzlOReCVFC6sX6ST+b2Tf5s5eSMKYoLL0L+8kSRb3r4DuC+e6EoP6cN4iztFTQ/zZC5PHX2TzwbaJAxdyox+I/6RFmcfRxFjwVVkRWfatNN9TRUeVYffvgx/fVsknyY0ov6+rqh09d+eSyaLDMlWmQQsdznL7CsI9DllhZuZLCj3jMixpKoBbC0yTLfHEyNNRvEcGArb3coUUCPwnon96msJ1kkHO36PJlBwDqIHYAQDeuVuR/XCp+CpuWDvOT3mXkMzgOZoMuQuqBaIBiqBhS2YU5Vq4/3ojBcGHDBwthP2ykw7jcpPH7iIPt2WGTnYi6AOME/O3PzuU7sHyAYRwodViJzPZjVc5IyZQTt0ZPpkcKGZfNnrxwZT+HYW1gqjK9C+OlvfWv6yle+On3p3S9NX/3mN7I/+RRX05MrfqTX71L6FngOakMiWeYSGulaNU2knQLg2+7cloLR8ksplKb0viLN1cB8EgMGzKIQdalwtXQqAH8B9hPPZuLWanEVNk8juSiCBogQ56eU4Yv6KWWPktEk9+61HkKXfJcmitsxdYTwbCjj4o8rrXHL6ZcGQcF0FVF30tiTUNaZDXW18IBwgn20wiSMPueeXnhtxHWsuYwsIeAdXWF54AMFjnFNrjt8/CZ4rcAtkABssC584EUh6pwvQsWgCEuB87n3wyUMv+NCJa483kdIyKc8twAakyUart9hil4ZTRde1b7g39I7xiHTEkiobYWymFZiTv+JlM+yohlTaCr58qoRZQklcCs5YC1jn6GBXSbX7TLWkchqKMEvEvtJcD/9vv/wYVyyWFUYyjOgYQD/KBRYDV84VSO7cupLubq8akzzyPTuN21Tx/buvekrX//69M6XvjQ9RtB8eVVhQ2rLFUbz27ds1Fs7jL4Fzd568iR09FC5rmHvdfnFMD974ZxNZeHJlwsK+kP/9rXECYGRJo6FloF09ytrKyXUoy3SGFDvXcDR0inEjp8KIAoJ3nA+5f6k/YurL43xMrQS7vE5b9vxJ7n8bQf5BmZQ0Viv46ULLV0y/3VbRrQIupH3KPf48SNc13onUJydNjg2KlD7o/LQna7tosEh9s0+OHb2eyh22zOukCzkHTxKX4rLnM0X3zh3++ijZ2lTTvyiArfyT/6j/53kXDZGlcRdQSamgGmJRRqIwAGepBf042vyXA/0j+lPCQ199XlZLurvwgJOtHW30MVdicBJINuBCcVl0aEiUMpwvYFAKXQNMkw/t50IMaHbj60bbcUq0p5gPz3ELcvxCNyZK6BFrXtru/qgW7UKA/h1K6mxA547XO0iIIKvGaUt8Q+TbqINXTDRpdTVcW6IO+cS9u7W5Je3Xrzy/TSYXYGm/rwiA4ifsLXh+4UwIoyk24Nqn3xrIVZQZQB35eVcFIFYbPPcT6fb12OYYdUPFeGKfYCVefbyVbS1nyRQSD3etbbrN0RUQE0K6MU/Y4cyH32iLt/od9P81cuXWOPjHCcTQgfacMnelUjnrcH1+nx6yNzqW9/4Oni6X4abzVhf32zEbb9Z3Zo23E9jPujvxOe0P3j4VTO/aObq5cfPX1Kn7i79RHn51kF+6EWFRFnPrMpv7pVKY13uesWojisYPK3T4y1evgYkDdpA5OtvgpIMSHY/DSG/5YdaoLkupS5wPB84yeNkH338LL8v8MqNb9Iz3ZKfBsyv5xAL50UYkBDtMu4D0p5LntZt5zOF2IGqdJm70qoe0vgjIT2RoACCejSVyAlZtqeM7pguBcXAVAVeZYL0YMAin92l7tRfwmS9KThCt5/5nxraf1o5ygYvQ8pJEOrjOvfkzfyk+2s6daxt+0YATI8Q5YwnHY64uU+0tgFDFCP5zp+/anPCoNZ7gWfTEUzqnNEFGjd33eciK/MkPxtwylzpGHxwDaW5baup6btWTkfF+ccrT2fgmmqtNBLi5Gqqq7BthXUlrcKVT7cuXLBxLunZzzUY1LcT/HSdlnf/4YP0QWq68idzxl3LiDJO0iL0oh3a77OYLvjkp4933dfzIMHu9PABVg06urXhiqd7g47dJbhZ5+4eltQVWLyZSO+gqZT3BU677A+xaOE8CK4A+V0WPQDHKp/AQ5Fsu/+4t8/8Ds8AC+/HbJ2/ZQsCYc4GOHR3b8yVVseKCiIgdca3xl++u46nAUi7XBRfOKSJR1oJDGHwqq4kFZmbaH3yF5F8AVUlauE3Cdhd+JTApe1FwzTZGteQ9EJwkWPkFf0uZ+N971nESi9Ba2HrTsnsNbDjjW+IlRMZEN3B8wcSBauwnhZ46SqL+KDSIIhpPIiwEVu3mELvsrhek5Z3wBx8mCAbqtx7CtwN3kVjljVPVvk8pa4WS20Etb7a2ONHMAfWTH3vqqeLDr5248di3dD1BwxPcSv9fTatmFbK4D6RsfOresPcdwh9Z/B8OkIY844gjGR/FLQMKGi54KSiyqFoxwbcpJOrpXswou/4eWLePL4u42qfr794HlHBFnd/sy1vzLtwQjuh53Cn00P7rYJo5gSBOgqHUiJ2A/3+g/3pyVtPpieP9qe3331nevfLX5refuedeDzPfb3n5Ii23YRG6IYHEA8hY0Mb9Mvzs+6duR/p3mC2ZBBQf0jTlhVcF1H8tuUegmY+x9r9Ti2b2yVaH11IUdWNV1ll837QrLwue1UCZx/nsOBb8ySYWpnkfTminpfAyWTOC5899WfIXiFwugXU4vh8AVj7lZ9nDucVlYbQDgrX6E+QXgpO/pmHEP0nQ5oODkRh6NwPy7EQDJ4FGZAvYRv1+QAoP9oB1aoZVnN8ZxdG8bsm7meZl+6WwFA/KC7qp/fWWATxQfC03upLfHUESvxUfGp/J9x58VDXFgaAB8njnNG+2OPGkWcwntpa0xSt7Hk6hY1Rzrt6ERbji7z5fq31AYuaD7mR7ncZXQH1jYHreueOfvl2dD5FQBtS5YImXHIwvh5MozKIvuNP5ncIkUxguXwKEFr501F0LidmfPnWN8dXSNPlyjI6dXgy3wPJR1jK/NorjK119sNCG7iMWkbT6Sl9q+BKqmOlgG0xLvlMAm27j2e9ITmWSdfR1dmDw4MsKGl5tWZ5dcktFMq5ae+rQu4hyh01ZZA2CqJbCM71PEWCMGslwYfK85Kv81yPgtlnBSy/TXB+En4AoZr7yl7SW1pCN+ntvbR1NAOD/4qfrV7hKZbJWHNRY57Meea1NRWv1/wtc34s3Mcfe7DgFRbYATJ9tPM5sParbnzH5FtpMxqVpgIGlWvRTkyy85wWNiIIV0utCoD3Xncwn4PUAmdc6fXMa4mvJvXejnpSI9cMqm9Jd5k+VM1l3Y9gsjFIFnDd9ZukUOFlxWWVZIlhUPE1r/ST9sGf63IboQf1No4+1/fPpjSCZx26qTnZDpPkxVvy+/NTJEbLIg2048mN0sDBvkwtz8jLbQ1/rQyq4ErJadEsYJ3G5iilUVa8NLX1rcKYruSJo29f8yCfS5CenhmVGXVLXTR4aTqFVpkbncG0CpVWzlVGXUStEdXQpmMu4QrPvL/GWChoMr3j7Wkc2BcrxlwO5WHep8+eT9/7ez+YPvjgw1gd3yB48ODB9PD+g1zL4H6BS5pKc6235z89YK1l9LD1OlZuEwWlpX95aN03ccd9R+85889L54aMjTEVjRVJlJH4UqkWLrgD8kCmKfYHaoWPDDyPUZFepOvF1PXociqQuvAkUUYIAXMMpJ8f8nUcPmYO9/LlYWicXD78ArD2K7+EhXM+JHVpJC6kQWTMAELiE4aM0Ixnpoksd+py81ReO1rIJx9E0+jRxUUe50uxPHIy9ZlW/VQ4YEAI7kZvWUSF0TrJn/Zsm7qsR2GVKhGYImTyioPWTGtIDXEd85z7lG2CC7izIJxVOPLp42s9IlTJYxquEM24bG1F+fS76fxLHyW2wiYlxJnB13JHi5LftqxKy+nAuGInZmpLhVE3lFrICtNTi1WUNrb60V/qcpvCMrq4nsSoehFW6OXnBK/OPKGC2FJe93z/waO8ve0HX9c3y0qIm8Lmvp0CvX1vc3r41uNYnBP3uUSUoICJpXPpfFoQ+thjLfMV/c8xLp8j2G6xeGLE+ZJW8xWM6DZIvYbkuLmI5Ptv1KsSoNz+Q1zFd9+dnhC0TH4DRyv8Ea6aXww7xrU+BgffW/SNBV17hStf+nLeSx8UJRAMnaWFY+ZcMwqWNuTXHICQh7j397odU/shH8NC8E/E0aGrscqlZR0RxgGh1vsqtq9phErXj+M+f/4yeNyFzxI+BK5ez7GRxDRaUPcOqGAHBJ83w4uw+YohKn1uJZMetKtcMeGyDoMMtXyuENLZqried/2LehIlLc/97/OOSaCZ4Js8Epv6nJ5VvlnbgE2VEoAC4OLcJ9owz6ht4GP9BRkegiLHPwcCsLoitHVbzgaJg1jlyVP+JJuxDxxMsK5y4Bdtapkq5N9oYe7NH4UCkyl0zlW1SFFa4JHFDmKtr0e//Lqax9icw0mUmq+5kIUloQ7PJPpzZOubbua6kugLpGVZa2UOnEZ71ZYLMagZYrugoOheyfh++nBn2++X+KW1m8n39Dxmlo8cuSfJvNI6dvf2Y1EVWPcsnQc9fXkwvXz1anp15Mdya3FIutiuDJ2zlaEHQVpwn301+jScxJQhJ3nMWnwQ3DMGSVbXVEwIPXlutana/I517sfiHDmNPffqGGnZVC5naMkPPvgYfMtrED5LyOaAwI3XcwzVcsCrOXMWIuNaBrS/gxFkcPPGcow8hXDVlzx0gmhRZhHG8w5xA4jTdp7V854jSq4877ZJLzxHO5iiym9e8er2O66yDeLc9yVwaj+HcOBhQcByc/BZAkXdwtDazuvt5wuapDcAdad+0vgjAolKSBX6oX35pyKIpbM8VRuca2ZxgTa91qVTQBRkLVfQJX8WJ9DoefOcJBlSy6oVUlNbxqNsti1N3dj2kLPcaJu6a4J4af3sm/MzLVxcXXFKYXGWHd0/dFN/fKaOLP6u3IFvCFDXGfM8F3GyPYCgq6x0uXXVXVF1IcRTKUHHugeOOf4m5JpKKWcehcE7LXcJoDhWrKDqRSUd/LWsEq9j3Z+sYMu44iFvUlmUPSkRvMTUT17fq8xbApTVgfRDWT/68U8mP/NBLoLoic3nw9qv/vLY+B4Fc52Q2xDaewfS62WQmXg2GHzOkFXf8rried0Vkp5ndZ16uay489VzWkqevk+a7Y9r0+fPw3hA49mCbLL3QpczFiRaE24pmNW/Ud0ib7ctc2V1lbjTwoDj2uxVvspFMLhP/QR4PprX57Ysc8a6cG8dJXADJ+4V7HylSmYiZA4lOA8mmy6VbcpoWsbNnR2YvN6u9iC3q7G6e25QO7fT0rgX5tJ6t2tc1wUKnX2yjKGsKvUzKp59LLqRpOCQKj18JcqjWa6mOhjHHsSGUXtKkrmX7prW1zYIWUzRsoE3hZKW42PcR5DsO899K99zru4lpjbJUySKoi9KUydpype0qjpV6NKPNqQPpSNsY4wVOBfV5B0VtnR30ch9Tz0KF2dsz8WnH73/YZRHtVVj/kVg7dd+6VvvhR1sEKQcrAqdVvfNgN4vhM00Kll2cQmDRyKQ3nQbHfLM8rkuTWu9EiLtWIa0WEov8JUk3t16fNSQe4iX8iOt5mIlcIJ1ddmCJaGKcZr41b/OVngWdNmuZ27dFJCG4BEtWnglrcvkWelpGV5B050tgpLX/8MCdTvSwMWT0uZmdE5VCxH0MEzhl73MGteYelzlu6BPuma6kvKF86D61VOXz7UsWq2gR9kSLjlLrE33VkGLIHpTSKVHCiq9SSjWlW7go1Uk+EGjLQTdPmkdy0LW4QYPAPh+m1TIWhJ1Sp/igWL6OikkLhUcF59nGiAO4GnvXXU2+E6wdVmnc7h8EBihzSFreGDdb4QiRE4x8sk/px/ynXyScrYvLtAn9CgOyTlVlQTj6aHuDz7+hL6reHhov6XLF4C1X/tlBI5aHbQaWBv59H0zyC1hM6ZFr+9Cp5g/eQlV3zKILVUs7q2vBa7r9aqej/pG3teFej7w59q4Ba7TzTXP71ysodMNLXBz/BtaKPt6HhYuKc87CN0fZcnY+tJPgh9OdW9McPEmcyZ6IIPLmKkjizKjrJ2DmXQX/ZiuGnzdeRvlPIXhPMy3ARSWfJyJ56AUN9F9Po9V6V4qLPZfAQC71J8FHfEXYwvRnn1K8NYRMSsWrh4XnUx0zqSrJrHFzX1Hl/b93bd8JRvEXYDyJ7fcZvDEy7pzVvtkHZSJGznat74sWNBOFJnNpE0UUXCBf7jQSvlisMJmUJhcMPPa13bygjGx7zH6PZotMriqW4tq8mB6VXXRNS0fmKb++jQHV/RTqwxSWdj55NmLye/o1C9ODVp9AVj7tV/51nvFVHbE4IBKRBlkeR//NvmW9z4XqjEZwriCTOHz5LU+Ui3bwU5UXRXHkhnoMbd5Ljgnk7r8H2WW9eQ5ZbyquRsd4q6UQ+HZ+ecWzvSGft6h8e3+LZ6N/IL3HbdFkwYdhEW5zss/HzmIuR/PFAhKVT9Ci0Er1Kxzw2zG+5+8SzrzV4FDIGXqfLptkF+L4OkLzx9akZbOxQotlC6Q7wO6B6e2riVtFUTNGUUwQiVu0AAKUJ/zMbEOVtAGq8ilDGiTCkwJqWxavQuWMmKE0euipcLn8r+xguerR3ExobXW2dXQOgDh9sBW5oO+brN0Jct9ly5e+4mLlcvzyWUbnctN6tmCbnlBmNjgx4E9ELDrz2qbjzz1Fe6ycv5euavUWd2U5oyB20YejtCdlG1ss1dKGbDpBz/8Ub7YlTQUj3Tpcf88WPln/6l/aJGzmUMI+ST8CC61FgPXPbgkXvr6xQimCeUDL5m7/tbzpI98PT+JwMnoKkjbGVhJFDvjfZWt5w1axIBaj4dVz7wdhV/L6aBzT9Yun3ojqEtcjQO6ZDMiWsL7lBn5hb5vmJeZp4t/8lKvUMqDNumgsXynxfGEiTR1Uzgn8RnUtEta0ZpBDv5aU+0TzAOj5vffyHdvczvv1vn5ATecPZniNzLdoHVfy7cY/F4o8pd2r6+xrLqqChbgNkWs6ipMhkWUojkhAx7aQXHxuvuZn0gWPwTdcspZ4QnNY1mx0oyRu4zqTnqbjXLrdmx9gzuHufcepM8Krq/kKNAKrPvK7t/5ewO0GoVgHiFzrIx/jYHtRTix9D2W4l4/Z7WStzf8uFSeqYRkWfrttow4lxXXtbdP3UeVyOr0yhdN17exatP0l37jr08/+uAjaGr/C5+mSYc3QQROxAxJmAlOOjE6I5IJcs4AK26BEZJ/1NNE8HHXlcCT+X1+V5qRaAIlzXa63c4/60SljzooKx4KWpUtgapJsn746Bf5MiDkaTC/zFb9qPLmCQwmK6bh+Z32O+SgK2Ae88tSXjeYJ3HTQY4Z91ESMELKwmSWd+VQCMMJ9CP1hgkGTdK3VGAGLiuvd+lv2tDe2LeqT2alNGX94rPCR97NjSjS0ACzZTvZJqadUJS2Yjktn2fiCXOGGUshWTz5KR96kGCsIkgMA+e3A80LWp5X7bE1lz9OEld4aydzOrcV6t09T5us5lP6+Xko6KOQmJayCLhk8BA1txmn8A3B5zBq8M41oBCp0JaLQwDa/Ub3egiw/ZNSoV2RtPpN+5c3G9PKxs700fOD6S/8J39p+vEHn0zrm7t5/UiBCw1GmEPGDmg8Vv6n//Q//IUFLvFMwIQcMRp5hWboES0Yrcub3HmjoaSh6SNUOvlHuzlQDIz+L4DaIkRdZi5wIT51e296iABTvU7g1Lx9XeXHgA1L1LA86bLE1dCMtwxVv9epZ0CTTS0fUCjAiUzgIMNrXWTkUc8YcZeyU9cQ7G6XJ94RyOeK4WjLv9VnRUe2L7jEouTsJfW6f6bW9lMK7UHYXZnDBZW0Ty2CzOh9WzcFMM9Hv/kz4sY3EXEJbISZ53NFY3rlhrFJD81pLzEC6JzTdwC1unWsKxQC9crTP67o9YWnZsa1saFxNTTDi29oMCyZYF5/pEac04ek2U5fjzGRoqt4ESsb0/sfvpj+i9/4a9OHH78EJ6w/ZrLb6jCHu/crf/7PlYWzyw1BRGIQ55UVnw8GrmfVgYorHUV963mD9UqMu+UFr/WV+zoxHVxc5/lof+DXCkEwvVyKKmM7y8Wd8Zy4CZz0XBV4n98uJ18HwVg3yNj5kGC5eT5DwZLgtrMk8Lwlyo5kxzI08x5mrD0tGHmkR1tS9bKe5XW1O65hg+LuwlMBWuBmqnQEt+BNo9HuMIdMK8PC2TC1CqjwjuWCGRW49GMInPXa/lLglv3N80Fb7yq9cJC2xuKXciN/U6Xr2ASPCCUWMvl8aJrjLqMjgMqq7bsXZr2LPptP4Rv3Aj2p/hAaZ6Hb86ypEBwpKTk7j3hYQ/OToWihEtiaDs6upr/3o4+m/+rvfGd6eeBWS0ot6x7hs4CpxBikWRDelP4meFP+JnyYfVx/XngTvP7ZUtju1t9pnT6Hu/eCxOrBCqHfQLwvStzPhaz0FTMLwSkLJ7fp0PevC923ed/5Q9XjGpAlVUx6ZLVqa6X20fnKUoDU5st7sHpN/7rOhjl97+b3fk5Lg4LnzqFbFXmj/eoyJzcuENRzcLwccyqnpCcoAA+F57f6uM8vL/nDK0yefNfPT+0dnV5NByO8JNMrfy6NPIaj8+vphMZOr1ams2s/kLQ6ucTS4RKBjQtNlxQrrXf9FJUu7HX2EL32bY68xXF0Mn30ybOpf4QxZ1v/iCCpStIhWAUtUYxoQsxrJL+gBmKINqCBmls3QwbB8loJyrfrdzePccFSswimd709UNGCpf8+BalvhMa/657HHYRFvbPr14WGebmO53nmeQuqP/N2u46OhaQPDe0cpemiO3UrjHQ1Mlewy9rkx2czRqaP4AriHJZ41qJF6iZugXJDPF+u1nXqvuSveavcrfHhXsvZQTsSW+IccwTTY5YIi1d8gieY4y7GumKt/M0IBetMYSOHv8Bk6Ut6eIkyMr6i736rcsLSaZm9zs9oUU9fK8Ce/PRtjPz+BOVu1jbqtyLINw/Xa5t4kX5LZYvy5IGu+Ram9UN/49xTZ46VgWdepeLa+t289zylL6G6atlTiDfBfGxC+7543cNOvwuvy3c3ROhm4XXggFZ8u+w8reEuQ999fve+YcFEd8o3zJ+/Ls+b6r0Lne/zwkJwCFA/lihp7ToPet3NOw/z9oQIXa4GDAVZG+ewP4zCDfXZJP1EINLXWLmlBUoZwrzupkuH14HpXY+gNa3FET+iW8v5Wy73+wrO5nZ+4suV0lU/We6HlHwzXsamJwpLC4BCkd9/QIs4j1M4PdmigOWjT/IPbUlHQWUTheN9gvRzzprH1a9B52BKHn8yLa9DIYyTp14M4FoCqLWFNgo4QQub9wqhdqyhCiU1f3FYCJyD0ZZhHoSKHbxPP+/Q+TpAs4R+JswHbZ73LszTQtM7vfK5+BbOWEMuCrelZRO8fhOjzNPn1zJ5r3hZvkND33e+Nz17XejnlcdT7pXXgdc9aRfF9Jxil2nGPaUTtGnu/SxwdtBn+M/Bcg3imldxdvz0nOVLyPhbc0azBo+imel5dqfupnPQJsxpZaxgbSNEBl88zUIVIcepsCjV77JOCoLCo1VzDhtXLgEB4z5vUYTxFUCtUwXndZnPYf1kDslkaK8ItEbAUwOvej1rGZzX12IdfUknFG5fQKbODeokU9pS0MDNDza54OSHbP0YUgQO3KTPHwWk4xC4NwjScAVL2IyXg7jIMwsNn/VsDpVedc/zZcC7yGC6hnneN4U53GUYoe8TN/OOBls4monmQtB1G3eevu/Q5ebPG+b5/Pmp+f1dYMgTQI5weyVYEOdYJt058R8uYq8GStf8vZGlPdnh+UZ/sGM7ZxCj43ElFeLX4TC3WA2dr4VoIUiz63x3xONc+SpZ/WKQoeeHLszkPb3L+pxd+kFoN9NNed3OCJU4IZihKfck0F+ognbQ6hgaJ0ldn2AkIGEq+wgY19nQHsETJv64SOfzk3sJ4O7PM6cvGUNwkv+pxEPZrkgeHp/ly9GUnDy2Zl7BPrwOgv+AzoPAKeUVRHIh/Tr6NKOW6EGpN6fphHQgvT4EukF+iD0LyZ/io6y4py7Q5sb6sxENEvO8CWpZOpmTDlwn0J5ZDIvnwyKEqe0Y6a2Rgyt32bvC9tsGudJedzysOphAoasTHmhSBK9WzIpYlb+wr1UxasqAgIftcD0Pnd59WtAraKpIaJPg22R+dCj1h04VpKkfKvL3Cwxq52honhl8/6/qGPtGtGVvRo8SWlisW5yMDTJeHXGC8eifP85TY0C/xlhpBd2IdjPdQ8LhA9rrsWsLJU2kUT7n4PEyBjVf6bq3nb4dnx1Pxz6jTXqJS3g5nV6cJP387CSrhRmx6+X8byngYlJhSVOFZDC5OCCAvhPoK0h1brNOgShlNS5F8xY08ff3/PyUQ6ye6cSGbPnAJ+s0n8C9v6q7tVntqgCct52cXk9n/joItfnF5+urU+IxN5Z+xFBsEbz/VFDIFkxyKxTjCrkPw9iRJXO1hHcZoRi0wLS+77KW6bx3IXlANPHIn7yDiPNyzUTCPP1uvs8C80kAhW2kjLih0wu6zdeFft7Q12/CpfGclzU4KIKlpEEdNxp0AOZtJI1xKukGZN5ZPca97+T2hteeQsnCRjbeSsi6jGOjy2nQUjWOPQ6NwxwWQgBcXvr1rPFTYWPPKwd+h2LrdhoUgtQ/xry3YpwD9vg3PYQYBdNGCD7GtO99fddSS1t8pqCpiCJY3OdnyhDOenuA+hVihZLgryIlBpu6Bg/utz0DioLxV2tfvDwgvay2z1ToDa+jzetg9VOrYF8gzDstmNbQWlao5xK1CNVESKBItDnWJcH8BInjAGTiTVhoC9PHM/nLgcgJBghjqFw18EKuY7kaN2PyGpmf9O5LXZtnObq6fNqhJZQVESS4K1eGZqJPBerT5jR0+hzmdJtDaAutDPn+iHOLBZ4VhPm1YJvdxjzuoCVqK5I2IPi8XsHnLRxCP7+bbw6pm2r7c4B+uLW+RflpIes6qv0K8sX8XiOQs7AwSYeccYQffA9wa2Mt+7O+SlNWqjyJ/Mg/oXnHhRufGytsljXkbQHy6zF4nXsE0V9EVcHFvSTo3vqGheAn5F++fBlcVSzhL7nxNfT4LIjE3C3URHlTmEMTNOkwaUMRcknYErYK87TXgUSag3V3mW6/cZnffx581sDP6/os6P7OGfNNYZ7/bpi3P297ni59loNfdJs/76BqjiIZ5UvJmU9Fl8cM9GgXJWVdvpWQgED34oYWye/IHPqj/uPjTd1W1ftpsM4Gr5smlmmcFZTG1bRFOnGsESHC45yKuMpofcfnL4Yg+cm++hxG5fe5J0AjPKOftwI4+3pO8itI5kNUtGzlOUAXhZV4fRVLaBnzUSZHzpxPUoeuszRR0LTKTlPsZ6ZPy+6/kUZCP0N52DEtDTfzwlwb7LyZ29I0+CxzLoVshOSLZiEemkLNsilRI3wSwecQPWnUSBlaoG2RLwGsQbSj1UbwGM/FIS6HZazQnLc6alqlC9H6BMg0LICplb/Kyfx13UEQhzAQz1N23C+eYf1ckPDbh/lAqJUv2l4GqJLQzz8VEyWMuhsaD/v4upB5LCHWnbyVXgsNizzjuhlcKkhMDzT7yTuFLe+kEftcHC5hKoPXXd54eW16PaugANVXwCoslYT1ej8P1jEPfZYy+cPk5KPrFcZ8fwR/wWhdt5J4NV9rvqKMr+GMxZARPOVfQZ6lv4R8j2fMFRU8rZrzWchQbxjkRyR94dXV3M1yrbf8Qcy9KKKDg4OMh4Im3p6wqbnscqyEvl7S5/YzR2EB80xNkL6eP1sEO38rH4QB+SagGivfMvR6TnAJ4T3ULPehyocHAQd7bj2Eqv82Tn39Ouhyc7hb3xxeV0/nn2/0L9M+P3T+OdhOh8+Cu9ZTsMy83/NAyuJZz4VyTTqXuY+CBOJmxeqInyuGdbDXdsL4CIr5ve/6O6TOMZaL8Rxp82deC3Hr+pnKNu3WdeePW+fcSktEKNdP4VOAcBWHUHkd6ySe1L0hPnSrBLAWOzZsk3t/PNPFoVg2Bcpr2rSeCNWWnxXcmvxBSn/uyg/c7t7bmnZ2N6d7O/Xzyzv39qbdnb3p4NUxLuVh6BHLBm5eK4gN0qZhfi3cevYv//N/8hZHtPZyUCpjPXZAva/VywIbrcFdDkwIrmswCDpyUroarjrbHeP6CoYaS/LWF8uRuwJolTrzdWHqG1uWaKyqz1W7pHtN+flEvPBbMqywwMHBFKvBhPZr8QwILilX9VENmer6FjBPFLqnDZ1vES9RuAU1Tyz6BP+RL20S7HuDz50hh3adxnVdDLwdj8yNqYPcfpZdhox7BVO7CukihvMt97sOL2/qNwbGwUCFzXbyhS/A+X1ocac/SRMf2jXNsRQvIXmgi1hqdXNSY5Qxzetb1oHruq+6xggTSunU17bUzFWveQ2Oe+Eh7pU/PEdWP9EuX/o8P+hPHxWUwq22SbIyiXA79llDAv8EaOjXtP2Y7+Hp5fSf/+XfnP7W3/nudHJKpptapVVBFX5FN8G23gT9bFUEOoirCBtKK3V6pbU1WuZBsLRSfY+g9UqR9/atQtXRbmW3J8ImeIjWe92jInYh2Egmr8QGBl9lWdzwpk6+Ln1eZ8ObyhcUNskD035RqL7dhu7zPFi/NG56zUPnUYuWcnoNnqQpWC2kt0AlaEQddepjmYnaq34K+k0Ur9sTEWzTPL1SmbEb8TxEEcK4livrtJwTGqskVZj5BsnI73TCew+tyw+pH1wzl8KExd3t59SZ+R3Xzt+soy2WczkViD/7tbWxWTEuYn4G2Y133cJdLBbx7jbWK3uQxFg0lc62L7nqUlq/Uxz4UnfzEmvv/NXFn6OT8+njT15MP/nJR0kXxFdhs/+hYRTFF4eVf+1f/NOMpZahKiti0lmkvCGu4xikgiXzmX8xf5NQSiWD2wxiiWThedoxmfwykS8A+m19Na4T0cQLxqp4fvpfqzlfItdqqMUELVnwT4sy1W0cLWLdC7zMa72jXIfFc3ARvJ9bdSFlF/Us6SQkv88HvUKfkd51C91efQSo2qp6x7ORtctBmdwPZyCQtpzjkl+tnHIZyRhw6kKYsFS5pnyYK9888QcpPQjsj1F6bKkqrXllYdO4Oi+z7dwPa2754EV2Rj5p8Yg0LQNi8XgU3L0e4939sA6VqNV6HUsK73QdsTTJy1/5D0spLcUnH+Ed89W2yMGPfAr9UuEXntXUGFv4bHFIgDRfhjX20+yurno+0h+lPD6jzvXd6dt/9/vTX/orvwm9VvPJ+rPjs8zrzhBGh7ZxFFL/HbibtvK//Jf+DEmQjTIiZuNBWIahA3Y8aRnQKryoZAhaLokVVIWi03SANOXLzqs5C6yjiFqvX+SaMJ4u6zXQrnXksC5x12dHRSnPk68ZFcthBFTeeiY07t77zI3LlBuhoOoV7MMyfQktcP17Zg3Wn7qlH/Fdgs8hdO+GAPPHzQUsL1i+QzNrC53CqaJKO9C9tkdgSp4rYCqTm4tz7mtFTcuQQ8PUlWNUxCeXCD3lRaPrT+m0xxU0UniCQ5NhCJ7gpjOY57r76xTBsfRaC9D4RvC4tp10G3wzDyJPFNdwFzU3oYQdlEbcZxzhy7U1f+dcRVnzzAV/0rfg2m0NftJiCrretuXPOScGN8EvfduGe4fis0L9upPnV+vQZnX6K//lb01/8+98O+c5fUn48uwyL8te5HfhLFnlha7zs2Dl3/iX/0ny6bZ469LokqHDDENgkqamIakrXjZQTNZBI9d8ZB6KRgMu89MY9Xoe7eKq0vs9K6HrUaAlvdeZEzoWxgO/APVo3YQSvEq3PfEqRbGsb9FG99FrksRxDt5a3xLnJW6J83d2T7zMW9bYNAc37RDEWzBfM2S3u8gz+tv1J2/n78Q5jDmEDCrDLFYq7bseAxZUgQsdGDy/AylzwaYwF8pubTMHeLWULRjDuM/aWwpgwegHz9OnCMoSObKO/ATQc95Z/RhjzX23l1MiWi/nXAiU/bBOLZldUvlHEAZ9bhC0aoR0QFdYSL3Q2rnnZVZZi75NZ4Mw95is79ovVlPu/OKY9jcmf0PvDEE7u1ybfvLhi+k3fvNvEX9CvSX4fhLC+eE1iqrGRKosKSN0W6+Dlf/Nv/JP8HyJWDaXQaaZI8w4Oi6CkqRe25fA1ZEmdq4VSjuU50JNZJcCNzQyHbBNvwvhAVGvZSzbV6qHDKXdXgiZC4/1l0Lw2VLgi7EcqzFIZBEnr2+BdRg632iwcKR8I7CAuu96urbOP4fgMer1eQ1wBcG0pZatvhmWuBCSs/IaMj6dNh6KolYs15SBI4gN0pFg3TzWPdbqSQe/feLvhFNy8jfsfFVF6ygUPiUgARqy3m7PMoKj73iG1fjj8y6bGAHseyGLJmQ0Dp4RIPH0Grqs++GgLYRBYRLRembYYt5lXU43SqAGrwxFfYFL2LSVQk1Xq862yeCzZXqNe/VidTo/qW926tp70ODITfsJt/Jic/rt73xv+u2/8/vQyw/Zntb4aSiwFGvX66lTg1x1fRq6vTms/G//1X8Ca1tINVivSJnZQu0q2mAqQKr9Mq4DayebkazDAS7hLEbxSZWrARiRpCntJwHJF6JYV8YLophPC2dZrkOo0ZbXZcEKZy9LUTBHGULJ3zBYu1wVuBd9CwwwX9VVIM6CTDrPJxK3ykXpvB7MZ73iU/RTY5fmFkybM4CQMoS+T/8HSJf5+JBpxP4gZZWNEw3d2tpUSnkIElraiQO9qhU2COFv3+XjPEOiuu9L0R6MPJqzjHky5tZLe/ngD2ldtuLqZ0Nyg1Mf+HWRzHlYjYUWzPkZrq5YUjxtNE4Qwr7rAl+6fTEEzh9uFBxTF2mywIOARSjpn7ECLia5xvI1zVsI/QjT2UktGqH606/jM4Ro49704vBm+uu/9bvTH/7wg7zZcHZ2Enprma+wipsr/nY7DJyBejMv3IWVf/Nf06XsAZ0xZx4XQxjapfNakOBeS5dmJBFQOOYCl8OxPL8rcCKvwNU3IYqI5hdykn7ks2wLmoJR97Y9cFN1A72YIp6CJAxAoOQb+WWSxEDaoN2+z2AMHGxzkc94INRpbqYKt/IM8FocxTU08H7gZ+h2DNJKmAub6Y6jcd830y/q8Jo+KnDkgGbe2Yb1YdF4WgI55kkQO20xiN4reDKoAhfeHlZp3qbpvZBimxF85wED7FPOSdoUz7uPcQ+JBWNxsm0FzkUNa5DdfINAd8RrBTfHwVTC9ne0e3bpR3q4B1/PZeKsg5R8V+PsBnVkVlzolyuM/ubeZdzKJZ1TA7wgdBqShItdOE6rHrg+zZvl19PO9L0fPv3/dfZmvZomR35fnjp11qrqWnphs9lkN5fhkBxqhJFszHiBPIAHXj6AIUgXujHsO9/qRoBEGbANWDYgC7bhK8P+AAasC9/JVzYGhgEDhmxrJHK4NNndxe7qru3su3+/f2S873sOq4eciao8+Ty5REZGRmRE5pPv84z/+5/+i7F3eF4HsM+PwUGm/CLaXN+moFi54W/j/XWw9p/87X+PcsuCdnPyKuDAtUsWZnrfwgvICJmoPNph14OlcKVEvvxGZlgvoDKRZ5sy19GSj71zJMjrku+ycK1o6lbfL4BE8bUFXrhYROITr2Ce5VbdS/PXaN+yTVMzr8vfVLzVvguK+bX7lFmG7nff93WD7QidpqL15NP8ELp+nywRwutZJi8bSplS4FY4t3QymYbZlqv2tBi1idHC0jgVInCigELq6nFggYSmKXTrss1rQ5Qq/VniMi3W13tJgkZfXeda0leI+/lhXTRd3XwZR8WnTGhInYkLulXEK9ZupTeF82B+0kw6/X55yaBjRIC+5q9pWrZMNvYJcOzH1WbuNzbXcCdxtXGxD0/WULafjD/94JNxBF2nPjq5RZ2rs3F16vEulwwbyI0+xFLhGppHr4K1f/B3/sa13BpMWCTDGYwivjpdglnFTTPImDAaEjyRLvE+i5Mkjz4pQPa5/OYCL0MTnNvAb28TH0J1i1Km2rGMTFNO2l0UOrt/V5YjQShfC7hsFp80Na0tGA3mS3fjLCjr0G0KjbOVbRHonDNp11/GRbP15I1QolkQ3BNH+AB0XfsrLxKoYz+7bIKbIrSbwwJOJjVrwQf7EUZXudQzawoD5eyvgmv7Gqp+DKO98w3CWWMRrJGdSernvGBcwLJaButnzEnPBDAF2zEvnnt6RTfOL7+iBCiVfLLN9KvLSAP9zeMCgpOF36+zDds2vWiWVulDvFnz+zKkxeFoBczuwStZ0bxbndiNU8Z02us0JxGkBot4lm/e+WvuW7d3xufPj8b//sf/dDx+8owJyfQjXFZHEE5RNvsEl/U4ouQUvCtg+hfB2n/9H/+ta7lVWMtEA9M6NCh/EtrB2SdMTzmZTj5XJeQwj3sfQioH0tXMsLyC7sbEOmY9Z9wmkQ6MboLvxPf8mu30rJQHrL6/GjBNRWWsUcSpIMaE0D8ZGyYD7dZETkk3UJq68ySF98HjxC2uVCuFgd7Kv1pY0vSfwU5/ZllBsUt/KassOPlUevVPZUlMsq8nvzxTIatPwuqzSCnXmjd90uK7+K2bl8BGiWoXVEWbXa37wFIQrF+8r8lAhUIl6pp8axg7LqW0zt713XB3D31fpO2n3+CQ/9KadinnusmHxb54R8H3m9v1Mx1VodqTZtvzA/xpl0Y95VK7l46zazVpVLagB/54AiYf/tA6yZtLJnYw2obfqbvE8qRv3Fcb1dcC5CM0w7v0sPopqGhRFrrrZ4PPwXtrY3e8OLwY/+xPfjL+5Ic/HvsH051FeZmici1q2xkXJTee7bSdZZsFPQbyaRXW/tHf/Rupr6AYS0NXDkKEvEEkCoCxDJPRClSXNy3bvXmYW/d37+zmWrw57KuiUF46I5wIjCcFLCs4ezx8/VG+mvn8+fOcXtcvd0ClxdMBgoPpO/lBGHoSQpF4nTCK/gVtKFZcXwax+2mdZoi0SIMDlF1Z+eHEQJo4GndbWZVKUBivgYOTJqu85/aETEo2Gij6bNXt7XIDS/BtSxEVFKyeOKQjJyLy4HcK3CWzrX2yQSZI72P5oCGuGRgUZutKc/PD+/QrilX39lvcluMP5YgBDzdrmXzzc144pHBqrbhWAfxaqUoXt9DNCq0Z6Wdn53m71e6de1ABPkgSj3QVLWvZplDYS4Goj/lSYWqtJv3y3npaNvFWfcE0f8Ar1NZ8yQW+TvWPqxojxoN75730Df5kEpZ/4U9NChdrW+DbHB998nL8f//8x+Pjj3+ZNmrCprCEiE1eoJx+4124DX7bkK+rkLaAnvAb1v7h3/2b8qJmUoJoVisvK5SJTkeIO/QMbHo3bFBA7WgsHFmdfon1S/6s72lxBzst0JYPKPtVAP4GyR46kNbJb5oQYOs56IbN7VJohUu5gxox1TXlPF0hSF+1gzqGvsq/OjtOrCKpkKVwxSzBCaD7brBPxoJ/PSRric43SKt1VsHB7fpqm/QpgL4CDiMvdVEAoXmlzBdfC7+TQJRTi4vg2GchKJ1IVGpqeO9OQngyJxr7FZy04bVp0uJ2vNQKDrWKVLwtBcs9Y+APV/OMaz63ylhBWl74A0677KsTVDwF1U9i5WMXmeB0YS0z+UM9FUh8ruNUtijVrL+qcPU69znB0H/7o4IL8lSoZUVNFj4Qt1/+asB7J//i3eSpeGY73qtwjsEFyrZ/dDl+/LNPxo9+8sHY3z/Mr8kta0vpoG1BmuvImgwwSOFejbX3gu01/IrC/YO/89eb3wsI4TOuBqtSI3J27jKel1umzU5BYAkHgsyAtDXITyQmURFcpK7cBkw3A7C1vRECfbiY92HArLYo+emGggMJ4rC+g1kfsS8BJicPey2vwkuPr4AQnBgUNPOsX/SScckMzYCtM5Dr+cADA+YaVAvB6ATXDFFG6Z44nAzWWVTnmZeDTL6C3hYnggX/IpyO9I1FfISMOnllgoVnehmp4qWCJ/+lR+iJpNxe85llPXM4adNKhY4plJ4bTJvUj3BPAUgfwJ2H4CRJp1/iuTj1mZM/IK01l4pRpJWAhW5q5tXsxHnRD/lOAOLIp7Coe4qyxaXsgw2Us4/FS2ihrOXSX/Aklo60IQNqrHIv7p54WHctxkBFj3WTb1zLuFludh+a5gRP36WvFU4fRu4pm7538uR8bTx5eoDCPR6PP30WqyfY28h/y67t+NC9x8O8hFdD6qzA2n/59/4madVhQeGxMy3oRRwFye71h8rUYDolIxbdsPVMszN+7KHdlnbLkj8FxtMOZ34RgWZ2drZSzy+reLhUoZIOBSi/8FWQ8OWl1fq+YclFuXyWJunrXTsV0/aKVtd6ZcF6sEIf6HBMykeXgdy7ibOGwunjR7CQgqa36wrOvGvkbTIAaWOxcQAe+kVu6JJW1yAKk9fWTxoDmJkcmi9on9tFvtIiX6uf0qwrW7RrcY1zIJng12HkjyG47ddsI8pFfWNdQT9hpbfgfU6caLEUrAjRFHzGITHEK/fZnLAfFEs6iecoio8T3G08ccMLWmPZVLipSJ7MsC3fWGx7nt2MwIOrXOgS/EWfAUYh18kn9hcCnm0MvZMfThJCewPysfuqFXRcvG8FUeHEXEsdrWjnFw345IpUfhXw848+HT/7+ad5WZDCIf0l8/KocJRUYWS+QOGCewVu3q/9w79/XeEUHgdYAXVA+5e/MaKmhSHVWcVLprlp0YOcstS3bFmYEpjs7Mx6SpN1Ba2JB1DFo5DlVDlZLtZ9JYDlxGua1tKT5IJlFcxbmxv0HXzc92QhE+KQpD3SYBRVp4UsRlnO3TWVrY+Vpa50qzzSl0HVUlX/zBMoHnodKV3im6BQhadcZ7HPlcJgeuNVcHWJzA2N4FdppDF0Trz9syTPkYb/jgS4pUSr6Q8t66bG4lzLRJvG9WyrLJXC4718UoEUPF26TV+MOnmSxwQRynK5dCWPfQ8jadaN4BObn/WcAXwk5WGwwp/6BP7HotZoWMf2ymNIP5gImuerIZ3Jtf1SljayJkz99K3al6eCfRBPKZvjWLzPDGHLaaM2TbwO38FhttT5ciAtw7O94/GTn340Pnz8hIlIGnUn5w43eNxrKLzFK+mUj686AJFyE1avhbV/9PfKpXQgYnFmx9sHdvoydilUA74sIygkCnPfW8aftRub5mdluYyyWK46rZCVcp8z67orqWDYqfy847Y/u0AQYOzuds2QuoQKYgugguvsY7Nx/Sbe0KbCWYY+5fDq7INppURFr0F+rL51uNcI4mdsKIOAp2z1SXAWjXA78NRtS1Y4Ck9wky7tuZdz4I3nQP9qg4I1ABZKwRB3+kf/PWIkd0Kc9RMHGYI1LYVrP+7P3LQQAzTJQ4PrpQg+1aTJ6afvwzd4EoHj/uIUnFEIt/DLKp2gZFq27BhCb623qr1ai1EeBF6rkCphnnFN4ZNUOy/eWFD6Jv+8FyIzSasxUIgTA3Y1Vgsk4oly2B405Pkd/SvXOMUzBoL1LJeJGKg5pAq1XAvWM1xld3ydsV8bRycX46NPnoyf/+LxePbyCCqtTP6KPLXCZakRnI6RbVb7S/qLAOO+XoW1/+E/+1vwFEQMsNv0xYgiXCRanMwQCgp0mMbVrF5M7pPaQrluJTyCjeoOFpOpD14Zb+zct41b6K9wZWQLnK9OM/ZlMXFLqJe1lRcIlmBZfyJ/eYXLQHkFRoFQ8UIjZTsOo7iWhiADvHc9cImgODsumMOsYF6DrlOVbSFBcGjH4Ft5L1n3Mccu6ssry/k7Luu5Fm185aYzEUiH/DF2wBJSRAQlEa6d7BNB3lycIGjwwgnMtrWuTYeK7EPc3mzo52am+5MTZIqJrVxKFSC8osm2HH6R1DStRe7pS9ZE4GpLFgUkL02TY3nH3udmTYetd1/baroedKxcOsijHov0E5jyCjA5hx4U3/62otnmpEd6F322U6k2Y+pbvmWzZNW2Co9B2g2goRQTHTy6vLU1Pvv8+fjRT38+fonSZRGCXDj5qExQntjJG2qicNXAX1Dh/uf/6t+/qh9B4sYQW6gVTMERfUwrdduSlds5BXp9KeDtErUCmq7iyNUIO91xQ0QLoqXyvOIOCufoh7i5AP7VH2XabnWwoRU4Jp16l86ADJTdVqBz2hxIx6mrEArqq3Q5eOJ05qQGoWZbg3Xg92JgM3nMtZD3advnj0wIp7jEl04w9NlyxkXvZDZ9WSrTbMu+Ilhp5Ij1gsoDX6TfoJK5KSEd5ycqCWnQKS9sw1haYj0AqGK8nHywRCqWmx/k5bPDFNEyxELQrHjFF6ULYYXLoKD7S/A8F4MP3rsWi4NOmgrh6Nv34pNt2xXx1JhIc9w8JgDpdJ1YY1B8Tz5KWJaJyUp5ALJmJC/9oh3pbkVrUNGtU63V2Dpuy2tz694liGNwejE/wNgKAv2ZdM4t4P7B+vgXP/ogyubk4ASrMumFuJzaVOjlAOiXlIinwD41NA1fFAtr/+S/+w+vZNRCgEEgkpqNmYgnE/swbzcQpYOWHd8TT9w4DP70JXJGUHElPDhggAw0DhOcQSjj+uQcpd47OIggbO9ujbt37+an8b6d17LBe7s2CBz0BnG49SsTFTbp27i9mY8N6ocf2zb463Oxts2AUcZ2pM/XoOkauc6zbm1SlH+uqyM4aaxtblLfe9qWBwkw0p/vS473dloRdNbzWaRmRKAPlz43PD2OsJ/HZSslunLrPMpVRaOTgHySZz5Wsax9UxjNV1E8CmW6wh6hVkDJTzny5VG5YLU5ogKqLpLkvUquAEf4xAv9tqdrmskJPuShtX2CfypEXEzKyD8Scy1IR64pK1+lzdjFfPpJPWkq/E4U0EMcHLh2USToUdGSFqyyVJrKtRTSNvnXoehuCP+Ur+CCJ25IkR+FI1zaD/mtS7m2MZ49Pxo//tmH47OnT+kfvHHfwGUFtPuxRz02wd3vhmVrRWND03EzFvp67f/9n/52FK5nzhpw57SaoQIQHQXj3ooyzQ0KldJ3+ZluiDKQDo9AQTlIU7iev3wRpfMZms998tN2hRhiXWJ57edgP3/2eQbjwaP7efDtLOMgpk3pYODXEYRKq3QFQXD8pEtXJusjEEcxsaQ0FJcmp9S9N8/BpN7mnZ1iILhMW5PZ9juMJJZRXhu8Nm2RL5Cm2XSmZjYdZygVinWpdWESOTzY0wRwzWSgMENV2pm1N+FHBBL67U9cF+Luj9/BbiF27YJ0JpZPftjCCcK8CDLpKpwCXN/6VvB1EeELfJJV8i3CbnuTCOsJJAG6w3UQQbcqrpP9Bdw4EWeUB2TSKR3VDq3Oe5+/SY/9DF3WIU4+bXVZ8wdLhTwSsc+E8BfI+MxxFixvbkNVkZ+z/OSbF0m3z8a4/FpUx99ndOgTTTiB+Avuq/HTn/5yPH7ypL4ZAM7wirZdStkXuBH868Uc8uYFYHn1oiHtr8TCzbS1D//J34/CyeB0EiaXz+p9KRcynAFURGvDoJ7wa5m2EGI3NKKMMhBo5vI3x7M+++yzcXh8lPWMlssH226U2G7wEytYL/Zeps17D+6P7R2/Q60/D4cQKt/vvh5l3WZy0P+2LQVfpYLt0JvXDJDm5CGDBX9UmK1laNHqyewIkNeClshZXHwRrHktLBjHvdfQo2J5wsUJ4hx38MKP1CuX8Cz+vIG2EDUU7GLs7rCGi8UjDRRSGJA/1LPfp1ohLKCCqEIZa3kccCequFgIu8JqHXnWShQ3UR5OwdOds4z8F68K3K9fcLLJGCOtEQCu5ZUuaCwJaabrSQg5BWLarJPHCq3cU6CzrmxFJN3gbuIVaRke2o5CzwnYOlpKqY285AelRXuDE4blQgvjC6YFmJZ4snFtXshbwVYEeW/ZUjjkOUsMrRt8uL1FP9bGk8+ejT/98Ufj5f5BPCknZGkUgzJtn1rh4lISWuFUNuHPrXBP/rf/lDVcWSgTi2kyiMwwTITOVqAmvQShdsZ0F7cgXrBcEyGIS17sHx2Op5hrv6uloqlwKpufLrJN34KUmYXOxX2kfxsopsqoUCmQm9tbY+fOPVzNO+jJNg1TyN0i6t1GAaMwIrFTQQBzfWOutCvEXiME+JpSRlnTaNs0FdZ6KoVlSYvwoFjywn6cowx9xEzB0SIb7H+9kJQAOptWPJyYonDQf4JCaukimLqS0xU0tp2sZ7h37WTcYxAXkFi+KwQaG+9b0J3bjT1CJTgZqTxFcymULiEcCDWZVCN04rHLCnONmXzP5kTqysPa4HANFyWnLcf9BD7kYbZpE0doVZlm3dxDYzYXYq7LZdS6l8WijPdkyXvxOCE0mL8I3Ev3It3OpEd1HwCB/TDVuD0EMohpmTZto57nLRXu5Yuj8bMPPhqPf/mUfsFrZzombhWqcRsvDxw0jSDz71S8Posr3IyFm2lrz/+P//yqnzvZoT65n04osCBeZaaCqKB4rztjGQc0ZelcOq3yKsjp7OXYR1gd+rZseX03jFQw1m9tZka1jgPRR3F8qB0LSDuus9YQKBZ1GaRIdrt+k1EOLJXtWV07XN47YJZD8DHJ6fTZice5rsbx4VHeTZFBsm+0bd/qASdN5O9lNnj6CFoevoM7R5+Y8f08Ux8IyFry7AShPGEG1a08z4ShIp2dlLB6oib8Q8DDUy0m+VHykF+KYKySpQyURNGIVZDw2sCoZdIColDycNaRB1o7LYDjqnttPfOrLfpLuu7cQukzmaL0oqZGdjUnvnwZ1H44WQVqsyXKRoWUgUZZoYIpoCXstENeobQclsOeTAUUT/pIudCdYhI8ZWpC0SQtFS/ADgH9a5QaCtMq3bZsMzvS4Qmu8tnV+PSTz8cHP3s89g78lGMpWubsqXAG23+VwnU54bbHvFaI6uubsRCce//Xf3Flx12PZTCnsDl4hh4cY6FnzygoVmIda+QM1eXj3hHbweBdxzVkkJxh8iE+Xb2UQ3Az4tw785omcbp48s57Q/WLPAVdAlUgcVDHpON90qyn8CK4hBw78hqaDw8PQu/e3ou4qVtb9ZD9FuvJg4PDsbNxJ0qk4mgholQotDodEx+nH6APbnCIXwuvm2LsGhXVCI8qHWuh64XiqUztclXMYNLnMH7GXd/rmiiWoKJtYN0V6giOCuY6FL5MMYtLY39aOKVLXIbaHKFu7qs9yxoihNaBn61oWstscJEsnTn5X2ijcFEKxtT2rZ+PI5oOn8SdNZhtUV5BFU9kR8odouCC9lkucgINoZcOJZYkBX0GaRVCk/VuQL58Y5y/YNe62q/mEG1ki592naRPGM7Pn+6Pjz/6ZPzy0+cM61RGqAyPo0jyS/qmjIpnjk3dgm9F4YSm7WYsrKatHf3wv49LWUQuoWdMoQdIMC3pBoQ0zTII2XoXT+dpdQTdORv03g4wsJVf7o0uZQTNMgbpsKqMxiKknOnFBwS+vrl8iot6ihVxuXGOYLimOsaaaBak3TOU9e7D9VidZ8+e4c7ujocPH+TM5ibW9vTgOKi1oJ66z7ApkChBFCbXtbY6I/ZValqqno0dbGlQsbRep26YTEUPsUAfNVKAS4hqgFQ48dTm0ZxNZ75xBhae631oZZy0FBoF3vwIIIWky/ZMMzHWyrJcS4v3GqWm2bJe207GC/5aTjpVsFjh2Y4ThXzRcvU6rXolm3yMAG7LZsBo3n7SbmiZ962Mhk5X4bRItl+0FO2Ro1lWSH3yc11VF3mC86xVzTK9dyb7xJGQNaovvYUH/vzGT0598NHj8eEvPh37jL/yZxndYI8YOhZNh7KzVLhE6Q9/oQe6k4Y+EK/SvBoLq2lrx7/8X67czNBViDJNn9QXu9jZWwqinY4LN5FEYSBGRXEnMQynTDdiPC2lxAdMs16Yy7UyGWtGGgLLCCIYCAsCnQ0JhN72z85Pau3EAOtmSl+tEdT3GrB+p0Veo+fzMGhzbZW2HA7Kf/rxx3lQ/trDh5gBDyw7QzujK6C6kwiVworwLbbtk1YK5H2E1XxCWTLKzPWsoNsWIQa3PLR+3rXIvWu7zkuAfndU53gmzXyGJHUdj7aGyHq1jdRZvnHL4qMjLBKJqgJJ4U3o1nXl2nqpa6bt2C71u73mo2crfTVB6tAO7I5wqRz0gjriVqiL54YoYqG9BuLvCbrbMjTYBz2p9oxAvShT/S38hgWtUSvqzglMkHb75iEDXX7XzJfnTIDU67Oz0uf2/+2tu9C7Pn7x8ZPxwz/9+fj8+UvKKONBteArV5UwYZXuypuyvoCaUISKl/fCap5h7fLg/2TcVQRSddVswLBqWVYhu3ArYJ0FUFgp8HdK6anXJi+FtlyxEmbLPn/2JF0ohhNbhbKCQ+HHAf3NXX4tkGdrCu3KIE4LeoWS+KIXrZPA0CX/ySePg/OzT5/Emjx4DcbTvhse2RCYPnsEiHRncuM+OqWyG4deIE4ceHNPH31HfYSGETNNJfJeUAnc/LC8rp8/+ym6ZUqV8bRKqIUGy4tHutykCD6VScGGJ3kIPWlJoN4J65HQf+UA1nB535OIlqwUjjEB6ghcKX9t+hDDX3cffcVAzkxCx7nPqTLTl6LZVtVfKpyhnqctQdwVV3lh1VvqepYr/I4UeB1LwGqdb9zQCif6yMi8cCkUiBl30wnDQbpt+nhoc+tOXuB6yxcD7R2N/+ef/Xg8/vQpba4Pv9mdsZs0X4dqu+nq+1+FZf2Kr+NbzTPA/z9lOsWChCETudar9psr3WBFgwSY7gl/LnWjMpik5acQCEWEdQ7ywd5+iDY0QV4XQ9bGDtbVlu24G4eCDM0AmdA0tCJzLx4tzCl0nx+XNTo6PGRNdhALSUGYPvsyLfcLXEoFzFdgWzfbvuDpNYvQTAmdTnlAD4jB67KipXSCX1hRke1XuZW101gWx+3+2oRQYFS04Dae45dT9KS1IGa9h+XN786mMnZ+u3XlMsoPLST0rQxybeGrIMu0UrjiGx1LXIfEfV14rVtPmaj2jw8XCnfhZgAKoUURl2kB+BL8E18rXLe1qmiCfOq1sdCPOyxfbiuK0mM1IXkkGbeicZNIfO3CqVz2QW47+clfVy3ZQc5RQNdmPsC/GgfHF7iSn44f/uhnY//onGXFLn1gwlOO/wzocZZvr4YV3l+LS5iLzmX62t6TP2aM1sad1+6XoiGMCrebA4JCZL5CarCSDPNaWm6ty3jWEM4sESrQOJhe047vdw/TYYwynN0r7qNQxJcojfmWzS/C8wNHFIL6HpPSNTo+Ocxun4NcCqD7w5rt8CjKndkf11AFdD1lGetLq5+3dbDd1jfN2Vz60z5g29KDGkE4Oq7rzLpJehUIBy/tQl/wMmsW6e5OXeCmbuX5ogz2WePhwVE2K8IjhED+CbGA9G9xyDeC7LoJRUO68mZgggIey4sM6bKJNzTSl8ovyxmhgz43PcwzlFKUglovaeK9pnAO/EUpHHzZoJ/Gnpc8PmUCUwgpBpl2OAoY/DSV+jcUToxLvJalICDNHRffik4nDesmUCR4Vso3TDRRKMtQmTsPYKi4EgfQD9+k3L9s8ZcntuNGHQMNT7FiTCROHh98+Mvx459+mLdw9YuLVLpjDMZN6P4ILSeLNm/A6gSzygf539er6Wt//L/+t1cPHjwYb731RtZBUSqE1kxnJjsrM1QIG+/ZKh1M352hFADKSZztBH/NOlmf2aADZYZCiEDq+kVRphIbsst3ch6rWQKOkCIBe/svo3AZONp3RrOeyqUA6yZlzeJshcA2k9JB7rsfDp602x/TjNM2PCMnG6CeSXSjwrI5VT9pM6TPFCIrFupyTjJRSuiVxsPD4zxIVmkU1nMUL8JF+fw2C3pdn0kXf+FdWQ9QgaPaURAdyKyfqNfCqKLJbstncoO+KJPpEgBEsVfqi2+hcLZIMdPEmU0l7h33WHvWtq7ffM+Iu4+xrFNweuu/+gJRXHsvJUKuCTehab9p+cRhfzIGM03o8jCorqEl9CaWfno+9xKUOcPtjfI6MjDIjGs26fWV5Zco29NnL+d5yc9QSiwb1fs7AvU8zfCrYLstSyXYvwqrfe7riq/zpfPWfvHDf4zCvRbEDoDC4xpK5cmHzz1DiJtEgVRA0it2bYCCuGAFGyESg1SU9Ts9OszmA5xNcQXBRmW0+bpyxlGcDKKCQV0YceZGBPcy3LxYCQTVTROZc44Qi0smb7lYply7GUJPCIIK6XUrmm5G/UK6dklNK4ZIKn1QCSII1CdPYW26FRAtNDYVyyzNZcnEYTmPNEkrTZb1gemmZ1t/Cr2h6RTcki7vfZneQqzi0FTEwTwVoGid5cgv+qxb5WzT9FV+dwikPuMbXuBSQmcpnIedpVU3C8vrZhFp7mKmmnip2/0Qjwqd9hKbVLGwel3tF687CPKTm1wLnZ54brs7qQoeujBXvHoqGVPY5McUXZpo0eSzdMaNVOEu1vCOzsc//+FPxkcfezgZ+kG7sbGdzbfD44PaeJt4XwVNUyvQq+Bm/yueYzj53nlrj3/0j6/efv+r+I6s41QazNbl0QEzATPG3DV0K9wH1lA6LpjFg45yPuM6nZsKKloNhMJYO30qUzMpu1Lk68O3ounGmFculgKie+igUs86dLYFujdNVgclr2+gjsqEI7FIzz2C4rXCZ7umGdtUTRJz/QCYbrtaWLtQGwzlAveEEMVRAFU4XEMPHodO2mghjKJBtwpkuj/pSf9I7zLhhXkxp+UumW/c+VqVpl1pILXySTBfSDmEsvuwtCDgNM82qZdyE6+YnJi8F7+bCz5/dJIVz7EWjnp5TQIXaU8eS4u1pWGGJR1lUet6SduqwHnfedV3Qufzz3uhYwGsiXUZTXdNLo5YNa71UNyJ9uy4c6uK5ldvLlAkfBr6gsfBBPKLDz/Flfz5OMDzuL2+nbWqsrG1uYMLXW9TvtTsN0w+LumlgVdC0W8Puuz1eNl/YYHvf/xv/qOrP/qjPxoP7t+jI5dj/8Xz8fjjD8drd3fHNgNxuPcyLt6Dew9zUsSNiX6G82LvedYwef6kYrKGci2idYogMGjGvYFho1oGd9BUKEnp30kJ4pS53sdl4rotk9D3lsvAo9hhPLPUbd0IBUxBiXgsZ143JqwjLSpWK5/KFJq4diJQgWqNgQVdYZj1VCKZa99r80M6mXWRtvNpcT2LJ41ntGc9cdiuddO2HYY3qy5r4a42MvEwK88xD9SmBaH0Kvi1nt03+yB4bz0tm/hovmiifGiZ14knMu+3sG5aCPvgW7aklRJVnzIqn+X4EzwdGsruXIfQMjth2dSf0HSocMbn8Dr3s8yirJO/wESeCRQ+WjcfmOTaScIfKueTXIyHH088dRLEhTwF+97hRV5z9yc//OnYZ61/euKky6QMf7IvwRS9ub3BxMIk+wqFW0Ir1k34Cyrcf/DX/9Wrf+ff/bfG7/3l32UgcPWO99Opi3MsHuFsngXcZkZQKGTIOrOiRGspjk72QcZcKmKFQwbHElQjeUZGR2WQdV2TtaVAEyG3CGumN8Ota+j77oCWMnHSq7OZYRmfCJrWlZj/EdTkcx3BRqjcFFgVGAU2wj4VzXaiULM961dsm1ww2K4tuUuJHNI1pkAEnrisRClYTQ6zfe8tCyJ3SY19ziid0hQXzc6Av3nhA+amVly6xOEb5cUZhYOX3ndfV/t/nZ9Vhj9JU/F8ZunYOHG5bjvC06mdVtqnPRUqeLkv/LOd2Vd7VHHd297qfQtwpwndNwFMiTttmVfp/nwr4zVxa7+igExYkEdcE+clfPGTUll9YMGevTwZP/vw4/Hx4yfwnX7IfGitxwiETGQIjRYuLS2h2rfcKt01QTSYXqF0otM6rgl52eeGtX/7D75+9f2/9L3xh3/tr41vvv/uuDw9HBeYWtahmHPPA/qe9tO8Y+TcmZxOOfA5NMvMuLkFwyG6J4msZ7nxnvk+zHEwHVTdUC2Q78pogt2la3BsoqjSH4aIp1ykOusIiyifzQrouKSxbOtbPPnLTYpGm5+rIGhV1xnwOnvz+7jkiwU1my5Ul7KvxTgHwPWgAl/36bMbN+Sn/fSpLIw7irp0RNWfablytrHLJ59S8o82e6CbNwq1lbw2T1r6VxDVX9a3rFEEy7RlKzoqraFxVloyk+5k2GtaJ4mTfpkr7dpeWzAnj1Uc9q1gqXCr0OWq8wVdbtlXb66nLdLhjtdITPpJ5aSqgNkF10MgX6/Kg/AeQPa7AJ4meb5/OH70kw/HL588oy9gYiJpBXDxIdhsTUjyuUdbKEX7Vbie3v1T4VZhmb7s9yqs/Rt/5b2re6/dGf/y7/3u+IPf/5fGGw/vjquzw6GDtr7G7Jn11EXWUCKqTQevGRB67y9qgyjMqgVt7vO3oGZmCEZ5dCXzrAcmis+BbOHJIKqQKgVx3dfgxnKhTL3GUxoV1JwXBMSFvKBovVYiPzklEK+a9Y3FZ6rlpN/+db6wUDgVP4pRLmUPgOcrpdU2FVgFtYXRtqRJ3i8OETPbpq9Yp/R7jUkMi7XgEWB7TesqSFcUHuhnc3V2soSp6zmpdP87XQgn5zWEarvydrRqux4N+NxQhdPCm94TFz2f9Ip7iZMZ4Pr9HPm+X6YvofhrX12P9f3NuBpebIZNS6J8GTNayY+15/IYbctGyfmt8YvHn46ffPDx2Ds6xYJvhfbQSEFribOGsNqx/pLOGoOmRXhVH4Iv4c+pcL//u1+92ti8Pd5+4+H4/b/6l8e/9gd/pZTu5JAFNczFuq1d1cI1KHQFjUQIwa7HFqBAaplI64ZVVAWgFIUBV1FIVyiN4w5QPm+awqXTgpWLp0BWBzLQKcP1tChpTqZAQ/EOxqcsAjdx9+zaDG9KQ7pzp8IThaAE/epYnA5Ilau6C4gFTIsgJp7KZru6pGmbetaxlAqatimbNEdXIKZH+deNSaGiFIgwgJ4+16DWjN5QCmeb1ZZQ/RfLsh1pE7pM0YXw1m3Gx6VB/2DV9e65XgL02F6/NMgTNMahF2h8rXCCcXZ353WHVbqXYLl6VCMxq2XqGl4Yw9+AEwSaooUq/gvQvbk1XuyxDPLLpdz7IiBdSRXQ3Up3LtOW4yudBlOI0j95NdM6Nr3p6bj70tD3qwrX+ZW+7M8qrH3/O+9eecZwe3NtfPO9d8a/+Yf/yvi9739n3NuGwPNDTMYxg0FnJZw4J/EZRBE6+xlngGlEgVMhWmFMc63SL6GJEoEmBE16ch4RfMqFu39RKm5qB7M6bvl6DkMlGU9arIHKJi5iZ74wDzzSE9zSiPDU4C7TRbOqYAp+K0DSKZONHtuZ7QsZCFpyYlkMYOgyiL+EQ/ymSU9v0DiRmJYvtgSKJgXYdsPHxRqy+m3wxImYeq1bbS2DilHpnVcTT2Ky5HmDwhFvONfQAlYFXhq1nGkJt/tcT2KWWypc1WnyZzY0Fh8Mq3Dzvvtrn4TKt1dwlKTG2/kNPWGUZdPulsKlTdo+v7o9juUtOU9fvBw//skH47PPX5C3ATJpa4LneE26dFWdDMvzWbbZfO9r5SxtrQQh1xm36xPQskz19yas/e5f+s5VXMbbV+P+7sb49vvvjD/81//q+J3vfJMqJ+PicB+zTMdx49I4xDkgEusRpNOT5U6fa6tYKATHzQQFsAUtZWCacT1P8npJrOQVa41nOZnC2kfwHnLV+QVTpMfxaIsjb6VDq2t529DFLJiM46pwrTKnoAdX6DYMuWfAVu+Fqr+8dgIQVI9V3InTX/o5B96mHGzxxdI66DNerdfX8kKwnnxrQVK5BKPgne249sr9Sp+E3qFsaKXzsLqQdS5KqsIFz2zHKPjqNtQUL5b0roJphiW/lgK4TKNtyVOB9Cpm+iq+vi6F0/4vyzg9nQ1c4o074/Enn4yf/PhnsXYuWTxNkkl5jnsrXLeswpmHeC76YeR109HX1pOPxsEF5DoK5/0yr/NX+7sK6/dff+cHPp9W5C9YD+xL8OkprsYmYWOc+ElW/PqD/aNxdHSWrdYXLw7G4cHZePFyP/7+8clpfg18cnpSP4XATXRm9jS+XXSIVaKcPjdWcSWIqe0qltOOcU96nl3pplDOXby4YqlPmMIY14lEYydwuhtB1C1VwX2GVC6qszXiT6xnkh2/mXZKxShm/tF/eBxWRcBWgg2T0Yxsl0kwKQoirV6nsHR5XXQuDvdW9eqThUlOPzKQtgVe63GdbJAEZ4dug3pEiS4lKG8AACarSURBVHMRgRBd9STX4JSGVWj6bd/A39wntvngp750zfq5r8zgTsxtBNIArPLjJliu1sRVpgW4g7u9ei5rTlRT4QyCrdl+0iIXFXR9wVT9xGVklTae7x2OX3z4eHz8yacZZw8TWK8PNwjhF6C3ZrvBn7acSGvTKLufM7imLYVdQvNwCX1/M12oftyE9fuP3v5Bfgs2KTJ68uSz8eL5Hr69PxjdjF9/cHiKILMwRaDdqCjrUgJTn03yuhpm3qIzMggfWpw07mzkWq5+yDgZqZA5GATLG4siaz7wRoEy+AoSimuaeUl3gxB8HhHTqoI3SkSa7qjPwqRXF7CFRiimTUW2sTB9JaQtQ5W1SITNagqGl0bWtwp1Yn0sK17oS31yxFEC5ADPIEL6HcGFNm9jcyh8bj372Pgok0Pgac8gXZYRB6DgeB86Cixn+bRpHuFV0EqnsLVCZCKQHpGQ69/gWcEfHgAZv9QzmGa43pb1fPWiecWHAj0Sb01zhMSJKiFr0mK5+DjWIqvyis7bodscacPnGi8Pz8aPfvrBePL5U2TSd2Q6sYpyI8ufvHRqdkDc0qPs6qHF6g13z9048iVaXLumpR1PohQtzUeKr/LSZcUCrve7oNq8CesPX3/0g/BNQQahPxe5ojEfIj5F6e49eMS6eGPc3qxfbl+t+ZJWCfXhYVkJKCO4timlibUkTbahtfRLv9sysI5FRL7nRlv18NtyZQk61FueFACZZ5r5Lfx23LxSRAfcAVABy1V1uADauqQd/3mfeoQ+/sP8BVNV8KpjprGXtlP9qTi3lBefN9Ls/RUD5+v9oITkEszEouNPaLE9r9ECFcrMWDHKiS/td3nuU4d7W4xSyM9FufpHFt2TOIv57peiOX3r5IyDsThM7LHxuoJUkxn82TQhVaFS4aXRB/NUUS5Tl0ILfKUAcHFtE0wKr6jAazHqRXk8CJCqlE/zxN77x/5Q5+qWX+9RPkgLuM5kbUemH4n0Ww8Xpxdje+seorQ1Do+QOwzE2sbmeLa3N3760ePx5OmzeF9Fh78U2By3CdLki369iJKFs2UolAGEM2crRxTOZ5FbyPbO2CRYzu/Ph+JmqgiFKJsTq3GNWQfvK9jPRacWsP76m2/+ICaWvDbXWZthNTxp7ct/Hjx8NLZ3tsi6HHfv7oDYn8McjI1N35IsGplvwwqGDduhIKRODaTUOHtb3vXdmkpFeZdoxjIhigWDch2ls1PVyRkVUKduZRpC5I1pM70sjfnQ5N/Z8cJledrnsi1BzdTeFPPquuL0hbTg5iJCCvjXaxW/7lfbIA5yK0GLvJltRKlMNi/84b/0TRojlLm/kT5jYdEfouCebTaYL/7rdWx/WTdKxXWosjzJxjUBgS8KJe0pnvreG+Jq5drahFSmRaOmf1oreRRaCk2uUi43XvhcE1Xh2tJSHqzmcecb2kqufc8mk7HpKMfz/YPxAW6kb946PC5li4U7Q6Zwp9Iz0SsI0h6SiVVurRkWcG19i+DPqyrcRolv64aqBzWsDuSM7Ef5ax2K7+nJKyF8uAHrj9548wdeuHslI30Xf9wan3tdnLKme8n9eX5omU8fgaPGQ7fRTQkTHHRoJCwHXwthR+1k1fFP3KGUk7W4BShfrFqesU3LRpmFZVgES4tDfHOQc++faj8DCJTlqyKySQIcxqSSJ64qPnFMwTe1/nm9Wnc1TyWbV9XotDAKq+XsF4G+R7nmfRDZHqHWIwqeQQFwhictUrEMJdCWmWnBUXHjXEwA8jOXlV6pXHUfk265WT5/6TrBMlEiIOKetou+LA1W7qWVi5Qv+gBnL6NJXtY/tJctf7Kys5iUxkXQbFJe1tfI0LLpljIOjyxzMS78yqm2wCUKF77456OPnhH80s0hcuP7oXAHfQygtoEuB5oBvY/QRS5ml2sUHKXyMYIhira5NXa2d4l1KykXbWNKutIoiMGTN8qmaSBPfw1CtfMqkF83IQqXDBAZ97ElkXr27OLshE7tpTF/vOmMkxcBwRQfksYXpjPZnoa45YDKOIWgBDQ7XyoSJk2lUhv038+4OcuuJl20L2SZnbqTLl3FSo83n1nX+1baCuC2DGVDSlJXoWgR34LGlFuC6TfDF6Ubuj37fx2gUtoJEdIImbzVpa7rylfZlnlC5yV/Ql+vpi/omMVCxgr0rWUKlvhW69nqdZom7YCxY9B5FZZ9KFmxIG3EwpEPwi4bX5SGMqkEL8EWTZs88mP1izVdyooAnPKDONtu69RH7twkebl3gqI9HY9/iRt5jARFY6lHXb0KaVNG6+xlnbsUl4q2to77ixVcx41cXydsbBG2x9bWLt7aVg7Dq2DusiuvSqijnCNxl+7GM+LuJIenxddVvqfPK3DzXlh/4/U3f5CZaIII0gAM8ZUArqfM3ztw9/JsvPbgYSzdKX61OztRiuBVoEVQ12pQ5gaIz/lJFLaexSGkKN4FzFFhdCmJuJ4WwRuZ5MCEaTXopVzOhcYVpLKsSgu+eBCmGcf4ijfluwyB9ATvKNQu6M1gPSUobc37DpEsYgUkVsG0ed9WIAOdwdbdKaFLnHzqEYd/9jN8BM8MacP0bovrTl8E65jv9ex/w/KuaFvNVxD6Lq6cQSuUtis9aSnX+fTDf1PJTCughJdFHiUKTzVXbRtHmfyXWJ6YhwqRba/Env+m21facVfbvYBbmzvI0a3x9PnR+Pjx8/H4k+djb8+NOz/Af4UbCAYHGwQaids+x8otLqnvwfElUbiOWrT123ewaoTNO1i03bG5xZpta5v024wxMuOaXANw5docGfb+yrdoa+1ML85VVHy9yds/C9Yfvf4Ga7iatYQwmfphjszlXpfPd/T7A0t/xbwFkbt3X6MzvsJNIixdYF2/fpPZAClNJ1SNpNtGsVe8IdPZSyIbwYxLbYz9U4LWYAfFW3lJShpkpH6tTyp9ibjAu2aQ7froQOi0m8z7IgaGT+mHwmM5YjcLOnYNg/DlB6vkh7/JL0FSqBp31b8eGm7eN/xZ6fOi4tn/1fKJtQrE/VmyUoBkVv4ElTr5/jNelO8wC/a9PMmtnk/FlS4PbLbzaZvgNn19X3DyBHngDzzyx6Gsp1AUfKvx7MXR+OAXn41PPvW1+Y5THTX0mJ9HDWsbv7b0G/LxfqxaQlu2DQPKtnEvGyRbuztRNselDl4gz8jvQumicB7OWCpbg/c30wT79kWw/ujR61E4yKOyfZZwKsgQ0s1T0dxeVTafPXueDZXtfCydBMrFInoZZnuNshnIV/gsU4IpIyXG+5rldUV0JVWotiLGHXIfrF5X6PuFVfMPKKvzpZxeJk6ew13QVrJn2mxiJbcGfRHaCpFu6DJdrq/DOwUli/9SMOPUnzi8bnyGpsH6ixnfYNl5nbwvSL+Zt5rW12kr1/y1/zdCK1wUQPxzzDtfh0oa7V+VrzKdX4oEPxm/XFDW9JpgOiA/9rZQUz+cr2uCQu7p/dAgfmWF2JP/F2ODtdv2OLnYwrKdjo8/3h+fPz1i4qcp1msqZqZc5CzLHDdC4PGtjTphYvAVCknXlby9gwLujI3bd7FsdzAa97BstW5bw5PTcPjlXRXsCot2cUHwlxy4kob8GiZSZ1+X8CqFE8KzV8D6G2++lTVc7Q5G+oCpRMSaUj//5BbvOp2xiEdo9vaPxiZ+7+6dLcpmHzLgMMvI2oWpRiUpuHLHEMgnA9nn1C2FffVsUWWv561ed7dMiwsZ2lctXHV+eVtX/jW9z4KmjHSvXCtsq20VdDnaIeoHu30AWReyB7/xBRbXcqhA3ME021st/6q0hpt5ryoj1av5q6EmiXm96M+ynFDuqv2b9M68ZRlj2yn+JD3uZAfzZ/9UNC5ElWvbTr1bTORORJSHZ27PX+ISnq/hOa1h2dZ2mexvj48+3huffr7PxOweglv2IvXtBFq02yiRx+eghAY2NlynlbXb0FV0c0TLRj0t3ObmXRTxHgp3J6/Qd02Wd+mgaD7ica12oQt5fpqfTl1p8XyKHAOShvM3MvYrsvHrYf0Ndykd+BC5FIZCzOwUhlSKp0dOspvoQ+e18XL/Zfznu/d2Wdf5FVM/9VMD6iaLM0cGRG6HxcbOeWIuomV+E14DyTyCEiSP+54E4qMr4dGkGbyes1lwcx9GmB3BnuUIbS3ta3B7T+wGUBSFttK++CjX9xQhJs3JI2ko2BxQrb4vkdUtzuw6g4InDuuSEJyxUgnSU5A2KJ82F6Ha6aACS7eojGvnDjy2I903+tntpAxhQdPi3nLlHdh/vZiiqfI78CfpJWfSUu0sykw64s2YrvucyaeUrUD5mZsiyEIULXw0r3B6okll8wek534kcf3OWNt4bZyebY8XB7fGh4/3Gc8d5OsRCoTFwv1b9/meEzqgvMkLf6Op8mn5XOq4LnPbX6tmuO3Wfyzb3bG9czdrN8c91uzyBGuGkuFCqmDnKNrFmS8JRtlQQvtRgymUjC03hGbyDUiZV0ApnBCGXgcZG+sDT0s4YDSMdbA82XHmsa7TQwj3RTR+TGJjsdNT67i2OmWMnTXjBk5aHHxPNVjOkAGe18Jy4IDSogV8UZ3ooLQqFImXQcgAEWKFgZ7JO5+rxfX1GIFCmBwkQx3/oeMz7lCz/GzDfKr2fYclTnmwLC90LHT6zZB2+v4LyiVjBRbpqi3xHIKFwsmvRR9mvjzNmtR8+zKh8BSo8FV3KlvuZx7WI/qdqnN7Xpki6BZax4fLt/wgC0pxfqVVu5dwcOyPSC9qrYVF2sQ99MfMkpGhRm6kw3F0804vLKdEkME11263tqBZZdayoWyxbqzZtv0gjG+S0yq6LjvBeBxjTLBmKF0pm9+DQOF0MzEwtURyXWfDLW/FnxVWLKBl8VWw9u3f/m5yV5lY0AOB0mBlHIhekPp2LJGuM3ttbV2ONx7cGV9/72vjG++9O968fxdCsXQE+k+5UjxBtws9jLK6eFLYclqb/EUZ4lg1ZhDbd3t2NV9YLdt0u9PY0GmrfapdLC+qrhOk9fMoIv1sPJXfM7W0JG8qm9ctmIZsGM26xn3tBCOs0lhQgtt9UAAF72+Ghrb4q+mr9wbLVLmKeyLzusuv0uH62zTfsyk07ZkgrQdjjJHi5Oca6HVz9WPyBpBfScuMN+tis9z2b264K2u+7xzJmvcK95Gsi0tdw3tjYNnOL3bHiyM/5u8O7m0skW6f/TgdJ8cH4+DlZ2N/7/k4Ptwf56dHKIQWqOioA9BaP8eqXNRbuKcqnKdHdDH9+pJlz1Gks3O/vbcHXsLRwTjBeJwZTvbH6ckBPPDjK8g63KLjs0+OOddTnrS0zZuGm/ersP76tHDNuCWU9ipUNyEzWjom8y7GIStZ3+vvOUbTZZLfcfP5mYIaZaDsOtcltCQ7F5LWayhhlVBnyi+CVVrD6LRTaZ1nvBpISdyWDSoqbyrOouzifpnmfWZPJpwO7oyVlas+reblnkDlxf0yLC2awXzjBvvS98bWedX9zfTVODAvV/MMi3rzemHxvSaoL4E5FPFqLO/1LFvBdOs0TpWo0pdt67KrCNyobKmzTRu+x3Mb5cbl29xlzbbD9S6W6cE4vcLSXWyP3btvjjff/grLlfoWhO8o1Ws6v6i3veX1iNKrpUO52rp5PMvnbbdvuxPpIwBcyO1yI7dxIx03lSSbIVg2LdzF2WG9lwfL5tsO8kFNXUytg5OYEwbjUvI5OzcZNVnzG8OfoXDyh0ZorBqs/FYKy2eAlHWE5oz13fNnL7Kj6XfcfMuXFlgXK1icIdQt04iDzcqiW2l7MaAOEgNmu4u0Ga5DDTx/FvktPIZYyqhX4Ua8F0KWexWG2IkhQpR/4lSAVBzWabgsHuSOyzyD6wXDJgNs/gZpHbyvUK8vyLcOCCphDs/SXIdy1WTC6kxZk51BhRSaXtNKyOt+dTwMXCVkXPwXPJVnKOXgumPKLdIItFzD0rRkIJY4mk9dp+kol7Lazlot5elTX8NnFe0KRRsoVxQOd+/i1t2xvnWf63vj+Iy2sHSP3vjyeP1Lb487d18bO7uuxa5QNHcNj7PW8tcscfWUy4lbZfO7b/UYwOWNz9p2F2s29xiibNS5dM12iXW8QuHOD1G043E6Xy3ixokf3NTd9KxvuZNLvjakqxmnZdpvAq9WuGjEElkxtxjckAGBkBzAdZCoooU7PjoeB3uYY/J3d+7gqssMZxUYbgdwEcVyCwXMqXTqLwb/Wnt9X2l9b1jNb7p6kM1bDaRcS/ch/rLusg4IFu1U2bJWrhvykp2NGdOXtm6GKNaNtGUecd4XsrRyN9u23Wv3k4bVOHyboe87Du3AzTpcJGqF6NA0qO25h0OdJ4i58QdmepdxHFNv9scay34ZEybuq2xsEMj3B6FatzF2uCbGkrkLeXy5M85Mu7U9tnbuj0dvfmm89fa74979+zmrS3MRftdW9SEVLZEPonH3oHMN/mYHHUVbZ4zclazdyDtji7C78yDuZDa38MZ0TbNmuzwExxHKu1+u5LFWTmsnbl/hUbvnxZEvBvv554G1b32n1nDrTnUr4G12lybC8tFXB8PjXKzjNv3ou69h8LXfzPAwWdP85usPxre++d74yjtvjof374y7d2CyW6z4xLa1Tt1zGHiqyWaABNdrQreZNQm+8qqAZSBX7nMyZRVawLBlq9ClIgNAd1eWagUbenvfGdt4A9c4+HyQPfEmJghaR3KupQlNVmb5SW+vsxaBwexfVK+mV78q9H3HDX3txCCPFnVdnZHnYQXjRbC1WUfoJS2L6NDdY7Bsv+4X7J1r6uavkHrzkdDNNVyJqnlOqrUeu0LJDBeXuJWEU6zcKZZtbO6M+yjYW29/aTx89Ho+DQ0ZoeVwb58124t8G2L/xRPiT8fz55+OI9ZxZ+4l0KYTN9MaioY7OXBXb22hbLqQr82T/wCyd3GFNTtnfXbGmu3kBYq2P473n43T46NxdGA6FjTvzkGZlVX5NdduPjpYheZl8WDJV+Hm/SosDy83Yyd4W3wtt7EH1AZqRpszK/m6UTLImUc3y52/Qyzds+fPs0HirBjB5Z+Hl4MXpBcMVs2IS4EXbKMHtShZpq3m1XUJgq6inciuGvjqyFLlGaIYSZ+WJsFaCIruoa5SrJTWStfQg61YNeheuJK6lgtrpQXDXSRetWppw9h2fJBrryGtBNK+q7B1L32RTxNWoGnuEFDQEybts5+2x0W4VLi4mPWiRPBZ5fIBuwd9LLlw8yxj8Uwm0Ccuy9meiAiFv/gaGma98NAy6ZNp8hB65r9k2T94igaNq/XdrNMuru5gXbYJW+P0Ahdw+x5rtXfG195/b7z95bfH/Qf3xw6Ts1v/Wjatjd+58Dt8J0eH4+hwn2XLflxM27jSlR2OWz0CuI112yDe3sEdxcPyaJe7pRes1XwEMAhXuJTnJ74Z3A2S2ihZWDcsWyZ+lDiKQygFKiVqZeq4ePCbw/rrj974QYYLRsNG8edaZsngmunqXgH12jI2aE5e+Q2BEWgGLrtf4HHb9xS6n73AxcxnXW/jR+tX61pQF7/cgc7xHrGCz+s0Z+doz08TBxsL5ggwgxxFokTayzX5JJjuCfE6quSHd4zr3l9AqEgREpVsBt8t7xZ1rc8IuI/1vKYOtG7h91vPCaXWetAgXSqopx1CA/fiMKaMsYLbeVLoPxKr/RnbvwjqLBtayW086ZvlSHMtnJ/hiCexydIvLVgPi5GaF5pyk9M81iWkbnLFR+vpu+1bhyLUr3Fl7JPIdSYHy8g7f8/ItbvNthO84XrKe2h9A95Jd3525YQqz+GPMnB1axMvBlnAbbxcf22cXO2OvUN3p3H37r8x3v36O+Or778z3vrSG/lg5t278Bua/FYf1MeFPD7ei8t3cLjHRL6H7HlG18Pw8pJJcctjWixfsG5bG/dwRx/lm/DKzbjFmmxguS5Z5oxD5Mz1Hy6l3yA8Ocor+X0Xq28Qj1XDcqjg2ZShu7HS8nWCHpLpNZJzLG5Aj6fhJqy//vobr9w0SQVQ3oTVcl6tMwoKBxmVEDZ5zUA5eOQfHZ+N/Zcv6dgxjLk1du96xIaZj5IS7KD7xVJ9cQUiikWIMJJvm65FyEle3U8h1yJRPxaGNHElJmiBolwpX/HS6tkOdTe0ZFg0lCwWDeHJxodCFCUVd8XWLfoKlx2OMs/2mjYFsq9zn3rc8884jOJ/LBB0RBnydw5k6jjYwhprnVxkMmpBz4QDHakEFCeB2b+auApH0WBM21N4TMosLQ1khgYVzVsqqzT5aY5CK6R+temvobkIEvnthpg/9DRdHrqeurxcx+VbQ8E8onVnnGDRXh5cjucvfcX97fHw9bfHV7/27nj/m+9g2R6Nhw93sEhryIHtj2yM6NrFuqkUJ8coGy4gnpMH6vVkpcW14TrrP5+z7WAtd3Zfy2vMfVW/k/oF67WLSz+pdkAd139YM5T35MDYNdzBOMsOpdZt6dZLQ/jWfAXayKxC8/kmtAW8CTlLKeJCvoSb9zchdXJVM17KM5h5Ic6CSAdCX9hXNBzmt3V2zJ0gy2pR3AVUsdJHgkz0ayiClnODvNrdU8GcOUvYEieUghpUOnG1a5cQZfFaQTG9lKcUSlcXhVPZ5uaIGzw5zGq9WEZ3vapOhDntcZ1uS4fWznvbrpBHJqqO1yshPzOBFv7ArxlP3uny9Y5p8ZLYssBiUE1vrnNd/epMsyvfuEeg0pbgbdrrOKkIkgkKWeguHKGFRFU87Xkvb+VjaCdHJZ38zfEspkXfgHzpxghKcKmynd8eL/ZOUbiT4U9i3n777fFb3/r6+Oa33h3vfvUN1vub496dgdLYr5KD7BSeX0TBjg6OajNu38+BoRykq3BrrNV8wH379jbKenfcu/do3N29m/HTYxprrLtwPQf2NT+vUYFxHU8PD7CaKnFZN18m269rXCrc5KAyvaI8joWh+AZMXq3CFymbkF8LzOtfgZuIboJou4yKtrBYDgxUmaM/vKUbSc7p6ck43N9j0ft8HDJjyZjdnd08jMxRHAeMSlquDRVDXHRoYUG0WOTl22Yz6DKZFwExLTtWywBS0sGFYFRavQXambiOANV2ce9Amm+5UhLb6PtJg2neq1S6sFPwuv3ww0FYTYNu++X9asiwGNtHCljHvqVO1wP6NEwYWn/C46JniU+IIudiRjO9hcDbKp/bQF2vKp20NN5lHfkIUVxX31y3Xeh34Jp7rWdzjmXztQk+Y7vAjXyGRfvsxdF4+uwg5b7ylXfHt7/99fGNb747vvLlh+ON1zfGHZRNy6bxVZHQJyyPmxfnyMvR2N8/GIeHJ4mPUDyXWGtXjuUWy0OPfd0bu3deiyzpocjZOnDsQ3GXMyeIph+QwYVE0Y6PwIN76rcDDXkUQFutbOHVQmk6vg4L9smcFWg+L/l9PX/94bRwwmpmMRTSv6DiAqLu5jlgXCatNldyn+CTfbdatYBrY//gYOxh0k/yti/XButZ4GplZnUq1e+cGPc6UQ5mhawsnekllPyJAiwCuLLGcoMDAaFWra2mm6g18xhafgdFe/ktlNvPsWoqllvR1Kessa8WN6+sk8LlfSlD/pEW5Zi0GEog5zX5XISOHGki6JgYUo58r7PcAIdrzyiSymbnAdkRoP8t7K1wRAsonlMP0Mvw3vHrIFi+ylXFRXWypVJacpMJ08Ligeb0r5QNwsgp5XPTIt9jg8hL3EdP5Y/1HdZpYzx5ejg+foJwn6yNLSzQu1/72vjOb38TZfvK+OpXH44vfWlnvLY7WHe55qY+OHR+zpEJX7/ox0WiaHtYtyMmayzkyYkekxOoY7k7tnfus+57MO5g2ZSJnOqfR7Yuzo8S60qe4jpqzVS0w3xv0C8/aS09bXJd2QzNF8fNv6hwJUxQ7Ev0u+Sr4Wb++sOHj35lDbc6IDfhZrrD6C6QGyEFrWxTMBiodAR6/dyUGyG+VsEPuB8dnY7Pn74cB7gJJ+fUQ/hUhi2CyjMoJxNBFEWrGV0hVdR1RVUAleS60pUgVtmyaKVo/o7PUzDGfrXUtHqGU3UqND4GdcareCs20EeUQqFc1q0+S2/xoPK0YM0dIWUE02e5Vrg6jVM4DBGAWTxpUxTiRSTkdgUqQYVLvKJsguWbNssmz2uiEilpsl9eFq+9z1usYuFmcALh3t+s5ecvTFRnWJ2j40us2ul48vnB+OTzw+GLWu/cuz/e+9p743e+9+3x3e99c3z13dfHwwc74z66WT9AtVVIgICzMz0hXMmTelPc/t7RePHiMK7kAfLioXkt5YbHtbBou/ewbCibyxCPefmzmnHpeuyEJckh/fPbGFi1YxT/4CV4XmLhai2oK5nfu136fG5F2SY/hOKTsOThF8Eqn78IYuHm9Qrygpv3q3CNEK8n11q0jA0MVZRmXQedOBOQhDFAnqPz7WB7+Oh7TIlHx5r/enFMLI4CrOA7s3qNoHeIe6NLhwLE2qgIK6EVZsvzc9OSedogSpc1W237l8CXQJUiqWBe1309Cug081vBarb3X9PEn0lbBSoFv9ywrH0zTrkZSCIGp3i4dp1qogojJx1EFaEUQzZTR/YRnIRME3qwe8zzS3evY6ksV4K0aNc24kqI34LSZ7mlgrVVM2j58ywt5UzzegO30ZdO3WLCvMJzORufo2SffPYyn4vyedhrDx6Nd9/Fjfztb4xv/db74/1330LZbi+smgf/FPa0T+RHE09Or6JsL1/6aOkQBd4f+4e6hPZhI79z8zTT7p17WE6XIvRFK6WyYc18uH11fgA+rrVuJ75H9UWU7fAQZUP5To/rIzUX8byg4UKjoFMsZwjhVTG3eDtzFoblOtxUttX6q7D+AAvXmasFvqjCKpifB6jETspJC2GKFoPCYIcQMt0B812RfgrJ98G7frp0nxkGHjOj7e/vj2cvXrC+e4HisbhGwGVqdjMz8Ah8Bn7OtBHysj5u/xr3aY+c/EBRdCG1mHmmpivJWjFvZko5FUjhUi9Q0IlLZQ/OKA2CR1z3Cir9mArXsLQ0ld7Xq8+6hAzZvL5ephQtaf4L+1Q2hMC/zrxxxa1ontnyt+rkB6AmzwHvce+420xFoO9biKyvuPsuUcVfhYuSoWDy9zIK5+RW+SqZY5aX9ToOpL3YP0TR9sdzFOTlHm4gVs5fVatsb7311vitb78/vvfdr4/3vvql8fDh2tjdGmMbdGAKRinKWBAfnVyxvr8YL/dPx3PWfi+YiF/gUta36xgLPCTlIgp3dxc6fG7mLiPuI4rmczZPkFyead1Oy5U82R8HuJEHWrcoHNbN75lj4TyfKbOW/OuJqUKnL+CGwv1K/q+B9QcPHi4s3G9aeTmIen0Ol3REBBJCLKxMMYSqOuFAqqBzQJnRzkxH8DN4UzmPT8/qRbQvXtb2L+n+rGLbL7AqAJRxHnIW1mr2rmJ+loFy+LboLZRr21lwe67XVDpdSHcmtZ4qBqGUF0VR4VQ0H0tAT6wpNFmuLGbF0h8FIT1dBfLAnLSUJUhXuMgf2Vk2pCADmDLSX3yqdOp6SUFyQpPWx3oLXlvef5QNiNwIAahfK9c4lOW1TuFfjGmPj3ymqPjlpS9xqvfL4H04LlG0eoZGp+Gxh439uD5jhxt/C1fOn724E+njniefPc2buPdRkIND1k5rTKabd+PmvfX2m+O9998e3//e18fXv/6l8c7bTKI0sdnsg470W7KgS4/n+HhtvDw4z/Pb53snxOD2c6Yo+Tpeyp1798bd1+5Dl69f9KH4cdZoAxdyTVfyfB/rr0vpBkmd+t9/+QIPSgvnGu4gjxx8zlZv+FLZkDOJgZfxBv4MCDvlZYcbCngTHIPVsH5/ReFeBRZ6FXS6YuE1YlhIGbhSNghvbkaSqiN2qQQU5cnAK9wMuHWZSX2m5q8MDlnjafE+/7x2NB103UAVyd9G5flZntu5nVwfFTRsElyfRcm0ZqwvyqK5fUwcy0VQUabiRKmSLl0lsK1Exlq4Sqs+r8b2tpUt6bNcB/EvrqtSxRPCP2I4IDMycTn4DmydxFEZSMlIp0isXo0z5aic3x9yX+2g0ClvWWItJHGH5b3xmo91mQScAJ1Q5ImKVutjFdAdQ+/lNxIf5XQD4/mzg/Hs2QsU7TBrrotzyl+50cT44LZ7FvLLX36DddvXxzfe//J449H2uLclt+a6TfoJuuhyQHr98hdLNhTuNI8R9nErD44vsGxrY4Mx1310bF2vORlfXMx1Gsrlz8GGB5LP3ZH0kPNRzkge7EvjXh6ae7DejRJ3zn3kpBvaUrmE6+Pza+HXKNxNWL9//8FfSOGEyruA6BI2rQJ/K917iYegKFk47CxpVgm2QuS1bpygD61iWdc3fOla+pr1l3t748nTz4n3objON6oEzu6+L9NNFtdortc8HZKgQqJ8fbjYHx3GEi7WYqVw2don1lIlNp1/rjujSMT1fKyEhSTC7KP3lk7fZ9rKtcHeXwPLAAq9kBfJepnJJ38o08pBOtex6rM8CVUXCRVVqq4oXOfnLczWmwq2qnh1Pdt24ovYoWQZv9rid70Gg2wm+W5q+ene56ynnj/fZ311mON7vprDHUs/qOHRqu3de+P+w0fjq197Z3yXddvvfP8b4913Xhv3dt3mkroLSxN7XX+kxX74jQv0lzX9WdaAupdXObKFZbvD8mKba/rom+AO3WU83UdpjsbFGXKh8rnj6INt3MjaINmDTtaTWLcDliwevDhjIlfZPPsrH8RXrU9QgQxF3QKc2EKrN/Pa4Aj/eSAWroWjoe9vpr8aauBlespP65Y0QtwnBjZCyri66Da9buycCqciMLiROmRApUJB3NU8hFGnF2cw8HA8ffZ0PP38GTPWy7RxZ3d37Oy4TsOvj1XzuiyajwakR0umctZjAtpGwGrd5bXKxjXt1SRQcfXZ4N+yYM2LZK2CErkCfdfCbRurYL7pDRF6ijjGntjwc82Obrt8ZqwqXH7m5HXa5Xr+XXxvAGSlVFVuVdFuhry81hkkY0cfjeGVrqTjaGd190/OTrOp9fTpMxTuIL9/1NI50brGdsfQt2G5W7mz89p4/Y03cCXfHd/97jfHl99+bdy/48RkK9JyUeNgH0MtXSF44cdc9w8vx8GJb4nzi6aOjQcU8F5YHkjzMWuvI9zEY5TfU/+3sHD5XRsy4kt/zszDlTz2oAWyc4DSHXLtus3PZPeJElt3dzK74KHkJtwY6Bu3DdWL3wyurq7G/w/WgcwjC2bKUQAAAABJRU5ErkJggg=="/>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AutoShape 15" descr="data:image/png;base64,iVBORw0KGgoAAAANSUhEUgAAAKkAAACoCAYAAACbic6KAAAAAXNSR0IArs4c6QAAAARnQU1BAACxjwv8YQUAAAAJcEhZcwAADsMAAA7DAcdvqGQAAN66SURBVHhefP3Xr2dZlif27bje37jhfaQ3VVkuq7ralOnuaZLT02a6e4xmCEESoScBehGkP0ABPQkQBAmgDCQIEgQIMyL4IIocgRyOyJ5pX76y0pvI8N5eb+JGhL6fte+JjGoOdSJ3nt89Zu+1l19rm7Pvf37uf/90amqyTYw9aW3f4zY7M952Hm206amJ1tqTNj4y3sbGxtrovon29OnTNvJktI2MjFR5MjLZlrdb+9d/8dft+uVL7Te//+vtpRdOtaePt9ri/FTqGGtPdrbbvn2pOnXty4/R/HM8fpr/7Xva9o0+Sb2P657y9KmSm0/H+rW0v7G9Exgm2sefnG///D/6j9vbb3+rfSNlYvRxO7I02yZGAnuvtj1+8qg9efKkPVFHDnWAdd+o/uR4OlL1P9FWG2sPlh+1v/yrH7Sf/vTn7c0332y/+Zu/3abS9w8//LD9+V/86/aNr3+pvfHmq+3Q/vk2NTkWlOwGF06PU/mTNjqq4fSjYO9tOob+DId7/41rAfrB2m67cvlau3/vXjtz8lg7eexom5ufDg4ftbm5GeA+e08ZCX4c+4Kfp2k/XWsj46NtfHyiTUxO5p25Nrcw3yZnZqvf1W7o1wLu+tpaW19dbVtbW21zY7tt76zn+qPA8ajwUnhKG95JtZ3GwWXhK+8/fvy47e7uVvHbvd29fo0Fv+vr64GpBX9TbXV9o21vb9e78/PzBWfBH07wLt56HFxOjWnvcfgBHj2UfoXHHj9xfbStb263kZ/+9KftvffeaxMTE21hYUH/28xUkJQXn+w+ao8ebbfdFOfHYbidlO3trXR0s21uruf6o2LA3d2d3NvJszshXBpIB7Y3NtORADAwzl6HHRDQCdyBH45CiGef7j47T40H8FyfmBhvZ0+dbtPTk+1x2iM8T9LRAWGOoV73SrjyW4Ek9/52gcAzZ14IYmdST0f4o0ePn9WhXb9d/7f1Aas5hmt/+xj69nwf/R7K2NhIO3LkSDt9+mRbXFyMUIZ8aWNfBFjd6v231e0+gj99GmKn/4+C953QZXNzs5jwUeiDJvWuEoYenxhts7Ozxcgzs1NtMkw9Ot7xNeADTM//Hspw7W/f89sBhgHnw2/MOtQ9HENfvDuazj7/t+dcq7pzDW2fPIpSmF84fm48THDi+JF0YiSVtxBuuk1GOidzfWJirE1PjreJ8fHqZAGSjjnvC4JX17fb9Zs32907t9uJE4fbbBhoIvXQOI8fY+6tthvGVh5h8mhFCN0Oc+/sbIUJw8SPdwtYxHn8GMNjUMQp6Nt4tOhW3h1Jhw8dPtSOHjtWiJ4IjGMjXaM5qsMh3sBMkDUyFkEo/oDUIns9E3bM32NtbTWCuPOkvf/+hyHgXHvjjTfTt/G2vrHaLl2+2A4sLbTjx49GcDF8GBNzqCfMMaZuNe8h2Nnh9/D3cM0x/P3segiyG40xMzsTqxO8pT/qH98769c+jYE5KA1LFmP6Vf/P/57G+rn+JPBQCFDm2dHRwJD7o+jUX2mjuTAWOo6FpjDwJFoUI0Sj+K/wh508PhzP4K07/fDcM+ZKPymqze3NtIXhO5P2SoLlPDcZ5dL/hLu8l8Y6fjxGIME2FvoG1sCoZnwQEraNzY02Qnu++PJLxXQYcX9MxdiIikfa3MxEmwljToYpmTqFCZ+YHAkiwzxh4sUw9HykMj/bVIBxngzxlPlI7UTO4xCT+geN9AVDPm4bGxvPCnOxFpP0rKyvtJWV5WKYzbXV6uDpUyfa0uJcCx2jtYOYPUl9hsy9MhwDQgfGfR7BzhMT0SajgTvmkmBADnj37Rstc0W7es+xL4SvPuRcTLPXzvPtPQ/D34br33awOrQpwcf4eSXE6oxemjB2Win49/5C/DoQvI5+h8Ui+NshLCu3HcbBuPW85jFuEDeBplE8U6VQJoo22nMM+HkeT8PhGQUOBrwPNIUrMA50VjDv8JyD9n8eD2GzXzqGv0s+/Y4C42eMPHy40paXl6uRAjgVPqXZYrpDoTbG7woCRmN2R+P7jYzG/KW2fn7SZqbjC6k9CI0/EOYJwoP40fgaU7lH4y3Et+Jfzc/PtvmF2TY7N91mZuKzTjtHi0zPBmnTaT/M/oyhO5G7tAfQtPfk6U5M2Vr8qbVch5Td+FWbBftQtlJ2ghwIGvyn4bfzjnP69Tj1EhIm7+GD5YD/uD28v9xu3LhRiAT3sT2NDZ5CXiE5BSNBPFXFZOEAF///lH04b++356vktYkwizoxKEbrRE/Ve4zamWWPUcsFSsk52KjrxaB7Z8W9nVivra3OqLuhydNcK2tTFicl9BrHpFEuaMEsD4w6CNTATAOz+msk15TRPFdlD1YxzXToORYB0Be0y39htC502uwWSEySOtQXhqZF02LVrY1SBlES1Z89XMeotdHDR148dzvmenFhru3fPxcrvdnm02APEMKkAAdgCDIazHU8k6icoyUf7ey269evtVs3r7YTx460/Yu0pw6FufNi2AyU1WlIUM9I6hkh1fnN2YcgzKkQFAXzTE9jWhqcxNPSSqS03I28HySUcdhDpE7uRsAwJAb092Mlv3cT6NR5z51QduLvrK7utHff+6BduPh5EXV+PswZ12d2droQv7Q0X2WiLEc4pwSmE6kzEdz03wNxh7/7fSqhH8N9xeHOWDR5MShTHZxPpI9cIKaZO9XfR/H+zr5wdr+S+nMJs/o/hq96UxcCe82748Eb0z+K2lVHbuSs/mKyahtOOn68+DzMjoK5uKAf7ldbKbuBu2jHpOfvJ8VkvQ71aQN9/Q0fo55JexgWLHigYBoO4OV/MWp11u7oN7/12+fu37/b5iJVJ44dbjOTo20hBBpJ46M6jKuLGfbqSOUdiM58ovHeicft2NFDcRdm4h5ESqcgB5N2IMBUcOUoRvV3mJUvpTOFoBwlXbkHiZ2h+0veHQ/RJicx8Vjb2drJ+08D90wQFCZHDAycRgfEQJ7udwbq7WKuztiQmSAp/uhqIt7xaP6lg4vt8JEDCWDi8qSt6enxaJrJ1BOJjClF7Mfxp9P9vJ6YOEwOWJkE//o5j3og7fXfaWevA/yt8jELGblX1zqjg+dxAtXx+GU0CUHwULXl4aoQnmkrDKpPntGPPfoUrlJf/l8lL49GyDsuJqqtOupdj6e2lCfBPWWDBmAv+AsooFbNqX/v3b1jYNLHtDuahZa7EXx4cY/Vcozt0YKG7Fo4fQqTjgbCYtTqpvb0TVtDe4QN/cPYZ05/6RyTOR5z+sarL7cjIdTTmNJ9QRSm6Kjyv/wOAkfiq7kAQUXwp2HqEHU25mMxphyDMvWzM5OdKdJQMXEKpA1H/R3gxuMP9voAFJjVmd/D0SXQ+34jSLRhmIO/Ojc3u8fMXWsN7fg9MOlkTNmgmbuWprERLme+6ORUW9g/304dP9ZefOlsO3XyeLQ7874bxgdHiLcrwxFXJkIggkaMxymiaD0ahGwopcH3fj/flwG+4Sg9ETzygxFXndOBszR1cF2BUDGiVjpT5o30T2D1RV39nOuehau6hk7Bb4LO8WjryfS9mHTvWXUWswRPT1iV7e7+wHfB+azefu5X9n4P1+E87T2KcCGt91lbuB98VDSgNML59R64i6apAp26WKdgUtW6MbTlehTR6MzUwXMH9i+0V195sZ06cbg04Zi8YxiCMOtIMQEJz2uPITPXhugbcqWEpqPhpuOD7jzarqyAvz1QnUpDACh8B3HOhXBIA5z6XXc79aXyPJa/UzB5Hqmj+6b81DBCzLr+jAchA+JKMnP8EtPu/dNfdz2jWWfR6Eh8Ev4xd2dmNj65wKJMO0ZPm/HpgvcEkbEueW98VKARkxzGcq5oNHAOTImBlfJ/49cjlN9Dcc8177BF29v9+cJzABwNc40F149ZMucEbvUsXOuccxCSS9FitDSa8EXd0sNe/L0beNLTui56JpTlG3s51yoATDuO7jPDU+/LoFHB5fDKALfSr+V36OYv/NDxngjG+2BKoUk9N7hHKira1FvaRZ1Oq34hf+dn0SzPFJ3+vb/zB+dOnjzaTh4/3A6GWaemQpzUNUaac1ZBSW46CYs6XNXtVeYeX21XUjha7nEIIVUl7eDQ9+EYOtePPTB0MsjuR4Da+zUwXqVhcr0TgBsQzRPE7kZ6pYAQ9Nmze8czBk3R5vAbQ37xmBppmpEURAxsgWVkNMySaxO5ViY3fqJg0OBGaecQ2nlkn/Rc/Om0j9nLL3uueEZxDO0Px0DAx4EtvB4+eVr9efwoQlj3uRJhaAHs3t/FMGHO+qc+hM2/3E1xTZ+/KHUrL9OUcEaY/R5DEJrNkfqCrAhG1VC4wtg0OkbzNybrsPd2Mc2z/lQJBAVbr9IF7w19hAv0KKvrvTxRfBCaP8kf9bMs5F4Fgd3vZ3/mndH/4L/7H5w7EV/yUIKDmfhg8Io2qbPQ4KUy83VB5/YArGcwcE85GIEp3ybIZVKZ/QIKvpzTaIGo8UBQjLf3O4+4U+0VEoJ4TSj+V4BGQPh3CACJIvhiGgDXUZXluZ7yGJBZbe29/0X7Iax2608ICjNEwCqTkHN0VO55sPuJ8FGZj7RN01UAGQLzgTXRBboLTDFt/fac1F182mjcyjNjklzvz/GdCT74u1+ou1yKghugaWPbAElwi3l2d8HDlQiBw9jFSIHzmdbzSkr9jbHzXGFz794+bQeW3m46lfer0RQw56k8u+eqRBF0fPf3gdPh+uWjKEnQPNMvFHMO2hSCiun6rQKw/97ro/+rtxgFJ/R2Ot/U3TZy7PBCO7B/toZDx8cxDCmCmJ22Q5IxRx5+ijBeTukBDQZ1rnqfnYO6upcm9i580fBwDL87I3xxlMmv0u/rHMYd2pVpGK5DgLPrXfJ+ua6hDmfwDHVgvOE9bog2MeFY+oJBJvIH7Vr5yxSpqkI2xsh5aLfqzkl5vu2hHaXj4b8dFoUVEvi5zgIRBtf6OcKOyeM6jY/3LAiF4NmqJ7AWaHsMofi9GyEeCqWxub5RweHG6lr3ozFn+lNw4zCwpT5tSgtOxbXxWxueGeoe+j6U4Rj6VTDt9cvx/DNfHHv3qnBF+jv/tmO4PjI1Ic0UvytF8DQSwkkKPwqjpstI2gtgq9HecFi2KukAk+j0uzRUB7Yz9l7jzzFqbuWsnb3zc2XUOa0NBUNBTBpOa1rsmjx/ps7UJTjI4U5Za8+lPP+7v/Xc/cALGm0N150JAFMouh7P2bWqK/1lDitAyzmtF2O6D748lF/g+6J4big9tRSmoJX+9v36u/eTMAx4ccChuiXdFRmNsQR0Y7IY8flHuChh2BpgqL/77+eZpejABYvLIlbY2t5sO1spO9sdHkxQpdBZKcXxqQRZYVKCAciBro/SB2U3v5WiSx3aYR1ihVNY1grack0x50IZyT1t4QtZDSWYKR55Ws8n5smZVu0Y6aWEcirvTozKiSYQGY3JGRGR7kWlJalden5JklI9BGIkVbpez+8doyPdH9UBfN0l6gspG5DYSwiFYVDeG3v1eAdDPd+uDg73h3qKmZ7Vpb3+Tm8zreYZh7+H8vzxZDe9eRQmSXkaU5oHcjF1xMTSQo6h7uGggXv/f/nev60NSFYGLVhID0xVcH/wV34wXBYugtG95Ltahr4UQXOWzC+l4JrnyOnfYk7F7woMndOma6VVje1vbFRQp40uLV8wNTiHTAhN7gADrfx8KZdgT4MPfR7K89eG5/o7/Z7i6P5zb3cof/vvKsa+J2LmI4zBcogigR9zMxrTU+Ykl8vBL9ZMw/4PAK5AzsNR0kM3pM/ee4qjnjs86V79znsIrIjeeyu9IIAzYJWhs8Mx/E08hqNr4tTjnTyqpLupO//3apguL9UbrtNgdS0wTiRaH9kXYjxFyDBQAiLDpKURvFaRDYFxZiYjwPV3Nf1L8IHXUfCFEAMRh99/uyBcDxq9j1kDPwHI36ril7mm1CjOXgndnpWOi/wLQGX38r7Sfbpeb50DOy26svKwLS8/iAuw2hm12s4Bd6nQ2L603fTcbJuZnyvNXfMf9rTq0F+88EtKY68M92EaDh8Ff71Em8e/r9FAjA4HwQscVJD4jPEFkfAFh63RGyOGF0uCRyCzM+Ag8dUYaaujS3td23vOuZRKCoR1hHTmcnRg+1FXEDc986h7z9/XqeEY6lAGTTlcdwyE/6X69+4VMEWc1BiC1jN7f/8yfOlN6vhv1umdQThyL2V4vpf+fBczP0h/1wAKPMDnoO3qkbwyRN3PP6sg0ONHIVQ0pPYf573d52aNecZBsEq49vr3JAqFKXetX2KNUmd+p4XAQYOOPyO2sp12zI8o/3RjrWZKSeWFVfISHkgJzsbjVkjLmSH2vFalZZ+3CMPfdS3Wk4D3QLo/6x2FYA39GISTgCgbm4Zw44rEVx7K88Pc8BN2734C5NUsFN1OhzATTcQ/i9VI54P0dKgjJURIY57xsLmPw4waADFDhi7BVYn4AEf7lLNeGMuVPW20ixhq3dPEVYqRu3/GtVGnMWhEc+gkBig/DGGqpL7nisor6NnTzIiwx3NVKR/J+7tPjVwFrrHUF+vx1ByB6AnWgPRjVL5Wj5bDvOY67qpkNM8hSny3wA5/1U5wUCXCDY7UrKuBX3pHHXmM4KkvmsVbCGGCiYBJLIBJdna3q/81S8lLeyWYSCfMAd0OLFth8MQTuc4QjgYnY+BNiQeR+oPZWImCO2/KDHQt9ahtb21Eo+V9eeCiUMjjH2uaYyy4UKbnpsNwvW/gKeZMX4PBKiwm5iwrFAadmpypUkybF8bC4GPxb0dpZLnnPZ96dDzXUgwLj8ZnrTxtuR5KxxtfeHsnOMIgaaEQrZEyc4X0NI7WAxPs/S7znMa71OTdIJ5JHCRf5RgIc3RtlBdz0CxQoZ6BQd3TVh9VwUAYtR+DRuvtd3gclU7Jz2dB2XPH8Ey1v6eZMIrnez0ppZu7lXgGG/8v8IHZO0NwoAx1Or7oCwTm/TBCTxF1c+7d/kw/+9t1v3sfQ1S/U9Q6IqAEnL8quOxatp7ba3bAg2uOfU/2zmmmcEjwU9JYlVIC1YYT7btXUX4FkoLnUWDejgbbWOvzgXcJQmDOG8+KnGrNlGL6E/HTqOhNWTmwPTqWq7YnkHU/8DsbdSyNm+vu5c/KoAz3sY6zoArTyl7Q2NpRhnaVEch7ktIjK8zQS0eKRr+4VtfDxPVsOF+prqmDoIM3QEDOQBwd6H5mP+BbSbfSzd5GJ9Dekd+ud/SmzZSCw2/t5A54CYn2SX8x2V69ve4uhSY/+HtgtO5bf/GvmAXSUvsAQV0L8p37fX3wmzgjc5/J3s1ttyC02eNIvOHF3SpBRLrsfYyKmKoZji/qTstWIEQ7Rz/lnfQrf3dLkv7CRZRAITn3DEGP8J2fREF4zuz8dLCa6Io2fxMWAtr7p8e9gmBcv8LQYGRW19c3EkRFm+5gUraha8d+jCRWmaj5wTVTapq268KvTu08fhLrRvPGPYmdCJ4e5RlxDe0cxszzzyYapTjLkjwrwzX0LMYN04amPcsSy1KWPe8WYwa0Ypa9Y0Ci4vhlBNdr9Tt9zk/MLcbfe3aPIbpWgbkA6tZzdZY2zCUkr997xTG876j0hPrrt26rt8PHHP/tY6hjOIa6XC+3IoXwDFqvEF5t57kwhAS9vrpWzBVz/0UdoFXChBghboLS9oUh4t6YuL2zzdfqTKoN7pA6HaCvGUepGz7yV9XNXCoYz71SBHknJMtbHa5+P+VxcAFGOIhGdS2v7PWl102pEtCCP62wbc+OdE6b6M1XBevGxk7b2gweuDARfBbVe1XyLO1Gq9FuNGOaTDtdALrvHAFNXPP4SZ86OfjKnWnT13SjmDTnatu13K3i+h4ecFDHfa9b0Qf38kzeDiOkilxEl9wkkWVCYOALBupIiCSGADXlDTJcp+FyHXJU6hiQVuU5aab1nqToRv7qBN4LFAowdaVgTghDTG9Xt3KdkkK47pb0tno7Otc7WEfuK6X/QlhMsxsNoq1qL+3We7n+dFeH92CtknrTP+84XKv+7f3rmip1+Bdk9dLhH5iqSv7GkLIO3KShDEcX+BzBsb7U8+lvfri79zcif/FOccle4SdXezlZazS4KI/CgOCEj675grRcf8YQ8Jr3dx89aRurGzH7mwmiaMTUn/p6SaXpk+cFQUO+1u+owXQKjB7rolttBafw0IU/Qorr9g4/lcrEpKEhJ17uQK5TlQ71Kamm6nLAAfif3VRCubpZqZaUQrTLuTcQW2K3CJeXXWdaB6KqEJOrvAKuoe49XPuNQYfrzwi8d6+upUBQ0eO5e88AT+UDYZ8vdQTJ7jEfLvX6+7NDWwNTOzz73zxA7/3+ThW8HID0I+Sre3BR9TFfFfWKbglQb7vgKLDAjeh7/UrdhMe7cEg9Vt/y8OB350q9NaQAC4b8frL3HvgK9vQXbBRHLb8p2uTyXrd6X/v7dTHFQrfdR0/b+tpGW19Za6spjzZjGfbqLcQ7Ur8InW84N7dQa6QmxqfyyJB8Nx0yyiBuSBep9Dt9D2tHxzDXcBGFE6XTrcSA172+45kSepanEPXsHlD0C0p0363OjAFqQCxUYthKTUBGDtIi0jYh4hnxUgbNy78oHyPvOxcynzXemQNBBiapvwPJs78Rq7SAZ3up+tWTQ/vex6T5q1+vd/v94ajLSiF70CCdcYffju5z9j5A2FC4B7R2ZL0I+gQjYMzqUye0gjGHOmskJQRQeiomREnfh1GnAcZOXB5uYbhrolSHEs6lBb9o4tk9zw2lX+9aEVxcV+ulehYhfdGuh7SXdguHyFnXog1THqdPFh1autPTUhvtSXzrgV6dUSN4idQtVJybXWgzs/M1vbHcvNx72jDpZF6Z2CtmcHEbJsM3eS7ntk8GZGLvefAqIWDarzyxsndwYfAOd+YJH31kItF9gAdUMWV1ujOkMkiGyhDC4fmhPD97ZTj3KVk6FmYNkTj/VcezI4Dt/YIDPOLwfmeAnHNDdWHf/ncQW0Sp372UCUVksOwRY5DUQkI6+Dgd7QzVJXqkcnmS94jU4cKIuyyDsvO4colb8dUexRTucn0gVtoJQosgQzFsOF5zNUWnkK+9XekeWiWwyBcW4wXeAV+IU/0sQo3Gc+sCsKuoI7A9dnYPwfO3656RFXVGlycGIEqL5W8EdT99faSe/C2RhNdcr77mXsdjfqfOJ8HDk6d53zth1K2tRPwpFfQF3o6fHMEzRh0bE3HPtMmJmeCvD354/3GbTp8n0+ZUL3vM+rjgm0o7e+VpGDlneHui/cBFqPHVLxe460JUOI0fPvpP/8EfnDNryUwe8CCgWTfWAcmb5sk0/LRtbctT9oVrlTekAYNgk2pNy9uMFJrdU8+MT7bJsfHq+Fg0ipk3CLW9s1WAyJ3xW/JHNH30QhA1NTOTtsAw2rYSLUMKTQEWklsTgyE950eR9gnj1TGxzhGpXKdN8iuMw/yUYg+xMIr2BQn86UIC5OdZprOSyvobuDfjl41OQGgIgDFT5+TkTMzddNWLKTDhWK49SqAxGjNoBaxVrCMjtIlAYzr176voOae0w3IE5ZU3HknfjKMHF7k8Mj4TMAKbodn0fSxtb27Lmc4E552JrUcfGZtpmwQoKMOUNKa84lpwHrIGlujk+IpGdjYfpQ+VQA8d01+BW7kAaW9sbCptB6bAup7KHsN9WjGgBA+EyIRwAQ2cpUPhz5xTnqb90dBkpxh6t63Gj324st3W1h63ew82ct7Jta32cHmtPXiw1h4+XG+bArIw7PTMfHv4YKVdvHSl3b5zL3SI7qWNYSptmsjz6DHAWBbaPfhIHx89Sv9Dh33/6X/0f46ouxHzHe2hcxWUBEEYigbgLAcnQbLKQtBKNIexEvVZfuH+gwcPgpSnbf/+/W1yfKKGGzHiRF6sQKMClSBtrGvFHUnk1D8zMRcEJZjJxd1os4nJ2WozNwumEUyYdplgkebmJh9qtRbILSzOtK31tboP3vKNdD0d2wlhBIEO9VmibXK29BFXBfPYS8B5K4yxFa6xgcTY1Gz6OlERL0Yzo127E4UXAtv7u513JifNm9WOZdpdwAgB5I/HhZB0HxvFINuBLv2LUGC47TD6zmOaYqytb24FvjwaOCyN0U8+4Oa2RDu4EbMlsAmsxVDRmCGoAESK5/DS/sJvOLtwtb6xFeZdLcJPJdA5sDDf6YS+sS4lgIHm5p37bWN9uY0+2WpHD+9/tq4LXp3n52YLr2hEcAux6d/tm3farZQrV661q9futVt318OcHTZD6nAt6o+abNOzM+3UidPtyJFD7fr1q+3TTz4KfCvtyNGl9tW33gjs823saXgpfamgO3g3ULK9g24RiPy+c3e57ftn/5f/7VOAjAcZ+8KcCIyj/ZamCLcUEhDIcxaLcXIla12bimZ1/WEYB4IOHTpczDEajayT42XC97wvIzuMuJWmQSJfameb6Tb3dLRM7ihNFGJqv5gvBfOqA3NsbkVCw5hWmc5MSf5O1PAZLbtvNGYnDLC5sRN4SPd6EYivNTM12RYW5sJUI21qWntP28rq/baQQOBRELuxGcSOTgVBHVnrQTzTZ8SNz0qr6CcmMmoCxoWFmdQ/0sfEVw0vczGetNmZ6XZwcS6Msd6mx/mIW5X728m9sGK7dPVOu31/s62u77STx04Wvu7cv1OTP/rCtvQjfbYryPLyStutHCxNE/YKzqV75CaX9s+2X//W19qBg4th0DBimPr8pcvto48+CsiP2/6lhfatb3yjnTh6pJh0J9rwUazLrdv32rsffpJg6WGb2rfdzpw+1r71rbfb7NxUm5ueaYv756NsFiKce0Ob07PFg4/z/vVrt9q9ew/alZwvXLzWbtzaaA8erhWPmJyESc0jiLi2ybx34uiJdvLkyXbl6qX2yUcfBk/32uEj+9t3v/Or6ftS5HglvC3PGmFIHzBojHbgHC/8vPPOx23f/+3/8L9+StWPRJVjlu1HPfITveFqREGc2vEidkECty+IC/ECmBntmIc22owJmV84UAz3OMJtTNoQaq29T4ejh8KINhGwDDbaKJp7ZHS+tLFtX2wAwZ+qjSBCVLk5B4agnWCKkNgGx5p+0wolmcEfcSiTefvOg/b5havtwueX283bd8sRJxi06GK0yokTR2qpzNFjh0OEkVqjbora3bsr7dK1G9EOd9J+Aic8kYOvDge0ZReY9L/M6Wg7eGipfe0rX6o9At59/6O2/HC1BO/0qWPtG195sx09NJ/210vDEOb14Ojeyk77s7/4abt49UFbW99qL73wctV7/fr1EGWtFAO/kYBUfjJCu7O10dsvSTQ0HXjCqIj83V/9WnvzjdfKAqxubLYPPv6s/fAnPw0P77SF+dn2W9/9bnvD/cD7KHUy+x9++nl7/6PzpelHIkhHD8y173//e23O1kgRwLn5KIDZyVIExayTtv0J9iOod8LgG1FGd+4th/FutfMXbgfny0VXSku+mCSNJuCxTP3kibPtwIED7fPPPmuXLp0PA67V4sbv/MavFH5GHwc/cqzBwUiUzPZ2NGkUzcrqo3b58u32k5++1/b9v/75/+PpqqguZmA3TurD5c1IuZkykfTV9ZyD+EiHTSEWQmR7Ih09crA6ZPnzbDQJ079N6wawffF3NHbj+u128+btIHg7UeF0O3xwf61GHZuIlowWgARMtbFlj6cL7ZNPPouWjB8X36+ns/i/NElMUhBcG09MjLb9C7PtzKmT7eWXXmhHjh2JBowkBjtr8YfOX7jcPvzwfKT8TntwfyVMQOPEr5wyjkymtqNd5oqJXnnl5fbVr74VAcqNHJ+Fqf/0z/66Xb5ys7QpbeaIEe9aIuzn2XIVyn/f1w4ePNi+/53vxv9abn/xVz9sK/HHzFk4fGh/+/Y332q/+itfbvMzaohWDOOtbu6067fX2r/4l3/Rrt5cK3N/5sTREiDr/e15xW3h+5apxxxhTJqa72bt1ZOYx6nJKJHgEJN+79e/3l4KLgRYG/G7L1y+0X70459GYB6mD6PtW1//evu1b3+r1p0tr66Vb4tJL1y92SaD14hAm4vC+d73fyNWcH8UEGaJxo5gLcWVIMzSTjUWT9DCE1ydBw+WQ9/77cHyVrsWWtuUQmaGBYCb0fjxEymLC4fLytnK6erVK1GEhHyk/fpvfLMdO7LYJp7Gr46wyO0+KWsaRRkmvRZX4ic//zB8cbmN/tEf/dG5sfhJHPh7cXY//PRye+e9T9t7H37ePv78Wrsbp/jGzXvt6g0Scz8cHqaNVM3OxiQsLRYi+Nfl1CdilBO+k3f+5kc/b3/zw3faZ59dapeuXA3zr7aFPD83M1v+VjFitN/9B4/aj376UfvRT95pV67fbTduP4gfstpu3rpf5eHyRrt7byXlYbt96267deteux9zI3DZvz9aO1ptO472R2nnX//537RfvP9pW16JPxezOjo2nSAn2ixmUxBl86utAHr/4Upck53AfziCdyBGY6pdu3G/vfPuJ20lJuaxqJdm5juK8COkEK2fXJJwUo74XDNz7eCB4zF/a+3S5VshzEwEK0GO2TuxBnaDOXhwqbQYodsOzA9Wd9sn56+35XVuxXStqj0YTSPwmY42nJldjAaLlQhMtB4Npq2ZuBCnT59qhw8vtRMnj4Z5DuXvE+3UqaMxq5OBS656tLY9unrtdvC6UiK2ML+Y5862ienpthJBXo+vfSN0fLgad2h9vY1gjrx74ODhtn9xMW0+bmuh8b07d9PnxwWL/Q8Ey2Bkl0QAcCJgXNi/WJbKIsaFKJCp6dEosNkw52Ksqr6IOXZjqe6XxTHUyYM6depUbWFkQxH1SJ3B925ik42tx+1y+vBBFM5yArTRP/mTf3KO/b0Z5vjBj99tP/zp+9FE99ralnhqqpiu0h3ReusxJzdv3gqj3GkTMblngjTSbYhSFCplMja9ED/lfvvZzz8ohmJirIgE6IGDB2IiDwZ3ReWY1RaCTrVPP79e0vgojv1mfNTRCM1IzNy+EIpmrogd8GEyEThzI620f+lgzNxEu33vfsztx+3jTy+lzhj+BGMTUwsRisPt1JmX2/ziUgpGCDFDhPVo7JUQSYpJHZOTC/HTHrZPP7scwplwQZvFpcg7p4PMQ4eOphxqSweWIhiLcfyPhlmO5N6LOZ9K5LoZAQv8cZV20t/gu23HdxYQHDy4UEQWLUrN3FveaRcu3Wn3Vyy0exIrMxb344V2/MSJuCInwnzHYx4PxZy3EPZOBFDAs1v+9Fe/+qV2/PihdvT4gZwPtuPHAnu0e89YJLpPG5tbTyKEq+VKRCeWG0XjT05Np+/2Vtpp1yLsXA/9nw1OJsYm4ofub4fSJ27F8spytN61PBufunz5xcpOAMriwFohS8UkWLO/gjhhbCyWbwpdo4UDE1dliiWITG+GXitRDKtRVLIH4pnjRyMUscr8UeurQpbwT4LlKJMHsUiXrtwoq5YgpY3+/T/+h+e2QviPo4l+9NN3w2AP06G5SMFSkNu3mhGty3taTMbHW497QJosYV6KP2PeJmZkzsbH56IpLrVfRCvthGgYTCrLenX7Th09drQtJqgwghG3KSZupH1+/mq7HteAqZd6OnHieDsVZ/vooQMJDsIUhw+XRMtdSl9shRCCNC7KfJD72edX2ju/+DiM9qB8OM96/1u/8na01P6YxSMlUHKrpNnyCWU3DGDrn/1h4nvxsS5euhozthok2rnkQHvrra+0F184XWvxz0Rr2Yfq2PEwfv4+evRY/j4b4zxeVuLW7ftlIUwtm4523Iqvu7q6HIa2TDwCwo2JEN6OlUCA5QRmtNHi/GR74/WXykVYmJ9uC4mqBS7h77Yct4tWwxBLcVO+9o0vR9Dn2kx8OtsWTdnhJVpIOooVE3TIkuwET/fu3WvLMckTCSwPHIC/uYKBZfr0s8/zzNM2E62/y8UIHNybAwl6uRcbEWLuh1SfNN3h0GEqTJ4HI2xcgVhPXBW+NVHEfl3yntKXgjMuCzrWgsXgnKDw1+/fv5/r4aO4F8fiqiwsTNU0Q1soCfqk8KTI7t1bjdK6G1ytlHZNvSPtzsP7MZMfpJKVVDJRTv5cJOTVF463N1440X7tG19q33wrUhyJtKTXnk33Yn4vXr7adgQebFKAn55MdBZGvREJeByNFm8wnYa8CFgk4tqNHhk+lgcLMBPpCL9IxCp6NS91Mpr57Kkj7WtvvNC+/fXX2q+9/UZ7++uvt2984yvtjbe+nJfmWptcjEC08u8uXV5tFy/Eh77/OP7fIeLYXjl7sr39lbPt+FILzLvt8FICuqnt9qVXT7SvfemVdiCMORX/9vFuXImbV9vqw1vxGWM50r5tbkqNpRxO1HwyPuOZ04ejuSIsR+baC2dPtEPxr0+fOl6rGWano+XjH25vLYcJEqCFgbZSz1YQvrL5tP3wx59Ec96PtVkKHvaCwX3p/NPlMN9qfvPhotFmI3BzT8Ooj4P73bY4M9omcn1f1F/EvOp+FHin4stPRDk8CQOIfpfTxs7jibYWMy7Ymp+dq7STPDVffjP+9cVrN9vm7khcmd34zZtt/GniibXdNhHti/n2RettBW8b22GUNhV3K3iJy3bn/no9vxw3UAYlXFS8IXCejyKYi6a8efNmLMla7s20G1c32vlP7rUP37vS3n8v/b5wKVaPlu1+f/n5qUNedmIy54lHbXzySRgzMHEbg5GyHGFyQTiGZzFH1sPlAFlf2wmyE9EHFg77l15/o73xyisV7Jw6eay9+erL7a033sjfRytnaDy5pGQz78YhN1ohz/rg7oOodWtoQujStjN5bjT3dyPFazFhcQHSOL+WcTDBozY5i7/DVJhzaMufg/tnq5yMeTt0IH7VmVPt7Esvx/eZz1M0dAgT/+v+w80qUYxp/3GeXWqvvXw6jH6wHVwabycOz7ZjB1Pf0mQ7kmjy1RfPtK9E4F5/7ZUEgIfbsaMHYyE47NFscQJF8g4ZDf0TEMhLxuMrHy0PBd5IdzQdQnUBk+u0kO5JmGIjHbPHlaT+WCzEvbgz16IZ7uVvpnEnRIlPLncaxquVm3lvdNQARTzpsTDPaNoIg9YczLSF2eBHVkEO8ur1a2GCj9t7H3zSfhwX7a9+8LOcf94++uiTmiMqz3nk8MFo3IUw7uOY7wTAK3FvopXW4ovzQadiHQWj0mkC1pW1jQRWm4E/TB8TTetzGVisPJ6ju2iYjPqRbjMn9eLFi3V5N/RdCd2X7yeGSV8vfn4pwc+V6psy4JOmFojKEg04FdS6X88IHHPU3OYaecrvqbEDYYz5trszHuAjs/visMecjuRhUr+UYEe6aHpmvJ2Mk/6Nt7/cfuM7v9K+HtNj387xSKLOP4rmZL6vXb0dyVoNXE9Lqo/EhNgclk+5FmTpwHqY60ncBgqLFjG7JoqhGIQ0jUfDzszNxwFfzP3cCCcYfSomSYeHLRH5Ntbs3Llzqwgv/XEogcqRMB8zPhezOxXTYotDvpDtcw4dZsa/1H7t136t/dqv/3o7GTdA0lmGwPBmresKPVajAc5fuNA+/Pij9ov3Pmg//9m7Ce5+2v7qb37Yfvrz9yrldD/meCOErBSe98NM+sAf4864vr6+GY1yoZ2PiTXcKr00zETHePpduxSGUDUkvfe7NrcNAwkwdxOsyXMqcPjZJ+fbj/7mR+0nf/Pj9rOf/bz9+Ec/au/89Gft4w8+DDM+rKyItI8z7frw4Vq7dedBwbqyslK4snWneaKz6XusfWlKrpCc8maYz9C04VLX9aPG9rc2o+lMUcwLUSYPlh/GIm61sy/ENYufLP95MIpgdi5afCx42NuuyL4GVj/oX5+bEUalC+IiDMIHd8rAyJRB3xEw+NjdDrHjz4ylPI30zMV3iS2p9JEOAc6uJCqfjobDAK+8/kp7/Y1X26EjCVzSiE7WMFYY9XZ8M4GNZL1ttU+djj8XX44ZfRQpvZ1g6k60rWiu8psB3LNdwp50QgRRq5HsNVKcug29SmrLJRpIqDxtGIrWZEkebXdzIZVzINcwJhfEiEs6U9p5amKs3rFN4Uz8vv3RzoePHqmE82jM0Hh8N5snpLkiwPLqSjTV++1nv3g3Wuon7W9+8KP2ox/+pP31X/+g/TC/7ZB95Vr8tgjGgGSCY1RtKnXx4yHccev23fj85xMIBP4I9JBt4L/WIK05mNHkfRtLOzQjbMeLyJcwwg0BMK3w0WaCx2jMzQjAI8PVIqIchFh99g/g/0+FSTGCea53Qhc4tMaplqaMP22LS1EEe1tbag+tbQW6srquJ83ymtGYd5r21h1ZlYd1j49porT0oDz10SMHohzmQ+cj8eGPtbNnj4buCS6PCLhYvd4XtNYPDCobEVEsoaWItE87w+OgVWtzZcro7//BPz73KJHe8vJ6uxlndVMEHeaw0x6HWCri3r27tYcnk878kf7pGSkHuVKLpR7nuv3Nn7SPPvys3b3/IGqBw73UXnn5xTDPVDTojQQTm5HQxwkk7J4c/zEsYSz46vWb7cKVqwEHMbp5s0b8fqL2q9cTVN240z785NNE7+crP2cnEPtXcT1E6/JvArvpSO5rL59tZ84cTQAVvycIAu/DBw/ju16N+bnVbiayvXHrZnvwMG5JGHF9fTWa3Nj4k8qV3onPPBamhTQae3Mzroxt18NAGNBmaQRJRH3i+KmU4/Hd7rXLgWFjy+TfCFE0YLijRpkIldn18p7G1OcSkN64fSftJyAKwfZH8F88cywaLcIezYEwaSJC+qiCh5WYadp9anosTHC8XCFm1t75i8HjUgLHY0eOlFU7HKVxKs8IlliuBw9W2v34lna0lns1jr+2tpy+bCQwnmwvvni2mPjBw1xLn/JgCcLDB/dyjr8YDXD27KnQeT739S1+YvoogB0bnYzrdjvBVlyxxACm79kqUzA9tzATJTCXAHAhuBxLe3E5Hm4ElocREIHSvnYwFu3A0v7auZFiTrPR0CaedH/UYMGdO/fL2o7+yR/98TkATSWifxhJWwmz1pbVYYTVaNIb1662W7dut8shMim7G4I8TKBle5eFROkGkswskoe/dXO5fRhGWjUcmYDi1OlIVaJj2utOtAlJNgpF+k6dPlKd2ogvc/Pm3QRh10NY0eFuhGQjwnEnrsPV+ujB+TjgNyPJJl/wiI4lWn/r9dfCjKfDdHcC361iIMn2l1861V6K+fFxibX15QR2mxXN/vAHPykT/Xl8pU/Pny+n/rPPz5dAzs3PRzAma8RJQGhSCldH2sderbNhDAMSNjVbXFxIcLNQ0f0prkIY/OLly2HSyyHebrQPzRDExm8vX5e2DJPRqQRwKi7QzTDpKmuTa0sJhF5+6WRbWpwNM0Z7RZvkR4TjaQknlwKuJyb3tdPB5+L8TPq5L67UfDt84GCCu4Pt+MkjEdiDNTxaH4OIYIiKDVfevr2c3yMlXDS0TYgfPd6MFVoI/k4VPg3YrMaNsFBP1G5r8Ro8iGC8/NKLiQOmCr/mWNy/H2UVRTY+PhN/dTXmfTGwyLNHC8aPpPWZ+ckprk/olT5Le8maGGCRnRmPhpfS4wqai2CTDyONZkfFbkZBxUURv8huRGuP/nf+8e+dM1MdU5oVwwTZOEs+DFPNJPAhJfW1iq1HYYrbNbnAPSPRcl2Qurr2pEY7pHGsr17cP9NefOVsJG0ptwNoTNPdMJqPQvCHluK7LITgjxN13r59r31+8WqkSCorfktANSFtlwcfDVnT6CJR/FId4vAfOxQfKB1dXjfr5mGYYSfXR0KsQ2GoiQhMNPDVi+3nP/9Z+ySCc/nyzWj6R5WL207/zEbib23k/fm5xSB3MswTkxYiSFWZYHH6zIn2YjSJCP94Aiz7r548eaI0+NkzZ9r+xfl2PQJy4cLFaIn75T8y9TQEDSvo2Yp5pU3NItsJA2gX8re2ojping8HT2/A0xKzy7zHT01QWEIfeBDXbiWL0XyvvHJmb8+uxAoRlANpXwLd5sczYaj5+anyb2vGWDC4troTnC+nbYGq0bLQN0wqU3Dm1LEaTTI2wXqa9NxNcXcrROBLSwuVbiNs4dL4w/Fto2xoUjPD1mKJjp84VH7teAJFDM7vN8JH4Hbiv9Z81bWdKLZo0nsrwVEsTFw/AzEHD0aTRnr55zXFMUz+JMH7VqzaWmCiMNfCN6N//Ef/7rkY2dxscXglqo+VY2wI0q7HteQhiCNpxSDT8VkjNZtBOkadjzbF/euR/GtX79bYue0gZ+IKnIkZsIcodR7L2a5GU21uREpjzufmg+gDh4LUyZjfe+18TG3l2tLW0v6lMOHhynGCYT6B13YYdkMaJIy8maDGPILjYQRzBm7eutHWAwvzJCW0ubbSPv743Xbp4oWedYgJ2bdvMpFsggSSmrr0t7aRjFDMpd+Iejta+WH8LHoPo8kAnDpBSx1OtByhMLR7/EgFkwfi0/pIxYWL0fIR3PoaSywAU//yyy+1r7z5RmB9EnfCeHyfUWXSDLxVAJU2LFI7Gvy9Gu1PqCX/+bFSMHLBt2/db3fv3avn5hcn26svnwluptt4gpCZtFM+9kz/hkEcmwpuR3KPwjFlcHv7aUzmSgRxJ3TE/PEFH21EmPcFxjPlv29tmHiyG4YDZ/zdmH3+/ITh3SOHKn/rPczL0t5PPGHXaIn6h3EHT8f3FKTuS3v2cK3RqbyLYbfTV0poM8phZYX7Zoy/qyC+8P6F/fnNyQv0lFPMPSUi87QdwVpZTxBHk/7jf/j755g34/aYUdB07MSx2vWYljRriE+yuLgUJjBUR+3zQfvIjXj84OETQcRI++jjS9GKD0N8zn4YdWa6okW+xVUMfDu+aoDYijadiAtw5MixPd/mQY0uAHRmaqadPX26ffXLr4chYlJPnqzRkNl0CjIlqGm5rfiS/DGRNNPNjTD5ZDvtra8uB57V+lKJEaVTp1+IQByPqY0Pd/BY+aC+arEbKbe2x8jJVkySMXhCwFzOxsy/8epL7UT8vOkEYr5LVaNrYSQpnpppn3+ffvp5uxcf3BTCyQQZTP3xY8faS/H3zHW9HndpMLWIa7NaDBoWbTNxKV49c7K9Hk06OhrxSTvqNHdgLT4pvN2NXy7ZfeLEwfZCfO3Fufh8mDECMDuV6N0Mq7jA3C7kI6hMMxcTbjejsa9dv1MMKLAKSNGCTxMrnK4kvUyDHfoe3r8fRbRcMAW48i1Pxr/dH2tnrJ3bIrB6EJ+9ZlPFb+QSvf56Yo7gSjAYzJVA1sa6AcAIZTFbGJTluBsFthn3Lkq5LLbNd7mOt+L+MO8C6ruh7508J58+GSu+bbKRtJGK+COCBb7E+MTTOL7T7YWXjrZvffsr7Wtff6N9+a3X2kuvvlBDZ+Zb7j5KT57GrN5aTaVrIdR6Ij9RvU6PpMOb7d1332/vvPN++8mPf9YuXboSwPv4cts3HfO42R7GHO0z5BoNPZ4OI+SjqFwMYsz71ZdfCGFOtNdeeaG98fqr7bVXX4yGWywEMNVGdKSvbPwbpVjXmS5zNOcWFturr73Zvvq1t9ubb36lfeVr32y/+u3vtDff+HI0yKEQ0DzNkWjFpWhI26hHm5Y53Awu4haYaxqmp9e4F+lU+ZZyxE8Co1lIDx7eDRLT573o20ygpwkkH9s5OxrtYMww82xCCM1kQzjCaxm09IqshD7Du2jW4Swql62ooUjpm2aCsmFO80gJYwInAwINvh9XkDg6Grv91A7d8q29rd34nqMju/k7ZiMu3a7swVasUDia/05jmlBSjBtlZPL7sKWPOKIS9iaXROnQ8LIYLNC9u/fb9QS7GKmn4LSdvgXCisyxK06MRmRdalKO/Gq6o13PrK2slpv0wYcfxeqdj0v2efsksYNphp9+9kmE83a8oZ24V8fz/NPFVDCThtfaz372Qfvgo08qsp+cGokWmmxTc/HPliba8dOH2svxiU7Gl6lZMdG+JnBs74yFQbciDXKGO0V8qYTxmPGttTDSg7W2Er9KykL+07IDs6QePtxOwCSlsRHpMy1tpogCQZNTQUj8prEgfmIiEXC02JHD+6NhTyQ4WCgm8ZURQ3+2QOc30W4YhT/MpNKax0+cick62abnluJe7G/TucZHMluJ+ZWQj2KMxdifqPhEDUfSSAi8vvog2v9ytD9i3IsffqXdvHa9Xbt2LQJ3qf7+5JNP2vLqw1gMke1k96/CVDthBL7hwQPz0VhnAvti4DP/gLsi3bTZxmwKFyoStBrNyUE4pPt241+vJEC9f/tWru3k7wjeanzeROUjIzHHYVa4sb59X+o0KGACtLoxNfgn465NxqwfDr4OLAW3ng9TPwnj+qyRnasxsxG+6bgLs/Fpx8dMUVyPEGznvvH82TBmtD4GZEGmfN8r/nI05MOHoXcYcDlB8oZJGBHixEjpYzgzB5eDpmXpKAJB3WyCxNEx/vJ2eBYNE6xFwxNUZ0qh7+qyGx97olyN40cSL/zJH/zTcyb4fvDB+fZnf/FXMbvX2lakdiZA8kvrowmRIFun0HorEvI3b8UfWSnTtBA3YGpqtlT5RnwI67BtZ34oUZ8ZO6Z7mV2ztEh7jYaJgvQAJPKjmaRPNtLpqzeux8St1oclXjhzvL18NpFsTFtpnyCKm2HI7OaNW2GcSFmQIUh5JaaSZliJv/Tw4YMQtY9mTKaTlqTMxN/ciN9lZpTZQR9GCLkH6xtrIS6z+6S98MILNZHkzt3UfedOGKGnrvhYt+PvXguznj//Wfv8woV24fPPK8l/OQHipwnI5HEPHz5ajGUytmDowMJce/mFU+n7fPpsUkci6jAaZuzWYm/5SxhqMT70yzG9i/tDwPQ1ejbabjvtXI0QfB43xGQaKa9HgfN4CBfzG21c6S15xLRnXi0TT+CYZXlmwY3Uk9UAd9Kn5ZjV8lfDrGeD37OnI9ihscGRJ2EKAdXWpiBvtwLPEyfNdzhW/rBAS1LesxtrBNxsep8Rkgc/WtE/QQ2g+Ue5jOUd+U656ckwZ4LC0F6OFs7NBzbXlYJhGRcTd0hXye2aq3EoscjBMDV3xNTM0X/yj/5759bT6K1bD9qV67dCvP4tJKMVU9OWrzLtLQy0Xb7C1as38+yd8ivtvrcUs0xi7t+5XchsYfCj0Rz8J6b6xPGDFWwcTIM6RTIfLhvLJnVmIS1Gqh4n+r4cf2WtiHrkQIh85lCbjCmTPzT2uxUgRMg3E03TbHKlJqpA5rEjh8NsrT18EEFhQiME3IZ7iaI/v3ilXYirIZF+/vzlaMIbxSi2Fy9TF21yPMHRkaNH2o0IyqUrl7jNJUACtPUIzsNE7msRwOWYKEIKDlGnAAgjiPiZtDUz3WM2TUFDgJ1ovvv3boVB7hVOa4g1jMlvmwj8NO+BxfjgYb5i0mgZwZMJPxfOX41ABqfxF6WdlqINX3nldNyHhZjV+JcxnwRSHtLvIDNMtC+4ud8uXb4ShntU9BMEr6xEeOO7HqE4jixUmo5lMke4tvkMk5tILbuwPzg9KVgMXk144StbAYEu4a8I1tOaGTVjiXP6eDBCY8ILvzQ8WfBLw9kFmzalSQ0KlIYNk++P4C5Fu+9fMrFnLnDE3YrGFJgeyL0jiQFkUfxeirs0Hfdz9Pd+9/fOpXuR8t12L07r/ZSHpnpFu5m5cjdm/EqCmosXriWSvdqu3bgZf1NaJBEaIBMhMlu3bl6LqYqkxAS9GWcaIk6dPBCpmC8TLU1ixpQZ/devX6lAw2ZZ0heGJW/fvxNEx+zH/Tu8NN1efTGSPp3OxfTsi+ZAg41oK+kbeUZajj96NpIsH2uOgHkBppl1pDxtD4yYRfKXjUs/SHloPVTcmAq4zOjfTGQ6UzObDkSINjY3270wFI5HEPs8mUdJogR0ltiImqejGTCnaF1bL0YTq8/I1omjh9vBxflo9nvR2J+1q1cuxuo8bDVsyyRCdo75ufkixrFjB6PFTSzm9/VxbLnbyxdvFrMu7T9QSfeXXjoZDXgiGivtBk8Y0wCG4Vx95TNahnIziuZCBDM3wkAR9DAUFSs99fKLp0s7muLHnMZAlhbWrmFjnxsy8Rmj2JreQMbm+kr5tltbq2nH5PfJwMR9ms05Wn3atLwwY54n8Hzpkr4g0aly7nza9MvcBjly0/q4R3NzcZNybz6uB/eDXzwdBvCJzPB3uSIm4Iz+0Z/87rkJnJFadnZsFmDUYywA7kaDbITwq6Vlb916WDk747okb35xOlK51I4ePRgfcKUt378ZJttsC3Oj7bXXTrfTiUYPHpxLBxAY8L5SEuaJI/8wjLAan09SVyrDfpgP4uOQ9sk8d+LoYnvtxRNBwnTwa/WjsXvLSnbbZsyZqDH4Km0lEc5kIFbNyInZl5yfi8m1YYMPinnX2q3JMNqJY8fb6dPRSDEnUieHo/X5o/MxNeZByg9bviLTMRvGNx3v+ImTIdzxBI3HonGPV5G2skqToLz6yivt5NGjpeVeDkMx83fiy96+dS38/SR1R0Dj9hxIgCYDwCjOz+XZBIbgPxLtZrIwc0+DbyUYuXHtbjQ9xno5GvTFSuRbDVH+aPqFSccnpiqnLTUoK2F17vXrN2rgZG5+oR05fjT1CdpGSyvyC62LoiisjmD+R8YjOHGPCIe8LnO/vb0Rq5BI+27qunMtdL+XqP52tG0rRp6NGyXXORsB3xd62cKPD+6TQqwrdykcGZiw1d611L1rEk/g34kyG+Gy5JHJ9NeEHVkJVtZAgCyKBYwEpYUnRv/RP/jDc0YSjKvPTIewsXW1bDhSTDqNgEhR2EaQRPgA12K04umTxxIUvBCpPNB2Ns3W3wiDjrfjh/sY7oFoTaZsvMyFqNH7BIxZaaVZjHocP3aknQoyF8xQjwk4cXR/e+nsiXYspqmAjV/Ma9oOQ0jYT4fRpKAOHzrY3nztxTwfqY5DTkXdCmNwxo/GdNMGpHN/fGZj/IcPHa7pdQjOJzty5EA7GiE7fvRAaTQfkmWyIXJ1OWY7yDIH9aUXzrRXXpRTXCgfm2uBwU3OIGhSdPKcTORCfDOTkefTFwvOMMiZMyfT5ivt7IsvtBfOninzvBU3QipLDvbkiUNl0lp8zvIvQ9iVlbW4VTeCu/H2xuuvpE6ukpWk0mZxxUL00qQhsIEOdRrNWl1di8uSeGF5ObGCmMA8VjOymN7gMsXy8yJDGqL9K11lClnoazvI27fizt28nkA69USZ0LQboS/Xh1Cb+O1Tk/Z8Erc0/ipTHo4sFzHBVX19r8xR4AzvGMypHGxcsGG1KzxvrK3Ul7w3DTvLppTLEesQ3JhV1kejIgB/9Pt/cC5dCPAT6fx4EOyLwfkbZ6c3c5gyBMFwh2O6Tx5LlH/2VHsxBDwcDXboYJgmWoAfeSpmpMxJCI8BMdloHO7aXS0lbbbpBDm+8XQ4908cOdTOpD7frD92aL4dD2MKmo6HgYxaWAkqJp2YnCoJt3ud94/FDzpuknCY81A0A+1ijuHdW9crMhS0vOa7VNbnTIeBc0/AceLk4fTN9EFaNVF8tPpTWiMB163rV6O9LhVxnoYZ+NWvvXomjO3LLDPBwXhgDtMv+GZV1PjT+Jt3Lrcnj1bbl7/0QvAzHY0ZHMavjLKsZP/RmP6XXnq5tOjSYs/pPohbc7+00qMy86yNORByjFwazHc7fvfNGzfilkRoTx6MaYwZFOPEn414V/BRWj8Myi+xTaMMiYkgZtRPTE+1/Qk+zkYonkZLmoEkUIN/Cxh9/c6GEoYxTU7ZjDt0K1bo/GeftevxZ6V+pAFlCASWsgsConIbFqbbTHCwL/GCSSrmH9TymJxlfMyKk4Y0zCwfHJVZGpUbIMW1GffrwYM77eY1cymulut4735307hXFKQUFdpjVjvjjP6Tf/DH5wDvBjPCrzBRw4dqObVHoymPRTscy5lp50PRUrTT0v6o+zI/ce7jX9A0RmWYFl92llxXt8bE0RGoEFFqJIyfiO5gzOOCVMdsOh7BoIn2R0vyV/rUOrteiC5HIuVbbSdBkTwbR342hFiI8Fgwpi0a5tKF8yWNNPyB+J2m8d28dqWthAn7B3PNxt9IUGHk5FYx5YOcVxP5rq6a/LAdazIWs7g/wVC0XJj84FKc92gi3xSQ0pmISZZx2NlebdeuXIjGHY2GPBmt4jM4TCYl0t0A0+UED6yRCSmGYK+GMPfv344POhUmOlmM6NlKweRgsbgtdxOR04QvxqpoA2M+jfbCFLQf4vFxaS2z2m0Esby62q4nZuD3HTt2ND7pUhh3E+cH9vh5wSM6s5AW1hmDN0fiehj71s0bNSBi0oqVEAZRaP6F0CkEiCuxVVkJ2pt1qw1F0lnpKdG8IddUHBxEUOPC+UykQ7bCwId2pZhkB4xurYUpV6Px19Zo0s1KZxmdsxJBNgTPEOr65NA//Id/7xxziriiLx2Qr5wK0m2+sBTtORQ+jahrYWEmPo/of7yYg3Y3AcMQppGKqWhkSKUaukT0EZYIVBgF040WEwKcI04SqXZmiQmi4p/GjOhXaqEsYg7MLaSJE7hEWr1jSlqqKaaXu7tw8Xx+T7SXXn4ppn62GO+D999v6zFX1q4zWQIBAZNZTaW9Um9N84tgLKRvvi16Iu6HcijBVH1/Kfgo+NLYMC/SDLHPPz9fffnSl9+Mhl0IfPw7OV97EcSGREshloknMgKVa71+rRjt2PHjFbAJHBGbJpTq49KYkri+tl6pMYEppqygKzSCj/qKXIqgrrRoGARz37l9O5bgTpRHhOz4ifiIIQykF5OiSSQovmv5r2GMqxHgi+mDaX98ZYnzl198Ke7PsUobLsotx72y+4iZZJUDSDux1lESieqnZlO5TEjgj1an2WVd9F96UONoFw3RYU6/zd0IklK6C1kLGwOjaZtcQC6BKYteQxf8MPqP/uHvnssbxUic2/5dS1FZVG58pcnJnGMepWwEQZPReMaKK3kcgvFN9J2fVMthgxDMXiYpFZEkhBOIYFVBA4T5lHWNEYfDS9NyB9J2MQHNXnAAVfTJ6e6bUmBCyFanybR8GMwhKW7WFGQb0+fcM4nSPvrz6FE0SvycpZjBU6eOxU3ZH/O9vxjRNLdT8R2Pnwhx9s+3GZo9roSJHLUNTDEEaxNRrhnlhvoeJnK/WpNkBGKTCWK4KDQnWGtGVN7z2+4uZmp98uknpTFMqTsTLaUdwuodAuhMk2Bmw6dnzyYI279YeOy4gUH/KK2uFc3LhR+5y0rjJbC1Lu1wtKFKBZ2Ooi9CBXqaiyBcunSxNPLhwwdrXZkFe/vjlhisERgp4L9963aY53E07JFYlPGa5ebz7/sT5ROg8o0fGUigVXvqqdMJXUOfcDW3IWwRfmVlEtmnjclpO0gbhInLYRlSYDQn2PsGNuSV+bmjv/e73z9n3mTfXjHdxzB5GFFqRCKq3bCfdAAfk586FnOXcCrP9cjQs8wJBsac0CI9EujKxwheKmVVUV8u67w5krXvvmfTHsYkLAIYwoIgmMFveVTzS0szhdlpHvg20KDTRmUs8rp8+WJpZsy2kAh/JtrxWIKowwcPxPzHCsQSnD19suZlHj4omFqq6z6Aa7eP2Tkz9CNWNdDAFzYKE7hLUNKJILMsTuAx6+latKIZVGfCpDTBvXt34nOtF6Gw0k6QfO/OvXbxkvzs9WYt/FJcgLMJxg4fMbwsmGFVBBpoHH/05p16Fv5OxuRarlyTj4MjeJDAz89nz9NsvndqmfeFzy/kvfH4uqcqW4GOgqJKVeV5C+hYlDu37rQrMfGY1fKZEydPRGMfKIEp+ocWkvXa0QYGdP9U+mmCshlT/NnFeZOajaQJvsxJEHtEueTsi4gUFzoT9IK3FMuTMKIRutkwoM/FT7eHUTD3790tF+JI8GKEChDrsXyl4H733/temDSNmASRQoI5sDU8F4QYZqstt1P4mGlFa6GV6Xx5JtqJJhvSJwDsnSy4ci2A6u1eh/u/+FBGS0L0SvKmPkzMl2PWagQlz4v4OkFMQM71IGgqEY86XYMQsoBpjKowv2bXvBANNBvXA0LMzvdpcKs2MaXpdT2RPxpNaQdjO9+BIf/FxZB/NXUR49QXpxEr9UO0PF/XGjs1GfvSxUsRBPMyXwiD3m0/+9lP2pUwJMRa1fBZApEr0bbXohmZNVmHV157JZouGikE9BzG6P1JgJ1naOc+3LtQTDoTjVXCXWhnPruFglCksFMI3Jg+abm5/p88Fc0ePBF0I1aiccwrJffg3v12IRrXDLYDsSQnTp2odJ3kfH2zPs9gJoMAKMVqjQt0Dx2O5p+ptowc0XIYzeQju48YjibH9SnLQMdCUli2WRLdRxoLhyyqyd+YxNTLrVg685W5HPLX+kyjm7RtcxKz2EamJxKopEyNBch0ODKbylKxgdggZTe+1PNlGFuuGdrRbqLHR7vx9bY4vCuRzvUysbSzYjmEv/uyiJ6PK40ZxuBzQHjfsUTeTl/CeOmU35hQQBGchTidmApmR1CL52g4DG3tjfxm8FTaWn2KtoaNyXymez7BluHA0bgVNbcy7ypskZEgRRu1ajTXvNtdi0BM89fDmGs0TBff9cSJumcpBeJZCvyjH/0o5YfNGL8hXCbLc6+//nptiuDTM5GEyhPSTJSEPtbeAht9woadBPULDmg89TvXBrohcEQmeEtvc/92tPWNm7dDd9ZsJtH9TLC7r5Y3j6ZtZ4xkwvFtqyziT5uFduxEGCKmXp5cgLobhbQVv3A3LlzQXUW8MiboSvEBCMPNlhGtxrdfSaBjvWVYOSUm+inf1NAsIV1rN67fKgv3NBaQHoiUtH02PxuTuhop5tc/E7WPnTyWcqK+HTWRPkzPzuc8Gxqn9n/0x3+Y6J4fYQRCEEPLmCUjBTTeplJp/3DrF8UHBopoIbwMAzPUzQPpTrcCKdNM2phBTMhkOHtvM8wE4dYH9ajXWHMYOAza66W10qkciJjXinCCi1LRecbBPBgCNeRoTZZE9oFI4YlIo8yA/GFku5DL5CE67Q3x4IWkmsHjd6Rbu6JYqoBPxSKYGQWR3Apr9csVCm7GEhAdOXw02uhImPVYRaYPTNmLicLo3hGdzs8vtBdffLG9kIDEbHRuinsEl29W66rCoa45aGeaFCPblOHO7VuljW/bsqiCvGio0ACQcLO99bh9duFSu3r5epuMZjM18cTJ0yVocFUmP33AzzZmu3L1Rg2GHDhopO50x3W0nzQf5kc3OzRLJxkI8RlHWnIk7dJ8cLaaCP16tN/+pQPRwjHNedbW5qmqsg3aNJf0fvABT/op58ulVA/Y/eavCrJobhZAfyNWwQU+mwzO7Qm12Ub//X/4J+doKZHiWExCulWMKKotGSnAH8VsitjSkfQWkpghzE3q8koA3p93QvQAN52ghb8hbzczOxcixMCnVCopHafuIQDTPTF9jyZJD83QtHTBNjXmpIYvwoC0VwgZDqt9LRPZS4VAViE+7+LdyzGpN27ejCk92U6fOVvtmrNIu2BpGtfWiDS1DzNgUoJpkRpGIeU++EVI8nDuW8kYwiQwcalGdmLqRev6ghhLYQgzuwQt/CyuABmy0Re/6syZM9Geb1QqajF/Y5yCOcy2HatSxA8OmWKevIk2169Z9bBcAdbdu3fb5bgPly9faneiAbsmi4sS04xGhPfK9Zvt8zApmA4cOpgg7oW4OgvFBMF4rFuEDtyhn3mgFy9eCV124vsdb2aGtTCDrX1MTLZhxPz8gVo9YGGlKY/2aCpNGRqYYG5VA5yb+2kXPHs+jU7MpE+dDtascW1oeqk0zDET37Xcr9C/lBlJ1eMgC59RINwTGpg1sXGeFa7W+9+5nXb+5A9//xxJtjQEgXS2EqiRLiNNHHvc7pn8mUrt1tuHG2vNNv+1NFUaC+GkRDByWCKR7/7Suj2Ki0ZOwaA6jOHMoDJcaeJtfVs+jKEDfCcbSKxv7uSa7R5juoM0kWwtJYnQ1GTYEN1ED89ZB2XK2JkXXop0709HR0tL0iJcAQyhD5CDCf1U31j6g1FKi4Tq4CocpK/1/N5vqzL56wKV2qM1/eef3bu7XP6naJvve/zo8Xb8eI+umfhUXMKnjoKDqxThof3LMkQ4uBG76ZfzShjUuTRhDhOya2+o4MRWlt6x1Y/g7Nbd++2DDz+pGWj8w2MnTpd2oxVpSIGHdjVjLyow34r7sRm87F88EFN/PLiVqdhud+8txw1Yj0XYyTP3I3hRBIZdn4zUvXQ1CmK2fl++cqPOke/gfrfde7hSi/msq7Is2opS6SV5Wysq0BRvsNSEhaaFa6FxqFGMak4E/3NtzaSc1doV0VwRG/KO/tEf/P452kFFFanlJQjDNJiW9CKcEQWepKiu1EV8kH3RvhsxWzOzC+lQGgmz2PLbFiu1AZX3wmy+emYHk7B+MZ1tbAzjTdpMLExs4katDoiGw+Q2ArMrMaSMjtgANj5g6udvWV6C4WtMXufTcd+rvHz5WjHe8ROnitkRpcb4AypYAkoveWgHowd5mIWZkrZZr40QNop5aEaTPPiYG5bw5r71PSvL8buLuYxv7+T5rWi87ZqYol6+3Yz0Tfw37cJTTTEMcxtXV6/3tuLnqpNpdVTgmvv1OZ0UqZ0jR45GG2M4+WpzQg/W9T7tbazmKFy+fCUMdS/+YepKOzRcLXbMb0x+J5rYhhGUCbgw2qXgyTtwZYONTz692j786GKCzivtwoWrCdxu5bd5tA+CV8w92t5976PUuxG6LNZatE8+vRiTv9NW1rab+aQmJNkT1qCCqY5m2XNfrBq+ayZ/FESna+Kfmen0OEoighhejeBvVX8w8XY0vRWu167dTrlZNOF+jv7h7//hOdxey0JCsHBe/jPCIyCyinSmdk0eSSU1n9TnVCIxnGQbY9Fw29vUNLMaExmG4zyTKsxXW31zpsMhkGRu5z77FsWM21XDWn/OMdfAdDgMZuY/mNKP1Cv6jtMeU8BceW5qpjM1zRROqKDh2vXrJf1cEkSyGZfRFru58TNlLioAqZlRq9EAcSvCNGvxeVZWVtvD1ZUyt1wEjGThoIT6btoktBYF0kTg6w5/4EqfmGl5Pb5i5XpDnPqAME1oHkRQygSWr00FwC/q5E3uBAWBoKzX4JfKU/LR+LTWiEnTSAHJf9pow3u0v+2O5pnSuYXIw1gJCyYFD8372fnz7ZNPPi4GqDH1wHT9xu0aOmVlZub2p//m2prltFsz4JhbloimPRxNu7K6VvNaKZf5/QfjH99qN6O5J8bnqt2Tp87Gvz1U+VVcZ18Fbo/1a2BZXV+tflgzdvDggfRtuk3kPjyJQWxSXP0PakxIt7GIubqWci/sz/NW8v7u3/v750R/NtG1taPtFT1A9U/NzNfe6sxzbQ19fyWqfS2awB76dkq2sdXtEELgNZ1378dZ1lFJf+tTpKmetmt5xgyr3dRxPpJ49fqd2sXvqnXw+S3gMU/UpGZaw97xd+5aKx9kRpr5TGZgWYn62eefV2csIqP1pZ7e+fm7Mbu2FtwohrO++276IoneGU8At1tEFD1jzgrkUs9OaTijHLIB4ShGiMYtRo8bU448pHY/iv/K4mAKmoO7wdrYoidv7Vki63eiQWPaae+tTdqXkMZl2nMXtIXZ+PeVLgoNuAz8VUdZsbRvkID2FIAx45h6bs6as/0JNGwAZ1ZWgqBTp2qJ97Ejx2JNTlRqaC3BnAWChpQJNN+YD34lGphCWAwTHDt6KvX6fuhYaHevzcaKvfbaa5XGmkv9tWT89t3AsNjMT71+/XaEfDNwxb04frLaJDi2AmWdKAsxxP6lQ6EDbbyT+5aAxzLsn2826ZX+yyPMWixsfoRp4RuOLPi0jDtIb4cOHi7FMvq97//dczTajZsh9jsftPc/+Lh9+tnF7g9EbfsSxMzs/nY56vcv//on7aOo+s8+u9reefejOOzXijFnYgasRvzxj3/WPv3kfNodD1KXytxeuXK9/fgn76ThlTB6a7/4xUftF3n34sVr5dtc+Pxi6rhTyXFBwdGjJyIwYzVJ+Qd/85N08mmAPRLEbLWPP/kkPtiHMS0b7VB8PuvRf/Kjn7R33323a4BoH7vHVZI4muPAgYPRQpZO9Gi4cn9V+GkECFN1X7R87pQ6FxO5lrv81yBP6OrbVdyBbrKl17aL0TCCYVnalA9v6K/7rN3Xl+8zP5fArG9u5By3IoyDESvrkPMG1yLXrU4oAeKS5AwODFR+XK5VVoKQlOCE4BMTFTkbYz9oS6P9C8F9tFyCN/simEYoU+C9qZhaCxAfhAngwKw3wdMgWJbKmIr38isvpR7B1GbM7rWa+lefAg8BTSRnsSgKQawhZv0ibKJyw6eETQ7Wtjzr8VHNszCSNy8XG+1pkpBP1Qex3ezHcooh4LsW+aVu2l+fMfrod7/3B+fsDfqzn72XaIwDvhhzNh1JsxnrrYBv140D7fqtB2Hij8K422EOn0Lh7M6WT+mLx9Y3fXr+QqVPbCLh0zHSM7bdscyCdj169GTV54sSwUlpMJOJpYwOGZrLmR8mCuR8f/rZ5+U424bSCsrPL1xMlHu7CFvr+fk0qWM2En7q5Jl2PFrl+DHzUJdKugUYnaACJQwIAfK3BiZYJyNqfSKE+wNj8KEwB+ZhmPm8uV3MShtjUumYCvJyw85x0jIS4eH5Yn5ZEYLBh+VacDfU0QOzCEEAqER5GNB3SeUT+cD8VgFZ357S3F6/4/9xUxKISLnR0HCnPa0QPLgwfm5UiaZn2hcSyEn/HDkmiDveTkbzLcREC2gFY7S89KGRsc2NPjvJ0K55Goac78WnvXHjWmixEuE0yTzu257FEQAZ3rYaYjv9k9kRzN25e6/wSHuaH7ATYYyizH1pTVvTx50xw2pKrjQYCu9woeCK/+nDGdoygqXPPggyeur0189Z9XcxmpP6f+NLb8Zpj++T39IP92JmF/cfLia5dsPOcGPtxOkX2pmzL7dDec6HHA4dPFq5Wp9AEUzQzDZbkEMTedOYtio/c/alekd6BiCkzp7sr7/6eu3LJHWDODXKEMCt8bYdznxMF6m7c/tGtMq+duTQoUTQR2sSif05DQMa42ZG5mIaRYs0B2KGPQtpfYVmmIN2CreYADG/5/eF55E6z/DNMbAUFYuzr5BsXNnImLyw3zZ5oMH4iqUNmSsZjsBW/mmYzxlBtzf7ClaanoVRUIf2ErljZtqE1iJQcMBvG6J7Gtd1Z5Gz9vy2TIRCuHvvbplzgkdredagxcbWWjFtpXzSF2lE+OGzmzzz4gtn2qnTJ5o9ssysN0NsbdWS8+3gLPCEaWnWu7fvBF9GkCZrpXCt1UqwfOTwofiY+2vjjEOHl8pq0e5mb0k1yh0TRjlwNDUWHwyXgjEKOBn8WHQHT7YNMrFmnNVL63jDiGRNRoHf06ffPmdITWT90isvtIOH90dKxpoNvWyzeDAMODk1H+24EV/S7nWPw7RLRRAE5XsdiOldD2NxCTbkumKGbBJrt2ZMfTv+ooDn7Isv1ri6lBVJvXbtcjo/1l6NDxQubO+//34izQ/bysOYDJIVqVu+e6cmEZsKePTI/nb21In2itnvC4vpwOM2HQmdjKnp3whlYqWKaLu11BlTSVqNR1OdgcbcSH7STIg1E3Plb8tYMKYdOexPj8gmyxgGxvDlIqQOu/PRPBi0zy9IjWF4mrCnU4xZT0QQ4teEC6XLLOnAKAIPiWqalKb0cqrswhTcIDCCmVTDzGFSgZjoXmU0rOuCJe6Mo49CrRdMzDih3NyyK16uhcjWVtXy7Px+ZPlK6GX42lD35MS+CEOsXczwkUMJaszpPbKYv+3dGtjS5sSeQG3FqtKiZ8++GHjGorjuRjkttjfe7BPITTuczHXt3LLCNTxicaK00nJcRu6Wb3cRMmk0OVyWZCpMWV9j5qPqZfDd89OJBMQA6S9cj5458/Y5G25R3SdPHgtTLjVbjWMqplaS184fNrySFngQUw4Jd+7eriE/UaNRDsi/eOVKEL7b5mJq7QEkkhZc2Gdfw6dOnojf2Hfq2Npab1cuXQhoT2Lmj4UR+kZZtMr8wkzNV/VZG2Ptx44diqQuRkv2+aZm0Jg6JyJ+FA1kgknNmnlEC8c/pO3CiK7x8yC8mCDvVI41kjscRq1Iujyo3VVMe2OamC6I6qZUxN4j+NqPihtA1SZ6N+TXZ/T3uZbW73sOM1WSPnXsbGOiBC8RZBmTSldFk/uUDrzQTkw6xjSWX65HBGfwQ0urRhMPM99dB4PD52hsw8OdkBrD0GAxlVAyncnc2FgtLWtaZbcSPV1mPdF67tPZ07NjYazFBEKnYpnsTWWn7+A5FtBGEAY+uAxmvZmxf/ToUnslSm1+Nn54Mb5g2i4lDyp9aZkOOj1IrGEUzpwIuORuyd86m4BikzYKQV4evmnhYQoirWvgYfSbv/L3zt2+cytAREVHy3VfYrt9kgDo/Q8+aXfvLofgvoQxU6keKpu5tvWNuY6zCVSkFyDHbh2iXB01G+n+vTvFNJb62lvddeuRYuCCtJU8fzn1jrdXX305de2P+Z6qSSC+bqLu+TC0lZcL876XhEA0nI7JPZoPsBXNZ0FfHPDwjDOm5LAjrmLIr3ZUSYcR2zWM2hnJ8olovDjr5S/mfakd08eYZcwgqq7PFUaTQJ5onk/GfGNeguJdQYUvAZbbEpfDVuFd42GgMHIeKg0RAjKD8GgiDf+MFnENfIKemuybZ/mTrjljwB70Pe39jvb2myViwmuH7jAwX1O7Q6agfGv4jr+LcWU8MA5/UdG3PBryBVd50nB4bY2535qsg8H/ocQpCcLmYlVDG7PefDDsQPzWo8cOxrVhwr1vAIfl6J8jOmnb+QWrjY3nRzi31ysnanMKKwy4ZyfCbwSF7ywOqq/3BU+CMPBX/piQnj7zjXM3b95INx63Y/FVpCkQig/qK7537y8HCfZxP1hzEOUALeE9euJwOx6/w3KE2SCV1rp+9Wr5MmdP8xG747wcLS0CFOHZlvAwTT1uA7O1djORI6m29gjzMhuL0aL1jSjbdAcq5gUVEYmG4KSTxLX11dKYfBmapzbADVP1L8mZvMJ09iCiNE+ecXYPo2JQjNqj0pi33Kt18WEoE30J35B4Ls2ZgMSzAhYSbyrcwQR5C3N7XwsJpaSKagJJzSqSaejDw7QwQgvkzDiivW2pwy8WcNCoBWPaMQlaNP4M/jAhJtVHh5SU63k8z/dshPs9d9ozBfqnnzIM6ivtSzXkWddobUygb/Yq4Gf3rxyyLJg+9fkj72BWgeihQ+aaJhCL/7p/McHuiSPlGmA+C/hE7YIh2QFLlUXzfUL7vigfE3vSL0qHe5Eg+djRo7E6c7Gs1uXHuo7EgoTN4dmneIx2cYVsrzT6rV/9u+eYFnt1QlhtvqpTeclWfdeu30xjfeIC8wExHGYN1k6+YR6ugnL3zu1ivrNnT5frQPvdSnT49OlOLcE4FuAsMQE0pl5dNZFiptls1Ye/PMcV4EvyNyV9d+NLWSBmb6fNvYkoNBnzLMoWEDhMKEE8kueg+WikCGcR2jxUTImAiAR5vrqB2XwMApHLDEVDYZKyFtGipZmiIY3YIJgJE5WfPHKkhj1tOqwdDibGl781KofpFNG9FA1GIGRmnvMNTSq3ocLBBBxcBO+yZhL5AjITtsGL2TAhBvSMpcTmCRBaI2BglaPsAod5e7sDw8IR7e0QCHaBTNC297w98C1dZvWWlx8Enz1o9QzXgH9tuY6VF1ZdzIepDuytmTch3pLziYkIU/Bpori9o8w0E5DVEuewCF7ZvzgbF24xSso28Yu5NhucxbWb75G+4fI+YNQDxkh9GNVgR+D8+tvfO4fB7t27HdN+p5hBmsWOIBcuXoz5tiNwHOsgv2+s+6D8SemKWzeutlvRhokcoikn23J8yo31lXYyGvn40b4K0qzs7a3VWtj34oun25FoUisBBU46Y82UMW9pM2YpxrEYNdYuQNqns+cOJen5PLQZLWN+ALOH+Uor1iiQ0atu5quf+Zuvo6PMWEWSYZqtML13zIyXxFdfnyVvp5YgOsxY2+aEuLb3FoxgMAZNtCoxXss5UlbDKCurlns/qMDAcw/is62sLsfHXm7LObsnk6EuPqJPyrBc5ltOBS79kGvFkIp9P0X7mMwoE4GRUjPP0qTgSoznmknffeRJgCPY6qNYA7MSRgyPqQsX6c9wJli0ppgAww8uiNiA32y0TWC273GCnCgFNKl18WHMoDzEig8eK1jr9r0ZuKs/UUamMYbcEe4IYhjbUmV/15r60AmeaVnaN+CGSaPk8rfZV6SDIuKb6lul077+9V87Z4cRi+e2IlGCl7uRKsQwumEZK7PGN0zfA+yjdC4SGSkgRSJBPuPRMKUPZ9nS0fKMI9G2iwvWPUUrjJjQMNvO2Npl1sdlVwNLfNtIo29z1s4nQU6tCI3Z8bukGGNEc/e1SQIgn3sMcsNUmESWwDYufNX6nHeICsE1DBpGRSh5SGYDAa23gkiEseOfQvNJ/NMSbj3e2UqUv1wW4PrVK+W+2JKn5sMm8FgLQ1oQB7YtUXR8MMtzKwUVggkCuCDloQUGka7FagYoinn2mKSCs1xLR2MVeorG79K2XJgwBndHwCPRT8PVs7nnrB+0vk9R0krTwYvUFfNY+EgbGA+DYgIMqN8mcQeE0LbDg5Exrk3ZTPJm5sELS/AGNhkTfqWcZW2Glj5iOu1ZwYtWInMuFdhqdUXaKusYJRWeLXrPYsz8IdMidciHffTYPg65XzDEh89Zu33CUR9k2Pc/+5/+L56SUBrmanxKE1ltg/g0Md/x4yfznHml020h2hShaNOwQiHAjPU5CEkrfDFMQauU9EYjMVN8HWak72tP8lskMbVGakwo5nNWLjBSY/bTk5hvU+ogjg9lFIImMlwGqUaU3DMqIQAKp1Z7IzHdRscN+62sLadzrsdM53kMyoz6qANYrU+isaR49JUG1NbjwKNOZpHXMRatYM8lAqBt7QpAzOpilnoA1gcDUpVgvzQ0XNIWZmBZ2jt8RWMnGqv8XmvKSwPGJ01b6lYwtTr9xsCYwh5cVn8aS7fnUqfN41iaiRoAoPXh2TtlUdIu307/63sH6SeNqW5aksYz+NBxu5dDxlxhMqk673dG4i7w5bt2LjcijGPB4UwUD4Yfi9BTDBh9sAL1XPBU5j9+eDBT6b7efkS35mPY4tMHQbba1OxYm019hnoX0hdpzzBAvadeWZJ9/6v/5f/mqQ6qXMfMbpfbM5MJIsizVAqkYS7A+e7OekyWbzgZfrPTBwTRcuVv5Vmz92lBe9LXVyTCTJUDDDVLOsJ8iK5jgMYU1vIgXnDzrNPEqUx0iAOZpntpC6w6AW5arHblC8PXnv/RcBxvGzhY8ajdjsC4CLlnqUcxYyS8UlS5DvaS8BDJWqdwSI08WR9lFhGC65f7tW4n7dqIQZBV/YjvBn7tGD4l2LIG1qDz732FpOPncXAcXzqlfND4pT5X4/ogLCZHE1zCov+CFoMmzCAfM02n7z3tBQcOwuJrJWA0PGzff0qFz+pakJxnt2sSNybHNN4FY3eBzKSK/5q6i9bllxKg7icWUxOOIK1m5/Ob96yBMigVWteokXrwlexNLSVJPQOdq1661h+jqTNuHT//QPptH1wz28BbspN69v2f/sP/sJhUI7jXhBASBDlVmRdyuIYByySnWKMueKntACPJfZVgX58NmPKpgkTrhUqCmAFAhkmrqaqzSxYVpC0wOOssBumIpNlyvbJ5gTAE77CmA3kOgmkKhIE4DOK90gKpHCE8U0NsQSA4hjVMUSthyKnyiSXh1+JPu34kjKmO1bWVqtcmD7S5vu3PPUKif/aaXzR3NfDw39aioTqxaSQz2tPXp/GZw8jyx/DsPg1IS5oVhEEtU9FvdXQfkisyU8rB8/7us5+6RoY3woWpMPagZBzo5W/zEfRhmFElOGNZpKzgBU6UoDnMD897qyhiTcq85xr8Sm0NNCn6hbHgaMim2BfL33iABoYLPGKAQTvcAPd6cNqZv47UJy1HURg8AuN8gq652QSyccPgr09Gj03/x3/y++f4UgIVS3dtG2OzBZG1DwigJb/T77GRx/FH4mvEER7BXUH0wgItGibKbwDx4UTk/LWewI2GCVx8EhwJlXJnEuv8l0o5DBFdDsigVWotebRv37Nf5Os5TNp9On9zH+zUx7c0MoMBayFdMM+H5V9bhahd1/mamwlKrGyVKumrQp+GUaVcWvw/++X3/gkONzdWQkAfEvM9ppX0yQdcVYc5lgP+TurxDc0Qks0JHi2DFtDIOtDoul0WJEpDf/lttmHk2x1MtGuzDDCZ7AzGGUFO+smXpu1NHBFk6Ju+CLD6XgbRpmEyQUvljospEJ3b8KhGoAREnisNbJBjW8rOEG0fGash5Gj8QTCK0eA5nCPNJkiljdUzBFcd/7mX59Buc72n7czuwrTlTyJy2uBayGY4sCZYcyN4qj8KNvVxD/J42uiCoA/lGqYNz43+kzCpSgvJqUAU1xPfkEvZcKxdZy4jWRgkxbCbDhuH9dsk3u0de5z7ioVJCNEcBbD6mA2lD4ENkt8LqndJLeZMKUADA8mjtUr7pQOuIZDAwBmj6iiNUt/yjOYbxor5u7SQNkXTttu2rkhaTCKZmfV5H4GafUIRYzuuydPAXQEklyBRt/yurXcMn/ZPPWKAMG8YxJCeYINWxNRSKgIZ+VVpHIxWq29Tz27aluOVTiPIgkwMSgB8aNZy58UEp0bZMAycwYO5Btdv3GiryysVFB06cLCISghJABzRWHDoupWZcILow0GjEjb48B4tDI5KT2GGMCQ8d2btqTv7F8DVQAO0coCpc6H0U6dhwYl2rGzohJbadC5ae1aWIIxcQ8KB1cCI1J7hZbzbR8z6gIa2uQgVG+jT//P/+r97rjsdkJIIN3OuDqeUuo9W6NelhuKXJohwAFKSO081q0g15PnagxOn53AW4ToGZlS/FY8Dgzo7tFHP7511mJ/s94AwWsaOF5hHAt/fvZ5en3cwno0WUk1FvyJ5Lgm/lNmi3uZFvxG0qjOMxGQRChE1N8IyEBMtEMv2O4IgKSLnpZhrMPG3tGl3QF/V4JOZvFtf1AjyTA7fTUDHNNdMpmgXLoR3FNP+3D9y/Fj4LnCkD9ELcV2CjxDduiLbBvHZbFXOpxWBG/XDeFJiBUcYzleiHcw9ZuQ2lNDv0VaAVPFBhMjzRpe4IzUokzJ8JK1MfmjCpRP8WrWA3lYZgLncvzTlHYd3mO4KNMN4aIcfMHzNc8j9YvAccAku36ItOuwdfH1Bom8k2AfBJsiVgvqj3/t3z1UDqbQ4d89hzn/5m0bLvfymovukCgl2pqxLJmYoJqI5g6hA0hG2V2f5fjn85re6byKEwAfMhsEc2vSeDih+u+b9gqdMRPezbLZbpivE4f9gLozFBEGurbKNot28eb207mB+aRz5XMxH6mtn5mCaCWaatkIImtJGsUWcCMAk1yTwPIq5LEbMb/NZDfFZhy6hzuzqW89bxi+PAGNyMFmwWKoi7dlSUZ6Zi7G4OBtYmcpHRfwSjsBC2GxYZujy+tXrNambqZYnfv+999pPfvKTdvnSpeqj9JQx7mCnBKTSbWkf8YYUGO1YtIVDCC905+xn/i7mi9CygDVBPEqm0mn6E5hYrNKuqQfD1UqC4NnUS0cph1gSAl908i/E0pSja1a/iAnt6xrNG/jCM/Kw+IuJZ324FPX1m/SlpwwjTH/8+3/3nCq+YM7nSzelkJ36qxGBzNoqk9HHjz1T7wcoviPm1IC/a+2K0ZcCkHRispjzABaxqXf7HMwAikEj2UZiugmgEcM4IRDzzc+CPISEaS5HJaMxWf4uc0VqU59cohlNtJZta+xmYg/M8kHTDwKF8BAsX8e0IqT0F/IyNRgXwyMFfNt5DgaAVqmdMIB3TLfzLCbVN3nakCvgSxP5wMWK1yq9pX05YZub1c4w6bcFgBiD34lImMlARS13MVKVcunixfb5+fNxO+Sv16tv3AMMZiRsbs4aM0OnlIrZSOZk9j1W+zUxQHCbe4ocJH/fbt0IVRPAI/CsoyU3VjIQWngieIbCCYGEew+YaIzUoV/hj875PTjuRA0+UzzX/czcDhIG5lXAVdY0f4g/sEH5pqkLk1bcEQVVQdrf+3d+81yZzhC2UhL53TUjhhJZm17mb6sNH0d6qX1arEub++CCWBonP/s5Dda+mQHSb1pI3epF3HK8A0hPS/UO1PVcIyAIzzxAnHccPVjqGrabSoygcUzf76tnaEt/htEW24qD0zgxDQyhTCh44Vi7fTiw+86QC3lms/PdJM4FMfyqjeDAojJJbNMV+ZyDxSFg8GIdPm1HU/JrMa3Ujb3iDQVj0FrOq12pqDAbTUWr6gfGBbfRP9P04EC/MId3KhUXpSA9dfzE8WIgNDGDTX4Wk6qz+pN+EWYKp1YZYIX0v1KBaYNbRsg7U/fUXk0MYhGiYS1cLDwVnWjrlKJF3gs99Nd7g0VVv2BY29yizpCdWTuDUwq5X5zZMzlm0ekXGEppBI8Y3ZyH0T/43d/pmjTAQgo8WIlJFUOI6WU++GT/H3tJyldqrSSlNKRIlIMtRxdnF4FTCTNUa7+DjL6ePRWn8ZqSVcykUfdFezqv2u5TVkokxK11RwHeTU62w0wZHcyvSPl4zDJBMjk5z0aI+GeQxf+0cVlPjYzXqAzTXx+NzTNTqY8WZNI7BejQwEo40z7E1qYSecZkafMZ0nQ0TZ4PngZhoN21jxnLTIVgfdQr7YS5EWoYTbKvPI1Og31hUkPwPJMqKrCiEeHE0gz9tjGuqY5WP8AHJsPMxutfeunFlDPRpBG8aH3M3ZfEYMIeMBnFCbj53V0jioOmtP6Jxjc3QYwh1YRp4cp7GB0s+GCltPdamLcrGO/Ylof1MCSr/tKt+R8sSlWqi2BxN8CMQb9QahCOrmHM8IkUFJ4Blz7Xtjyg81xeHP33//EfnyNFtJ+ziRmV9wxxcLXlGRWVhQG6FKoHU+01FLAAPlzHaIjntzP/sxzmMuldSyEqgRo0KKRCDKdc7u55bV5MnLp6GiqCEJi877qzdVE1EUG0WEFQN0m2Obe0+OCBQ5XQnl8Q0c/kWRvd5nnEC1FpSJqSdaiPNcTP1k3f8zehm0mthXshVuifLoMdc9mHs0+C1o8y03mHye8zzbv2IQSWYbvH2mDe+vpcfg/40lfvWf+EWIKSMts0YvBvOY5IGj3gOlUVM1nfb7flmuqW/phYXHjPfYJVQhAtLcDkhvlb+/WVvjyDyeRDWS3LaPTll2kpHxtfPH8Les2L2NjbT3SgMRpgVEPLlEBXdN0Kgd/7Innwoqe+do1J+3ZrTXAqdZa/bS5i/yo8oV78MfpP/+EfnVOxglFJo0qklfiCOsWkDQw6PFtdga1QojNNUbA6BhBnQOkIgHq9gxTxSTozYxCam0mjpfm5hEJ12nwmhSGaTlWQEyrQhtwQMFtvRCtghtKyBWOez1UjUHwu1zE5YlaCO4wrGMjDRdQaPAi8EnH2CWAd3JNwHrafqaXfgavW8bubti1K067RuX15ByObqEsTYebavib10IKIZvSJtQhW0jeVwAl4aeD07XE0bzrMglkSfPuu7wuYaW8tFb+4lQnEMGsba62+iBy3xeysPi2x94cVI7CF7fTLMDSaCvRoxxJSeMvDXC4MRuNzYQQrxcDBbymiPaZ7NvMsbcu2mHhjyTX61yTlmH5KgOthhpk+6TNGZJ0clVpLvWAJh6RdGzGzRD3eYImL/wIXtwODjf7JH/5uRfeD5GAsNyGEfwQgzFQPB3ASUUya50ua8tu73nOUFO0xpzMm8ryGHUP9pS0fBfG0ThgAY/Z2BikmAxiUZkHUMEeeo5nUUZF9iF2rGPMbc/uN0IUY17VPMIIsksocl2+U+jGfWfZ9rJgkTxThpGN8A9/yXZqpNqUQIUcbmKVjOhlGrW9h5mxYMQ1UHRiwI5fW5aPHhKY9msendWhr91mM8u8TfFpGbDsbW9hsRKC2tgN3ftsY4X40KPzXZ9yDL74l/A84Mm+15nsauq2cYwJJcOReMWk0lAkeLCTGMOpGGRggkQIqfAdHFZCmM/cf3GuWdzi8gwg05DO85W+Mh56YdTnwWWelHu4QHxufeB5vd6s5+Pe5ZmQjdXAHtNcFgUWhIFluWYPOg94hmBX7/OM//r1o0rBAbvKrqFoMCrEYKVY6ekDylZMsAZvK0nBnIDfTSGhEy6kn+AkwRrB66mg4MBQmK2YKETWOAOlK6sNI3QR0JPT0RkdKv84kpMWqu2bIaDrtFQKDJGyMAZhK2lDnXZMqo9UU2tIz8prdBO8L8fnfeSN/d0KnfyxKftuRDnz8Q3MBMLAPANcKRxMw0nFMa4OLvhQ3QUD1kZAwh6P1d63BD/PJiDzOsxsbXKCR4AEDb5fAmGAeEMOg4KSlrFfCtOagMokdn+l2WQAT1K0NsxL0sM1tC/7AFZhg40nhNjgKCYwkygpIWekL94fQylHC1uMoDem36zf6PlTwaoWAvVHhi6brVoo2xtfpJ2UT5eC6pUYCU4oDcxOC7tokoMw/o3syL/jLSgptckOsG2OVhoC6iFqt5VfeF5doa99//H//Pz4dtJtK+RB+Y5BiDoQIo9AKg1Z0b6jYloFdWr7Qmu7X5JQgfyjuD76mUlKsC8XMAO5MORx+e0cRXJQD7p34TeCqzRgISDqKKBhPvbXRRWDwG4WewZl3q928V8ITuGnBSkrnfm+TacJcPVNhqNQ7qa5MkffUPfQHA5goU3UncvZebzsmMdrCb/UY4KChWKalBbsjR8tFQ5ukYygVsbgXtmwUpG5FkGVR0MEsIHVYb6RNyXYDDHaoNnvNLDITtw2KmGCC6J6rxYDpY8Qx9WxVykq7ZlPxxQmnETND2L4CQsteuHChNotT70svvVLtVCCW9+xeY/EcM1+aOgVu/OYqmOQcVVR4rFG9xf01Hr8WC+IZLo5h4q24KJVdiann8kzNLJZAgpV2NxFcYEjbUpb6Pvonf/B3zxkJUWjPwRQPCJbzLIKlYyQMHyGKUkwVAnYN2J9XOjG76nYMDNIZhrZzlbyE+CSnRMevXE0bXSP3okMlLKm3d6ynuLBmbzddTdsWtqmNG8I3Yk4MwcoL0tQ0MVMps1D5t5h2GhMTAAC8fYgwfQixB83F1wudckSQtBrYuQ91n5CpPwxWbs/e7/wo7a7Mzs2XVmDeEXxp6VA0of035woX6uJ+TEzOhDkOFTOaQUUol2xfs3Sw2rKs+/SZ07X1uV1eZApq36nADE5168/gMxYu878nYUYTx+HG8pYaXMgN2JZyI/R8UQGrlNmwDBqMwwyqTuvQo2gTPEVbSi2x6uVnp53KDqGHNtNfeVd1mh/gfQE7bUrhgM99NGRpHLIFrHTFP3neshuBE4Eb/Xv/zm+ds3Sk79jWX3AMTEdyBybEdADw3MCAAHe/CJrnPdc71bUQQDG+4m/ve2Yo8FQ5MaWYs/u4va2usWgb/k21m2t5rbcdDTTAIZ2EKfJSng0CaT4+Ue4z/QiCQbkusOoMdvnGKId4EbRZn80zIKiYscwckx9tEcJVUjzPgZWzX2tx0v+ukdO+6iMk5R6F2dJyuQX6Zd8sHxnDyBgMYacql9mzBXYZLGavd32p+mAYxY4kfZMH+EiFgU0Wpq9EKLzQcHAQItdGaMEzweUaGSmjHOSLMSkAmWiWZ8d83uCknAjuRxiHhpcZ2X/ApmlHim4BqHAKNpaqjpzhvoY9cx8+0J+fyfXj0skf8yu7C2AObucdn0avPQfSNlfBM8X8ODn/DfxGAPRv9Nfe/sa52kYxkuEJ0sGflIoCmDwhqaMNMJgDEzkAacOESvsUcN30OwsSBgYFWCE4B2I9f6Rv4CrfsqJ3f1RnBETb+aNHqRDPBHTnvAuADtToVt4Z8pRed09HKpJM29Xp3HCft1sCkXrxd/mwJTx9skafAEPDwEMYNNJuFr12SmMHHxDsGm0HTyqn0QyTGpnJg/lP/k/glD6lTZsn8ElFvz4YHIoXbkXHtB8cE5gSsPwmCHpTGrsYjlB1pkRcHa1hxVxDYPLB51dvAZ//+sSW7rrJaMCDPquLZgc7nJcCSf+XAqOVrvb1t2xlYNCuNDr+ylqknkI0xOc/KUC49ifYWDLMKkVXW4pXZmO3zS/O12Rn3xZwr7IPqY9GrcxK6u+C13mJcJmnMPr9X/+12p80mK7O+e3BQSs6nJmA4fglLReCV2O5DxAd4zZIoXjGNedB4w2aUlF92DEXB4Zh/rS3h5S8B2DMYFYTp14qBMK1iZE94wBjaq3fCOlv9zrcZdx6/dr1pHMaEwVL2iMqRBcB9g6fz66+7xWTJ774G/w5w1ONwqQd98NkiMZNqN3sYl6LEAHTzhw2GrMenXYBA6asdFdpoxCWZkq90lBg6Xj6Agb9cS3/PcNpFHTwIz3Wo2IaSIqnRpSCA7Tk73WGSJtp73E0J8bmCvGJuxWw9imaNBZDCikNVltptO4Vl7iWou2edtyDB1YLXx3mAZcWGuIJa6b6CF58ThPSTZXM257pOdTdMHTPPsANmIeBmdHvfPvb5/hatjJkHgEDuX2Xjq6BAAYrPY+IqdA0HQtSVKYhQAMG95dkRlIxycBEw6HP1W8V14Fxcqo/MWnv5OBWDP5xpTyWVyrio61oOZq61wdRmDJQpVPBFQpWVIzlwNrzq4E99541lweHMWoBULqRejFCp0vNTq9nuQse72eMUqXw5Zz29wJATFcRf4gmCCvmyz21+OdzimXamNn0C66Z/sGS8WG5G+Wn8pvTBoFUKv0HyNyrjEgxTmcQaGbo4LuUR2qjoYYkPjhocmku9sTmuFJlO7FO6VEExRfsOv0xs3oIjLbAVQKx99t/GNRnyoOtPf5QjYCZsAWmwEdQbdjGzTBieP/hgxocsSeBXC966Vcok75NlPLRb0PBMiKsCfelmFRnK0+l42lUkIT5EJ9p65othE4B5yDhwzVIwTAYamDKXO7IynNKSaCXnz8S0fU6PdPv1/h54FCPPCr/iKap7ySl1EhPOlxDsTGxhaCYbHBX9WnXNTBiJHC424doQ7b8PRzuV/oKzHtas97LObXtwRs2yBnjD/DXfSWwYjhVqtc1sGsxOjynPkxpsWBBkb9rzD8EHnxdI0n6o11MWLOZmPgwpzMmpVkUf6NLKYY9WCtdlpLK6m9EhgiTb7htfFE0BDuTbrM4QvQksEjL3bu/3FbXrT+L6c8zNLKt3+G/4Eu/DGvDUzCVe5jzcb2LvjDlqFwrNi8cdSQXPvIPXHPzfbdDk39kOSgQwSBXU99qq/vgU7vwpO6VNSNw4bfv/fp3zvWJsmGM/AMMacUEeaeQwEQAgOQXY+S+SmhWaZya2BvzXiUaj4QUYfdKEZQw60+oXf0oddcPyAiKi8CiZX20CS6EIa62nD3nXIKQZ/iTLI7AYaitfMz8oVTglH55J630s6UqzgGG1jNXEtOAiTB2V6Ge2Lvmb/X0s3VeNKfcI7yxOAKzzqTBYdo3CmVT2ieP8/wIPO6NqQduAU8NGoSJENyMMP3BaLQKPDtsnaOTg2A4ipFTaKti0BRaugdy+Rt+8rh3LFMnCMwuje85i/rGUmh9qSqDCVevXW+3bt0tJjWwAX9Fjz2Y0/GCjxUi6A4LCYdrYZkcaMT16n5lX8mLBoY2LcbsTI6XSmBSp5UDNjPmq1f8Eq0uCDMCxQD5W/UGQUaGPYsccmCKRgvQSjN0IHV8kGRMw6TTnsWsgMCw0aSkRH7LO5D4PKMOv4fj+d91pK3SznUOiXIGw9hozM5TzKuTUhWG0syIj+Sn3e5rRQrDFCOjtFY3tb0vHY+D1leKqXPurN3hGpjxeVgdzv9txaEevyfCEPAjILER8fnPLraPPvy0+fb83XtylJSACdPmvqJ9d5O8ow6HdgcYn69/wDGcegYNBlrUM3tofP6dqjPMYAJ2Xitc2FJTmxjIDjW+7HHjtq/1PWhrm4nsp+bak+ByPX4hnEqFcQO4JKN87DD+yHjqoKhKWKNpCesePnq7XcOCFz9UHJG/5X/X1zZrEMDnb2yUbE7CxYu+e9U/hiElJ3tg+8/Zmfn24MFyuSdUA3WZRjpDQYKOlASR6/R7IKpDw5hQGcx7z30CtNcxHMM7Qyeev+eo+0ZuShC6e1DIdDnXMJBtzO2N7zcfym7OPodz8fKVdu3arZiq7mMJbDdqckj8opjPGiRIv0hlaVyFOcm5FEDKAJ+drJVg/gsGTf/1vSO+46EKAUpRrzp2+cB5vhimRpFMCnkUOLea7b0vXrhaGw0bkzdZ5M6de8WoFgxGb9e78A2XAs6hLueBEQeYhjL87fz8AWVgRZOhbxRQfUwDw4ZOZv0LrIx03bl3vxh2ny3kA3uQVj7krZt320q0W30Taqr7w88XcJkyafOO/vuLoi8DXGBgfWlFQ799MtBUBZATCdBOnDoTnGzVxG47L9aKhMCAmW0fypDW9xS+86vf7YHTnkYpx5+k5N92nGpTvTBQmivC8SFEaoY3070iGK1aABXiOnIBioADkgezG34Po/QCj1R//hciMhO9Y/wqM3L4UFwHCWDXDC3eSWc+/vRCu3DpWnu4vJpX+WVWem7UFzACRD2vvpAUyHt1Ft6qTQdXoKa27e7g/zam73l4YAAXtc3Mg9ul6l/dcwl1IXXvvTznIxbb8aP5oz5KMb9wIMhebdOTfUKLDWd9MdrSCHlDiOUyMdOEHsEMeRpFAuagKQeGxACV/8xRgr0HSw1X5qdnuC6YdFhLZuiS0KoQDS1pMcLj8zvnP78YWI4EN4nqoymtezc8ajslKbbFpcWcWdn0FY9oLs9WEAqRaBNlUDgLWAP9+wEne+5bDlMO0cUzNWtqxv5Urdabsb52eOE2cQ/40pL8fWAifm8xSiS6pDAN+CIZibodKbPd49pGzHqQ75s9tNXN2/ejghPBc5zzrrRHRa95FyPUfj60cwhlKBUC1Od5133xwhbj4xN2Go4GiwkkaYDqw3UB7LGZS2Y5ySsGrn279mtrGxGGi9dutn0Tc+3YqVfbo6cz7eKV29GgMbF3l9tHH38eDWEmT18LRTMXg4bhqT3r6gNKFQMEnH0EsCCvPikI1iDqcRjtcczh5Fh3hUpzRnWqyyQWUay0lb2ORka1YVvyFuYarQjVKNHjEOh6NNJuYHk6auOK0UpHbUa4bV1UqwBSz9z8TJRCCGormrxfsGF+dixKoj7/HSjHuAfoxAIEHnSTrrFUmnWJTgZW5YVNYsaoDtbNTtMVIOa3ugnK9WtXykXpllF6z+41KzG7oYtn04CMR4UO+W1vBQrrUayAnR7nohEfh4nsYBJoCr82xWXevSs1h59YDFuLXkt7tfwa3q32CH2DzeBtpOb92ldrbXmlNijhRhJQuByP5h4xFFbraHKDSbQm3DiuoUHSfTvmydbgtiy/fuNOfIswbYDpZlkPYGIvAk6PhvNwGPmhUZnCkv5c4+j7HVGvZ0oSo9nqXZjOYU5A1ZtHTBnTllnyh44cbcdPnm5LB4/knvyiIKATQ0DAnG9sW7nal3d06Q6h99r4pbbcI1gInOulqVJH99H3lUOPgODlm0m2P7MMKTXSY4Chxq0DM+JWhd2f75NcxhIgbLatMP2+1GtYksVQPxzQIuq0OQKiOAgXqGihErRiSr6p9iJU0YaYFQ2u3bjZLl+9XsKZP3Mt+E67pcFSKA3aaV/OXWhpsonK+VqbZSYTF4XvZx8BWhZ/18y0aCHXtV951IjCjMAr8cCjuAWUm5imM3X+ikapOQahdQ98BdWW6vRZX54LaNWXYuTCY08lms11+oWz1X8fVvPsrC2EYoFGv/Lal87ZcpGU2BAMYxpjle7xCenVSFiqLRNgpgu2QgcEtvMb89clP9cpzSJ49Eau52fu5e1gVIRZoQr1m2u1LjzM2ye2doZBLAyJWSrqzaNMec0lDRL4J3ZMtl/qg/t9IzC7ss0vzIbYVg48aIcOLsVcaBdTpCGtRpOGxPUbckSgTHnQViNVos+a5ZOCMNrdTCBx+/adZqt2eUwjazqD7Sodo44QLhgoRK+td4vDnFrdOR5/bmZ+IUK/nOfshbWQbodwcZes07c8uTRy6hDtV9ot7eZHtcN/rM3U3As+aqMEEpv7PQ8rXfSkdtfm+x49dqJ8T24YR4fbps50N30i6KyBXLB0FpdiJhr/UJud9z2CR3v7hR5HmvDAWk0usZ9BrWlKH/UZjQiqCTBma/FZCZ6cpnbEDuPj9jOAan5+Z1ZC6vtM84tL6ffCnqCrt2dD9Eug5m/LU7h1dnypjFPaHeEf2ZPU8l/qVgWkAzFJmDTQeoIAn5zh+JMYBPacZwbtGfjScBC4d+6M2yN8R51LwmK6o+X4RAqfYziqPoCmlKaFnGBYW8ytGUyY99aNG+3m9evFnHaYM3Om4MkrNJnhSJvngss1UqXDHbhcCEICZMFjL3/Fd6mwXI3E5CXfrrr3cLXdunuvB28QCbnRqCNxA+x+bQ6q8uSpbyiFSUXMK2v1RZVr125UcAIX9kyq9FoErgiSd3xwrTUBnvcDClbYYyyEH4TmCQsUuFgMzCcJT6lVMj6oGxmZStuJ/OEM0fMc7a1u39Iye4n78zTPYwC5Z7gwmcVMJ5+WPH78ZPB4vAYaZEtoT7ALXPrnG3eeuX1bu4Swn3d2Q0/1jk6GmWdTN/paftTfe/pEexGO/L2x+TiKZa35bpb3NsPkvsZH4YwHF492COWTuD+LbX9gw+D3E2NsxqUYWViY6wwaf4EZsPIQ95p86+MMOrweALdiTnzzkbQgIkntZin4CzNgLER/xmRBREXMQfAgNZ7L08VwNKEJs4IuTF+SmCKp7xk1+835LgYNYUiXT7ZI8TDJh6IJMIBAj8RjcpqQySaZ0i/1icVcy397Zy4H5iVC+Y1RQzxniOUnD2WYiMyHHq5hDnKl+LbV5hZhxuwY17qk8YqMr1y73j797LMwpq+ALHZGDc42IqC+KbAbxo7CTR3R2iGYD7ghNmHBBE/3mYC9kOv8+TBkiK0EpGgyAVr6k+tx0AuOjcCxHTiePBUHmDNg7N6czuAg2kwsgJY0m7mrjzFZaIxhX3rppdKcTLK/4UmS34Tvzfi8SshUwrC6up02CMFE3AN8Y/hVvXFrcs+3FR7muvLgQQKiZTlQ1me0nr97bzV0X815rX7fuH6vXb12J0Fvnl1Zjx9/pzQvayEwvhphH/36l79yzk56Bv6XDh2OqUwHwzSWLV+NH8rKAX41vpOdz2pcOsg2Na5mJGGIgJzeBQn5hRGVMENF6Xm/OwOuSxCHwPmfb7MziwcPHSqTRgsM+U7PGeel7WycJmLG5L4x+uknF8KsW/Ht5tp6omGBD+fbWqV7cdDtpjxrSQMTuScU4PGZyEo/hVkrKsZs+UMz+9IGecMk/C6jMQTjfoIASfklMHI1CChG12rqw9QjQf7oiKG9CErqsRfTZGBj1kzgsKGDr3ZIYvO9fBRtfs6+TDPVPzgTLBKeMs/6nt++NSBVAx4wdtgJid8ECuxhprhjq/GblxbtbMIVSogZ2Jlw7/uyHwVjVtJqaLoeTQb/rKLMg9Emz3LlrBJ4kJhkGH7mcy/HTPt26P0E0tdv3YmCuNOWE6j5LpUNMG7fuVt+rdSaNBLG8t0nn0aysuDOrXtlieU8tWMit7mt6vHpyZpnm2DsftoR+1AMeM03wLYCs4zNvn/09//BU/6R7aFFn7QZJ9+n8z797EI6f6AmeNy7fycMsNAOHznQ5mflyxAlssmMhUSOZxo1Rw1J5ozJaTlEr++ARiRNrP3www/D/I/aG2+8nqBhLu/2lEl3IaIZ4huX6ZYCidbDHGtrO+3DD84HQYKZqXR4qx0/cbAdODgf53yrXbrwWXvllZfayRPH8h7m6XVVdF//gQgzRhDCYNI/ImS5O8N1ziJ8DLIdDWoT4c0IxJkXEqiF+X0MwWTi0UT1BFTdE2EYWh7D7+THozJ/6W/+rsm8wQ9XBIOurSyHgDfbwf1LEc4DNU1uZNRiv5WyQvYRpSTgYTd2k3UDn9+Fn2hg+Eml1TZGvX33YYi6Vh9SsPGviTjF+nG34I6LJP/KSjp2YrqDgXJDKhCMcmLVhpynbTFtMiwf6msronpbaVqNK2dqrZSdF923+9+TMNUwgDMzP1O8Am5Wz+LH/XuTvEX9JkEv7k8glHiB9bYDtG80aFd8IY8q0pfvFrxTcnCx7w9/9+8/3X/wQJubnS/AfcluJRL3wfsf1YiEyJAp4D/a6ff0qWNh1vnwzeNos6kE4PRKZ1BHYuRnvzuD9HmOpMUIhsyABXcfffJJGHa7vfjS6WJ+RND+cOh0+XMhMD+Fr7clCl2PpEUyfeddNLxvxPdPJ2rDhPPnP22vvvxibWETPRNSdJ8Ykmqz2z1YayQt1/wtfWO0wwdvwVnzLCPBYBzSIeZ1Lh2wq13fNZAAELaajJIqMZFZ9azAerTXI+2FYf0tyBgO7tF2AkaTWuxGqLu+5lGMlT+G/mMAv+GAAICH2wM+GAY7F6rcqRTtYwCMpn5ZkckIgDVQtXFbNJdd+ewOvRPhs7mFKPzIsWMV0a9EixqSdH9z0y7eD6qP9pwdku3a4L9iws/ixhiK+NY3vh4cjLZrl6+0m3du1fPa0Z5PZ2JiS68xrO9BLS0t1h6xhlCtBrAU++zpM+GNaPTQwe6G9sGttNiWvXDvt5MnT7bR733375yDSEuP+VRMy2pUrYy/70mKAGmE5TBJ7QFa/p4Aybg33RQtEXPMv+KvWRZsP6K1EN1CN9+r59M8jCr3lb2VMJiJA/fvr3ZVLuAJY69FY/kUOHMkEryTQI3/dPfugxoZWY/2JDSub0SqmWcfZ/UZHov5IFYfBjN27/5K5f3u3HlQ+4hev36zvp3q/Xv3otHqbDueuzE7a6njUbt2Pc/duF31PvDlYXnIMIgc7lq0xb37D+o7m8yoiHY9vtPNPI8ZaTWm6satm/Gneo7Pt/tpFWPavrDssFrTdD1fYWZhmFV1HfYRtgOH0u5KXKnpdvrMi/n7cOGUX+xrgmfOvlguBYK+8OIr7Vi0J79dHtR6J98UJVQY6pVXX61NIxbmF8r1OXlCcHSsTSeql07CkL5AyCWRaZHqYYVoXIw5FkHx3S3T9gyUmNHkb3lLePFJ+RPRenZe6SsCtioAt+ma5Cp8Cc701XwI4/SyJD4KQoB9ptNmGweWDlT2pupM20cCo3iH8uAyCoJH/53f+YNzkEIyH+75KL4fuRYCBAMBuPs2coZ5JwwZZgkA1Pdq/AkfILsWJrhyOQFN/BJE9KnqG7n+MIyNMdR343r8mTCbdMndMNCdMIjEuJ02VkPIq1dvdEYKU96Kv3Lp8tUaXeKneOd26rwZaaTlpVkwkq/B6TCNzSxDjJEf2pP0Yiqa3ddT+LYmK8gx8mcnxmOWKoK1T2hHJu0oq2Bhm81cK50T5jsRAkOmVIyJxqdOnY6WOFKEs4aez3k4TGfdvzVitvXxqRyjKr77bgMuX/GzlIIWxCC+4mex28MIKoZ+5ZVX0mYffQH/qVNnavKFXCiinTx5uv4WH5i+5vOU5mrWt05jkUxSpg1rTX1gPJr21c+CMJ31rdGFBMXp7/Lyw2JOX36WSluOG2I0yLop/qqNj43XHzlyKHwxGs0rQd9qpj7YKmEfDX/40MG0aUJ6HypnEU38po0Jp37CBQbWpgnevr3AnfBdgfngY3/6zBXExJjZHqUsDm2/vbNZI3AjnFfSzZH9/PNL7fLly6V5qOy74XajBffTwMMQA9M9CCPfuHW7fX7hSrt4yXcnNyuqM+LzIJHco8ck24dSo80edBOtLIe5aCxpjcBUpmo8zONL0M5SO+OR8gMJ3o4cPVGf5LH+/XAky9fVEJKkHTt+JD7i2SDscK7NFOKMViAS83Ik2uVkCHwwTGRl5NHcU3y1b5xJyzOnzp5tp6OVFub3h3l9R2h/PW+kiF9k6cTR48faQvxQAwgYTvGBC0OMovX9CBCfizsymEpMZmqcj0TYQeVgrllKbCug+vBr3JJaJZlrvuhRGxCn/fH4mrNTs206lmxhNj5a/nbdiJDtv23t7rdi+FKxiE6eWnu2n+x7WiXmjpl3tr27OmoYNRzFA8NQnu97INi9xLzOxBc1rW9fuS92GOSL1th8GJeLg3kqpajeXDd40T9RyfWQuEvYGE9kcspsfFY2TcpNx5UZGxcQ5u88s28kz+Z3DdLEungG/mqrpdQf56fuq7fXkXoTl4xYXsvfE32REogmUT7Fwlc7duxI/c1fMCpw/NjJXDtRC8kmgtgjh4+HUSLF8XGUI4ePVZmxiVYY7/iJU5Vong8j2L/+aEwErVAEnxgPU8bfi8+3sLA/TOczkYcry4Ap+WHFeGFEcJnmxqQcPnwwTEJqfQ++awhbj4Nfp72rDAzkvnr4U/KE9t93VJ25z9dDHH2EIAdC9PxrJ5C6/e13+ZtRLeCxvOORPZZyjR/Z/dowSM40vGeG7wf4EMIUwodhapvutAEmh/oQjX+NaIhlNMvvGr6twYk4V4EHo7hfGx3nN4YRIxjateFbZ5D8nWdq2uHzDJaA1zPh9yp9o2T+cG+z7wxYEFV7xVhc35ztatjr4xnH30q9NmITBO1GW3am6nUZ1rZzSh96NmLIRbOZmzrUxz00he9RrFPcp52tPL9dw6wsgX1Z1Vt4TV/abjTdejSl73Uejgnx4S+SOjs90Q4f9L3Jhajm6SA7hAzz7o+fM0g04jN9mAFT0D4Yz2esIQRiIB5RSIr9JzEWAjGvVL70F8L6OygvDWACRu03FAzZRlvBPzaynZ4KA02HsULwyUjqbH534mImi8MMz0X7pE2bgdlux7qbYLYQwozU3qaPbdkYgiFQEG9SRW1CJpAJATCA9ITd8Pzd52jKBaedvIBh9BEhbH8I+fqFQVwrDZNrsbEpjxPVor2RKnMle6nPxORG12a9bqNSzkamLDl+GkJOTngGI9lYYSv3d6MFA0/QOhoGUsZS4GcMc4UZ6lrug7G2sAwsGLa0VuARsKGJ651x+j2wY774GiUIBGscjgL7vjDb0+Bt99Fm4LKSNy0FP0Yr4VUd+gJ31fXgO1VUgUcalLbHX8b69Y3PjjGH/aoIJGYedkEcsZEpaS4G8yErDFWVPI0fY8a0af22/LbupC9lKAaIphje83e/Pl0aDJO4Xo3HBxqe0SFaZDzIln7ArMOAgMPyW9oHY9JIzBIEYBTA+k3SdA4CIcvu0o927R2Ud2El0i5iVjy/r6TfYEBnItuXH4/LsBghKuZKAQ9NJB1URAuQPqDVNQwtZHZOGDb3ish5FvEhsvqU/plnSeMQNmmqYaQMTrBeFyijedHu0yF62vRbW7Zs/2ILRQSicUxAoa3symKrI9s0GjJmDrFw+h8CY0gpHQJA26mzmDDX9LfXCcddE7rHBNdHOmioXPec9VzuEUYCh4Fpua7BO9No03btimFnMoxfSrgJZvqNkSkkVlhKDT4MfaNnaeG0hY/KnKdObRIm7RY8KYSNcHgXbCMqlvuSShD6F0cjbm7aGz6hQu4F1lQ5aBQrJ4ObPJBmcg2Ariu2uV5++KBtcHwjXTaD9bdNWn1q8d59id5bcaTzDAc9uJomCPGXbG3ut1k8wVB7JOJLh0gxwSm/qTpk735UobFI307gNc4dZqqPYXVGUpZXHoTIdmtLP8JYTPPTQnx/1nWIKPOoD+nrIMl+e274jXGKaULAYoQQOGJYDDpoFO8iMr9TCgzSbUVOqyo+KzSamgiZvvBNabLaDifdnomVmIvfiAEw3wxCgzd1YkhfFvTM2AiNo42upasgcODQLmapfGnO6jZ/Abym8JU/m1LLhPwOAL0/nVGt5Sqm9G6V9DK8gf5gtTOgsz6rR6xgFW1POcqd55nQTLFpBBrSnt13Du8EQs9iQuYc3uAUv9jIAg/CI8Gp9Bwkd59ssiJB0t8rlID35YhUHC3SCUn9x3znecDbnoWmtZxCxTY3w5T37txqG5tr1UghNMwBuT4agcHqKyA0RxArmq0tfWLiCEmaKUTpPMYoA5iOBHPpfO8YhtV5BMHY3Zz19TxzkWBn23YLFGyzrS5IxvyDKaJBIQphRKciUH1CSMjaqii5myfR6JNocIdXageOPEtDYAREJ7Tgd4DRMfiuA1MPboC+MPXpTv87bbqHWdwrBZG/vcME+l3aJ9f5etyU1JA+7zFXCFol1+rv3FWP571X19KPgBnY9NkjnWlLW2Ga8MFo+kQQgBE7WErHd6YMahMuisM7A7wEkYanDLgtNKKPfdRn3aOFfaDMF5wJUlcsoWesVQl7wZP6o2wIpI+GgIGWRldKqKwZ3BpFoV0ep3KvY9Sa6bLV99aEMJ1kniwZ2IzfwfE2uYN/WZolJtcXln1FTlmYi9+6kCDowP527Oih+LUJkgIIgI7GXz175lR9oIALQKNeuHyhRk0sdzVFz5g7YXFIU9Uuw/F/a3QrOLb7BQT6BKDvEpFi32a3V6lJu2hSwUq9E00c6V1IUDY+EsZOh3z8ij/t7Joya9bS5HTVh+G4M+V+FE4gPJokRX1rKyttdXk5f8f8JrhbebgSeGj7SGOwCF/TCep8n4iu9b2itc31EKibWh+MoO0IAQEXMLBeGIgP7zp3AQMxm5TIwOju0zaYGwOXqxEaESzCiai0s3MndvqfwmphDOaZYNPmBHYQWgxVTBQGmp+NZYtL8iTCOR74aXa4VqYnJmtJtq+sSE21pztxEymF7jP7bOO+feBKEMiqhfl8GfHY0f35bXjW11/2JbheLMXV9nFjdtqBg3P1zf0ncd2eRAhZVN8zrS/dbMcxb+HuLvWRnvQYA3QCd7UsFVGzqlEvTFnSnw77UodvNTFFm5ureWZfgDFM6ctmU6VZSe/jNMyv4k9isulooNo7KNK4uB9Dz7SNjZUEbyulkfkuBADyHTUlMH9oFwFpB6Yq4trsXV9SiRhprExQ4EdUoxrOzB3NUyXP0mKYry9S458JgGjklPQTjLRv33g3RA286mU6i2HVR7t5P/DRHL5Gok4wGElbefgwfVpPfYE15UmIiamKaUIk0W7/PmcPtrgsYNUO4cWQ/tZnf2NGQR/GldkQJ5QwxIoYWpxK8MjNEDjKQnB5MC7tdOTwoXbw0P7QIG1sbwTfvro9H3rYvEMSfqEdPXwwfYk2C0yHD863kz7DOdWDn6MHl9qJY0fS3y4MvpCytLS/tF35j2NP2pGjB8Jk88HVSALw+Xb6xPEE2QmIo0Ex49HDS+14eKOC3Dwjp6pd+FlYmGqHwrRL+Vs/aFZ+u099iouC5m5GaQXqWxRIWjm9Oq0TkKN0k9nzZPJrtIJvbWIuExQQeGnRZrWTVah50ffczHSk0wa2oUiY3IdQSQmfZT4E8D0je8jzfyFJx1JVIZj5qCg1yHeN2SBdCsUlbUTqPEMC+cT1FZE8Ozc7Wc/38iiSnff2/FDP+12fLU+7IlXPyRpoy9/OrAQhcw/iCJXvsMoJav/AwYW65rdrPtjAxRHUaUP/uzwaWfKJHn2fKYYQiCwszrRDBxdLuxX+8zDcEGCf0nH96JFDFdTyFWmw40d9S34ujBjcRoudNH9h/1wxg2/Anjl9ophyOgTGzMePH20nDC5E2GhNn/I+ekQi3hLqsXb02KH6qnblOQMvC3j02MGqG46cDx2SFzbBiBWdKaY8fuJw54UwrfkS5jfwcQn36VMn63NB/uYHS+IfldsOL+i/eb+e50oSKv1RpoN/dRIEFhnfjL799rfOmaB8997tdGKiOkeTQJBRBB/OF+X6jpDUjHFsfuh6tJSPZHG/7t69XUxK4o1SjEfrbddH+DcjTaTeak/7ca4FyTGriXhNNrZjxdLSXICZiZB0TWI+AMLUctkwxvxc/7DroGnkb2m8VFhSDQlTEQj10xTenY654ivSnDo5O284V9gSRksfZRXK/4tmLL81yGAp+N+0dx85mS7/bzk+9sxchCwIBBuCGPojHJC5kOcwlS9OmxmmPp/GNuQHbsKqrqXUaYbWUt47HAIdiGB6z4CEURkE61FxTGsKQlIW4PY3jQ4ndS1ER3j9Y1W6pWM6bf8t0xIlk7qYe4xcwWeYgUavlFcK2Mvsp/6JMCrm9Aw8uqboiz65bm8qMOwGJxV05p35ubkIYd5NXVKUtQEuKxTYMFm0TCk1S5xZI3VRiGbScUl8KJdf7T2+Piuhze7q8X1jdYPz0W987evnEGbT2GouSM0wZd0vetRnkEeC6xuhMddF4Dzvg7Y0FkSY2QPJx44erhnoGMTnXzjGGJDGLYSlGEvu+yrxX3QUUY2S7GurK8vFiGAg5SYk+HD/bDQi00KL0Ci0DWaZm+m/+2ydMJ8cbqScFZDTpaWmQrxKYMc0WoPEdx7PWSJbGmUuQtCl1+gNXwyD+QofJvbt++lIOLMTOPNcfeZx72+pqfkIYH8fQwXGwEoofSnPNbjCQHK7vX4+naXCPRDiIw6WR5to4L6CiZwx+PC31B081Ht5lquGKSkLlqcYL7ikaKQRBSIYjw8MvjRZ/jUBjTtdzOZZIgzeYVQIQ2N4w8J90KIzDkEnfGbByZ9Ohi4ERlCK0fjshKg2gIP7XC/hCoDlMuY6ARLogkumgECAodbl5zp3j1uG7+Sm9/0P//v/g6du0JQCCZ8O72mBRLVhyqkwgkkFxmJp1qWlBDxxnlVgmcF77/y8+TLzV976Wt3zrrFdHeKXHj18pO1Ew1UQlmIepTUvhRbIGbVG2yhDq9k19++ttJdeebk08HS0yeCDVj41jFbbagdxJjgMs4Z4m+VL50/P1d6gIUtNqUtEauIxuDoC9tYNBX5TBrvPjcl66stz3tWuaN09z6vfhBDSbta/a1Jk00U8R2BMnZbqmmCinp7Sg8u9jQ8iUOCnzb3fI/u0ljrV75rZYGByqEOGxbsOv8s3zdk9I3a7cYdM+NGWFNHwrEV0GE3OdqjPh8z027t9hCu/c8t9iilErbqHe12zsWKB5WnHU30YLfQy8MIqyG/Q9j2Agzla0cre/qXqAd66F/rYTNknd9zTxs6jjWqnlpGAMf2vTYUTwDrk3ff9T/7H/6NEQ5GA1FDRs8rSiLP3eE61djqNmh1Tm7rmOePOPhj705/8MIw3XUyK0D6K5St0zJhxdlH81o5tXJgWwE3WNDiTJmrz2PipZbbHpmpq3IcffNKOx585c+JMG4uUk2LmBAG9zzUxtIkoJj13Ruj3mAbST3OG1M2nuytfGEYyHxUMpunJGHiH0Em9KUXcELZSOcVYnTEHgvldmyMQhNQJ8cpEkIo0jlrgF+fU+P7AYLYex/Cm0tFk8Mz0qR9+u2nrjNKZpciRQ6DY4YBfh7/10zPqJiwmmMjTYhpxhX5IjZVwBlhi7J16P3hzuK4uk60LJ4FL28V8wY17DsoMk/alJNaj9RlSXMMHUUSnEhwZnYQv97TtWeeaSZW+aVvd6iSUfUpmhwlduX3+1mRfR9UVAHqBsxbi+USO4InvxoQKfvicinFc/hAJYKqpXjNrPHsw0R1zuRjz+tJLL5RTzNRgTkzHyd7Pb4spwjh8tFLpqUc76uEOdDfA5IvJqPin7dq1q/ltqtrpmDNfEPF+zKPnUgEtyve8f/9BfRnu6pWr7WreuXLlcrtz60b5zdJf5eSHiKSWs15mKH0riQ8c/CD5UfDqa5mV9Ic/PYxPIzbT5VyjJky0Gzm4LGYWIb+66rkSggh4/jb9THsyHJiKicagMgQIWlv1FAFDIAFj/vEfMfzg21UuLM/7hEwJQkwx4UvVxRiV14UXjB6O8rf+ETquiAR+LYikaCIRA5xKzRaLsilTW9eVaPqccbaJNxZjOgi/WVOYphRY2qRg8ED5ymHgWlGb/q/EZeNXkjWMSZgceIIgVX/DrDIgDu16zlo6eJLS89Agq/oy+u/99nfO1VAo364Y1J5Byp520cHqZyQzZ8/xi0gBv+vQ0lI7nMivE8iHAGLKwkTXr10JEqKu42sxB5hAMGBVaic2fywA5IcJIBjUdMB79+5XJ48dP15IYYbq+RCnvoCx86j94p132kcffpzATc52rJ08fiI+zkT7zETq7a1Et6fSVg9cLNvgyHPWbRxm7qmOFyXSN8y2ELgwtDZYiSFwoMWL6VLgADERosaln+EkZjDMVqs68xuxTG0077Z27GO2gvBFk5LzLsbEDDSItvWtApOap4tIGCF1Uy3FXMyzkaQeoPT7kuC0OoahmfbFHVutfhEG7z8OnrgWeTS96oqgipup0zX9KZjznH5gagxTm6EFVtbOYMuVK9cCiWCrm2iBoNlZ0lAYfi4+Outio2EbsrEo43zj4AnuXTe7rDaUoJhSN61JodhzzFaQuzth1ODKQk8fWrOhmSNQttE//L3fPjeMK9OciKphRFNs08cBhlQ5VR23oQHCGHESfdPEgasAAcf58+fbhQufB5iRdubMqbyfelPUS5NivnLu805vUwQYH3d9rRDCNJqgy/TyU2/dutnMfeTr/ut//W9qb3eTeL/05pvtm29/Mwx9rPyx69evFiO8Ep/2QBBYmiIFUxCCh3n/F++9V3VaQ2PVwSJGzjuOkuR0ZNAYzxdHbVrWLeezQ/LffYLPTN24cbNd/PxizUw3fW8wtbQ1BhAQ0O6YQgChTRqwRrwwZriKAHgGjjC9PmBEjXi2GCx/BxySs+eOMd3oaI5E4M+zZWo98nx//KvfFEXqqT65D0p1U2SsFo020h4+XG1/9Vd/1T6/cLHmvvIV9y/ur0wF94Agd/iHgQUuXfdF1VNzWEvguA7csSGWSNAafxO/da3eec8GcOCWm1FHsSnNyIcjpRiVNvW7Uh1hMsDXvWjIGi6NNMlLztC0iVblT2tsGyIgJu2LwI8cPRRGO9pNdRGF9JLSEADyc/YOc+CzgABT+JjD9S7FV9pf/uVfth/84K/bO+/8LCb9ZnvhzNn2K2HOL3/5y810O9rZ8/yg+gpdumb0p2cpugPOAVS31aY/++k7NcEaEiAUsbug0Tidqcs/z1VmV4HXKpCWMhD9eYKA4eLFi/WR2p/+9Kft9u3bda2YM8yoX8U4e+8OxEsrIRCXaH804VwUAmbGKNHaoQ1Ni2cILW3b+afXNxwFUzExPHdcVjt5rp4t5s/vXHNPWmow8WU9imlpVMoEo6RfqR+MAl3Kw1xjz9PYzqZeOqOxkbEBHtdqc4zdp7V+yqrUAU8Ov9XhrH6bmXl3eMY5fF8Fk8dahGFChG7mOmP2DnSn1+hN//JG39Ja9O86hAkAZiMdCmSWJAYJGMeCKnNR+V8aLU1APmiOMHUnVJeWgXgWxmEqE417ANBHnaSlPvroo/b555/Xmpe33/565W8N19E+lWJKPeAjHLW4S/qn2gj77QURnHBf/8A4GLb8nbTbYaGdQuq9c4era6MBvuG54RnF8gbmTb/CWgnGttpm/C35ZBbB9S/qyHs43pMRIDBox7IcbEbIzFIvsz0Q/Wlve2hvwNdwgMUz/XeHY4APfvv5ObhDOkU90kDdsvV6MLrni2FzNp/Xc2ABA5ny29HX7/coXrDjObDrw8b6VimXn//851EsvyjLilk9y5x7tj6oEbjRgjJydoDfYa4p98P1kcHMc9qrBJhe/GaS+qIw9/pY/ZNm5ejDh/eLOTBVTRAJwivCC4NJHWFUk5VdU6RLpILSr46Q1FnAhhldFz3evX+vWYko5TU9N90WYy7nwnCkidMtD/rlt96sBV+EqUbBYuY55avLD0tLHz10qBLLOsccsQJDW5jULH7Mo75Ba2OarlX6bwxUBN4jaAU0z53rd3AzaKKBiWQL4AIh33rrrZpbW18y4ctFSGVKzJGwv6cNlZ4mEFqNH24ZsmItlyXCtUNIzKr5DOGUtBthDY78dh5+199pF2GHPg6wfEHHL2ipq0PRT4UgD8I8aN36vVcIfjFO3CWKbDewcROYavM8rCgQEFpNoNizanf7Ubtz83a7eimM+pOft//yP/+X7V/8v/+z9rMf/6zdvXU3bmJcHu/saU54zWtVBvjAWxYY3M8e3OvcANzzh2cwGkngz/31X/xl+/GPfhD1f6lUvVnxCKODmGNAmjQCjYjRvT+09Xyh7jndW/F3LVWRToEY92oEJIi00/Cxk8far/7qr8bEfylRpckJ0WCBU0d8KODmretpZ6IdP3G0tD3mxJTgUMeQZjl4cKlWGDzbLj3M6BgIC3bDwYTRMeDjedyo0rNgZBWc+eMY3wQc31XylbpnM7xiCQhTXu3MgsdSh7b4Yn/91z9o//yf/0ftP/tP/0X78Y9/XDugWNJj2QzNo23m83l4FO06UxTq8nf1t2Dv8HcG7cw64KB0fgVJaMUdwqxfMOdw+I1uJrajL/qhp7P33ENv68nWV33LfyXMeScxxK0w8NNagfHVt74SJbO/3bx+q/30Jz9r7//i/dDrQU20txeV+czoVIpsj+Zg9Te+0U6Z++pXwYZgvYPPA+wlvzGpmS937twq/4T5pT0A6oCswYTNpuE5/kQ0dam4HOrgWBfCNOpabnvewVRYHrJk1hQG3WufILz99ttl5kXs9a3KEB3sGAospghaykx7D3DoIOQ7tIeQghlId/gbTEWoPX/PeSAcIj5fXO/3+nOeLyFLe+rXpr6dfeF0Ccr4lOR3THiEUMqG9tdXzwhu1HX9+vUEgpdSx9MID8beLB/8X/7Lf1n4xeSD4Ifdqp2BLsPZ/bTQtexeP5XhqMfQGEqL1hGtwN/nmPZ6vJf/fqluRd9qKDzMWUwUBnXd4A4NzEXgHijb8S0x61g06qkTp9vXv/qN9uLZl9qX3niznTl1um2srbcP3n+/ffbJp7XUWiyhTSlK+IYPMAajaQejUmQENFeVCGzOeSPIsztdR2Si7nTW5w45v8zkW299tf3mb/5me/sb34rPebyet3RZZ2x37R0r/Wpx/zMm6MRUnnU+12r3t9IQI6nfWP5qIcIXg/NS+ZvzM7OVL8W8Dslxz/BfEcc7N27cqHsvvPBCMWpHdvcFBy2uQCSpVeRaabryubW1B6uj8BGEpPlini9K95n1Q0TrHcRzxkx28qBNl/YfrGvattzG0ClkD7gQFPmQhp1PLN31DuH65jd/pf3Wb/2d9uabX27Ww//ohz9ua6v2giUkHXcDk1Y9KcPfGHiwVBUARUO7pw95rPdLltWzVYb+xsqULxplEfzkcn+WHOa+kT3wwTWlQFHpi83MCKX6aw+APO8eK2E425B0xKWdPp0Y4uvfKJ5560tfKUX07jvvxk+9UDwFn2DWF3UN/rVr6Fd9TNcjgeNpSeCSjqdqW/jZhaO2fsnZ0KhdPeZmF2ohno2uvv71t9vBA4ebfXts+2J9us2lMIOtpKWoJHklnTEac+Feel7taA8ybWi1tmz3kattc227nTh6onbZsJJjKsJC2p7GdES4gjjSHjh1KPXYxuW9dz+ozWlff/319vobr5a7MCqQihbjBxpB0dGO0J5IP3hoqRC4vbVWhJRbRAQFTCLtvtnsbvvX/+Yv21/+1Q9rDb+t0DGv/KFPrCPkevrv2tbmdizMvTYzOdeOHj5WAkYAoFz9NV4f2G0gFtLH3IWaT8OkG/YObe3zaNOf/Oyn5b9++9d+tX3vN7/fbt6+1f7rf/2n7UH8bX5+KYv0g18rwV86J7gUiU+GmXa3CRISjyZQWUncEG0XQbCd+/joZHu0HcuCCeAygoJBijmCC0EPJpkYNRc1btieYDoEdrS0AJFVK+YPrjDxdO7hgWuxCCzH8ZNH2/bueltYsqtglMP0WH7P5fqxdvT4kTQ82m7EX/3gw48KX+q2TBsObZDHkqxtGq3qKbsyAnbxUDxkmM3NkrAAInKlKQCFszGW89SMKVXxRecXitvHJWsnu2QZ8vR+l+Y+XEfL0JSlrsltaW8MxC95Eh/scsqldmjpcLTOXGk8DrpxZ37LgZhoM6cwKMAd0hvvvvtu+8EPftBefPHFCM3XS3NBfNcg9lLqw7GDGRzO5igw1+ASEIDFc5iTVgCj9Ic9jT75+NPypT40eBBG7HMG+NJdy2L69LaQ68Navt1pNYBUUtUdl4AZS49LCHz8Qv12kbt29Wa7dPFKBaJwRxNZSq5uweHXvvaNski/+MUvSrOWNQi+Ff0z7u5TM9pmYcB1Kz7hn//ZX7b/PMHKf/kv/1W7G0ZwHwPoo018+cHoZ0RpqA8O4A69FEJWOAu0YHPPMQg8ATWAwhq6ZwserpgZYuYTmzex+7TPh1VKeQUvguBu3foolvRW4T+4NzciRCrawpX2i34aHoDwsAotl6CWXVPc5yOQXL8drmNY77jmU9cr8VMerCy3h6srdbanj/HuhG/RcIlQaWiCEIDHbUgRRrZ9z4cfR6ru3a319HMLCXbyjGCKhN/J/QchHG1jryaSeDeO9y/ee7f99Oc/a4eOHG5nzp4td2Bw6ksgclQwV75f1wiI4bCbtT2X9NFBQMGiL/1CJ5i5BM6eUwphQZxrzoOZ8rcdVDA9s40Inq3nUq/6Md4gYJjJs4ZyMSjcsgK/9mvfjstyJu9bXr1YeWD9knvFrNpUh3q1S4NibBNUbKpgaxp4+eGPf9Q+u/B5u3rjemljyoaGhgs4ZV1ocKky/nKonLoFyFyGbmL5nLbXsdUNWOFOnwaG9gyc3Lp1I8/cZebqnpFKs9MoGhoZrBgOjzjDGUYdRsb0CQM7q3egEbhcqwK5CiRolBQ56zxAhnteViBpqIxvhxEcrtlfyCyn8m2jOfzNx4AYflh9UjuSw4rYPHZtY72Y064b8p+2IMRo6hxypSJxHdWejtoukmb50Y9+VO2L+L2n46SRRgGj7z9hVoiptd2xFhBpe2wSrTBxNAHYOvFj+srM9e9S2ThYvyDWTnXaRzDPY0R9qw92BWdGw2gnQZkkvDpYjAHRvQ89iS3YJACCJkrha1/7WjGoPbcG/PbjSVkJ1zCNwz2axnmADZHB+/HHH9ZGcGaniR+0++FHH1S+Uq6SNi16xQ2Cz0GY1IPWytCWORTqWo7PX/jcs6gxZs+YFS70y98HDuxP/02s6f4zXA19B6NrfoNVGtBZTOCaCT9+K55Tt4O7BrYRD7sIQMgWiNBuCASJtKq5pBgXUBgWQR48uFcFcrxXEq1CdWkgpWvDIID5xLjchfiYtnDhv9o252K0iQzAq2+8XruymaZFM5By+yphormFxdpU60c/+XH7//7Xf9r+7C/+srYE+srXvtpee+21YmT+2qahxdB30BgYU6erw3tEgFR9prExcJm2vOQxjOjw2+dbBDXSJ4gAL3AwIFtf4YOp5wbYYAOT2XBLf9QNr334MX+nTv1CMAz6fqJcAify/dbb32gvnDldKxhqEnEsiYkodrSjlWik5QdxA3YfV1BZw5lxIIzPlxCmT3eikT/9/HwxmJE+WvgrX/lK7RP1Z3/xF+XbslhgJlh9f9ZQJsEQ4ZUtqc0ZZE3G7G4yU3h1trZNf4cDHvVDANXXm1nlap5E15ymJg7MVgNBYYYKgiM4fHMzp8AN1s2tzpx+w6/3wTW0VzwFCFqIeQEUTTBstG/rGuaLVHagegpCKgUA1dDmxh6D92FJC/iMujjbi0m5f/9hJeoxuM2vbt652z7+9Hx7N4SiqbUpCiTZ4NEOM/OL998rgXDwPf+L/+K/KI2AScBE0j/77JMafsRsNNX01Gw6Nlrtq0snTWjIKyGMjkNBdwXs9Lca5irOTumarzPY7fij/HNCIF9Jy/YRmL25oFHMg0YZvjMwuBzgK2KVb4Xx1c3taMX4UmYUgbVKb7zxWk3Y2Iwy0G/vD8qiNE9MP6FSvwDjeS1KuOAaQ4Dh5rXroeVc+ee//uu/2n7jN36j/fZv/3a09K9V3cNQLTx7Rx2dMbrW0xeFlTl5+lR7880ojtk+7U5xDyxmMA2aElwUmWXjtKijGCv30kQdcAAfrg19BAMaqofP7tpUgkP38ZNDPSaijLioYUUlCuQrHnJ4SWX+lmxVYTf1fQ+kg4cPlWaydY4OqoO55hybPzp8kYSZtwvy5StX2uWrV6Id1/PcZDt24miNNNGWVq6ubVif/7CiwOspAjXf/Dl5Or5nGPpYBOjUmTOV/vo3f/5n7b0P3yvCgm9wUxABo0pVOfztOkQ76wNGEJDQ9koFAYHRiM+9B/crIX/sxMk2MzcbjRQ/PTCGRSrT4RnPbye4uxtBVD8hp10IggOzd4T3YFEAc+nSpbJQovUvf+Wt0noCDikhgd7K6nI0WYK7XKPdCBNaqGfoHzeDy+Fv2Y/taMcrFy+1tViX1yNUb0WL2gPVitizp0+3b3/rW+2N115vDwPnL955r60sr7XdRPoS6jWHM3iUFYHP8lEJYRgOHdEdntbiojgGWPStM2rPY2M6PGRUitakQc2jcG1gfgrHZOy5WIgjBw/WyKBDP9SBp9SvXZNmOhxh0i8Q2QnpBRVrdGBgFSiYUiUO2lRlpAHB5dAwqOfUh0Frf6ea28lfQYh9tVWjSR60q7q++c1vluTrhMM1hXblaw6IOh1kfyvIphW++93vli/6ve99r55555132p//+Z9XvpSmkmGgcTCuorNDKqoHUpH0aERm2haV+k3atTMUJogAKnxrmoS/S1sztg8C//nPPi+m8SwcsEhwpr5BGARo+oCxMMelS1dK61mtaR6u2U7lNgQ31k15T/vqKALtEWvQQLn07Jqi/Xt3bpc7YO/Pt978UpuPggBTrQULU3ATBvNPQDyLbo4B74WbveBnoIHfAw7BZG9Zz7kn0e4oockB/p71MAWvxxBgHnK8Ci0OjzXFMH3g7qjXNZpY3UNdDrwpO5JnSX6/oWIPKq7723VA0g4Y1iH6hCDAMhUaIgUD0jxPAyhDw3yOjz/+uJx40aq6fuVXfqWYjNQarhwSzIhhip+NyTA+t4MLYntERXrGvAEbqX3j7a8H+V+u0Zk/+7M/619JkWsLs9pSXZDCtBrfv3P3ViEKvPqmdHjDwIKhiekKLmxoJvgxKwmcfE0WAYH1TZ9cx5QQbRgQfOAeZoVJp/DJIw/hE+mnHpDAAY1LMJnmGsEyepV+Ixbl4DdCcy8k8/vc1D5goA1CxvTvbse8Bnd30yd7AZw5eaodO3K00ndSec49yjZpaLy9ePaFaN7pdvH8xfbw3sPyldEQM+gTphp+6x8NKiVWfBBmAffAvJ4DN+3IOngH3Aq6s2JwqE7BdGnj9N9IGwE5fORg0Y9gcjXVY66FDXXxg+2Z9NXROXTv0NDfLoMkDZKLKQGI0MoAmGukBTN7XvrCOP/tGzcTJLzb/vRP/7T9m3/zb9rdXD979myI9NX26qsvp9OdWYb2hkNb6h+0TDFHiA9w81n5fzpn+PHb3/52+Y7375mtf6Xyf5LMPlKBubxT2ybmzDxqz+YRiG8cGSEUDDecHbQ/GBAMcSAeXJikvruZun1CkkATJqZeH7yD4Tw7PMd6fPDBR8WEBI0AenbQlvroPf302zFoKW3rqwnCQ/bBNW1am3bz+o2ay2DXZPhUn8V2qbXopb8YhyLhAogD1K0OKB/a7wFkLEqsjiCXjwgHnhss6XB4B17UDWfLD22rBF5a3mZrCYIjmHxxSoIgwwkGNZhiRv/AXwRJXTubWwWH3/AkMJQr/yUmdQyIUyCDtASeApRUOAOsliEEITTVdiontUwLRNM4P/jrv2n/yX/yn7R/9s/+WfvP/8X/p33w7nvxU3bbS2fPtK+89Vat07bOvGaBp35eYR6ov0Wv9rDfYEZjVkwoMXqTIDPRb9rNubZQjNmwRtzs9m984xvtS1/6UnvvvQ+iVS8WQfRFwhmBukR33wkipKiG367bkaU22ErlD5fv19msL2ZTnz1HC9sikx9LU9+9e78IUIHngcWK6rtwCSxs9NBTdgTtYnxGjHoybssbX34jWmkh/mAEm+il63ziyu+EYD7wQBNzTeQz+b1G/WQrrEsyYyqorr9pIMGLFN7LL79c+JMB0Hd0G7SjzSsIJh8YjBYIYiqw1SI4QWMEWT7V4XrdC/zeh0Oa1KFu+JDyO3DgUJjUl+yuVzBp+0+pRvDrGxfs4oUEinfuV7uTYhVKY1qgNNXW40erixDiHX3ZDE+BXTuO8EPXhH/7AJyHAFjMmkO+8Rnz5vCbhqpJKs/lz7xDQrY21tvOlt16J9ubb7xe47ff/pVvtZPHj9R+ThbJUfFDWw4S6m9St7Ha8320Dg0BTubRuHufa9hTX9o0CeKFF14Kcy6WxjJpAxOWxAcuR4c1WjsEKo0cTaQN8HoW/ODAmBiPP4ow3AvmXF3F0BEA5wGp/vY+l8Iux2BXmC1/W0nAJDrUox2mT9G2M2HvDN794YFBXAeT+mmpQYM5e86u2O4P+9nXh9MitFwnTIIODtMfZ4LLpUMHK73XGdRkY4qHG7dnrZ525qtt58O49+4+KEGAL4yUZusAmwPz+sLJz3/2Tvvoo0+KYdWh7luxMn/6X/+bmtlFQOEErD3t1Od3eH83AZYgS8A1aFP1Uxa0/jMm1Wnl2d/86WjRLnWJssyDDAI0Msye8RsDeq+eAXiu2SHju7/x6+2P/vDvt3/wJ3/S/vD3/6D9u7/zd9o3v/H1diRIInK2urH2ydY7/rYMo/ZeIo659yjMjcFpS/nC4DxojEvgWe/meu1hFHOGkZk2z735+htt5eFyu/j5BSQtOKvTpt+FbNYL+e2rfxgRwiS/EVVdZnlJqWBOzKdPZTkSAAl8zCKvZH0CMz4vhqOdEBAhZQLm42fRyoOQsCwr8cnsFs1NIVxykuDxfQGfgpE3lu24F9jtpr2899su20xNrQwNrraCIx8/E8S4Z0RJJsXIG8065IjDJ2HWEDF4UmhqGRZfBKGpBYzmrl6+cq1MNdOMuRKZlPYtZoqgCPL4+FwLDAUX/NMKaFK9+qSrDMr84Ic/au/8/Bc10eZaNCtl8XAlfUg/rt+8UaOH8tlgm47roBClQVi1gZGZlvquaejm+jMmHcovMepzvwu4nJl4nVDc18D2TpcQRLZWR2deffXV9tZXvtRef/219vKLL9SMeUtVBBbdtEdjrK6ETl2DAoYWwRQKX8TfCG/pSq35MTUv2olvSoAwFkaAzIFZaD3IZpZJ6lAfJgajhW0O79GUDhqk2sk1v9WF6bznt0JLuUez6bc1PaX9wqwCyR709RWmnie0EK5ftAH88cVlLTC/ok11DW17x/ODryfYwCTDc7SfPtGgSvnQtFGE1DumBeqj4enl4NY3VjHueugjvWeEjxlm0jdyDQPR8kMwCW7twp+/0ZYfrk74GHjA4TeYKIiXX361csngsR7qX/2rf5XyX8X1eq/o4NA/AbAsDd6BG1M+BbrLKw/L/9TOzlb/MIX6Dy4daPsjBCPPNOUeMRUPDwWwihcV14bnXDdD33VriuitrfWNkoTaRiXasWb+5B1A7Ej8R5L4k/YjlXMt4uIbkpPzsN5GdOfbTJYjG3Fx3Xl4jg/MRDgnXClEQOCJE6dKW8kgmLnEtINvQC64TUmDKJrUsN/NOzdrsrKNFhDW2D4f81HcG2ZSMZLkq3bW+m+l3/cePihNhkgYDoEH4R2IrWAqxNY+uPpSFwQucOp5Ey2sFxLoqUudQ8pK1uHwoaM1s0z2QZ3eQQeMitjG7eU3aan1WB85XWfpPh+SM3NKg74OuBpGdY0mnt+/GA18rOZU1Cy2MCQzTRgxoH747aDlBj55/uz6mTMvtN/4je+2t9/+Vjt4+EhfbRDaHz1+or315a+2r371q+WOYFD7UlE2Ftzp58BPBNlInP65blWtAxwjNJY82sCsivHt4TckqYgZoI2kRcJaVQGGIWnMNEaANJGe90gOvijTEK4S+dIIOu5QJwBI7WCSmKfxMEKlbwK4jQ/cJgw06GBmdFKduDX8Voc2aR7Ep01pnRu3jI13ZGrLoV0HpgGj68MIWeVNw1BgNFPKu7shkvdFxd5xX6F9ZDBkGkrTEZzgAFGH3TcwE6RXCih9EoGrS52edV/067eDBVK0uxbtImVmvwE5VQEkF0JbigO+TQ43h9ZsKNf35fn6jkA0H+3q6x1yu9Jhhpy5Ar5iCAtWExhRhAPWCMMbWrbsW2DIDTCA4T2wgpNmRg+MD8dgQI/XXnulgld5bDlsZzlwReaF8MH3YDHgpb6zkIBwaf+BCjoFV+ovPD4iCB2H8bFDcPm8SBY/IGxZURrmlEeTwN7etDsGDTZSjDBM3EDME8dORDNNtE8++rQ9uPcwiOlDbtvxu/hSOmiiQEl6fMknIcp2iFgTQdLOdq49DvFTffla7sezqrF5CIJUyHzmazUSvxYmZpZjmoJs0a91Q/ZatYvzxpZ3u0Z5Gia3eYK0So2mEI4gpG/+NV7ay7dKeRByh5Y/HD9yPAIYJjZ9jNYNEctdCNwP7t6rj2tdvXK9rMfpkycSkPUBB19AjkMUKxB/eXS6rIHsg/2fHm3H3K7cr2e1Ky0Vb7e0es3hDI4Ek3zxjZhqCfp78TdfeuFsO3X8WNGodrtOf2zoyzIxr4SuZs5PEyLC2ocrB4afnZ6LVbME3eyk+TaRPuWlCiaPHDpcQ7Ny1Oqo6XMpo6HhSLT27fsP2qUEPBhH5ZQHFwdD6y8lsrEZXG/7QNm9MOB4uVAyDRjz2NETieAny1+9ffdOIvvJoofZbMIuUT4m3TeednN+66tfC332lbZnCXwCciPWMt3BpF2zpPtlZvw2AYGWI51GjJhbWsJiKxLqKE1oZCcSCHgM7Iz7FQEIJHqP1GHe3g480YZ9Jo4Ob25vRCuGEfM8TcUkOdQjnQMxAg7wMDGkdzdMQCrBo17BCPOqmBjMKadB3LM/k3NpgcADdtJdfQgsLIAI3AcuyuWIpHMVHM7alBCXcqr8b1wEhLVdYa2B38ObiR/qAxvYp0NwOWEbYbz7i3fa/RBMfYILh6Q8puV7wp/gT97zo48/rO0Sz5w9Xbu/hBxRDn38HE7h2V5UhwIDDUvtwEltXBFLye9nMgecc7vAYxGc98s9C9w9r4oefSSpFj7O76+/fS8KfQRmlRJLPfvjsmD+PvrW/VJWDu4r65LfaF3m+9rlWjWKgU3ng3e0dQ/896MULDI0vLweK8aX5vvWXNwcXBJB2whgHM469PwZAxRjBniMACCAuY7Y/p4O8Y5HcqyOJEGIA0jP64x61DEEEUN7Dp2mpdJgldr1LRJDq/vkCjeEEGEahXvBtaBFtuUP045Z8p3Rer1MMN9G3ZhwgFeCWfGce4p7x48cTZC2XQwqCjcKNEw7k3DuCfr4XnPTpa2spbqZSDWVtVMnjxdSh/oUsBB2fYU3RLGsBX7sav3Xf/3X1VbhdC8l5oAr73zw4fvt/Q/eq7oEnwIHwuE5sHsPffSTMB4IUxmg4BbUbijBk+yHkSja2Tm3ym/PnfqsI21uRz6Qer6+AZWCibkt6OXvs2fPJNg5WjTQBoZ1OBNQKTz4GoqMCE3K9/Z3X4/WaQ9u9XMPFO4SwZTkl+Ki6NYjpNZN2QeX1arJ6TnAWUfXb/2AIAhRIMShEWUgcnUoBDHm+oyRSXQQ4bpnADc878AsVV+0juKedz2PWSGTvyuSZma9L9qjbdRhyYPhQmCbjaQTEGisvmvmfe3GjWul7SBKNDkwcL2fMiwEdA2skvbMpkj06tXLve3cJ+nK0Bdj1e75UMTq2nI7euxw5TwHq4IxuUvqfb5NppSp+vKX32zf+c53CgfyhuYbmMVFMMyN/eEPf1jzDwztOvh34FePd5wHuOGQ5sfU6GBqn6CyglTWMAQm4OHWEvpy5/h6cRPsK2s3FXuy9ut9nX+5Tnle/eH1vP+oWZe/MNdXchIiisKgAHjQx7N2tinYipPQtmdd+N+UhPflj+2uWJYrEJYmjpZmFTE7vA785ZrAyW+HeyN8Ip2H2IEgw9nhN6RgJlwvZbEWjocQiVf3aTRmFcKqsWgg1wu5qUYwNEghxDrUr155Uh8NGD59A5m23dE6BJgxQ7qHlYkjORdB4sdhTNqRhhXl37h2vUwxhvrym19qdvQDg4T1VPwetWq/X+uJeQWS78dnUr80luE/Wp3pRGgjY4goMjXnkx9vbkExYBh9wJn+KNwndWrHPVkImuiVl14O832t6mfO//Kv/qL96Z/+V+2vcv7RD37YrsbXNU8Ag0rbITQTjvgDzHCtzqFuAVntCxXYMRxc1BZGea22fQws3RK1thkXaiWm1qYesi8YCwNxP4zwgRPz6cOnn37a/vIv/7zorU7+NesJX+jM/VK3oLA0eM7qK43Njcgz5sZu+YRj4gt56SXb88Qy+FQj2vgyOO0ry0KpKCwXDYy5zT8o9wUyBw2gk9JFfhdgQcSg6Vy7e+t2LUcl/c+bbxE3CfCc+aV8K/ch0T2dUvigArLh8C4phSTtuO+gLbXd3xsv8/D4ESGwGZqMgm0oo8H3/CL1ECAaCVKlO5hXCK3Idq8fonjnLpQEpU+awAS0qaHKU6dOVD8QxN5K6jaJFyxffuuN9r3vfaeWVpvBNOzlVMuvc9BERuW869BuTVSOgNIezoYuv//977fv/sZ32ptvvll5U3N3jed/+1d/pf36r/96TbqBz8HFel6wHGBRl76U/7yn1co9yjPucSWkAgl436g21iGuh1Eca7AIcm0HH0ZQH+VC0xmqvXD+s/ZphKgzeZRG+icuUI/vA1BQct7wl6ZLsfBHa2DGMHoY1bJzn0WCV/MIpN2W4poI1Ag5K0EICQaYS1MHDn0iJOChUYtW1eu9Q0d/qaSTmJWk+vQMhEpZqKz7g9FNYUTBDkR2RuvBFtNf62ryd6/vC5/N3w6/i8nCtwI1zrk/yn9M05zqO/cetA8/+aRdipbZjtP/5GkQFmWskFu5UIz5s5/9rCZE23H6rS9Hix4+WO2BXaTO0We++TqCBprZisdTJ07WKJVEe49Ij5YmN1sH89YGYSEG7XAgdf/Kt7/VvvPd38hzVj4y7Z1p9KlwEQT72l5PlXU/j5ANyKfxXdPer3zzW+0Pfv/32m9+/3vt69GwrtEgiDzgxlHMuNeGawqNi4n5vGjhQFjv7SE0z3VfNs3W7C4pJQKEjjR7wRMcML2YBVMK2uDSxGz7y/7mb36vvfXmG7UfrfbKBQs82jGcidEVWYcaBQzeapumgIHB1+M3RzdHg86lzfj4oTPBYSH1R0DK94drQ6Vm+NcCP/OK11ciGHErh07/28qAKEjQGYGR9TgYFbC0ps93dyY0AbhHzp6FDGeEcx5+FxJzeN5vzIPZ/M7dgNqZudcZUxluvXrlZrt4+XpFgH3z3dHyQx+ubFTS3oxzK0e9Bz5a6Ys6uianXaySRDDEcZ8pNYvq+9//bvs7f+e32ksvvwiywGIZb183JKWDOJAoUPGOdeUFbzFph50GUqdD313jIhhCZt7VAQcYafhMpWfgCz5plsEv9FzX5D3Y0Ae/XfPbwR/GbHbvY3q5NMNKVj68dJ79E6S67NtEQCuPvM8Ux0NRIn0ZN0Ezoqft0oLpu0wEl0Bmws6Fb37p9coYyO/W53fCgeCm/To8HZ/OJmoPO7a451OOeIWWruHgHRsxT5QGhgOM6Dm/9UN/ywKFRh3v4Y7hAoJAwoDo6kAkI3xSPqUUjgOxqWHPicqKkCHs/T1HXl3eMUfTMwOzAnoAZHhO29qwDgczyo/KYdKq1kIZBfH9fOePPv60XbtxM4i3x+hOe7C81n4QP+6nP/15O//J+TJF3/7W2+XzMcPG/esTPkGAduQiS0oDP0RgMAcYReiIYaqbA5xl1phJz4UBmXGjRQITXzgZ3h9wB6GYzruuIYa2Fdf1Wb4UI5g7gBmGUoIQ7U1MMRPC1j5XaVPdLFNP5wVDeV7RHrfGTCzf6bcnqnxx25cAdjJ+Y5gTHrfDsLPx+e6HVp/EjB87eaItxMUxsmY+wEAHLh8Nh/l/53d+p/3Tf/pPK9jjFoCLL9n71ZUSoam0057gwCO8OtwDn604L1++mPcIXU9B6p/MBD7wXjHsHp/4bS6FGKA0faweDV1j99xEiMzTCYB6g5U83+uAyiBZMr4mCORvxCYdnumTEyI1QagxYw0WoXPNZAwqvY+TP4nZ7qbZJGXPO7Tn8DyfE+XkytRhY11LF0Szn3z8WS3Zfeedd2tR3ruJyM+f/7wQ+1u/9VuFVGmi1FJR+wDD84e29LUzlHajWsNwHYT8TunvDOcO11AKN3ul7qUtTFe4CnIxksN91bve3ab+TF0PXPxIvwfCOiqQmzGbarvSMzT3oE0VMHvHmRbzdezjx0/W7KP33/+wfHnFaBGXqZROVOCnCSatsLVLNq2NdgVX+lN03zsIHv+TdTly9HD5ylwjPjkf02oMvmg6XAMKjuH953FlLoeAjHDpq7505fDFyJb38JZ+YVpT+uBEcOXeENM4Rv/kD37nXAe2+5f51Ykb6SE1igbsS4okXvPuvmhA120jbVdgn1DZiun+RRjI7savvvZq7vddKCzckoimeT/88KP22flPK9F88tTJxrWUGdiJJjCGbcQKkJsJjD77/HxpcOvqfY/04/imd+7daRcuXmhXrl5uvhNkScnbX/96e/2N16IRF0oj1ZctAiOEVFARpLqA+NIwtdV66kUUgaI5mB0HxVUV2YO7H4gZ5op5oFEMOMCTv4OOZ7iogLDwx73pFmlGLpLaQ8A939bfFAB4wOVjtp7nFnhUHvh+gg0Fc5tRpX1DrWA0XOxsOBXufXf/8pXLEf6LzXdbHy4/TJ0x89FKNg2+dPFy+/jjT/LM1dps+K2vvtVm52bKLGtPJ/SV1qp60y99sOrXbs07wddmGIaWswFu5bWrOwnSqvMdFu9iOL8xn014BZ76Jrf84osvPAsefW6I8D1cjvuUdwgB1Nvd0br9Esj0uWMpTPrHf++3z3lCxwxfGgEzhq6xgUkBiKk6sdCRi8DI08LRuHlHkIP7f/GLd4sZXnjhbDEp80ZjDY1rlsY4sHSgxpX7vNA+WcX+QrYXJzC+30lL6uCriXZ1yldOaG/7noqSv/fd77Y3zHKvD2cZF///lXVvO3YdRRiAx55x7MTO4MREyI6NBDYiROGaC4QUDoYQSwQFxPPMLS/AE/BK5AViLgJKwNgz3iaxh//7a/V2InrPmnXqQ3XVX9XVh7WWOeW4H62E2RSPRhDq4AR9GMgH85psIXBLee6PldPUUJJl9ciBABrTeQDmPshOiIX1nyIQVu7UgiWut67ocFUZaqW5EkdVHG+2riWJLyguw4BeQzX4RJg6RzqT7rGI5V/SCsoD0uM0w4bN9J4fPvy0Q3A24762T/72SZW1Ls27P4qLcKd1SpYFESVUhy4+10lJOTPDnzv59zidPq3FvKE51wrAxJWJUNqXkk8egrc2s6TqZGhJf0adjr/2HBc38qsA9FuxnuqttZareJZxVgY5P3zw65+dyJSwumhgl+a8JEbDgTHC80ryTv2FyAoyv6ExQEiGXSmOafEdNePAcPPtm9Hy6/GZ/llAe9f9vx/9S6KA7DudzvPpHHkZD7W+tB9KUOmC4PzgH599lt77F33p14/fe7fbvbvfT+fovT7X1E8HYmxoEb+WMEpBM533OfAwr0NbqVL9qQhgmiHgTPyNubUiccoqBBJss517HV2V23KJnAOKjWXjBxJe0iYPgiUA+Vkhj9lSz5ao+QcIzgjBK93VV3n9zn3urw9KFBipX5UjadDV9xokb5bVZoU9d8dX8kyfEraWC89v3HizSv3OOz/siMf3GI7krSmm0PxcwJffUTpc3p1/jvcpr/SFpmf8zoDHY+FVuNShM4M9AnYTK2bBWGSp8BJbcUwH9EpXP3n6deo1D+vxUy0xFA0/rHgD0n6/IXHkXhzk4PD++z85odGWn9G4M+OPMdEIw2yBNhjrqkCS64Agnasce5Y9yaPZLOyL9raNWV4Lw27dunnw+QZS04x80+vXPX0Zgo15Jj7GYyq8uN93uIc431Ty4v+Haab0PO/cuX1w57uW4b3Rwd7XUnkDzDpJbVKx1bBP/B4AxLD/RjH6AlogCPOA1Pvh0VKfNXHPA66CVLcNR5JuQLua+wgMJ1W4p/LqQTYqFm1PuUYiXPIoxuKb1kOsMrpXEnLiXFPJYmmhajkCSkJSNn4rs+WWFsoABKFJuuzVTVOKZzp5/L03b7wRX3JGCtbSuLt37x3cTmdJn0BrM+PWVqTNDI+85F83JHR5BHzeT5B6cEFy/CTWlPJfiTs246MAPNaXq1NQ57z0JR2ZLvqBFDC1jOopjnLV13e0KB0FBFJ8u5o4q/41FgmHH9z/6YmI4fYQa5gme1pq/WEfR8j9DisAbwTtsy9WFflKxNNOSR70GAHeVvzw758m6/OC9NvRZnVei4Ed+zAsUXvmBuDPnp7GIs46wouEnQCkVurcjt/6g3t34/C/1dkHX2LbpQcYYnpuhVZ4FRr1kq1434X+aH6sAjdFn4Xrgn8LpP2qSJgrnQmMthLAiflt7ofpFUauN7CgABrfk982DSLFUDYBh4CQLjqwRU8qoPHdqMjwtwETEpnrJC6rtgRtTzj2ACs/xwQpVKg5950BtGt5WGuuBaVgvX2V0OIU126/fbtjk3UxyC9WlPvx3MsckoeWUNCvWDgAPHXq8r6k2W3DRj5dpC6oT02rYIZyWPNQWKCjGX1C6Q+NwOcLJGOQvH9rMwSJx1BdTr4+zMFYGSMtThKr9Q4DDv/0u9+cWHmjy2/Z1NVr8RlqkgnAdJfvIGnuWagQkAIwFh1dN0k4uepzNTRFJf6THj6B30ozBNDtSGxxXkBNGMHvZbU1x48fP2lzYmEv4rzuRnk08MZblqHF8gJ0AMTyYeKVuAa7gm78XAT5JIsKpgJhIfqSVzs0FpnMc1PWW863SRcIkl9+BXPudSlfykWjOPVvw3wMdUlsAB3AzYaGtiQ5ZfEoAwASTAou36zDZZ2broBPPiGNIrZlyjl6BILVurmmjhVW4haw7mff5jHpdGT48sIMU4V3EQlFq8+ZvPjpPhnZbzvl3LdiKZw4llIqS5NbfoQR0yG6mJbMi81Oy++1EPn5l+gK3Re4WUMvPEi7pz8WuJ8GChMYC7NRFFY8xkp9HHtx3QtMSDg7PcvxLKI2AcOicy/68oq//uXP4f9ELMJY0jCeQK3HBEtzqwCoU9EeaoVBk7M/jzVLZWgqTTEO5n2ahKRirIRhla7nDGE2hFTDAsbnERihdlws+Xg9tboTps2bUXpcGkez0Nv5e6MHW5OkwW5Is9T4qTz99vaUFBVrPcv9DERbodMmJTShW51S8aSbMeMCSVbJd3gzTa5t8WrtlYtfXR+aZI+ePG45BsLrh0VwdUOAGyFNFPCE1z1Xn9xfZZmxEfBpNXsenMN/zyg1TXimDNvxa2ZyZogqmTU+sHBl7P+/LhPWdZ3lxt8W/KxrsQUFiDfOmASY9aYpI+Ajq/P0P7hM4jSEhyt/fKz7E3qSc/cr7zUL5txL63ZJ74mHR94CE2BagWaql1y7oivxDv/44P6J7GQRMYBBbph2jE8av6eMC+LxToKL2UpMMm+xYdgVlnhrNtyzhEtvku/py3eeF/f04XF6cYaZjmLSbdeOr8evVVGdDAPdqURAsywOQe2eWS1u0DgAj6YZ2PdKSW4GhbAw2hCJJkWlaXCd+GSG0SYVvLTXA29fRbH0OtWnTXquK0t85al3brTZ07xqScoRyotJZVRr3aCu/DJWWDzjHcVQ6qCD4gNnEtEBdrhGI/zq6EkAJ3++Wkrcgwr/WRRglL+9ZreCza855fxZZGMak3/OwkmrTt3zNRIGLEBEZuhydbs3l7XWLQcN9rYaq9xQmpcF66OQ5VFo5768Ajw0UpyUMUFsYUA75SXfbb/CWHBlTXkvkide7yJLMjDbVfdJ3IIuFvUPAanEmr2yAEiyB1IgkdFeqIkzep5AWLnHQjL7GMunYJ3MffOTcIKPVGc88TV/BUMYrzxjq00XZpsNMn7JkvoiHiusU/RqmrLL6ei8ElBrGg0uW/lT3wUIUgzaUt3mpTPFMpuutXK8gA2pRhJan5JuXHbXTUrXbZo9XAAM2zeuo1udt32tT8Ah70k3PNShaYcwoAMe+fuT7+ThOCG8cw7k7o1ijeIDPJdjbWtoqNfTzNqro2bZ+wPwQMrnEShAez8/GvqGwqRL4m5VPEArTSl/o6t1AZZc0ydJRBS2PhbyyFNnc2SaJhxG5J34LN6E1kq23wjTIRvwzzYgnTpFwUMLOnaeokjeZO+6uilHvocff/irE02pDPIvuTLPrPoIW5MzlnRKT5bdS4wAzjRBSS8eIDlWkHN5VNNzDRGGmzpGmTRApbxn8Vt1oiztUormV8cJAw0jEWQrmz0fR9PGMmNa553TmQLaVf7svUArTX1p418Z5prVOHhtxU5BGAVBI0tsD9hcHU2pfWlOvFq0gFH8db6/Fzq91tE105P2LPb49gGwLVYbCNFjurKSSW0rqI3XPffjN6cO8ndfVEOBlB0PlFn/OjIZXzE8L642EJT/qWfqKo+XAJkyG7PH2ScPyqYFU9YyUq1vygTSZFjwjGuU+ArbZF5LLS9/zXPKWwEtzte2fN/uUy6QUigvXXOfoZL/UeNuIP3ot7842WfCIoVB2MkiYJxpRg74cpL9LxNS+SRqEwtkxjkB2X29SIJxbuxvmDUaTmh16HOuMyP9aUz91VhQgCRFvokOGzrq+yI053sLmnhooOmacGVV+olvBgmpUx+C0msl2HFdjl9//cDX/DoOGYaY4eLU8/kAQweOYi7lNDEBnLYCOSAEkAXsva/d++OOpLEufeo8dC5rg/HTzJefoQtAWTabgf2WlbqgC4vXhrNVUkN3Odf6UNiuvcX3ug9E2mKmjNS/J9vmXtvC0NTI2WmFBqRjSV3EVyDlXnmEhLJR+AVSfRK8llvTZGvSht7ch9zpfoA5NFU2yk8AUryDIfeBFG9mjDTxQsvhRx/8vM197nSnNAR6rpyAOgu0gQJhY4ITLYkd0XC9V+a7nSoFpNIKlE8rG4ZqhjsVmTqwPATsxKOv3ovvCyMsKXeKxZOnc3QA6d4aZd+pu0rPqvJY1PRWayExO+XW8vqlTgRJYECVmh1c60gBhs/MBjbWMm8b7Ua7Y0DliwGxrcdRJuB1bCMD/m8XYKeu4Fgrkf2XhlXSYcPHXSyFPX/aGz98vAAAUqHWCT/U9YvPzdk/ahkCBaAI5ALUyb08FR8cOgqTvbqPichZ/sqe8Aeo6w4lvXoBx4BkgEIe7uOX0HTZs6Lqc3b2tCMr5a/4SkgEkCcD5QqFR8NcF1pGj+b46yBdAUj5vFyv8jtluU+GAlge/v7D908Gd1vCRCgTuqzK0MUsKxs91LEhkGhRCJEZbZsMWcAwM2lbAYxPeprO2pkrpo3jP+Z+tMdMxTw1+rwzJfIxgvD07EmAHVAlW37sWqnfMgMGeVjUy4043VlMkSY3YFdmLXzSLYa0l5nzmYUZH1k+lp1JrwNXcG/bAukIdHgindBrfrnuWHyvhbxcSxz6A2xEA7iOU611LKKWQytACDNzkzI2hehi4QCND22e3EKaswDa145dZ2UApePW2TS/3gclPsXHs/qdmBX0+FWWOXekU8cyYovrrdO21dqTV+IO/BLXvYSVk1fFk4E6Vfnxlhy2ePv8GluYe/v7+S3QLpkILrlu8mNapZl+t+a0vI2M3S9IP37wy625T+mCqwlrxokFGZBOWHO21aYc03JNVP3LXscQFm8RHWLarA+YMUx+BM8GWOmD+a+GOBbxUpodTTMBm7UCPC7IWAC5DXjk6YW7ya7yWR93FQVt8rb5AcVavWWdpB6pUYAuvUvz6/rUgc/IDXm5pnOs7YQB6TBXgH/56IVyK6RjKasMAWM/Ghxl0ipQNEK4dOlKh1w058BN4Za7YQqT4jieJwZmQTUhUhP5rnoI9U9zD63isMSE7Xzonzpwq+obJ93ahCpf6otv01KqE17nOH9iGUHxtGhBGkaPS/fS0lUWPZr/L/dzb9yeubZAOjRMTP455VwzUkA66Ya+ixcuHPwPbz6819fYqnkAAAAASUVORK5CYII="/>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AutoShape 16" descr="data:image/png;base64,iVBORw0KGgoAAAANSUhEUgAAAKgAAACpCAYAAAC/F3YRAAAAAXNSR0IArs4c6QAAAARnQU1BAACxjwv8YQUAAAAJcEhZcwAADsMAAA7DAcdvqGQAAMS5SURBVHhedf1ZkyfJdSb8RVXWmln7Xt2N7kZ3AyTAZTikZsghAAIkABLgDDnra6/MJJPMpBuZbvQVynSjW30a3ehGMhu+w+HwHRIgibXRe+37kpW1l57f43/PSrQwXhUZ8Y/w5fg5zzl+fAmPXd/61vdenj17djlx/Pgi7Nuz1vOjh5vLnj17lrWXL5aDBw8uB/fvW3bt2rXs3bO756dPny4vdy3LrkR/uXvXsuvFi+XJkyc5P1/27du3rC27lmfPni27d71cjh49uuzek7R79y4PHz9qvsLjx4+XZ4+fJZ9dy9ra/uXJ82fLi6TcXRpeLI8eb7X8Q4cOLHt27c69l81j//79y/qhjZazeef+srW1tTx6tLW8CA27d+9OXmvLnr27W86zF6lT4j158rT3U9Iq3p5lc+vhsnf/nmXvgb199iK0v3z+tPVLLsvLly+Xl89St/wWdu1+2etdu170WcPL/bm/Z3n+IunWdqcOT1rv8iB57guDGvdF8mo2qUf49dL9UHPnwePlH//px8vG+pHm/fxpOJB0hzYOJo89y+Ejh5ZTp44t+1vvvan/2nLgwIFlf/I/ceL4cub4yeXQ4fXl/v27y+3bt5e7d24td+/eLb/kp2z5ra8f6u+1vQfLo41Dh5d3fu1LrUIiLy+ePQ/fySXH8+fLndsPlh/+8IfL3//d3y0ffvjh8uabby4nT55cnobPx44dKw6eJ97z8PLBgwfh74tlz9q+ZXfo3HywtTx8+HBZS77K3r32MhjaHzmuFxeDnvXy7EXwsb5+YHmy9WTQEnmthY/Pw0M/1n7913/zAmYSZhmZgwBf5gAGgty3d08KkXVYunstGUSoe/ctB1Lo06fJKDxPOYmbOGHMnjzft/9Abvq/O9d7I7TnyfdlABPQhkEA/ujRo+adTJdHTx43/VYA/MGHHy337t1fKM5exIYRzwL+Awf2RygnqjAPA8qb128s9+/e6/O9yQdw1UP+u9cCpNCsTAxRNee11AdAnDF3LYzeHXqB/2XyER8e11qXUJ9DncZ1mE0ZRUh8Fd+1a095ggG78uxFFAr/lCXeUKwRPSXkAhfD41y+CFH3Nzcj3GfLqdTr0Mah8mpPFPRZ+LO5+WC5/+DucuPG9eXa1cvlF/rk8fjxk+VpeLIVJZPzwYPrBezB/QfD66fL89ChkNJdfj9Z7t5/UNr2x9g8DQDu3rkTRT8YJaVk6hDaotFks3Hk8HLu7LllPbxWl3v37qX8h8vRw0OR7t29EyOwd8hwXwAWA/A0eQMpBSKjx49C47MnlevDhw9aH/l5BmvkiWfo3b93f+V3P3JX3r7Q+JhR+cbXv3WhFulANDYFEsbLVA5ARQS2vQEwIaoo9qjc0zD1SUC3ti9p8u8pDYRUf0MQ0D8Kgdeu3ShYX8R8SPssgAbqR48eE1PLefz0cdM9yf1PL14sDWfOnIlVeBDCU3aAcYBFiuC2th7FQtxbHm4+LLOHYgQoeUaJMBkAMXwoTASUZwC6q/QHRDmA+nGEBgxrAJgnaEEkcLoDhq/A6IzKXLfc/HaZM3pZX4B7llaABUVTQ0CCzpFFc6xQ0Cfdo0dPK4wzp04HoBvLkcOH25odSguxEYuDPsmeRNCP0uJcuXZ1uXL1+nL7zt0AIICNrB6npVHu3siCAr/22vnlSFqtJ+GrVuJpALA7iq6cFBvFfNY8D6zvLwgo3XPyw6u1tCYsaSImyXLu3GvL+ddeWw4eIM9HsY4PUr8nxQYeAvPeAHLvvuQVpXkWgO+PssBLaQsN9+7fG6wIE8he3ekZlmwcjPFirLYe17jsT167d8cKpwWvAfmjr33rwu4wCqAwFXOfP0/GSfA41uzpU4yPVqUiQ+sBNEUlTUpaIpcyGmG7gFgFA6pnL3Ytl69ei/l/2OaE2WZ5gUD+BLovWpOrEnb/YZrpEPow5bIou3eNZvdAFOdprOuL5xF+ngMoazCt1EaaCnSjkVa6LmDDbHGA0/WAW+LlLF6VLPmhCxjxoGB2jsBwry3KKv6qfc45YFsF91NirmIFInTlPY2L0HJXAI1X0NDSoWL7SLk5U9g9e9J853j+MswUDzKSs+b88OGNCG1vrdJGAMxF2RWFffLkeXj1aLl188Zy6/adtjg3b92JUt8LEPcvJ04eD1hPhvcbAWFkydIFZAcOAkBySctB4R8ECGspGw3K0OoUOQSd4PfG4UPLuRgMGLmd8rgSZBYRLwfDf+w5fOhY6p6WLlVg8MjQWV4AOl0eslf9l+Gn+j2PS9RnadHk8/xZ5Jzz46Q/GLdk7fd/7w8ueLInqH4JOLkuUFMYi0YATwLSu/H17gdsDx8+KogIW0kIwZC9ARu/Kk5IeB9fM9YTQPcfWF8ObhwO8ayISrM4w4KhHtiU8SK15QPduZumIPkD+vqBjVrae2mKiKxMDPg1E1wP4KKVQC5PTMMEBzwBLeurWMrT0ldAfBYQJUryze9EcI0e5wHmleVrqgARMDXjL6UfoHRIwZ2g7eIDqhRaI3zcG746r60Au8qttGmu97IaERBXpi5V800eySf4ad3URyt26PDRZT1uwLFjJyu8fWnO98S10Xopmyxuh1esK7oOs8axqOt8v+Tx5Nnj0Pk8aeMPxm+liPJh0QCn5USW6gJA5MGQaHlQdfbc2fQnjgQHD5bHzx4tB1I+OT6Kq6G1BK6X4Q9Zw879B5t13dRZfR/Gf90fd4CFFv9wgL87ZbEHDNGzpy+XO2k198RPfpI87t6L8vzh73/9AsIwkUUA1D1pKogOIPgLtPZBmlQ+BlxtBjTPwtwSlYLX9vBpXizXrt9cbt26G7/q4XLj1u3l9t34E8mD2QYKTGZBa3lqLTSJyTM12BsCd+3et9x78Gg5dfJMiN6zfPrZxeVJNP9Jmo5DsSQHwjydLtqfDKN5fNunBebwl0cdHJg/6jU6RYQwnimfhkYxcn9PAbyiqcYRO0eYiuSZPKQD5gIzCgXi4hAghQZ6ABAfPULsXc/jr9zrTNR6ujlbE4wNiRFSeFprPJrel6mvM4OmLlqWPeH383Te8A0I3d+zNzyWQZRH+Q8CDpaVe3Xq5InlxKkTzUfnRYcSb3aFb8eOHY9lPlxZ6+RSmlrZKIxWE2+1qnsaf/fKBTlR9+PajWvhY/z/PftrwRkBONDKsca3goGrMVJ4ceTIkdZZK4g+So7vB9NJxQP82518ll374sbcXP7hRz9d7gDo1//ga7GgYX6YhDEI5dc9TkYypqUlNlq6cehQTHl65CFEJwnTngSsAMS6fvLpxVjAWNrNx8vly9fS4Yn2DM6miY4mRkAAh0DMagcsGrU/ZTx+HCLT39q7byPi27O8//6H7dEeDCh1Xo6mggfSgWCk98e5frkAQvyd0KtHueZBykpNChoWqz5VngGA6xdGCVZgfBL3JQ+SPp2cQg1o+J/yigLkh3xehCfT7vmdP7mW91ASNg5/AJO1Y30Egm09W+uEZOG38t1Sf4AyarJH8xYhaRGePgldLHXiiCs/rtaDdDK0UgcOHkqr83L5NLz+9OLlKhAQsqpcqLW0PAcOboSm0WzzTXVm+OcHYmxYr7tpcm/dvlUAIRfIj58+HVoC0roc+huUOzSP6qRhHIBiBU+dObUcT0/+Tqz148dxyyLnu2n5HqT3fpuBChb4mnfSV9hKfJUB0Lobic+92pO6qBeFZGhe7j6Quu5ebt55uPzXv/m75b//4J+W0+e+EB/0D75+gVAxT+fgYIQPU89jmQ7Ev9AZwKStABGQONo0KmKp/yQQDFE8fvwsaQ7HST4Yv4P1HB2lzTD35o30uGO+H+SgDKTEN2q6ZLNv/0YA/Xz58KNPE8ew0eNqPQbt3be2vH7+fJQjVjbC27svAAn39NwN+dSKBTC9F/qm9SI8flbPmniASdwCKoJbC0j2UJTQQoDSEY4OlzzLk8RtE11rPKxy/enco6i1cNriBDAWpG0+zqHLWbny67/wU1xKYXQiD/L/RRQttIbvBIZufGoTGxdCS7MW14lvpuP56aWr6Vg8CaD0DdRhrcJ/nE4XN4y8AJphKT9S/qFYSkBhJbfiRrF0QMb67U8n58ixo5FxOrToC4EduYniq7+OkXrsjx9bBcsfQ086yTdu3CrQNzd11l60HNeMGD9fK2foSzBSYXjR0CAean3gLm3ZcuPmg+Vn73+8fPDxxWUzoHj9zbfTi//9f5UmnoULSkKArv+ToBpANtKs8nE0F4jd2FhvM2+IR6dFAfWfEBLTDrjHYv5VUhqCPnXqZO8/CRiFZ+nV6ZGzvLdv341m0uoDAXE6Lclj/4FDYfDj5dTps1GWNFth5nqanOMnjhQY6xuasjFkpGyWc/bWO8zEGiXNnjxr0wdE+Q2MBze4EVE4ChbBA8Gh9DhZlZE+zwvkKEXqFLlX9fBgT5SExZvDT4gAcjyrwMILvWzKgA6ARCOAehYVarqpCB1RSEEscarT+M86BhvFitXmy7oGaCDjGnC11tb2pWN0Z7l88VJagXTy0izqyG4cOlLf887te8uly1fK2337DtZfvBlLiW556C9sBCSH0hoiXB8AQDdj9Y4FoOLtDQ92x5oKL+KKaZfqh6K5ShPzlJYJj9fDvwPpZ/A376SfolU8cuRoUjA6wJy2Lml0ZhkUCnXkaDpUcR/kZ/QgmYUv6+1/XEvdrly7FX/55XLyzDkA/YML7VmHIXw8WvwwPWr3gJU5NUzBT+Cb7A2DFbgnmTPR0vBTMQHDARRzNSHnYvX2M9/AEG6fikU8HuLvRJse3N9cTp46s2w9eZGm6spy+cr1NGNp3mIlWOD1MBCIDEAbcjmZtBFdm71woaChIJVizvw/A/7PUjHNVMcsc2hq1ANtXBG/0Q80Dul1DFlyA+68xjEkFs0OkIz1ggahjN7mWhWOsnDs6+uGZ3nQOMIcESlAE79lrSyp+K/OfH7lgoo4436tfFEb9of/WjHNtaY6bWFbIv4lIbOce6JMyrp58/byIGB7FteIhWYhr8UHZFmNQxs3djacdTiAPnzo8HL4yOHUY1jFp4n3PEbi8LEj5cvjGBH5ztCJCuc8a0ghjBGrrPV8Gn9Ui4nm/eFN2ByDst4hQz4sv1TrgD8OY7jqtqUJJa+0uLuigMB+68694C58/uOvf+2C5qVNug5Ryjb0sHcf/5B2DqedBVLA3moWpuk1PlrW1w26vgjDbveaVmw9ehhGRFPSU9zIvXv37kQ7j9S5Nr4FKMcDuH3RvGtxiG9F6/UmDVVdiyugJ2rM7XaE8Dwat7Z3DEkgeAL0eTopj2M5nsQt0PvDIOCiwdGlKpUxvq3kw8JoGlk3VlWzA6iEpbnnHnBHdPwCr7QSy3IzFujGzRsdytmjU5b6eywPcA6UUobZj+FXuqfO8mIhCdZhmKlgLeIS6pLkXsrtfehs6uSZy+FHJl3O7fQ06GDur3D3xLckl8NpRk+eOtX492N5gO9p+Kp+aJQGD+5F0BQdaC5eGp1OndUUV1/+kA6RIlJndWWcuCfiV54hqtaTFZWr61y4Jnf1QO/582/Ep721fPLJZ0m71IpTuoPrB9rzHzQEZ2l1KHicbqVWppvpVKv8eupkSBIW+MVvvP7asvadb36jTbyEpqN0Zp483goDDqXw0RxqIjdSkN6zeC9S8a34lXiuk0PQgKdCetn3H9wLI2k9Zj1d1gNsWtamN5YPMTpfzsNa7Vpee+ON+DNp+gMczQ8h39+8vzzMwT24/yCdr/i1j/hZAaUBbvUsqJKPJuFJbhh/NR636yVLOHwtowFYqinS/GKUQWX0JUrSYVZ8uKdLlOPB8tHHl5ZffPBhFCRNVniDacPGan5Hh8s/PU/QlJ+yAF85BCzU0tAW1/nHihcJvZE7lfQAZy1lfo/OCVAQb46Ur4p7embJ40IEoLWCh4+080guWrKTp9NTDy/M+vDbOx6poxogUXA9eG7Ri5fPOtGxEYCuR+aGxAz/bG1tLveTlkKzzsc6/b2ic1VPefmtLn6TDT8VjVpZBkNTvjf5OQ+fNy1o6jMUZ6Qztm3qFI0d4Cez0K41OJIW82w6bedfO7us/em3vnkB0ToAzG4JSCYYwC81Tsciqsjz+I/PYzVeBHR3bt8oUwwjYfuDgIfAjx07nKbmevJ4kZ7e0U5lGpo5EH8EoZobTY+mAVPqTiQ2ZtBgwjpzLv5nmoZH8XUpCSGYSrsTwNxL83Y7vs7t2w/rEtzB0Mj8+fMAM1zaevRsecQ6hhePYjW30pH4+fu/WI6aP45gdezCnzxPM5QWQy/3SSz37t1jiOPq1TvL+x98HFztXl5/4620KutpetLzvXunYCGJdkySB0tWeBFWzrWuYQYBvojC8NP1zgk52lnB8OkayHx1quCTrzySOH+5CwT5MgoZ4aU8chj5GtYZrgPzzLc7ffrkcvLE8VjU41HCvfExY7XiSr0MEPGPXA7GUhoUJ+utR2lCb96qFXNvgOZlWwyzdBSeXJSriYbPCcoJUC2Ba9jgCqir2piY0UkzJqvF5f7J3yEd2s18CazkkSNaTq5XWurwb2/oPZwyNw7uSx3TMfz+t791YfgFtGhvhCETv3UuzK3uirXa7NkQCF9SpR/Fohk01jReT7OsgPUNgN2dXt3VMIiZTs888Uy3MfV6HcbFaMrpaAiyzTIciR90PAC9t/mgY23mlFmSrccPO+332utv1DfiAqyvG/fbH0YGoHqNyeR+LMPDh1Gc8kjzqDcezQwYuQl3ojxvv/VOXIW1ghaIzNqIroO0L/7Syxd7A/ZHsZyfxB++mTL21pIYWgPCa9evtinTAuxLnWWiqQIrZyMd/Z1MxSs4CbRWA5YC1PwORPt7XBt6K9G9a3DcET1uenU20iHfDv2sQM3n5btyPbha+wLKZdezyG9PDMvw+drhiUIdPXqo/N1IB5ELsjfy5ZpsppXTYQUQxmMYjFjTnBmVKkbK7aRI6jP9amH07lNk/jjaiTY5E2BeSV/i6tWry89+9vPRUU4LoYwxcvMiRmczBuxm5Q1jXMndUTTKvyuuZFC67N8b1+BAOqa5v/Zv//xP28Qzxz2n8rSVSW5vM9liTocEck0DMQaz9utAhLCb6RAZfkDIo4AlrF7OhkmE8Nknn3Q1k8oz5cBpnhiQ+IEYdeTIRodrbt291WdHjx+N5dsKCG8vx/Jbk3+Xn3rw8PLW2+8GpLGoj18sG4djMeJWXI2C3LhxpzNcxmENcT0LuEwu3DFSEIaePXueM1iF6ghEfeldSRNHPY75o0dGJ56liXscxqWJOftarMPjCDO/w4cHodMKIxbroM5RrBx3B3g7sJ66mrToyEH4RRnbVOc+IUanRyDjSle6WKP81oLAKd4scU2SpBZNAGBJGe/2oCPA9qwDnmHFnoU+DoQJExMGBsK5IS8DgmO1nIdiUXUUPT8WwFoVpfd9OE3p4UPrNU6mGnWCKSyLvpXOjoF7SmZ8VP9kAnP8GdYUbvTWP/zwowB6zD7euH5reZYO080b14sXq5jE5w5sxmBxNc6dOzOGrF6w6kZHDOJb3fYoihmeB5z7rIb6T//2+xfoMt5gmkqs4Wb4o3dHA44dPVwGWT5FczHBADNLwe/gbBs/LbCT15HDh9o5wlw9cD04fhsh3owjrfcItI+fbIXozWj86T67c+durO6hMGx/ALMVAD9dThw7XkW5ce1GmG3FzsnVeOpmLOvry0aU4nkAx5qfPHGq42/XwyDne/cf1oLWKoUawzJ6wpsB/56UYWlYrWeofrSV1mLvgeT9aLmbZorfabapC0pSeQA9eYrPtC+KFiby2QPWWpXk3znsoE9d8QHICtCwsso9BZvoAEshASG/RvoobB+iVVwWIOkoCb+XQhnacexVZsAJTOgwsqB5VEvJWEBAdia3EhPQ7kt88siPgqrNd+5bcsggqJeW8lR82SNp/XScb926WQtrHQA+UCpKwV0jH4pk1MDY9Y2bd5ZLF68td+89iGI/j1sV2ZFl+M56GwPnHnE51tc3Ile4iPUM0YwVOgF1T3BGifZE8db+AwuaCmu6HZp1/IF8Tb5KIpT2tscGuTINM3KzzH8RIR61fjHM2IhVPRqQPU1lCYSWxVakwP31UzHnzOlTbWpYz4PRnvWAm8/Dvzp25Fi1/dJnl8pQw1Lp+cQS3lpOp+dv1ujeg7v1Y86ejxYGZPfu3U0eadpOna5zz0U5c+ZcmKeXOLT6YXzRmzdupfm5GbBtLQ9ibXfFFXgZ39X88e5YUUbpWZhkFu3W7Zth7KOO/RpOMrhsTFcwu6RWep8vngUWz4wPap3CYHWmmkCR4G9BFDq5FXzeNmcREqVU/u5dsW579xeMeu6U6KHOR8A+uGeiwQKRpzUGnV2K8nC1jIsytgyAQMDwm1YyfYbESdoncdE6FBa5PUsltRj5s+yLrFjbzYfp6Qd01t0eiYVdW7OAR9O8vjyMjB6Ev3OGS0eaYrCGlGazRuBe581NdX/w0WdxqYwCbSx3wuegJvTsrYG4c+deOtcPk29k3GWFwVZofxo/TX1exNhZaMTN0/00Fbv2H/7Ndy+oqMJphWsmn5Bp+rQCQnuvuaaUzjSK2aetmpK5oJYWW2ZFO/T+BT4MC2yQfmNdZ+VpepIP6qtqJgBLpkePHk++e5bb8VOMuY6ZrXSuouFHY8khgTWzwscc813rFNO5Gj7XnvZgafvJE6dLI8tw7tz5MP9wLOpmgBpLET/06vXry6VLV6N8z5Lfw/Y+5wotdZaXZujMmbOdczYacT757Ns/etmAwGob4gI0dLF0FHn6owVDgNDpwzAeKOQfI1lrZS3p3rgchATsozFfuqgbE+XTVVc5tB4Yb5UZgJtq7KiBSjpCQ+UHEjUgXIuVAck9lrFQR1vkxWIZ1wyMc7BcAXf+8P/WIx/NP2trksTaT2OsFhbX0qcsrtWN6zfic15brl650T7AzVjQq1q69BOMrvyUHxrgHjl2JC7abWpbYFoX6owHOofGQ7l/lIjPXyWMzA0Rrv2nv/xeF4vM4Jq12xOgAQbTrOKacs3IPIaF0GznyHNDTCxugZ50NNN6w30RDIZ5pqPE6WYF67/kfKh+LCuT32lKDiYfQyN30jSLeyw9+Hv3bscKbHXqU/5mPo4cPZK8U8lUgoIAKwt8727cBJWMIjx88CAsebm8/vprBRUreDrWWweNkFi2h2l2gONSHHv56n2qF1/yZPIEcB2k186fC+iPtiy8Qe8z1jqAfRkg6AAAUHvpOVdxWYcAwQwZkBrBsOJH/hQipcRPDo3hhYH4OR0LyJpOox3W3Vo1BMgszJ5Yo+cyzsHVGn0H9HLTNPGaTJY02ZAFpQHa3pAscoy1BExNLWNC5owPub6IMqCdm8W1Qj/lMMdf/zRF4yM/xETIlUtXuszP7OPVa1avxU8PsD/75NO6EE8CPkX/4oOfly6t4OPIkvKkQmlFHyxb4T9DURXKefjQdDQtxP/87//1hVDbQIgsHdOLUXykEp0zvjkPv2nE5TvQSGfNMgZZJJuYtaR6lIaqvH4xX1kAHATvy/Pjxw6XmC5Ny80D6UEa//Oqh+ELY2jr6/uimTdC7Ivl3Nn0/COkm7duBCxpbmMB+KOa++NHj8VqP4qFedS1kKG+47Es3eG4CeaCWTT+Lgu7mabG6vMvvfdeOhOxxAa0U0nAs6bSHLV1j9cDTrNiZ8+cIvEI7EnoHYpHswASD1hBc+aEpmnaH382WAgfxlLEe3c3ySNJ9hSY2Ihuxo/LwkoadTAmy8JfvHhl+eijT0LLZvzxWBeWPRbXaiLBcJlhHIPxc4ZHIOT+q6xY9BQUQvDVCEJlmftcCeB+FF/ddOPLyKnyjvsiDWXRkpEzf9GCdv68JprbdDnAvHf3XgB5oK6T8WZKrbtGyS3GoXhH0wFmeQ8ejPGJ/Ll/hzb2pyXlhsXVCx/H6yCm1WNE4kpordoxj6Ks/U//9s8uqAgzrwOAaBkTlDCWYI3KtsIqC92pcAmKUJjmOdgvHy4CE15/iPWME25RBudXU7Omhxbfk/MNrNwDHQsrwlkDroUyDh1KByZ58n+4ApbcdcB+8/5yOpUT9246Vvzk4+l03bt/t4w5cTLNX6zb3c5gHW1zyFKh0dibppE/7N0aixcIw3s1Vo4DK6vZeeTUpXFTJkDcTxwD3FYB8QcBlKAJn1XjD9ZyElPAZCnai/i3zp/GpzZDYrYEjAxks4AHIyy81IO3CkkvfvOhpi/KEBl88vGluiUn0gHEo1qaFX8YjWltOgIgZ4pSMIe20kFOGnxmY8zr1/XA5yiKNxbUn8KRPaBzVbhvjNW+PLPeUy8fHXdiLWGDW3U7zT7fUYvr9RFgNe4ZFixn01JZJHQyzTur+e47b9e125dW83haP9ZUC3ryhLUbaV1j4GCGLK3BQI8lh2v/8S/+NABlBX95Vb0hA2EC9JebdkxQFc35sKzAqUkBzg0vucVCGm8zzjVAP/ygUfie5UAOjvmG8TfDDclLkyId4GJQwZyDth0+vB6ansTX8TJfgHbkcIcr+LHHgTc96mvXr7RjczTPaDrAGuTX6bid3iinvlaH/5vn0myk+RLXeOPrASjAXbt2dTkexh07frRNnJGFjVgRwNUTNcj9IJ0D06E6CJubj5fbscAWdu/elbq8ZHmMgBgySufg1r3l008/i8twqsr4VKuSOnF77ty5tRw9cTx81gynMxFAY/36+tG4OSz5/eW1117vNLHhMwii9Cy5oAfvHpfAYW6b4aglD0grrsg0Iiot7I541pQakRGvck0TwPgYdMdjfYS6d3m2EdAlaWQX8CVvrRH3lWLeDmDHGCp3IAqXuMfDN3J+++0vLK+fP7ucT2f2zTdfX76Y32aJnr8ILoLiDldCKpVO/jDFarYVjzWtBf13f/HdC+ZXCdFbicby6phHu8d6RCAch6ZMTqyEs7qzJACqEJokc4CkeR1EzjVihoO8L8dYkKKzBJRdD5mDdrNamnqWQnyNEmCuB8DeieE7FZyxpKwza8lnMhymWdqMZe2QSJoUfg6az5w6E/rGC2LASlM9cwCeIS8Dx8oeTf9mRwV0iI5H+69fux7/83xA8lrBSmCnT5+NUq0XQFcu3Vw2t56lw3V9uZNmXKfJGCKQWXrGn9Q0GqXgerTnnfo+f/mEAe51l8UF3E+Sdt/e1G1tf5rQa8tPfvaLKuJ7X/pyFHEzYIhrkzzWIjzDWcahjfeGpB4WygCaBpGvK8/nQVZXueeaZZ9ANrYZ4vJvBGBFC8vLonLFtGgwoOPyIuDjih3eOFJL6mVF/NCpvXbtSvsAALa5eS/9g8MdEXjjDTw0CRMrevpE+gLn22LeunGj47hmvVj8Md1q7Hi4H87uo3HtP/7ln12o5QoohGdJOK2la056zyHQAYzTP3Wfto6OFfOul0dLnwWUw3LKmxVV+Q4W5zlgsppAxodjNeXDxdCra6cjZYjqdee9EYiZEDMlAGbJGKAYOD+k05Va83UJ38C+2pmaVFG9UVN7hkNOnT5ZK3Ez1pR1OJ+Oj6abj2uqEI1AbzXW4fhOfens4f26AYabAC1STnP1Xmg5EEt6b3n9C+8krRf8HkY48RcfP+twy+1YWYt3rSa6GpCDAmXAK24H3umosWS3YokPHz6Z39bIvlhu3Xmw/MM//DjKfjCW560IOCC4eiU8fx6rfjj8e9HOo96vCRDrRDXBw28cvMTHZ4lP3oDofS/njgykzqwrHgyApmPF4KRu0vBJtaA6oOhlrc3oyV9naG8sPXyMQX1y2t0FPvoVeGzC5vy5MwWqRUJwMXzMPcthnenI8EH8fGsrtLwMFNrgSnkwBF+s69p/jA+KxNFk08Rocpr1J2G0qbYJVNbRWQ/OzA6nmPMsY0kBcfiw1jrmdgpTsAIxrNqQ84iXDlUSlQDgSlyLfsd5d1fR693xWYyR0i7UjVkuyqRDlbIoQUBbl6EWME1Q8q1rkXtzMJrPSghmTQy7WMKnuTLyYPjKmB5a+bhmP1hvixUwkaU9k2s9aJMF9VsDtBuswIvdsaxvBsBHohD34/SfaXNM2S9fudomuy5Be7kWuVi8HTeBP6yVCKisCdi17IuFNaOyEd/u2fLBh6Nz9MYX3mp+/M7rcTu8R3TixNEq9MOtzbZGIbUA2eYny5jfLKEOiPvPgjzvIQE4F4jPi+9k8+Txw8ovN6swpjjxjsujddSMYz4g6XwZXkK7nrdJDP6oQ8/9aKylyYwzZ8+0/8DH9MIdw7GnhQxF4C7dvnWrBg8ou6dA/qHLBA18gJAUa//zf/jXHWYSETBnovxfnVdzzjljgJ415Fv06jdNMyTh8BuxCqPZ/D2WteOqAabnGDbzBX7AwATLy1TEcjnNPO1lZQkhuI5liIVI+g6pJI/RFEW0EZYRA2WMiQUKYCpvf31h02cAzRJ7q/FRwGHVzpj/j593Jx2exDlz9nSA8LTNlWdGIG7fvVWwjcUqT2IlbufZ0Vi7w+ndXy+dJ06dClNNsd5azp0724XV4tqY4Itf/GIUcyxQOXhAZ2zfcvny1eWzTy/FIt5crl71lsHDAv1lOkePn9qsIsbgwEbAeCzKMDbTeJRO4sVLF9vZ4F+vmxQJiIAen/V6KWXatfIQT81UcdO4AVoN9RhvjQ7D4Z4VT9wl4LM6f/iue0vDc/IO2FlZbh6FUB5FZbiSTeh92lEHwPKOkrzeee+d5cjxY/Hr7y9HosyC50WbRHF56tbEhbh142YUYatYQD/D1v0KggsY4i6u/cX3v3OBr0RzDNkYezNmx5TzNfKo/qneHxB5RoNoEy2jvcAH5Hp/DoDTHFADVnFqNCrF90xeE5wFbSIPbQ0aA0TNCoB3xgHTgVO+OcrInHWkVJpyts+an4mWOCx6LGisa33elZX1jPPvvuEa8VgQc7+GkR5tPYiveruLo/m0hrMOBACmbll0w0JH02Rh8OVLl9t8GRu9f/9WfMS7y6lT6ZCF1qtXLtcVOXp4dLIsSXw9ltZCFy3PoUOs8NHk+Wj55LOLHUf89LPLy430ijXzpl/18rUAe1P/R2nKrUv44rtvVxnHErewqkI35bnWloLPaKaKDNzTpLKYpkW5Uo8DAh1T/ABm+T9O/dthih/cUYh07mokclYAuXszU8tpapfB0XMnS2t2uQzAbvza9PWhKNCe5I80uBkuAPnmTACeBBOHAl79AnPzADpdRxtXUJhtK//v04v3gJUUaUasj5QDYJ2HdbRczgqYIyXO4LEB3FeAGc2qSmiOA6X6H6NXpukHo7AUc3P2t79z0Fjg7GyOeynL+JjXdgcA81i6gj0gLJBZizFepu499qgYEAPzkubkYK7NlFAGK9iXWKdDnSHpgutaGK8kYPxW6eEKGB0w9OTa0j++pMF0g/fG6m7cvB7H/2Tqthbrmeb+5dPlaPxDSxJvp2d+KpZVU2WMULozZ85XWFadv/H6m8n3SBd548vxEyfTxD9e7qY8ywm9c3T58uVOIHS2JladJdNZozA6LuRhVRX/G0DIjXxqfQAi/CQrvLGRgpfuWHZxpa1BSVy8tAj6RRTj6XPuFhluxGKPtxwsBOJWHT95suUa/TCER1xGNbSkx7r6LM15wKn1YjSUSbCJVlpCXuLoCA26xlsAuzsi0Hf2gxE4Q1f7Q0nY3//b//RvL2CcAgENAObv0Zs7UILMJmi+rYLRI5UBy2mRcLUo//Tuja8hSoRqTP6Tuue1sJg4GZqz+WblimhhgTTKni+P8TMHQPkvOQOoNJqKxCVgxYijwnOxRt2JJAA+nKqrkHiAr/c4fNsIL9q+flCHLc8K1Fiv3Pe2ofx1ujDs4mefLIfj9LMS3hCwbOzkyWOp2ou4CdbGRohxGcx4mco7d/ZsaN6dpi6uSoRBkIZvtAxWGQkP4hufe+3c8vbbb0cYoTP0atY1xcBrEN7CXp06eZED+gnagmwGoeskwq9ncRPyKFzi9xsNYQnT8uWmxRrv/+IXiReFDi1aK2OW5KlvADwvd3GhDkQxtZ4vlx//+BdtVcPEvj7e6cfEj9q3A9ZtaZLWcJCZOvwnZ/Ps9X0jU9OdMGS4ja/tGq3ypETWHOuUXrt6tTyGjVrRgHWMGEWm//Hf/vmFnT10kaYfOtA83mmGZmNcBE8TXTvLiODFTblNqynsbESs2bTIDoHfxkUAbuBqcxQNzoM0Z0A0NLuLdNNE1UImbcGZgtpbzQ/XOlSatJm3pozl5IcZkwVMjMA8eRGm5gMo66/u10l5kmZ7o7TjsQ6aMUpMMtUK8KyvzhI+LAHPzVvXWzerfp4FQDfij+pwcRuMHrAy4nKTvAZh5bum68rVS+Hjky7IsFfRg4D8VDpgwsUrV9oBe+e998obVTofi8nSW0Rs+tZLeddi1S7FvWCZvbtj+AhPNMmGkxyGm6wwMvP0IkC+Fl/3/Z9/1CGhw3E7ANjbBeTw5Kl5f62ShcWafIukXy4ffPDxsvWE7+wNXUsdbfZlfeh6QW62C2/4vxZ3eP0ERsYrMnuiGGPYEaAxd8pJm6lcHT8Lwfclj8uXLhVLgjhkCzdcvLX/8Jff60C9B85joS1l1gykNxemGB/UpDvTQgzXjPOvLM8DVgefElDbYYnG+V3gx+8Z7wjxZZ4sjyK4rVhh042YmNLCKD1GFfbqxlgsC0QqNDZLYBsCviIJ6FaIynV3UQsdwFgQB6CjlxqLGiYALcB6Z4fVMeRRICcLR+NKl3vqbBbjQFoOFl08vDFm6jVs/h+QH4jVPZLe/MP76ZXfe9CBdPSOGZX9HRpSd+tNDVTreZtI8FbqsSjErdvXU8+t5ey5c8tmeGuRi04Wy3YpHSJK+sUvvj0sSar/5S99Oc/PLQ8fhGexjAcDsHv3NpdPP/ksCnO346ZeUVnbE+CtsY5akFgs75rfNEX5JH72a/WDD6QJt5MLvneEJLzc3EyHpxjZt1y7kfwuezfsXkcczp4/t7wWS3/12tXKkOJa4UVhrEXYepQ4Z87Gdx5v8xYD7RwfHJ2t5D+NH3D2N+OR0rQuTx496ayfOOQnGLuum/aX3/v2BeIPioLqMZ1ZjuSQiR6sXmTfN4ogDTHxh4zBOYvPOTeFxTHvaqX4bYZ9BAPsemyaas8BwOsKwCToEXIpvOCvtwj0FlXwlczNd5EuVyAVLZ1hqqr5FdG1Qmtd8Mp6UDLTrXA7XAdDIaNcmxJYD5omPYo2OnLGXsfqGvnwtYROFOR5Cu+6yIcRAD6srcWHjUE4cuxQzlqHMWaoFTDHD7h2ojt29Miycdi46a2kGQpsAPtWfNMTJ45FaXZ1tEATZ8jKqy2mUI/z5RJf08/6GC+Vn/jnA048vJLm8L13313e/uIXOyLQjkkMhtXsHX81eXD1esB0M2XGPQg4LebWKT1y1JuxaykzLWKa8Vqq0NzlcPE99wbcxmF/8MN/TP32Lm++9Wa5zIpb3LEVF0XduEtdzxlmWBtK+bl26qInX9mEL2vhNeueSJVPJ4RCB1kzYhRDQ2ehtHFeVhRNw4f2vlNk95d/9q0LwGjtoCaQXAhm1/I82pxmOL877RRhG8zeTE+36E7hXpzbf2BPOxiIZTHHEjyzAKOnaJED4DhrNutXJp4mlxaqvHAwFQZQRLOeSRKaonVmQGJVjTRoVuxW8hgoADbEGlT3DFiMGGAAt6QdLv5YOhKpwfIsTZ85ZR27A6FXXJ0ms2asFms5LHK5MXiwS8fRaAKt1yRZJ6v5H2sNWtfUk1VU56dxF3TSDh6KT5u64w9f16ounS7LyyzA1ryZIuTfeqHQDBElfD1WisXShJ88czLA3h/Lcitg2NdRhltxLTSV5xPvSWQl7pnXziynz55KegvM93dBt70LDP5fvnYt8nq0XHSOlerLaQxyeLF/r72QrNN1xj+tzb5aQItX+O7WhWrClxdPx3RneH3COHA7nmYRbc4g3eikmtHTqaRQtlG0wGRXLLXhqrFML+yNzBgAa4HhgT/LaBi69Do6EGs1+OEM29q/+/PvXODvIYgF6Ds0YZZmmT+mFx7qO3zAGhhbM5iq6SdIW88Q2mwm23QGZKyTMTPnjlvmWZ/nGULHWKb7w3c9qOevwxPNBdAD+9errXOlU0gKGcNqmu0YO+Ft5bc3CR/H8g4fBrI1FSaPWY066CmveykBcJpaFpWP3GEulrz5pzape6KUZowfSmRsNQDlNqRuXRzTOibvXHdl/C7LDdfjyx4qqPanjNFCvIhbNFZ0maoE/uMBKIXa2txaTsdvixrGml6vgI+dPB7Qba7exTqRMl8u92J1T6ZTZdbMyiqWxYQAgN6Jv2sa0VTk9fT8zbC9/c47rYe6/8Zv/FZo3NMXC3l/OqXXrlxbrsTffRggcqfu37P4O+5V6sOQ4JcmvB21dM5sbKF511lTpROhxYQMeRraehiDZdhKC8t6euFtfzDzZOvxWI6YZt5i7ZcxKrGNoUMZXC6tH36Gt4xZ+G+twf24S56RdfsbAGq4YJoPjrAYhIfpw+rt64YMYyfd5yF2+JQyMuxBcwtAYMwZAc6AMgQ1muJ5PRgx4kBrZ5CYINYzTNPJ8FqDZg5Axwti6djEatlIwbpSb1uizyqpkSnochkC3vh0tRYBApeB1TUYD5TyLdACRIwVWHeWG/02ExtDUsP3BIiey1itw+g4ml4cvtUY1qGond0KncFt6e3UrrKS1hn9/NvuBh0FO5FeP/Aa3jIspU5X09QxFDpcmlR1AQq995s3b7UZddhKiAz4rfhlOEonS2cG4LUI1r4axzSY/867b5dfj+L7MzqWLd64eXW5ef1aJyvMXOnQWdqnr+F1DetmrfAyL38rVt5iGmsDdI7ww0ybvghwtqObmrKARiy0hkYP9Px1tIxSAGpdyPATf1zv5gsnrp5/1+VevlzlgoeOr/+bP/3WBRpXrUvmTZTzeDdoTJWpuEQWVRgX9TzybVyWT5PnHgFPELquJUuYYJzPBNfbgKYcETYtBxwzFF03mttdPBBLNJNqHlnYyQwD4irbZpeypKKGTjjpmu6u7knec2iLSgCAIRtDSRx9vs5cvTW20kHroLFuC9D1HIblusqEAaGhLgJaY4XtF1Awpokb07oDrIBn7FWHgFsAxB0vTpOoN6+F4H/aMfnm7dsddzVbtBWDoP5d5Jt+gN782VOnu7D7+o1rdZXOnj293L57u2OJ58+/FprGGlngtOLf2wAU2oiAobEwYfmNr36ly9y2Yq01y3xky+cux7reTdOsw6a5xQcAswmYyQI7XjMm3Iy+mpHSyGI/Kxla8JnvajG5He/at7BO1H2tUOIUoEmJh21No+hhQJ7H7QoGP/zwkyrK6KyHj9/7k69fIIA5qKuCznwZBdAQvfY7aQoshjA/WyCGeIVxmGdTuROE4kxL6bppcj3j+e38IhYO+BHd8dSUaYUSn6fTdnlG+N6X7hpG2atX0hKQnjmNbOPhvGqiB+BZMotV9gXiRVTyWQEn6TtonTzVkyAwG3D1vgkBoNWR8vIRk31yGcydCgWUna0KDzXt7RUrjTKE1q7kSgdDedYJ8F03Do+3D+RtyAs9QPoollSzZ3EK5fGuEB/21PHjBQiAnTp5snHu3r7TvbMYkVsxHM8iPz4t+g32cy1YoLuRG/kow6IYvOTrsuji8m1ff/310Bj3LUpq0gA/LJi2OIbrYHWXlk3t55R2O5wmatIM6z+086u1Cx/0LZTHKuKhVkCHiVXX1HeYKfzFRxMEg/9s8rL84ucfLD/96c/DXvmlBfqzP/5aATp7UCqg0sy8zPUSCf7a9esVMCC5L7tWPGnL4KR1fB6gwrw/n81rB4B16V2uNc8skiawG4dBW/Lw6q859Ui9Fm7kA5JmQUJDevGA7P7cC2kCFOAp05ie45IYQnKMJnruCV8rmTzcQ7eeuXoaqQBcAuHnchsK5tUZfeJF1co3RQN4btayIpXVD7nbz1Wrm2/lMCpi6pUv5qw5NGHwNPXFg2NpUm2U4T0srYQm1uswm/Ehz549k06JWZ+LbWYtarGIxQJvQObW6HzYFANYtzbvL0dS3tEA28Jju7acjWthTew9s2Ybh9Nzf6t8M+T3xhtvLHb/uHjxUloas2e3ls8ufdZZNWOwfY8qVs7oAjywxCZ2uE7kr75AbbYISCu1/PFGLeUEUECcuFN3iuejDT76YPH42ve//Y028QIB85v4Kq4nUBVwbzVnyiIRCGsnU0Ig4J0AFa9WbJWnQ5iAnb/l0+YueQRHuNIzZfH+efPfn8qmkjpULKjAugEQC2jvJosxhhMuk2aUv4kfBgAd5j0Mg9DHwtWvTNkG6dubT9569+oydoumdGPVlQ6BM+swLLN6RbFSpkNJBeggrYAe7tJwD1SVdSI0+UyL3KG53OOL6vmLa2xVOfI0BKVpZ2m7RWPu6YTwyQ1DQTm/1cjApYufbX+EwbV5cc2xYS0vFZ49c7IjCiyoDdyMulhboHz7F1DA67HCfFtuEWPk3SIzXPuCB+D80pe/tJw9fzb5PWi9VQxQ7972usrY8tEAvk6lFlG9yY/iW0zDn2Y8zD7JE0+AW2e2mKmuM0Yvlg8++iiYu794y3Xtz7/zRxegG0hE0DRYrQMknTlJ8G4OQY54w8QDCUG1YxCBKsT9GVxPoLqez8Sb4CVYTR8GIYYQxKP5hp+sHI/5qUUpQPOPcFlaYNZ0s5yCuB0FSHog8DJfe+s5m9HxLrwpzPVouBmnLqgGop5DW+Khdzb1zXOVV2luS8Fd4NJYVwB88dESt525+HLJoOk7kpF/BIteIx983NIVDXyJFaEXuCxJG5Y2aXLoPfPVNoyeRGqiHj6yvhyNpcQrGmwTBQDWwlikDeDA+ii9f26YLYe0LBaYhMRuOGv2y8KMN14733K8xs3i4bNWxqs07QCljsZk5W/Rhw4UJdUPGa+5LMu7730pLuCJ5P8g8azH3dfxWq6AMV1Kqny9fAfl02nVwa0bEN7puY8WCDgHz2RuJdmNGzerTIC92+IFTq5AIAcPqvhoRgf6H7WZMEyzsT7e5wGsxK7AgI0QalVXZ2kFz1zPY4IVEBzu1frknmktSmKkoPPDFSi/L6AN4V4xiHRa2Vo0FYwmK3PmD1iOmT8lc66FLs2j+a2PmXgzzXYZOfTou840h2vlGA+edZt5q3tfY4mF02kx3rpXhy3XxohHR+dQD7M+aAjCAs5YiVjuvtdeBZBnQBylpIjWB/T9rbQWB/avdRp2f+oMyIfjux47nib66EZBO4BzdHnt3LnIMMr44mkAtzcdMiuhrAjbarw0L1GkMcWqU6SsYCT1o1DhR57Fj0h+6ok/j5OHnjn1GK0XPuCVgP/WA1jr+drrX1je+uIXU86J0B9X6unL5XY6Wrfu3F3s9MIykq21uvo58ESJ0gR271TDmd4Q0JpROGPs52OpYcWC5/BoNMtCfYgUToCsqGAIYwZCEqTZmU4gtJ0C/Pz15w/3BfkYcBf0tN2XbxkYIc0pzLCSyR1pAXUFns/TsR1iJYVHT21kNd6rGvm+UpQB+mHJHROEgrgYptymS/wR0DdonOXOZ2COpjHkMu4DMnDuT7PLXSJUvOV7Eho/VH6diePCBCiARlAskcUn3uHR0RpsiluUeN6UPH7Mi4QHlhMnjyS/A8uZMydi3d6OQsTffHh/8Ubl0QBta+t+8nrU6/37YtnzO5BYTp22Sca+LnZBx/4oFl9/774AMoUdjIJs3tebj2sXsHYxTerQXv9KweAFcJ2/8MZby4njJ+MDWwugNdxT/OwKD9SZofvss8+GTxpLSy7q41A+gTAG3vYEUjzaTSgKIJihGalAUO7aWQE7Ld+8Fqbgdh5TcDuv5zHTOGb8l0GiZpiF9h5NgURzwyDxBsjHKpd57Mzn88fOIK76PY6g5THLVAfPJhg1mzst5Opm85tlJlnDfL4TyDM/x1SawDoaZgYrwA90ZxC/dFQBxyp+TR+wAh03hC9qwPtQfu9Zi7WO8MjvxUtbfnsl+0F6+Hfji3qtOkqY3r0v5Inv/S2+5bGA99z5dIA2Yr2S34ljNqq1hfjDFeDTmsSisVw+Fsa/3bvXsNmjAMOwkf1C7/eemTJW1cIYExE+6HX75vWheLG6mymfdaSMXjmu/xjr+XDTu186jOkgxorqcGve78W6miywqMgbs2bZsMtCHMGagy9/+cudIIj1HgyjFRCLyQp2HzgJDtOnIEbTNoQ7werwfOchfP73DPOedPJSBuvZ92Fy9kz+bCXlcc/UJkjMvCr4pPtVwdhvMD9AvgLPpFGefluGJv3Mzz2H3zvvSTfLcd89NBEIGkf8wQ9TgTM965yk9XVrVSMBaSmD53inCZ3NmiC9JlaZnZQI2LzfY/MtAHZ96uTxdnQ07cBnWtGsF0AB16OAl3U8EEvJWq7tfhGA7VtOnzkef9HEwYvl5PGj6fEfj3/6PM2t0QH+oq3fWbWHy5FYWi7Cg/tjN5Cj3qjNfQoij+cvzCrlftyPtSiDFVrqr+W1J1ZEw1lavOoCrHdu3apAzIDpvOGHfo0JInpvoiLMSR5DJqwoPBp33z2FcvCAyf9hNfXiFWR2IeUmvLKexr7cm7+dy/iEef2rfhdwO44ZRwhdCcog3FfW+vNp/keHuKyUAzh3hgIMx1ZuhPgzqDf1du5slSOuwwSTuNJXSXYoA0Hgk3vtyLHwQJYOnW+VOlQqtaiAnRXfs3vJu4tfVmXMvP12BHMJoSso96ybKrQVQWuaw3gQAESQLPHp9NLH+1imIo8UbGYEOyKTaz5ot2YM0FhXVlqTmqqFmufdR6BgjVVedoXu1aIYZT17no5crOijx6Zqzc+nhY3hkg6ggGsrhy0gde6Gb22WaClAr1wZH3sI8SljDGEyhKpoQqBW9O69xS4weNLxVD39nG+aAsYQQmAZMYMwNO+s57QSO5kozDSOGWo1Vvccfs9789ox425fd1lFhBwJVmDupaIVZX5P/3TSMN5UHOCWx6TP0fiOJBEDWGuZU6eG5GUve0FaCjauR338dl8ewjzLe4Z5j6XropmwwOvVaysfcfu12d7XjMa6rDp8tZ65F29Oprk/xmaVq2OFBnJw6Dwoy2vZQMWimqEa5XMlCNugeFq7lKlzBYC1PrmnQ3Ukllcve8RNPrFcVuDvi8Xl83IbdKp0uuoHF8R2zPYN0Psp5nms9fH6pU+ePlyOmQ07sNbRAn6plVmPA1xNPvrQBjdk9DA98Iebj5Z76enb19WCFMwCUPUjE9sUmTVy2Mml7zrhUwRo5stXRHZjzrSEnFbmV8DQeT1BJo77rhU0g9+OKeQZf54/f+3YDitgCvPsuWvHjCv9zjwa0msEbiCctPk30857T1m3VfomW9139hURzfHMc2fa0pHeprN6zbpTYEyWgtViLZ2BaVhIgB33gcC1Todzj9U99FA6+RLYNAjCVKo54lBLyo9e+a4UIAXUbwXmdnICEvtrisePBTRxgNerLe6xtF5VsTzQ6yuGdUyFciNsznbq+LH4v2bxbB4xRgOu37gSOpJXlNDULH8UeCkCk+KQN/oBdJ9py1QDntCutQHCENY1tXin7pVNFNgbonfs1pL0z5+kY/hwq+tp33jjzWXtm1//l10PGtB27aRBVoPgtl/pS3GdcuKDhuKVgIU5J03zIsY+H2NZ4ozfo0kaZ/fneft5hB3oVgjGFVuhXG8cNIul+Ux+qZSz5qED76EHSIKrkR8gybFlid//bodtLN1gggkBq7NwDiit2hr0ADzgj7qNLPNcvZSzogMP9Kq9amL8dY6Xmrq0ThQvxFGw9FPpk0nzJQyKZIVXhbqiEx9CUX+rf2e3kj9WmlkpD/Arz0cZhDumKXUujMNagyAAsSEv6clQOvLEX/fMRHWJYKpq2Mn0qsXVqt4VaSzt3n39ArJlgEBt7SyAm7XqsFPqYIbL0kxTzVtbtlR8sBw7eryvb5haPZdeeEjtjnY6VYaLrB+2vpdyz3FRwVinRTCAferU6WXjyFESWdZSj08+/nhZ+6M//JcXtPmYZbs7C1Ft2c3/xNDOl6pogFFQhvFmEgzamrEwZsn3sFxLvEC3FXeOqJJO3oQGZMCwp8oAqECBedLZEWMzZZpuIyTNOJ9wwKZyTzxHLiI0aWtVE0/XZ1df3R1xrHcEfDRDcuf2wxzg3KseKb+reiIcFDNpzWWVQa2nJzn7B6hmS2q5Aijvj5vmw+zOTCkzKbqWwA/099xcVtehZ6XU6h/OtA7e27G6vQP4iafjYImbur9IjxgHalXzX1o2mgDxRZwDe/mYSk8If/HZNGwK7PQpmuXJFegEQhJSJIpndqtrBXLfe+t+a/ppgyZ8uAVrVWy/j2ysx1IGyIliV+wkDeBtkcliPl3u2ywjHTQ7OutgGV0w9qpcCm3clkJtmABKGXbAvm9BTOpN8fBTq6MPRBHu3L65rP37v/z+haFFCEsdUyBUj8USlkxZ94nJqx71qkkSzCCZZiTACi9sq9UAxhWIGt9CAPcHG3c8B60BAK2wAVzbC1oeNpz5fbEUQ9M6++KcfGqNVhYs4hsP5J18hoKw5hFO6sQiazooUuftg04inotUQmLrN0TuvKINO+TXbAFtgKDbTQJoWpj6bXos0rVsF798yNuRCNv5rf7k7xiOAiqx1M2ULQGNHVgky7mZ5M8qjz7J76aKjNzpaiHPUkeyoPgMznANxidlqtBJxHUb62FTf/lUHrH6BTBXJPkFhcA7FsJQdpZ9+Mm4wSJTcC6CuJbwcRPsYBe2xrrbNHdX/NTj7bHrEHlZsGsPUm43iXi01QUpFjeTJXqMl3ojQ7h35/ay9p1vfW17+0WDsEb9VQqTEOMs06I7AThUeAjkZZsa2jhAM84TRM7bTV3CFKLf82Bt68/FMpkaHG8E0jg+mXe6GQ95DSAaI5XGvK/mqLavQhsKRlxWHhXAoYtVo2QqD6A0kzIOihIimCl/gduRDFd59U7z72snPedInqZmNVVch0I7kVGRZD2aYe+9elYA+VlQ9XZaqRypn9+E5mJ+r8ofroZDKI5z+NUtF2NRvaaCHnE1k96yRSerSbnxC38NwlOszpSFZuOmXfea38pyX8s1D1PA4k1XoYYkFVXWmMr03JgtWm3wlt558GOxM5eAG2UxNfD2tZ3Ik9+6tdpy0nJOLabVUvhoax0y9u1U5Vp/YIw0PAvTcgCjsSfnCSzB73moKEF71uYtRI0B3lcjAA7OsilLjjHt6WKTaJB7mMhpFofP5bq+Zxgm7+GjKGus7imwVmUWIGWQXdhYCAPXz9P8ptwwwdgoRhJkgRyadwb3CVAe3BK/Y1/6e6dyOVzP+x2mkr5/YWG0GFWs3BR/Z5i/nSd/5+95tCzA3PFMWbOOfguuG6K0ns30vbWqXuNHIWc6AmZszM9POU4+/zI9KS95TPnO+zM0boqqvKMI6msKmDxc19dNh4nVNHSFHjLTrBv6stGZOM5mh3Subt+4GSzYEc+8vDLxaPDJ2gH4cb91NDJCC5h9KHdYddJd44zp0Rps1NznEJdGuMep5pwjQGHT0lpgMg8zByo3GaBQTNT8AOhkms/PdPor2mUTWj6wDhsRiktwwARUphFVZnv4KPRoU/qt+vgBU4DSGIyvRUFD0xIWvy9Rk8dK9M1bQNsU8rxGgzDzdW/nUJV7wny+87fweaHvjNc46I8AnqUn/uT5k9ASpcj1nIGa9ExBvvC8/0Z6zwV1IwPywDO8KcBiyWIGO9RFcppvHUTXwAaA5A+ofpCt3w6/+1ENR1wj5QMNkgFxuGFjhIDVNCbsowx6H4azIo36sL5XYGTDAm0jA2akfJ5obwoxYsDtNeT27EkM16P4pfFl7wfEAd2y9u1v/uEFFQEgzXs7Lam0Crs/LNoYbqI1njswIjnUQmKG9AMAQwh+i49p8pD3zGuC1plzTJR8WUGzrXniO3YP8whLeVY4AbMOWuhu88bXFBi4Cis59Qj9mk73KELrVo0d/mILzB8gzsNxY6KUiJJuuhTab3xoByrBR7/krxeqaVKfX4bgLwdly2+Gkff43b8RJDdE84vWsTqfsq3S5FygAZFzbk+lUW642LM827kMIH0ym4+JZnVEI4OC/+Lip3yVoxj5zsANQXOPXCtJvl2NlcOiZvU3IqCVA1bAbfMckMqwUohSeP8LXVrHvpGQ8nyrqriK/+ptTvX2KjfaAF7/wwotuGJx1773nW+kF6/JHsMQIiuMn5HSQoxmJ0rIh8hvoHFtWZ7CWdFu75wC9WjFYYmriSxD8pm/Wd/6bYlXhkWjMNToAEUHoCOH47dgaOipwx71wiTjcLW6AYbDKEJdhK3Hi10u7BnFssmvflUYTADALj/MFsq+Ci+CTj0xi5CYEPajK+dX/1TcDM6Ikzs5wvemV56lhjpiEyA7Q8E0y/zcs/mbr90yaFzy5DN6haa+Yeioz5qoPZeeVdocI+dc0rE81yGq0lOYnHU21J+iW0OK5573BclUQgfIkBfwyX2l5YPnkRPS0TWsp65oysyzoaijBSVL1qKzaLlfPzf16NJHroAOaco0FGfEZwzTxdAlnYXihpXU227Xvn5tHLfL/PLcsJTlgWt/+idf37agKq/ZrVXIPdbPmfWbzAYKQXM+tHMMg7h2loe486gm5sAsZ0GcxsV0zAnVgEazAT48CwMGDRiGnuGTWkxhkyuD5OiVWXMcPmgsuUM+ptwAWlnKpqnKHLGngIFjZuJ6WMeCoDGGgoaQQXNujR63VvNllbK/8mykGWFn/YX5bP4W+pzAc83aiYNunYzGWylPASRubyWfFWkDVm4O/lDE8lhdNecRMr9fGHxPwjb1NjMbBoXMDF2N8IpGB3oqU8BNGE+Dp9X9gRcLzod8jQY4M2DoAEKyKN3qnwu8rd+ea/0GPXxyFG92tCmQfHqd+53qnIcgsTAF5TeCdh7Tz8EYxEzwOVwL0oorvfsYCNzuI3KWZ7rQtc4TMx8YbKeVl7LMiLietHVVTMqmQOsW8saBN4DvQ/rrhw7H93xRBZr5oJV1vb+5OdyHVNyLYHzdvikQEFAQw2E+9mXKbZa1LZikd+hIakIF+TYEaDplv+qoGg4c/dI1H1p6YDK0ZjLBSh/DX/zGvbn3/AnLmjSpD0u5y/guWe848FYd8cK1OluTitfT0OCdTs7kp3h4MJ6TfazgtjwGMMbbBpFNvF2dljmtW6uaeg0ru+IRCxrfVJoaltTUnp/tBO0OcLX8ieOZ15TF5Wt65YTVdGi/HJp15RgO5DJ0ud3OYxK6XXh+O+Zv552HNM4TQDMfAQNUVvrhYwzG6c1PgGMWJhkz81s+wyFPeSqSjpO0gDHzsOEAS3rjxq3lF7/4sHmZGpv56aBNYTi775AH5SAE8R4/shXO3uXWzdtdOWNywgiBpWLez/YaA1ulDp3XD4CBkz+GPtuAP43A1HcqtGMKuQDccV/Yec16dCYpcQS0oVd++DTzKGByzHKAVuhsnPJW+VGUuXZhBulnOjSr9+D5q3iuP3+IM2U6w6R9O44WfmVgZpr5zCHM6/nMWXz1YZT8ni00OmdduShf+MIXNPHfuNAZivgMWKau87rv8+T3aAYUON7F8dqH2SdaVP/SIaJmKWcNCj514DfXXvo3NWasjC/VVUO0MM2AphKDnwYsXj/gf7RSLS/AVakcfD4VC3tr7by09d//+39ffvjDH/YDtQ/TnLOS821GMz2Eo8kBVAAF8NFKjp3VCA0QDOp7sczYav2LKIyOS/eSynOMcx9DjX9yC1LT0RyFzMIjNMp3THg4px657uzS9nOtLOuiznDmDj/d0Bw6Yum4OCmLP0+hhAGUXlYe0oC09OJuB5GUn2BMVb7esVLvfkElcVfZNCP8LMqkq0kefC+Yko2zBM5mp8TXSULPGBXJ89SnBiZp64+3gMjp5ZBgW5fclEeVrxbYx81sDmehii9+7IpxuBd6vVKigvo2RodiYP78T/+4PigBFhirzJp3C3x1rwQmYxUukQAYKgxBYYYwrdWMT7gEO3vT7k0rVsc+cX314kkEJN9Zpt578wsTZufIqyljKZdPR99Z/umffrR89tnFvjejqR6WCL2DjjIk5U9BK3daEz7pL37xi+UHP/iH+mobcQ/cl27uGC2+MUUZ8nu5Y0Bh0wYD9oAWQsvYfhsogHb2m7Wt/1orKYsBsnnuTFcNwcgTX9UbQ9EG7M74WiAJ5XdUtOAYLQNrHlJUu9YTYMVWT0fzbBh+Oprc6YYSDMwqa8+FGVuy5us6MjHxgSruj3Ldq/zzPKeC85Xsqqq9rsLKY9YtPBbPWR1sUEHuvrmk/7P9LPXwe+37BajedYSXBzKsVso8Z0zsvRyIhHxv/qmK3mZuD+uZIHOFOiahKoMAPhKgKJzgS3AOVsNUJEYXoMmXEGqNk6cRA3HNmPT78vEhFfeL9z9YLgacFm4Ak2/2XLl8abl5/UY6AF7BPbX4vAzmGbp5FuCY/WCNHffShP/1X//X5ZNPPuuaRZ+VYZm7LgESEzqSED+ooEyd0FcwhQ/oLvBVPfnNGaY8KjC8Rw5ctkcczez4zYUYVhQwLdZNrxoTc61sL+XpPAGHoTfTsRhRnqQc/4zhKhYfxkyPRwMMbe08z0OAGvsWUIakT8CPMrY5CM185C9v9xtn/LY4xrX8OjMHoLHGBWHiDdnn6Fz0yLy3PEy++Cautg+e+Plalxl3TJeOL4dYaCJxeU1m4dfan377j7rDskpMjXMAm8N9wTVGO7abntzjYI853MGAqbmjAqP5AkjP3dOkut94ERQB0BTgly8BjEppOrgUNvU3pLE3xI/hFMz40Y9+3LWG/+yf/7PlnXfeadpkX2uqHFNpzvjQDkSYM2mQr/UG3r/2US40+mz3xYsX+yqC98AvfnZpuXzlcicMxi4r6cAlr82AmBXsi4a5oSkusFjbuAjzPEAxeDqEpjUJMMufVz6q11GA3oRCMg4/ovShNZeFECsXwvubH8xhcF8a13MBz4iXCKuy5Ct/oyLqPTo28h7PGYBas6SvvFf8Uarfved384xccx/tmvoqqrRorKyjbYhahclj6SfPB+CjdCuFcr+8SVrv3qNNS2YxibR2Yakl/W58UAkwFtNEFAaDhzVUgDNwTYC6Z+DVpgL8D5m6J1PBb0E6ebWw1bWy/G4TE4bqWVuw0M0aUpfmq9ua0PfGE4e1SZVz2DntwfLhBx91/6AvffnXlrff+uLy2uvn+yqs+dtPP/20r60CpqEM036d4w9NExh2cbPNtk0EvvjOe8uRQ0fy3GjDoy6e1WmyGe2hI4firL/RnTGE7tEf4NkDSV5t91dhCmQe6qsDMBRs8HMnX6PZkZtZMJ+fMV6c+kaAlFA53cgiCoLe+pQBR71flinNfCcqCD+hvM/hp46bNA7rEAzpMCRAVAinvGlUpGYlrW+Qb3GU5+OaYgw5ylt9uVfqBLCdZ28LN+Qiv+1gxCHyQk/Hplc80dK4lwLTQjwp/8iNrMwmcvUE8ZUZhRoENPM6qL86YMA8aE6KUfxiD/n5XCAAGuYs7Ew3ywL00TnhfNPMYQ22Q3rvM83eNNeRRivc4aBU4Cc/+UktHeDRNIKgmN7d/spXfqMvXfkKL6DqqQO0lVKUAm0AQymMJnz1q7+5/N7v/d7yL/7g95c/+e53lt///d9P+vOl30G7nS2qRa/6+gDtk4BoLEMbQowKJf8Aob3a5+FR+BOWEuqwmq8sh/xMEQ5rC6wsho1117t9oWGXuQAZkOUPoHxx9WBpCNOhHlogW1Oa5TJFKv5UAsNtDIpFxMrmOOGDZX5he5tcafB6hAmycdZaACP+D3CpV+oQWQw/erSOypq8EMRTDtnMus/QPHLGG9ewsDPIQ174s1skN/S0rfqesz5V5xy1dKtCMahz8bm/+0UsW831K4tZAt0JQX0ZP/cQPstADEdeU+UVB0x6GgbZH927Tipi7MzQEsH5rQO1K03o7vgkrMzHn362/NOPf9S9oj786BfL3/zNf1v+v/+f/7z8l//lb5a/+8E/Lh989Gma4TAlzLx+3WZnjxcbC/i46zM78z2OFXj2sp+RQQ/hnTh1slsY2o6bsJ6kzH0HDyzvfXnsagxQ4tpOEADNOwdTfSWYTheUeqDGDZ8bqH6eZ5sFadjVccyD+9dbbqTcwe0nqeOe3XgcHqY8BnrfXjbnxWJNprczuVBak0N2RY5LYbcVCnl441B7uUPI9j4yKTF29+i7ZA8eLg9yBh7POraauOJELAFyFCakbFHsVIRx4FeTBwo6fJV49ZcTL49q5cOCKI11tYQcu1GQjpEKO4IUdkk7/W/YmYoChH6bo9frN7Y9zs+i/A/C47Vu8yPjMRY6XIC173/3W92bSY8sZOQ5HRsmGahGszGsn/lwvVrfE/eaBDDRkAlOx87enEOQXgBMob9rhlnQYVH372V1CQTbp7XVJPOzRg+aAH72s/eXH/34J13UoumwV/vt+JGaZVu9aLZ9uMvHEGyb/cW33qoVASRTe7jMGl28dKm024vI5gpWdf/0pz9dfv7++4tvfNrF+Hf++W+tmui4KAVgfLsA3v5QVoerq32Qrl+9svzkpz+OX4o3cVNCP+DbMS4kpk7WMIzhFc2h95m80Mbf0tHse0sBKeNgsB6Px96qsVC7h4XCD19ZHsM5Q1bAa+c8Lzua2+aGaPbxdxsQyW/4vq/GUu1+Z7cTw28W1LQpLYRxnGiGlR/bJcZI5bm3arkKqUFpAXpCISb8AR2jNZVlWhbuGrrR4gzEzav4UtAApwUj5LP9LarV2g4umbDbzTaRScisK3wyRChTg+5avdyfhXJ254ZcdaBzsD6Er6ffqcYcGCJvz6Xrkbyc86fqaZHuXFljFkXz4b6yWAsWSBPrzHLZ0PX82XNlKtppo3divJZgX/ev/vqvLb/xla8sb731hTJLPLCf46HqbBMB4AMkq20+/OAXy3/96//SPeb/+T/7nTb76j7jVyipB+a5NwNf1XjsP/7jPzZP8cSv9qcJnHGlnXxVd8+3eZk83QdIvXBsYb3cUz8tF+sn35m3ALDe4fFbPuhVx1kvfp0DD5p/+OCNUQrCveEi2NbRwU0AMHXgQjhzJ6b8Jv3qM+rB/43v3D1AATgtT5S4Q4LJa87S6WR6NuvcpYsB5VyVpj7KlQatJmBMJ0/+rP1ZevEq5fuLiU8/UvWAKH/b40qlJ4HAZ0GJCovGkTbksJPxNRmrMO9p1huHdVRIgvssoA1xLRTwZTeuw5jTXREYJlgQzQKwJFb5//jHPy5z33v3vXRe3lzOnD6zvJFOzK8FlL/9W7+xvPPuO+n0vNX9iQjJFJ+yuR0WTajDzVu3lvd//n73Inrt9TcqiJ/+9GdllM7PV7/61Tjux0LrqIvxzdEhtFjmaRgZpYnG1oIHoD/5yY/6Eto773wxzyx2MFGwlfK8VEYIAxCffPJJynjQwWkD8ywPtwUIjRJY9a5jBLCA6k1I6a5evd61tQBs2Ii88G+cSWtIzQ8U4508WGJWvssidapcx9KyboYKLeAwnDPijeeUWajscpaPoSzWsyDNc2dbs3chEKOUs/gUA30UxeG3ANSeG791bvrQ2L2XgglpzBw57IFKDuJJt/Yn3/z6BYDwDyEWJGAEJmsubFSqKQaSsTggz3J/jBUCYDCZKz8ns8RPbceRa8zWtPWZNNtHmsj4hLTIDNC4y44HvAFD885hKApY78T8/+1/+9sK8Xd++7eXL//al7sRwBfefGN5/Quvp5OUnrgOR+d2FT82N7PdjV3w/DYT9Olnny2X0sSfO3+uAFemXdq8Buudb/vI2yTBEJJn3bs/9W6rkXx8wkWP2u+Ln32aDtml7v52Kr4swei8mXFTb+XZYcOw2N/93d9VmG+99WYFgFvAC2zAMVwBExQRYmyDYbC/+7sfdELi448/qZWxCAOQ9e4JWVNowzEs75sEyaugylHrnd9khreY6X15ZRk/BlD0jrJHa0GpALozT/ntGXePYjdeDEXlkt996yH1UUedV7NM6uN7pHbhbj2UGV5xJSYO+LskHXGk3N2LzYY3fIDhqK/2jb3quQSJvOxW6W5TEsFsxrmuuY3FaCWTTS1gDszoYHQyJphxPUy75xg+Nce1e9W4VAol4slzaqI4noknjSDqTOuZeMYb/UYXayUPoNRj11Gwot++RDp4vhynuZ8rY+Q1y3HUDUl6fg6aWFhB02LeVxzWjB+rmdNcSY8++Wl2AWfMEkVKCZ7r4Bkt0Gw5WE9g01TZy571ez++LQAYlLZh26jfyEtv2NFWA50528Pohz/8xwrcMIx0xmd/8f6HTeNLHfKj3PzByTPHrLPND3zIwAomhsC9KReuweP4yJVrfpdf8oh8pZ+BlXbggV712J7SrifW9/r80Fiojpczf0G+ZGaUQQvlcG0bzOmmWGSuc4XP3A1bQk4slMbESRP/zQuabEgehBaWtVK+Z2SGh4O/lUyZSb2tfjszGbVjZQZhZSWrxtVV9jjXBbEg3qtrcV+ECapC08TuQt1imQLkXuIAi33OOel6ox9+/NHy8Scfx2K+uZw9dyZWjXaHGbEgfbku12N8MD3UMAef9TTRTIMxzxz9z35uB9+1furaNoddJ1CGe0nv2XIpQJCXL6gJBrmNJuCFmRRWayWHprV20Y7U9nA3W9VvBcUCjbHMF+18GZ/93d/9592MgDDnOlNWB13usS6YZG3BP/3Tj5v/b/3Wb3eveEC3xSHL9cYbr5dWloliSqZDo8KmX/HNSih09p2l0C4d2Vp76QU7Mh9rR1cKnEy4A3hGXO0k5yhQks7rNeSmEyd0Xn8lK62Lemt1tTrFU8593wzAQ+sEPfrKx2DJtuUgFHAUjM0vysQQUW78SNUIYEzjaZqmL+Aa0/QQaarEoAv98xUNPWfDPdvXOVieWuEUjlFlFnCEEIxQlrwIBTE6X7viuSOYh4PimveEvpKrAiGUs33j1s3mS2NVXD5VEnHj+Le8Z6M1MFTVVVFQn4Bu/hzH3aFu6jny8MbivjS9b/U9Hr9ZsEuXrrQ8QkIrmqeV4IM6s8Z4Z7x0DvlwAVgXz+14fO3ate5LZKvtyefyIHmwuPxaGoFPyuN+SPPbcWNYz6tXry4ffPBBn9uO3dmIBkvmuvwl9JxZU2f54/WjKGSuevBlrT14/2c/r8xYUR1PTT8uoVddW8+kMAJA9lP+gjODUfrDe63PlKmzY8aTTl6vLO54s0L9HTaynfwkM/hRfwd5sazbAEWYTCUQCFCGzg6ZIMa1zDU50/R7RoAYI2Pm/H5ArCc3B5Jnr3DzUX6bQUhQpmdWIQFwfbxYJMOF0vYV2mhil7jl2c07t/vh0tPprYs/h8A07YaomB95osGIgmuVrEuSa4wy/uljresHDxXQ6lwBJx9W6gvxD0+ePlVF0zR3ViYCtFhavuLLC/PRfue2zbd8Pe5Ezx1DDHHm9pN0uXrtcnehe/OtNzrS4Nh8GCu2Nqby5ImfQluq8MuUK6tJgfD41Mn4ySvZoP9HP/rR8tFHH/Ua//EeLeJMWZS+uG6GlCgbK/5Xf/VXyz/8wz8E7HYwvrtd97nNDlB2c9kVaDzDI3T67ZhYoVSeUXq/nfF6xukLeelkzkNe+C/I3++JNS4S3lFq+erJq3fz+va3vt5efKq2SpAMoxnMNYvZSuepKbODBSRHWRMf7QggLG6gFcYF5YMIZwyaFS1BqYSKdBhqpR2tXEpUXqrQZkjPubqacvtNyDDBZ2T6Ea7kfT7Nrk/zeWVB8zLANQBugF1QpvvjHSRguV+XhQguXr6yfBKBGfs8/9rrpbXvx5spSQxlAKddfjWj5+1IHPoJA82GdvhdiASka1euLG+kg2Y9qu0jx84naZpSf836J3FJ1JN15jfLX351iUIPf7XTsOEBwdr5mL9qNsv35vfvG8NELKk1Ad43970kAOW6GP3Q2dmTOOVv6q7370vIrPsH6Wj9L//5r5YfpaNlbBVfjBfb7tsOeQd0lHAJAxPme/b4X7nk0uvgOkF4ZdNgynDx04vLp6nbT376s+VHP/7RcjV88N67kRIzauSPZ7AhdCQGuGN80GAo0rJLowc+TYm3nlPKGpgomev04r92AdO6/CpETYBKSKQkwXexlyRGaVKnD9roeS59e4q5oZAJVNfTrM+dI/iaKjHntuf6QjNZBqydfSrP9tLMfl/SwvScDx85ViYU9KGhkwIp0xBNiA6dS+jY14UXpjfNq9+/e7/KRUNZxJ/+7Gd1zI8cPdatsSkcpenwToDuY6j8XG7AF978Qv099GEaAFBcdbb65sexZABjFKEf9goN6soHNULle6S+MozmX//1Lxfw6iGfFBUBRtihTctEyQDX949YvLfeeruA5gLgGxfBFjIGtL1cxnoarvJtey5PEtcI8EW9FXAt+fzDD/5x+XF82Ygs9XvWeK+98Vrlic4z588u9iElx4qS7FdXvSMdpiYCYwE0/+Wv/nr5L//lr5f//rf/6/Lpp5+EV58UnD77yM3xcTIYUX/fFxir0UaOHfnJD78NH8KIRzpnyjXc9CSdOR+JqGbkWPuTP/rDC3w1gJOrBIQ+c2XhCJA2mClhPdnZvmKaf8m7MKZ5GC8A6rASEX4q5fewjuOZQ/m1frmpiVMpL4z15buAmLAJx/6Sps+2Hj4Os/hZvtp2v/RguiVamGj6rlYu7gMn+2YsoHE2tbDWcyNa6isVP/rJzxqHW9GtV2JdfXjgSjomfL8PP/wovfgr1d6vfvUr/a67GsobQy35U2cWwbgmR/+1WGLjd9aXotOW347Lly/Ggn0QwZ1InPMFunqVP7vGQDXeAqCtdfDr+rWrzYeVxhdjrkL5uZKTL35YiwCgxl47kRL+24ZcK2GM1ZsGlINLdurUmQ4fvffeu6nTb5SPV65dT+twtl/zCxlD2R3htaCOfakw15RIZw/Sr4Q3DMfxo0f7LSa9euPEyvnSl760nDt7Okrsi9jDR558MxtI3jDTYavIzoSMDRquX79WOTA8aNeCCeKkiQdQ02sswwqgA4EdU2yPvr3AsS2j3j5rSxukY7lamwS/+THj5S7N3Wp8LdaSMFhlvewJUAQAEW02zWeeufkSIjXI2dzvWBKGeSzUWGltxqmuSEBs3aRvU/p0342A88at2y2DX6inqi79um+Yr9nTk9fE8PfMHF2OsPWcuy70wcPlTHzcL8fisU6YSXnsK5+MAhLNVAAbC6Apvp3y5AnYP/7RT0PDncbH7Bs3b4SWG8vxE8cKJvX0DSGKzB1oCJ21qLWgS+n5Waz8nTt3y28A9Rwo7geYl+JWvP/+z5r0K1/59YJER5BlxyNKh7e+92n7w9/+rd9e3nj9jeULaQm++htfqRXVocQnbsdxY8eJ3+V2lf4wIM7+KxuvWP4jcQu8iWkk4iu/9mtRoPW0UPdiQS8v70ZR/vnv/E5kpxUdeZhT54bgByyMobldXf9rLy54uZK0P/z7Hy7/8MN/iCu22UkE63w/9qWP8GLtu3/89QJUs9GwAh6odnYhhI/lWi87JMOJTplsf61pfcuUS/v4HdKIK7ingrSGpXDfE5rUDlEI3ROfzesXehTy3uQv5jkfLaTQmWhjOjP51+YmNxSv9+mT2Xwj/uLFy5c6QMwHI6hDEWwVii/0RFnjTQCfV1mPL3fm3NnlaJpQCkAcXrXgR/pa27vvvlOhjo6XscD4VXH6rUVQP3laFsaC3o0/d++erbINseyvW2GVP8ab07dtzZe+/E6baLQbw+zQXEptBzF19f64xTH4g994BqD1IdOhMRLAqv7ig/eXKwGels4W2ayn2ah+7zKKauGNr5lYuURRrsUynTh6MnF/rbNtppN92dnrMZevXu0SRTs2t0kejV9oSPYAmsMwEdeGO9bPx6RlM1NGrhaG/+AHf1+6TFD87u/9bvzmM6nT2DJex0h9pGFFARxYBQaCQVTO1dRHx01cFti+oCxoecOC2ptJgfzCsWZwIFsHyIwSYXcVD0Ck+dU5oiEv0+NMss4KJEo1R0XrJpB4zo5ahlricW6c/GIxdYCMOw6BP8q9F23iDJkAjNkaoDR2BrBSmhGySLaOdpj3QSzX7VjPDu+kmdFp0zxaK8ryHkjPkNVDt2A7weNpcs+cORef9lCs24kA80Ss5Zl0wF7v99ttKMDq2uVDvTvwH94ADkD3dZA0p+jmkgDAGK9MU5pndT/S4tgcy5eJf+3Xv1SXwX1WRNoR71mt2VCk0TtWb2BWDgvPqqgnC4qvfLwvffm9ApQ8IowKWr7TXw/je1y8eLlTvfVlW5/IJjLoMFZ82Pfee68fWiCPYT2TXa5Y4LoiSQMkXCK/a4DCR3TxQd9//+f1O7/znW8v76ZDZ5aLnGuIGBnAcB3ayFB6RudxW82DVcB/Cjidf/d3f3f5F//iX6SlOVoFwIO6Bt+JD4pAPzpIXzBwuEeTjW4ZKpT5bQ8+DHn2bCyJ6hfSkrZpQlQTetU0tcT8vjyVZ8DXwd8wgdVoxbfG8j1C9votTN+IZstHz1aHKeQkjZ5phEnAecb/802en//8F8ud+KhWud+N5f304qXlxz/+STek0uPVnLXEZGJ6UD31Wg0m25CA+6HTppk8GLdBr9K+mITZwW1KlTSGxgzIAxAGs0L4pIxz0XidLcA/kubSkj3+rg9knXvjXP1YQuz74uGT0Q5AMgfP3+KuzDcj8Zt/SNFMwZ46czpNcHrGiXPu7PnlN37zq8s7772znIiC2cMTP4XyN3wavIpljhU/GwU0WXH50sXku7vv/rC2V69dWX7yEyuv9qVZfqe8x195dKCeIYh8gbmd01RYS+cDsToxD9L51Cn6X//2byujf/Wv/qALdCijloYPyyftt/5DD1kBo203UacFIfu9sfIfvP/B8rOf/6yK/Xu/+3up16ni0OiMTrfJkbXvf/uPLgBNQQbxIdKwyxguCZgCCiWpEGHRAhViGQ2Wl0WkloMVBTjp3Mc/wKz/EaJoZJuwxDVIDfjytmcnxtqfRwfn4qefdbEHP7RuRMAJPJ1TT4UNXPP5+JpXrt9Zrl6/HcZfiyYa6N1qM3s7HaIT8UEBrspjjSGsPnu07DMxECf+QJrVXbuiVN7hji52r6HQbD3m+LxiaE0aC2L4ytyD2PPmo17mw9Vlvv1ZhUw+R0P7CR87OHOyoxesDv/3SWivAYgFBaYHPiQbWuZrGwBhP9XyP7/tRqz5fC3N8xux7kejAOW5Finlqpc0LDCwT0U2l243D8p8I3y5cuVizleWG9evLu///OeLb7W/E1C9FV/St0AH0MP/gjxq2dYvEkn9W0eW3QhEgCpPw0sfphPmy3ZfSsfr5ImxBkFHaiqNOshPvo/TM08t3Q3dOkjh3WOTHHf7dWNjz+988d3laHe4i0FMmfi0GQXrxg07Q+gbh/usXwiFeBs+IdTmUBgjdOglBBNWc87BCg/KYhECRk06hspHGOZ/NAOCjpEAQG0CY13aIbh7d3kSf0ZzPxawDjqMPZorv3s/mnz95nLtxq3lesBov07rA2iotQXedRd3DFVN2iPUkEGQqXjoZrVX90vvOKueHiaaR7MWsAakdi/W0VmPZbYGwIISvy1uXgugzYhxk3xAy4dhNYWsD6W7EZ/QxwQexaUxLrrldeiAQ94rdpYn6HRY9OG3c5+Jk4gtI5UwgWDCgwzwBUjl5dqCEAblC2+8Fqv7lSTbHV/x/b6iff3G1XaOvvrrX+niYem5WVqtSKXNu2AzMxsxTJp0Sg2H2Q+Vyye4r/eNx+OtVsBSj10d0rPy7KOPPmneaDAgPycy8NV9VtLAfEBS2gnIGX/4omvfXe0PynerFiGG9qyOkNyCmdz6SqnUAChhSDkYaGhqgHD8di2ezharWWB6mj86SLRNvsbKGG5WUhwfeDLGt3Hw0LJ+cCNCeBa/5Fgd648+/jiW8no6EOk5spipgN65JpPPplepOVMuIPoEtmEUzTn6xmjCoM3OF2jtUEqFMiSTWvSSz0VYaDZGqier+RGr9QyfhNYvhw4I4QGGpvBgfN/ulZlr9cKD+vlJA7SsboUfAfFXdSIIZszRI2Gg1j3x9GLwafK1cfJHB6ad2ChmwRZ+Db7z+9LzTtNuuApNfFEux2/+5m/2yx46QeitEqY1GfkGA+qVIvm1lExHh5U3Ha0elj3eDgAvxX3wsQRW/OGWUYb7kcvV5Wfv/2z5YXzLv//BD7ownBt0KHSwW1oaLanVS7dux7ikNcQDH8I9lSZe5/NG5M/w/fSnP94JUOj+ZYAiGDEs23o6HvWXYv2IZVYm/3vdsVNPQmwZugouK4g8dmYRaI6euXz5ezRfRM8NQRjjI2BfZ8utNhs//+CDdIg+jlY9iPW814+fai4sJrEoY9Czuyt0UlpdCkNap40BRgmAqL1IGZaulRUfZPe2umtaWqk8QKuRBQrFbwZQwB8bb6WlSOiMEF7lqA+34sMEGMAT7vDDcjdpWV1CYm0Bp0oVbSBoLYayXqQTSphdiZRD82pBsLl2VidMLF1oNm05dwccijqmTvGEYbG+4Kx1s2+80UkFY5aUgsFRD8ADZnmp85S9gzLp4OEteenEdVvN1PvWnbhYV652lMGM2adxzT744BcxJB/FJRprJpT97rvvJo8xnKWMLjqJLPjlhqi8O6ZV0fM34G+WTCsg37Xv/vE3+hEFWoIgQus5mWGm8T4g9UoBjeMDUmW2dRaG+NxoWgLOqYcgjiO55sxBdqR5igUZaxbXuiyMO2DQ2yIIA+WaVAw0JWcQ/ec//2C5l+bkRjT31p07YVYsDToXVnGspGF9vClor3X06VzobBg7RZCyQt02oBpyLqg0TaHT43Fv8ADtBUaEWEuSMnWuxO0Lg4Cef1wGZZoy9Iz7oJPV98CTpaEkoMA7QC8g8rv70Yev8/A6iTLmqAhlcOYWDvqMtMg/YAofNYXAYMQC3fRCT90+AEOhRpPpa3YHN6yiGvW3TrYhSaahYXomONUdjW05Igt8GfelT+sU/9N6AZ0nX5FTrve6TsZnNoX8lVjqf/Y7v7N8NS6Glky9FdL+R9LDlA6aJXb2aboWy9vldinjboCvk8VH7tY3gNXK5OF2SCYlKKDq+zERLjCyeJoETCI8FSowFVwh5REmOOcQR0+QwGuJVk1ZrUPyZZW7QCHPMZplpTm0b6OzOLFkyemzNBW3797rBmDe7hwV9eGosrVlat7mez7O6nTu3NlYjP11IVgqglAvQyIVTK57LuUC8OYeXpSRw5KpTDuSuaCeVgKx/OoXYgogCgxgzng09sUfTXA7iniWeFoQTWJYma5DbuBbaECXiQdp0G6sUBnO83c/fJC8h++q5x0lSUY6YvUjQ0+VKk2l38OyBsy55gIoB20d5ot1HDzBFCAdNDgM75GTQ3xlN11odc87ZCzp+dfTgYtlNiZr6OtLX3qv+xR42XCsPRhrMmBHh+vhQ3ttMYaWWO7ti4Cmb41BG00xLSxfa36t/lr7sz/5owsqxIGVibf3apnCN6DC1FxsF4TRzoYC3C+XVYzYEp9QVTTJt4GqsiXQSiUALXPG6EAHwXMPo1VcEuNiR44eb9MyfKCDy4dxts3M6Ahxqrv4I+U8faoMAAXUCLyMDrDCDBv8e09pArRNfJ4NoQ9ma2rR23/OqYP60fgU1XvoL+C0MtKHVk1jO3jy6L+EVprVHD423hHEoyePkkavNopcC0SZxuILr2JEVQr6YSV1Ood1nWdlzkM5WpvOtoVOawxYTzJUH+6DJpwCAp9PkXPfDD1ZVYVPVvWzvBh1L+6S1kzzTcFDde/Lb8hj5CkP9FNevCB/HDespB4WfFAiTBjKM4yGkY3S04kgy+oGQOdetNLxg9988wvLF77wesqydNF78lyi5J9UzaiaVw6P3/MewqtZ7X3xH4czbsXM1GJH46yu5++GMEmQdyuN6crKUeFHmKMXOJbgybMbOqSsJ3m2FjB+dulyfM4bHZ7hb7K0fX15lQ9GSi8vwW90o0MYdI/B/Zlm3pvXAnrmIbgPbPzCxnPOEcTWajZ/aXNIozl1r25AhKjjJF4BKG6uZ17oexLQTHomHc1nld4x6Zl1EeZvvJIOQIDDb0E+UzaU3EtyG4cO1qoBywCUz8MMd2PmgyYGYa6Ad7hHPq712PmKfotHqtHVSDY8wiugTT7CrINy5kiGcoAd39Vh8n3QNOprpEAaMvQ7vvnu+CaHuuZyVtAQhvfWdWxgWGaGWLz0BGgsC0L6dWKjSjk049IZ63OYan7BCiWy1xn6Kbx0asYQw3jdlXOuoiwcjTb+pYyjR47HJ7leIFoX+lEccB9N4MOiRc8eXZ3Pjk/Gd9PZQC4AGDMVT0VVHnhVVqUxx9m9KUQBswpYx4rJEwitv9ZlBSDP3eczG1bLrR6s00yLrvHu98hj7rfZ9KF/5jWFJLjWcXIAlfTI89u184yHVocAROri9x5MYH0bN/QkH4t85CNP07djvHfXsh6Z4o+1vTpWwMyn5C6Y6apLl2sHnjnsQqcjw/oZBrLIGGhdT0Cz0DM+Pqu/vD3v6MkuG8dtlg50zfWiAv7N+qhnx0EnU53Dnj5w7RjXwypptpoogKN5RbgSEtyfTJvpCMDvbau5sqIIcF8chNAuWi2/zQdbXZ3zIMD89LNLyyefXYwFvbLcU3k0BIbSAq+8mv+KGRVOKk+Tgd52joQinqCseQiTTmECqc9zDizDnDEkpAzPuQWAqnlNwqaVxuG5Y2fwSxlt1VfK1WZcvVdWVd7z2EnLTjrn/c+fdwbpZ9imxdBUCvw8XZ8PO8tFEznM8t0ja5YNkPmHQO3+eHEPfyn+GJXx+gvAsrZzTn30LcaAvzzlpxzlotu1DrE8yZHRkkd9ZOtBPXicXrEFAcyjnmfIjdWLYNIjNEzCoR2CGBXpdKWmLgyob5U0evjTiijcwSI6p+r191jBzsHzCTWBga3eLX+SL7Q3PpVmnM9pAP7mjdvtGGEK//NpLLEhm87OJM+D0XRA1Cv17Ui+KT/QB/G//O67ndbsfqSAlbMjehI6VhZIhVrboWgRbesXMluv0UEaflgVsnGGUAG4juEqjHrPY6X4fZz6p/zcpaIRAqEatgptERhlAKQSNkNR7c745z+6BrnihcacWTnE6hSy/p1ubD1Fm+BMvByuqnjNpxk1jt/1L5Ouz3Kb/wxw7qn3IGfkJdgB2T89dLLBH2UDXw9fqaufOfZdADyAm9hwrQV6/PhhaGfZ0wIE6HnUMqVj1de+8a/+xQWJgUJCQtuZIcrKmPybc/X9l7gKK7hy3cqrIEDv0D4dDPEIXDyLS2hIK4+LIcqAdjecjYX2CmqXwj2yy/HD5U40ER2A62xQHkMMMz1LT1WZ/QRKgGIRC60mszfOn1+OHT+y0tZSX8ZO2nuVs6E04fMAFaUdRHVTRiy8snRcVqIt6OXnvjDynWHk0yv5tYTwYyV4MdFmiG2EnWkHnTM0319+nIBSYXRk8UY5QG+3akCb9RQKLXXxb0WXMOXU5/njmrx0ruRZcLoXXEg/lY9bJZt26j6XJ350rUPSatpbzxX/fuk6de/QG7qSvnhLXvJngWvJv/+9P71gtXRRn2NoQprboJ/F84K+sjWvlv4X9UE3jS1gAmw9c2NmBWMsKSs5z92RLXIG0Baev2VmGGPYBnA6e1ILt6e9PPEMON99MFby3L1zv8B0f22XIRLf9XzQinS7Gb3CCMYH/r0CcfL48eWN116v1a9AUipDhykEpxfeVVmGcaK54z6Gj9hltmY8Z4pKcHjivlU6KkEcfSEP+GNKRR9mhpImr94n7AHgAbgYgPxWJ3kPi/w5II1iW5ajVrhhVeikb/zI3ZyTXi+9LghlzS0uBMarr4MApOjvROi9pO6YbuhWf7QoHD1WtmtB2wIljjqg19oI5eEDQ9L7qa+j5eaPNIbYOi2aOO1YpnyYwSKKXXpSVocZgwPvI2mBu343+eRxx1WT//AFRK4wyqwRMKdO9OFjHdM6ccI41Rj+6fRZwDw1UFq+hh7e9EHmPO30QxziTb9DWVyF0SNcOiBO6EYKPvrks46HSlPGIFycCFeeaFP2o80HYdSjCF5vE6BHM8L/Uo7OAvp2WvUZiqcc6JjH5wN65TefiV8h56xF8UxTuzOPnfnM65mHw3XpWD3bSdPOOIP+X87384d4gjO5z+u5PHDG2xl2ltdyVq1n0+VauRML4jp+VR588el/iq9l2HkMAzb6AI2/AvrOQ74MI/k6iyPAGczt9sDNCYAufg3yZwa3794Zb1WGAPFYEg4t4DoDq8NGAlZ/dwFENKjbnARsACXtBJZVQQ6/9eqcNXv3A2pAValffPTh8vd///ddEGzd4svwUwUtPLbu08KEudGBAJReHTDNSfW8jqJMYb5WixHiE4AjiP7/Y3wtyI6wU0CfPwQdnzbZAarpx747n2uHsibAhHk9f8+SflW+4owhGyAZSrYz7c4w8h2WtjITJXXbBicXLMfMr6ZpdeANPjlclz/wzuCtQIXP8jc60n2ggDn5KautLuMR16rbTebQIiZC85uWs4uDXD5z3cf5kbrmWfsv+YlnKaYuoPl95lifJHnGwuSILiTyKDztcxPL6cjhjWVj/cCY1iMAU5/xTxDP3M/4rg06z6Veml6+ofQ2ALMa3x6YDvH2B+ym81L7VtoiEQD5NJbzB//975at9Oa5D7ZOtDzL6wsUxCqiuX9mUi5r+83pjg2rPLfQ1SwE5gH/1GZNlng2oDC+atttSkkAHfhOWkrFJ3VQrimEEY/ww2gYCt3GYR21qDgc6nushC9wbSawJmBmmGAEjgGM8XwCFV3K9LZpVSdJP38IM8+mNS81y1qVDXDyn2V8/phK2bJWNLVepUHZgDrclLEq7VV94GXEeVXPndfNP8/x7FlaOK/NuCcP/QU876yYPII121IeiFtmba6X+cTZbY/LQxZlBGgbsX6PtzYDIuBJYcBXUFqwm6bTeznG8hb+Se5ZBkdjaOezWML8dkij+2CsbV8ELc/o4XKQZY1A9ob4gyFuf5iwEQAciDD2RRB3rt9eLn96eXnyMAqQWuVuKkQYmpJRWd+q3L1393L4+ACqtykp5P5Y9Le++PZYGHHm/LaF59u0lUjZe/bu7xH0xbWwAn1YVRbCmdZGI5bn4ZcyXgZ5rI46AOcMTzE7fHhaU1Dehi34hdbksTqArLvArcDrelpwnSPnudyvgANsWa4O+cpvV6yNURLz63ZQ0WHxkGUi5GfhqTp6O3J7l8AcnW0K7Z0ajtScx4Jk9KzAmDTSU2JhK1YrEdrnGGBk/dLxDN9hxHdEVUkVKTKyXQtVrtyY4HS/ljF8HfsLPI0cAD1xwtc9awGqfGAldOLDs+AHUG1rOb7/mYcsIp+lPdREAlrrP8uw/O65z2QWgOTs0zO5mee5n7MCyzRgDQPlaUU8J5lF9XF7g8b22dy8f4+4en3r+o3l8mcXl08+/GS5fOlSyvbZGB01myDQ2DEA7bCu01kFjXO+8Yb3h95dXnvttY7P8Vv4xffu36m7MEF68ODYJcUzboi3PG2KVou6+Wrd5vwSMsZ2hU8OSjEZj+Y5SmF60dncuZ0BdSQc7olPsQi+1mQlQHk7Zhj1Wz1chZ3WB3urQGjKPWHGH1Z75Mm1mM9LfwoUj+jcd10LyJrl91gdFfmkKVVvLkSfUdCE6Za1Fcnv0hNg9kj+DhMzDvTNe6Ps0BG8THqmNWZBBw2jDt1ZOvycAN1W1OCqLVVogo+1P+t3kqQaCfXmFCSM82ohSZ5XMKMOKWhYnZrnVUDU5w+ayW/FiBHJUJC9Lp8uNsO6f+/ecj0gHb13zTWzYTX5RptiK8VZO5rM18xFgBAaw0CdFW9L8oFdK8871d7u1FHzeee6DqG1G7yGfvVxUEZC6FI3ViZpCUQcMfACndvN/yp/dBjWGSMWURy+2UpIM50DQwFzji/2eegAJjH3W+TM6uH7kFqPijWXQ7wjzDzFm3FDSQDCyQEoLxWOtx7wB53GFZWJ1kpTeudk3Lo6coMSGsnwnhS6crvpyEsP22oq8abcpe1ZfuhMXNor99JYlyTnFZ146r5dToxdj29lpaFCX/iGHgc+WjwkLn5rCbqIaBYIhB46uze1zb3PB/dnujJhdcz4nz90huQrDl/RDIN95q2Mt/fT7/zu/2Z56513lwfphVslboiLXTb2qUkGcBZQsEDjUMD7kt/q9eFou8UFPpZg3aetZezt6fvkZj+GMgyLIKiX5lB+R4/6Rs8YYhPERR/hODuAT9paslX9MG9/0szhOGdHFZlgSDOHuOqseUvq5jHBvH1NyCt+Tp5un7E++fScIL8ZAF8Qt58czzOg0aTOMNIPgAj2AmiTK22AU9eH8oXX5VGMQfPJ8x4rwMz0k65crCw4MI4w4wjzui1O4kmnrnjjCX7qYCrTfWe8dy3tNl2Jv/atr/3L7ixitbmEZiYwUARNnzWV9W/C4FHAIB4NBWUO516r1KoSc0DXi1UIEBDg/fOPP/64r9V2J4p0ajTnxiS9Nnv91p3l+u1bi48CtDcXC6Y3p73yRueB5OfjBSzgkcOHugPd0dWWKzaRPdmtCg8vp04k79Mne+2ryjBjfM5qmXkAqYFtm7mqb/1UIxgrrccPPVH1oO0D7KNZNCaMP8Zku7azVjVxkgYg2ZQWmnxYk+mv7RRCmZh4LNw8gGzn0QXe5auoI7/tI3QaV/UCHoVpnqFjWNqkT6JZlwmaEJo4Sk1IHM2scVD5WG2mTK+m1PemfOEJaytf6aZikAs0JHWyyVXzlOsop+PAykVHsGHsvGPsK8tuWeLYWGPw1j0px1juq45pAUr7MXCgfPhQBAZYiHSNQy0wGaq4+o7zIMj150MFm4ojjDUicO+QI8beQ2MN4NluNrD12Bio/YxsHf2wQ10G68dChSfLxsH1DsLryHGodZCszuk+TVbMhww9/LHOUy9xWAjjtc7qiA7Xk24MANCphBbEiDc3lzC6cPjQeO/ISvJq9Urg+dOzF//wTd0AuJufAXaBG8VNWZ4rc8YDrA7Dpfw8KK8mH3ee0Vej4J5DJXNoioHDGwVPotT4aeEFd6uAyZmBkM7C4Ckbv/1b/e/9Ait54rPmPrrVbX24CJa8rb0UM+AsPkd9RnBfnj1t5zcfF7TJF79qHUOjaWnuFiURH776Bm2eSYvuykFLBHMJa9/55h/2IwpKaoQQOpnTCigk11A+KjgA2oKE3BuETcLdyrP8d8fsgJkCA/KIdJxMT9uhA2QfIXsu/eSnP13++r/9zeodl6Wg1RHB4PmmIm3WSQO+g/GZdJROxkoqT6VYRYzBWL/FQ4WO0phY8AYjuieA0wNO3pMZZKEaLKHmjaWsAPEj+RYASV8mrpr1fbHC3jvqDMiKV4I6AKSjoM1ZS9DWIAG/PBsjFMOCOVxLOw/AGeKkEPImgdEJQ29n6pJXLV3+qR56zfdTqDm+GAnlaUgUq/V5dQ7sEjduTnmze2XtuFZx+xCR557IxYV0aHHuvYTxPPQqITzAB3x1lI95VpyhJMRrmRgAOJrYQa9d//jDbQVSRvIZDjyUjwJfBUIWPN957ASj31MQjs/H0Yz27bwUXuuUs4NfCjjS8EftXWlHDJZWeoCyn7trPT5sfJZmVdN+LE372QBzvvA1aB+dOeOj7qmKctqsJB56xKsw83vWrUzhjIcPHZdNqODyu0BMvE7bFfDDsspj1lvw2yG+8vo2QOhXd7uY8IXVVXr5yoO1Ap7p6/6PDm6E8/TXlNMATFEy1nQAKwqhGV6FyiK3J89nmVNGg+YRt68Bx7Lr/YfAbTrxawbpP3/svL/z2iH9PJQ3z7WmoWHWZ9Iyw868hLU//vrvj51F+HWJOF6KG44sZoO+jDSdznih0hZlzEyESZhjVH7kowlElErTJDu/YTjtMBBvPteLV59+drG+FqvJzfDOOCtH06yMee3s2TThaeIj7De/8EZAFQAFuMdOHo+24evYWa7rQkMD8Lo3BoSdh8XUpLAaEpXe0Nh6ozc/NGGGi8x6Sd+ho5znUI9/ZW5+A6CzoH4TCIPpgyZ+LV56hn/q3im80IPeDlG1ztMivQK8A++kl6fDFpPAhE7P+4W6nA1wF1gozO/x/tPIbzbL8k8pLcu5tIYmQmW5jZHKT2A9WTumgQVNpv1dEDtG1gmjvOVFc86vUW9rfsd3R3e3VXxibWtiqG8/wBD8rMdlk5eytRQWxY9RBX2BsYP02ve/880LtSzJGPA0ZbSWEAgAoZ5zXhFCwBihCREf04UKO4c4GIpBGCpjbx06WFILS6wr9JafbWnEtzj54qWLFV7foUnlgYjjb9+mt9/8wvJr7727vBaf89SpE+ko7emLVeuHNpYjtmNM+dN6zbHIeQbMAiXXEwQ9IowOZFcwWJdiE7cD7akjZRIIqO5C4qir5r955WjdV3X+/KESLS+XhpZci48n+JpI5TWBld4KZVjsefiNx87iCKwueZCPg14Za9ay+FpKd2MpmKPYEToL65977ZW3pqnXSkHRARD2dvKoH0NIflVm6UN7V7AlP5MkrVeeTXoRUPp3a74HOEtzDqzseozgiRx0RpUJHz59U7dxRc+UC8WVBxbi126MEAqmhCnEGRQmjvtTyK+EkJCz2E2Ra4ViWPf6zGGHMvcBzctRRwNMG/t3RcvLCDxAt+EUK+krHYc2DgY0qXTSsNo2t3ojwLTNzMF1b3muRyM3l5t3bhou3WaUZrhjlqEPON2rkP3OMeu1fazIFyq8lDfrtDOegKHizHTOeOEeAHcoJYoX9DYPz2ulE8Tx3CGuGaSZt7g6gM9zmMTAD66Mg9XitoTslMXvHR3DQwcPLEdieY5GOY3/omPKaMpJmUDG0DAKdqB7kM6psWGu1XQbKKERB/VzbBsbIAlg0YiPHd1goXePe+JZD2FLoGnNKQLlmUo4y/fbMevrvvOkmcWsYcCXHN43MwNnSAwX1v70j7/eBcsswhDCKyA6e+W0lU4hFXIIUSDnVvydQnXt2RDoqKw85nsmgiVcAywD6FZg39ezl2cIpeXGMr3If/rkieWdt99azp45nXwiqeRprFPzYOMDW8J0O5rko0lX6dGUazJTpxW9aEiBpXEG5fecA3Nbd2UAW26yTgV+mFZrmjL87vBZOw5J2/xHvScfAFN6ObunzNnE4ovflEl+pS7lfj6IU1odO8Kk37nlJa2FPFyiAxF2p3YjryrmysqRn99TpugNQa3vAFPAxkgwKMDKyiZ/cQ072dHPMjmGpB0u/8Lb1DQ54Rf+BtCxFsrgq3epZvir3nbGxkvrQ5Vpv6i+JZw0jAmeDMUa6dVB+VwnNKx9z95MKu5mCFYBESf4jI9qkh6HEX4z+bRAT5ngWCvpm0eCOA6ZY5ChItfy5tflUYngd8jHM4PlhpCMIByOZfD5wvfeeaezRIDn/WmC9+lFFaOvFtQejFUGUH6RTx+2aYlgVFjTjQFlHloIqPVEb5i7opnVBdAKvEqX3HPduoV+465VyMSVz/StKRMwV+A9D3DOeO5RtrGoGZaGVSlQEkcYf1lYkZMva9KEq7MIq/v5s31/KMkAk56/6daOVQri5LIuTngxhpBeNcmUo68vAy8+4UHiJWKbbu1hKIrVzHXqzVVjJY3/Apo6AGp9x8Q2Hjy/oAIrRgOQUvDnopvfhqbigI8ZoHcIKuk7ApHyjIG351+a41YknfTC2l9+/zt97RgzhtAGqieyCXgCVDzWS2IAReyspDCFXkCsgDJeAxkAkM4emqP3PgRm7BLzvX5qoYeB9xPH42fSpKQxV6usuRe7Zl1liGPsFuf9mN19rjzToM4sE8EgbdIlYEjBmOBeATQeVUCm3PoufBgrnwo0Z3mhX1q/ARSPAHTmv33ILEVgNF4ADCvEUkkrTu+LuzIEv+rInx6D2tCXNOgY9VKKsiwQNn2IV7mX/NDZy5z1FVgjstNm9L395LMXSChZ/lsi6bPkwPEsXX952+hhj5frAtSCObwB8Gh98/LaDjeBorS8FZH4x6rbxr3WM+WLj+bxmpBFIiujhp5VfeRdvoY28dVfnLU//+63+srHZAKe+C2STgf2SCTTMi4EDeaO+PO+0EK3j/Gb6RZfAEhMRYgZG0MxOmEWHAMiUB7eONwZIwBjaTDefp1d+b5n1VzGodPrRp/d4ORpQF1FNe0qS/t7TvRQ0WNq/U56WdnqMVoBNIqDkWitRV41PdIQhLo4Zu89hAw6czS0QErgmlWlTKuOYzqAtrD0ULkV0IoG8Ry1+qvfrF95mXgFgExTnsPoh3UKXtXRmcEnQBqvYuDx6LQAWa1p8hSsiiJboyNjbDqWKvFli8Z+lyp5adU61s0i5+y9dkCevmN73cnTGgd1Mk7tt3wEZeCRb9/3jd8A037+Hf3Jc51h5XeTjZzrhyY9eqTjAJF1h5nqW4Tfw+HF12QRBvFnutggCVioCjb/WVXMATLWqwPMJWwASsZ+OpK0zx1MOp9Is4wp/VryEy/2H0hzPT4vOL8WoklQLpDRZhLSBEjvFRUfAltfP1yflqUFdjJQedYbGPpuzkpBKugcwWjPE2gdNFavNoV76ocpF0ApQF2A/GYBCYxwCBKv+jFXzJ15q7e8EvBlO+RWwZBDayROyw+1fc9rlUaYefRIufMdMEEZlMVbrwKeqp/RjtnEs5pDkVZTtRX4qJM8Na0tOzLE2yo+kDRO5BR5A7ntgtqxi++oAu3FJ4/Ju04bA3F+41MXqjRMAxQFwZP8s36Copeu8J+y2PkEj/GFGzB5wI0wLus3+nerpA8DmFoMNTHPY4tAU48+pOVjAHqAlsFZ2eJTdstu77Xvivk2hMIqxVLxL1L5fiKRUHNYFbprb6xwBPlsV8C+J5XYE/8zVHaeOcTrIdIc6Q4dOVrm+z687QzXDuxZHj1/3HOy6goguuWVkEMbR5c9KdP43/7EHWtVMZAliBtinU/SOPtniMT6zhSVOCthhuEGswkd0DHF+tHx6ewxuoGpUbmCnnAwFfjMdmCgIB2Qt9OkgISuYE+5XaSb8/i2fK5iQdjULi2jdNIQZOgADvVzTZJVoORruCgdfDd7VIA5jxaJxU+eq3rJCzi2FYcaaLZzhKPNU1BSP+MjrxiGIHR5GdpePNlaNtIRXcLDfdZuJi4JA6vXutOWdG2vYx/+B3zS+ha/98XaAUxIVZS27HqWuC+TT7B0IM8O7U+/YS1WNwbI9LUNhQ8dOVwXw2r6cCUF4mOohYN//xffuzCsR1CusDyAatpLSwwZsXCbD8ZbdoDU8cxkZnyrTQ3nOZawL+yn0mWMxbrRRFAInrqRA23q3H4KLqsBFUnlrrG4VCmVLnzC7AoAMNP029ihPb8AnOXay+nOP76xps132j1P0RXCXLsoH/eAqnStjtlrFEevMzFCBwUbEwjy0kwmVelEqRqMBcgC8OQvMCV4Oq0U+MzmuTQk9FONCbUsCZKJO4+2Os55IK8+d8499WFIUCHf3k/eBu278VrqwdIL0nk2Uod9SetXbvb+eOb3jDfuWX+pQ+TAT+s3dcamYpJklSkp0BmC+5y8umcV3NRis8DDteLHewOj6xXyjJWlbOJx6Q6ur48hLGshgj0+sHHh4UKsypUJs9ofIQADXTPbzn5b1CGRpldHxuJgg+0OTRYAzXTGA+XJgXaMMbcA+fEYE1OBeczfU0g7aRjN/MhX2YaqnAX0zrG8WrhUlrV/HGDxdSjGvlhCy/V8moWyQBLgiOeTNXYxMS8+aRAwTt4smeDZzjDpnKH1zfnVHZbp1S9gc/DB0Fg/K2kEsdp5CTBAuoo0MNaws6yexVsdLSX38GrMlOGbmOgeR0cTVvwsX5Wv1JTTYxXkUxnk+c562wnGbi5bDzaXxz5OEQvpnSLAlHyUPZR1yNIU5ugQydM77vZlUr+nscazLlo3rYv0AsWyWfC+yHmuyCpfE9/Rr3ywXOMT08MfePRwM00npMfPjGZUk8JcFo31a68+gpSZ0FXmKY9P2YWmyc9UVZ+zXCGG8IfGpWkPOJ6mY9ReYO4NYAzt4zwXdLlfoMdyAmaHIBwAl3+dEs1vnaG+urqihRhSxHYlJyCcxxG7G3q2GYwJ9ekSL/6W7XT4l+pbi0yesgg9g2mrvMV3O/e3894BQKDcFlZo1ClRHus0448wBCe73luhNDn1qB+qUEE694K2jo7kYOFan5nfir6Zv2eD7hUvcmzn15DfuZ0YlYP4jEPdlcQF7PIqh2CYcchnAJvlrC+5SsuPrzxzz3OvqZPNGFqMAQlu5K9DLM5oPdG74t0O0pSxe1rK4VuNF99KWBKOAseyO50Q1wplzYDUb84zRumNam4Q0m8ZHRjv2Et3OAc3wWD9fGWZ9bXoQx4OZc1QoKaSs9KAPLdSmdZeqOATlx/lmHnxUd0XnAczxY8Q4l/a8noegrrLS1nynmmEeW+WKcxnPVeCeb4DnKzmDKPs0IfziZOca6leJs4sZ2d+fNM6Rm1Cx33xdtLgPr/Tq9ZNk7iC55PexOpBgRzbYWUBZ0BHX93IPYf9Cig/o+CY5SoHHdu84S/m2ms4c9+p1CzPyGTIjqzqpiXwj8UXTLZ0X6bpLaF/dZS2VX3UZTewuOnrZQKAQThBuwYOhbBm7iFO8wp8iHBP4SU6YTrqAoJ1DhAqH69pRAXz4PnY4yhpZ1MO9GhxTAVQBibRQNeCMg34A2w/2BoLAFxo8r37+U4+eidzBPRNGoWdjJenYwpAmII29PRK6COfbX8xNRz1H/l0JqaAGDyY6WaewizDMd8lchDKvN4ZZwZ57QyMQstZCfN/FLbzX4VZDwH9rLFyxMHH+XyWN+mY+XiuzmTizMd07nV4SNbiSUMm7s/frhmuWVb952k5E2YZ8xDW/qd/92+6HtR4lWZN56fAYxlSgcQssX4atOUQdwV3OikybsfIYGwrl1YyebSzk+aSO2AfpX3704NPvoBo6EpzyQ3oEEtKKYF6ei1nnHVQENmdeAPWI0fHB/z1spOieVutryPH2aZlfDozTKboEMMNuW/+OT6U+r36Ggf/KIwPzZqurmRCSCrZXfhCjrHXjgPSapxYDbPoJI6Qcy9rN7ZB2zvur47cbXnO3anY8xzDPRkuzwwjdc7Jx3CQ8xTwPOOV/NvihT5CnmDyvNYyz6N+vTeDdI2nO14z5Zy8Es8wo7w0uQb9DR/2lfLU18iNTk9g1Bxn0jnDxGJ2Vi1PgY7rgU8Wg+h7aMrbyUxZlV94gE6GijvApWm++YcXHvV5/rvfD3mxWBUcDYgPyKrZkGsMIivYZ1omw/bUL0SED2ZhCKARtlyTRN5KiYYCO6H6lJ9V2jHtSc9x3p/eWs8rfyfZtRIlNL8tpVPemD6Llco9QuliglSqr0SkoEdbD2tx+aG1/qsziztonFOgQ5DSuD8G5MNkHasAGrN1nLpgOs/5dpx78kQ/X9d9BmuAZDD9aZozYQJg4neAZQAKX12jY3ZctAwAMIUnnbPQ86qcKlDpGVOAjYcXoV0+XYm0Sifetk8881kFcR1h3auAj4mp7+EZ/pKHsuZK91ffhwpBCeipPAaJCRQQb1a/ctJ6zY9EjP7IK7+bQWn6pOPjU3jx+LKlD035LW7r9/3vfquvfKho10ACUAgyCGt6CxN1aoyDlrkKDHMB1bssnWYLsR3OyDn1asaIMnzQ99YDYO+f8EE7oJx0mvhOeyUenyyiKOFzRT9G+x3VbToKJOiRY4ZxMn6nChM2RqnY9LfQMI/mm3KGuzBcBmdWmghNswKsulWhUmdKJ0+7lXRn6JQ/LMRonoBFPPT5PZlKTBWoeiZ4RmDKRscEU33pnGspUx/5oaHvH+V+aU98eWoZ+k59652OXOLgJxkoUXyWrXUNXyrk3CgtyVMe9ZEjHGQN0gatjqn8Q4EGQNCpHmOmB0BHJ2/el0etboAIOxNYjx8Nv1O+6jiGoKy3GEaDQko/Slf4qKO6iOd2+dp7KQ8D+YdAIBPbb7M6IvktOGOwghVay5rE0k7hC4PwlaBCSDslrPJKuC0491twwN88C4QAfJWPo4Qm7BTyqMTwql3LCz3zd4WT58071+4J89rZoUyCwKwy7aAx1fFbvd1z3ukHV4EDZvQok2/Fz7XGtb5w3IidS9mm/6vukyczzHqUzuSZp+VJ6ZvWZVU/6dVder/F3R4n1ZnFQ2++rng24znLw4H2LpVLvoJnO+mR/zyk/VVBWmXM/OUrdAPhANh96Wedp7zxT1xp5SGt+8KoYy+385v5z+B67bvf9LXjVDAZEM79B5t92M8058wihX/VIJmn6sMaxALVooYxWDYsg4oP5tCMaRW4DVsRmtXwXfCcYw5f1Xo2n2n6B7HNIn+6p3tvDLDlb4uxXnDr4aP6NB15GFES8jDl1odmTXM9zuO5/GvtcwPNfCm2plOKieAjYJTLuJxEHTYDhPz2HhIfGGgPxL0hAENU6B60hakpi5DmgckAK1SI8d8JcII4NS+JKOM2lMpYI1YtmXbq13UXFJdqFjWKkrzmMFinKGuF5ZMY6tc0hoC4F70dgDvt+JcHHvnWlPUP+KJlw5f8jVuT58qRX8hCfydxpEla9TPEOAfp1alWntxCpz6CHQv1Q/Cw5QVHeMUy+w1Hg3+r58lc+tY/oauZHj+1rc3LdjbMk9+9d3s5kmaPA+xtxo596XgkKLhalAwBGmEAPppaQh1CB6BkXw0Th4/nG5SIazOCXc1nWDYsqfZIJpfQh3AsHOUNZRidFI79i/jCW8s6C7HSbnk2LgbXcQ+9rbQ8xhkDxu+hzRgvZWlKGV65ZXFsMED67S37F8Y2fehzLiCSh85gGZqjdQvN6KHEjgor8V17joCmT9mC1T9mhKz60Ulx4NecUzeT5/ds/kNoO2XKsU03OahpeYiGXM+6SZeobd63FQlj1QcNkJYU4lul5jnD0fpUjrZXBx4yGnXceaBFP8JzSqclBsriAr1Jf7DgZOEHH4C+ss0fedTQlfbRAqgiOjzze7dZoVkZPuj6xoG+M6Opd09izUSbuSQUd1qAWoZkPMb1ojFWtgSEBun1ymcAJhqyXbGEEpN7ZdqKudv3UbkKnvm9M61789z7+enwe+T36tmr/OUZdNU3a2PZQ5xZ3jxPBkk3gYbJ8/B85huk/tI4JMazujOdONJYMGHFT92KWGDfR+o3kuJeeFnQBhbm/7vVDwXkHuWwJsLu184mM3wdhRLNTw+S0dOU345K6Je23wYIbx2hLgCsLegQWI/EN+8tbfmdh9bU9n2jBPeA1nnK2+ybvETRQXOMyKabo0SrbxCMrYrGe1uThwNfIz/3eHXomesd5DmPROghnrD27//Nn13w8lJfzaiU0/zmzOTr3OxLJbv7RjSwPkYKq8Bz329f+R1OdNBOGNFWlghgQcCz0cHZ1THOugURoPZIT11nZBCzAtTKaQYkTGISVMxQRn83XjQ2TRdwoKudHfmiq0BUx2EBRt4jjOtXvwV5Emz+Dyv2+FmXlTGVolsVpUXQigyhjfRaEoGlBlZ8E2Z5cxUYHjlPSzSFhExnawv4t4ag1hy5BujhWuQcCwPU6twFxUlv9xW8VdOu9wzQWMBnOavzoHPwgcIoN21q80CectsHSHlm7sSXrkq1Us7R2TICsbLoK7rrlikDB8g5afndnqEXf1lSLQFDp95oqQyTJ/k3Ln4kfmkLTStyG8fzGfopRN9Mv3vnbgvU64N+y+uMKWrijGPqjQlMes1xckVoe5LJcJjwASiEAvBgYDQwTMAQPugkcKzXfAXQsGTkMxma1Bi3wsE2QGmoytgi3KO+4oAJ1DLl15dMvN27k56Wo6nHigs9/E7iHB3DS7muARQArbARh38FKB6vyEgYICOw0teMxnN1A9RaV2DIv74EmChaoCoQRRZPmpxtew5qzVPEWKExhBU+5HDLiIPQITejGEmuee8Ur7IqZO5P5BPrZTdqs2T2bPKNJgaiVjCHVzu6jrS+8JiJIkdrKDqElLK5F2gcwMLL0BI+lX4+5ywzgQuiJeWbA5e8RrAccmMYHNzJ/4I0v7kBHSFKLLzqMF5+tJzUo7wIb53XvvPNr12QsV6rzx9PX43gDfkY89Th8AopjQOQYUmH72kBKkZptlRG+n68FUDDSb4nf0RepjtR0mVnuV8nH+3+JCBSWYAxw/MqhHtjnnw418vyKB0k9/sN+1Ryanq1HUALZEAk5JVSJOGro7fHdf7xBQlSWkNsGB9SEoYlHD6ofGAQI8vzZJBjm/78SP0BbdIyLSjr1HomTgWd6wokgqqSyKj05nmu25l0P/e0EBQZMNAKEPUJFZ3fsLIvz7rggsLWInMzAujE4FPv1xlhsVZ8mD6uMzopp3L9U3dDWxZ7kJ+C1EGzPg2K3wA/JiF29zsDbfaTt7W9qFOOFqAtzCoPvrCxVuf+Do3RqVZ/8GUYoiGj8OH73/2TCzTJNzFp54P7D+TVFEDb2QKMCDC8O683iSiVwu9B8DwPpsuP/9T0uX6cJsB+Sta+lkEv+FKPliMbhyRM9ZIuhLXnndLkVXApOUDzzo0dSLzeUeAk3oP791P5CMSXPVSosZO+IFJJv4zThWmtEYaluJHrOHKDxXEtWNhAuSicQZm6K1EuCY1XFhKu88zB4lAOPwiadVGua2PFQr8pGnr2ruK205U4QMV1kA9gePPUaxj2VO1uxRKnXrVYuWc0YwBDxyn+XejYl6LL00RNjNAWWtFRGiNc8sgzLdXY7CxgwePktSfPGBz5Guedu/9pGdA2viSYusRAAKprkxI+e24mkdHRiqUqy6HDR8K7XCfPDbsSxkIDP9cEEMmnhiZl90g8eKIwRiMCqtA1ymZNE6EHuaz96z/77oX8KiA6IB7tNKZn8FrQNPEnxjaGo+fOcs5ecqBQhj012xRimO+GFACsgMxHsUmuEr1i3PfiUxHjhr3Z6MOqfP7oOkjnAAkDVZxQ0cPtwABAmyGpGn/+Yrmkc6/xcog9tTQPGnNaBD5bV4eHH7MpFl5djWCGSV5mmzrKAXRJK+a0jPLUnCpfk1YLIUbylXebTWUk2a4Cl7XmqqyUIMIEsvxxq42BCQOt1r7kpaGRnigrTulWaZt/nw1/Eg1+AwsF2q57/hsd6FpNBxmycHujUAEwpdLxNdKA94yEVsHCHfWgkGSs9ZEng+boa+AreblPycqXHEDIcFnuaPFO+wCD6I4i7JTX2jf+8PcveKF+0zYzSejLCnxPAOBLsoISFIAxx6YSO3OQ/PT6U90CGF/Vli0bQ0eDOIB27mdJND3p4ZsB6s4hyafDNU1aFoeGAcr6UTnGLsVjpKDN/MrimUlhpVienQLRwatFduR3fefkx3KVttzzz7NZJkagEUAxsM6+B4k3LHlC4swgfrW9kZQuH0JgC8dzZ8oOcCwXX9b9EJOyIuzUTdIkSdyU4f9UmoZQuRIqnxMP0GtzBoDoPptN7/4qiZDkrePqaD45l7bSPVwWgZwAa7hbAxSJ1GcEKvWkqa9tANzKV4UTwGUA8GtOdPBlLS1UXhcaRYERJc7ohPGjh7KSJ/7UwgZDo6M33Md5dCaJYARDS4ixzzsmsKS+3U5jBAWaOfF7Lpmz2RPCHCpT0OY8h6Vu3brV6/EqxfATMcImACXyVxzSOdrZKpMH06fwJoN3ppnxhJ15CBVM0rB689l2fODNc3TtzH+mcd/het7fGdD4S/klzHT4Kr4yez/N3M58naeFeZnkn6/LLKtuhnN+i0+5CHvG3Vn2zmuhea/K3Em/ePgxe/nNZ0fVZj478yM/rZ58uAxocQjymDKbvHfNwMHGxIMwaWBE4Ai4d7Z0O8vcfehomvVnq1dsk4npOxFPnz1Tq8UM9xuaq0oAKeAaRzty7GiJ0PYYW+uq9viKm5tby8Mtn4bxRmb80GiCeLbetuqdQ46ond/63L6OtlVYmohorUHm/tbpiZxc9yW/NqeDMa1UykqB24JQxVpJAloJRrywoHHFwdzJjHnt8EyYgnWe6T9/aOIixhJW+nLWkRwfQRjvBjW9muUshOTwg6VeWbWWYehmCFu+naHJ0WsJbDvDL/wcHbP+gObYfpaieqTk2vdZTni0E4it1youwHIRhu86jg53xeLZneThg83lSPoqWkWGKBkWK3CD97YUn3VEA/B5VtCiLY92Pke731pBeBCfmwnU0nkeGaYnHIQ/i0YDqUoAqYXFPljv7JnIMlEYgF7y/fbbd5upZ9J5VuBFKPxOZ2Nh6weHP+sZqxtWVBtLeCoovTCZuPNAn+BcZubsfu8BL/bn/lzBPo/6Wu6Hdj7Rdhr5pOl0LoNG9s3D76nlgnuTPoc0jl8VftWzmaeyXQsW887rnQpSmvN7xnV/lj1p+qU6JE6PwHrm8avKd+/z9wXP5MfKk4UPOuDVLH8+d2/sqfVsG3BaHcCFm40DY90C0KJVmOkmvTM/YdZnHjvL23nMuH0nCTCj593HUvf14ePxuWWzTDJxPS1pIN2hgfubD5Y79+72a8QsLeayrnp29vbUtF+7dq3fOioQYxHdl19Bm04YgPWbTKuj32haWR69vPzBix4s5rCaBJ7fK5BVqKEdXfEbenimPl0pjlnORJkononb6b/QIg8zLp5LO5ksDvBOW+JaOZ9nJAazy3MWSJj3HcoQJkjQ6zmLaDX6zGeG+dsxhScPZ2krtBx+T4sE9KhzfB6MfvdQrSTY/r2KZ+7dEkgYIKd2Uqa1YxXTybMo2VuYZsJ84a/WMwGw4edh7rmWpzOaCuQEIJ6GzfNB7wCwuIDuwGWCrjuTMxrqr/7r73+nu9vRDonslUQbklMzZPFkaOjFc8xiht1DhKGe8QXc9d7jeKusID7QYixCHePlfauwd9ef0dnxu0BbCWQcg/mzUqDiudD4aIr2doA+ddOcc7q7yCDX2A9Q6C2A81/P2jMKZUKigIsyCIa9xJ0TEhMUHfh39m8QtaJnhGdPX3WOxnn1LOXMeqoDPvV56Casjm0mn7oIIRbFBV+RVHKHDNwLLXq9WgLxdAQJTyy1cB5wE1ZXO2iUL3pGWIEzhzMZlb7Uu/FW9fPuEOvq0IqKw1AZpTH23LUASaPHLw9pxSFTZy9a4qH6kxt+y1c892frOfs/rqUTxJOmePven37zAmbpWaoooABofZUkgH5AtHW33ldXJ0WrTp06We3heMkcQKVzVlmZ7wwIk5cygFbvDZFb8VXLkAjT/e3V3REIV0IclZ6zKaw8cPrqXAf+1Wnwewgc+ByJ8zL3lFuACqyneC5rSTFvMG2urxz7daJ/dAwJbJxXh1POY1LCUNTKRZFvfs+e95y9wdsKg0VOQsWOPEJFiJa+Y4OtiGwoJWPu/gC83qxePL6/DF/liQjlVDEdaJA+9+VkFIVcyIIc5wxbTNWg0b3Q0GpJkwtDTe4bwbEGWK8dCN1Tnny1bLW2edZdQFY4gZsJ9oGDsdROGmV/PhS0OcRT/kw7gTvvxYJ+e2wetkqkoFYqeaq0XjuLOReQAJJMWRxagnDAIlT3vVohH36JQjQH0+F1X4VppC2mAXxuLqbMVirX7mMw6y1v+eR/NbhbqYTwMYXqtWHXw7pYJyCi/AxhybO+aI5p2SxcKTNzAOecqgUmzNHECR1Ez31DKsqXR/PJde/HMqjzGIaKdc/9tgI5izPLxdqRz+DxmIZlRdA4JiFY/u2hl8QVfwwrASrLpIhhkV3iJ4CMXT/66FXYxsK4Kc1OukVWzgz30zyTlWlocX3vVPy+upN4wIY3eI6fvkYt+M0QFHwrAsTHQ/QxRn5P2oYMB3Ho8AwQB4/wc1hQPESH/MVvE1+GpKDOhiQPY16zQgiUiEUdA9ipdAimG1ZTz3dWvK4sPquG+RgEaAoDSAISX16IMy0nHd90MlFZlveV+XlWF2ICV7OW6z7DOAuN89vOvbWcoQ9oWS5+sA90ec2kW6yY+Uj+Q5GH8DX3AOKZuk6ABiHjSFxKYpZFsmmlhlXD8J09f9Z7NLX9kaAl8LwLbUr3AMX2IPlL8ZInfXCZ3+M+a6YlaG7Nn3KpI6GJWoXPfb3f3mjMEchlBIAYyiOPGVhPQVkDuGOrd2sGGBNjovK3fHLGkV4c95PBK/CEX/g3J0vwjwxb31QMLfgyePSKDnysf5k4XDTYINeyPeV1q8cYCK3s2p9/79tjd7twpAxYETODZ5paPGBFEaIi4ikco1g6wAA0RA7NGTs1u17fOJh4Q0DK2NraxKFq2QDNKMczmuR+K5/8lOfQBGPQLJ/vU4sXwQO1NIBckAf0nsnLaqQWoX6pMCBSHNOaT6pUw7IrS71nefnTMyap6wToPCbD58EnU56VWn53KCzpu6BjRad0lFITrSUxccEiNL2mPmdTkCM/HcVhvduUhn40puQKl6jFG+xb0Zww789AyZQr9P4qf/FHmmFI8EI8L7mhN0gZZUeh8LaywqcYgdKHtvxjGNRDXPXH/5a3ogft4ntW/uRZr3N2P/973hnkpYUrHv7ie9+50J5TghszA5ZU7SUFLp0oww0IANSbN260EJFYga513Ld3uXP3Ti3l4UOHU/FHyU8HYQjeW6EGeFkRZenFIo4QHcAwV9gMkjFxaLhnI85YLGFfH0J+irEYEBrnQYhodtjZ2aLZbkqW+IRLu6uxOeSHFnmq92zOZicB7wjJ79ki+C0MQYymHMH1JZMAreae0T+VvavTVwpNKTSN5rhzic1i9DDn3+BUIQz3ARTxTe3k2cf5AyT1JTGqsUf6TpG61zI9WClWZfbKIGxujh65jo+mnkzLg1gwRqILO8IXc+Z1oZK/fJRnBpHCAaj80KX1nTQI04K2bOc+ffVbDcpHV8mzvMZjM1LB5dpfrPYHFcmDifImTQJWyz2VcSCCNhGwOWEgNEOiiWrTE0uhkPqIqShtFH+u05wOc0iphe3mVfktXweNn2XJhxNOKSZDdaqc3XPmy9ZCJd2oOhYO3w2NPiE9/UIH0NY/xVgCCHjVVx352rN+BOZ6NJMJq/TocIw6jo4lvhFe763uD2Ha23S9gqji5LBeQbmAmtzgp+fJb+PxLUd5+Ycfw30Y9zWL5RM+Bnldp5r72yGXypPfDJUn/rTMAQK+PYXDLfXtmxOpF5kK3DTpKHXlkGfSU2hyFbdz9uqSeEJlGGPU+oafDSHEb6H1cyu/pSlduSGuQzm15sm/dXX/3/zZty/UcQ/z+CE0Ymj5yHSOefFNjsSX1DRaSXT+/PmC5PFWmvtUeuvxVoF65JDpz7Xl/oN7rax56PphyZdG2AsUFzXDmsGx04e5/PF6gWVirC5gEnTvhQmA3YW5VtYkfVfmhIm1/oRSKscZVAvQCMXRimJiHmIKIfd30vmM4HRPpguxHT/Busuuvcwz9SWEAizPe4RPHXxP5n6DSgW6ApVZNe6Jt2JrmcJjfGgrEnA1UF7Cw/eXK967Tn74oAOILvmmxNKn3lS7CrQ74JEuWYn3eSA4w3PpqmUCuDGs5zUfdXIPOPqmrnpGkTynaLXgaEpgeNy3kIRLRYEECthRADxIfDxyRkjpwB/GIbRP3gk+yoaHHZmJDPAInZP2tX/9Z9+5oDkyNw5Qk/kyEvxWgZTWCswCANe1zxESgCm+aTURrrc3xxYVBmjDwo6hBE2BRQUUIhEKRmlJ2DIwPWRph1aPxbUCZqmAPHyMAdsmTT0q6wgvlnn0xDGC1csDx6riQgWpjOTn2isYmIVp7YDUvEXgEabnaBGkpzTzHW+K4vXrfrEu9WGllEUoR2KVx6JqvqknoZ9ipkz8srlBRyCeaDWirE+BAu05Uh6g441lge6hT/nyQFOX4YFt7gsFhbM/ueeu1Urybj7JU3odG3JVRqPmn7qw8M7qLm55lHyGHEYH13pPq5qkFLdxYlRY4Vm++3Vh0IDm/MYzcmv+q8A3R5dO9gRnfcbgqfl/90++dcG7RCwZpjHZXcuYcgzKqrcCWJQyZtW7snW1GYZ1Q0YR7BjPHMzg0NtXFCDL1BQ4LE2KRACgRClYJmmGNRuDw6x5GZWD79SmNkyzrTQFEsdIAauM+9Kq4DZdyaf7BOFT2kuA9lt9AKnTo2F+rUloY9HMlhxkGVNge5SJa5uerpTKbxYdH0azN67tK8/wKZ8y2I4cQWbBMJe1P7Rh76ncS0R51wcG1vC1owgBLUAD2FAknRcsGlbTyEPXVgZc1ji0/MSbFsYbm64pH5a2qc/9Nufoyk+8t+SvCpr8Det1c2AKkMM6UHm95FukXugpgHKvQ2VJRgWaOh05tI8v66lvWpvURzzgS/JhgCoTm0BQVhMT0jFEFUMOOcov+UZmcGFnZ/zQooX4Uc/UZ+0v/+LPL3Q2Jw9YPVYBEGmUyleoKp0MZ6gGyiRnG9qq8KlTp5e7d++10ppj/iVqZg+PEBCpeUW8ToNri11pjjgsr7P3o4x3ArjAR8IU2seKo0s85ZPoAOjw+YABvdDj3AH5BkJMOjXr/dC/J4yMklFMry7LP2wcsTXbyaMD7FI1G+fBj+HxjhYG0+sDKyvPMZzCeFXGfbf3WviRw6LwXSm3n3QhuPweoBhHp3ylCUjmvdmRc63MaWmUwz+d/HCIN5+jsyMtyWtdpzL8nBZPqyTUKOUelwlPBnAp7+Cn0LwiPy7OPq3WSvZ78nt0CAPQ0px7K/50S5zEGQoeOZU3uc5z5QG084vQYReSJ4+iRInCuEnvVZi2ov/p3/3FhQ63hBBWDngwXa9XRQil516PIAMF9mnuG4a6mx7+l7785QLIb50DIMXcw744HGtpGtWKeBaQlbbRvl5kCc5veTHrE4yYOAfqWaWOm+W5uFMQ6MJ4G9hicn07wgyJY9w21i20zk7CEKh5YP5sQBj67GXZYR9MU7fWK36ddPn9qubCACsVFjDfc3WoEHKfQAmOQoKxvGopQisFHs22pjz3VmN+Vew8x4GWvRJ0W52GYYnQ2fpu2P90gEp56ox+z1qP0DMPQX5kQyZ46pB3lSphugxD7QYo8b/1TAUpB75rYYWCL4BsfWJstBDohSFlKg/AJC9Au05h5p7aJJ38tT7zjc/8TRn7lgOr7eC5Emv/5//j//4CQTsUMH2QmVGp8xfzcnw+EHTnakPE1atXl7fffrsMslgE00a6IcBqcAh1X7ph3V6VJA7gVuhJNAQ9NHo656yBIa8yI/E0gZhtBkQdMEj5spbOUbpzf4JtpGXxdreDpoki+LYWreJg2PaQTK6VPeoyjjkc1LwTaH/PATzGA1l5mXLKw/wGzPxvXonWssRrGNls01m3KOWjfyjv8AkVYwZJHIDzDF/xxCiE1sYxf888uDL4Iw+heSUPdUMvK+Zcl8c5MnLwreWnx966Jo0ypdXqCvhHTZt36zF4pOxpQcmt56TzjNuCHp3uhvCeopK/xdBj6jn8+7/9X/8vF/h1mw82y0zjhvzAOci+3cSvjlDSQqt5+Y9mleSfmIe/dOXKcur06RbywGIQPlS0MylG5wez84/16HrRWEvBOFtX5q8YN8pWqdnMjcXQk07lEwJLX0DiDGICLmTyDeXTZ7ketA4GYhKLqqPAdx4+1LCwnctOXGGsx0ySIGnoN+G6FyuRg4IBmvyVLKhTV30lH7zrzEgYD5n1EQFb/rEwU2BNrSD/89xjJQ5LCkzP6yc3bmkag/U2dDty+Gibb1OVXlzzTpDfEk6L6aylKE+5WeFJZTbB434ONAOloBMLCxPwLJvQzk5kKA2OAJsDPaguQxJqHVN3A/u1suWDFsOZ1Vy5ZViSo32fWFz9GduBP9y0a8yBZdd//n//v16KbOX89evXUy+MHcKimQQuTEKGkF6Fdq6S3stpnclJ82096ZtvvlkNkSeQeJNTsGseiytfzDPQ7jmHeGr4bKaE8dIbIb3ougBpTBQwkdyIwLAMWwvdw5I+KD0Y5r6gLuL3nBRlnF5xaHq4udXzodBejc11mZ9mv6ufErpcD3OTbunmBAHokEMUbQypPMlzt2xwQJHaKYoPij513cX/TR37oQkxd+k0BCRJ77mT5wAs/5z6Gy0WywDokaOHt8dVD6f5Gy3J8J2Fafmc7z0YG/62zNBmX39BXf0WRzr5+80Fka97+G+EhM8pvXqH0sYNQnuvNKaOHYbM9UYMhbrOPgBXUXyL1Z3VRz79oEOe44p8+K4WALHQR48fW3YHnOpw/97mcuLEiWXt//R/+N91+0VEAQg/UYaIc1aQIFNhWBMMTiEhkDU7eHCjFddMCID66aWLBeuxo0dLyHgzEFHjHSZ2g8XViWJNBXQACYEA5liMsWo6EjASHQC+PZ6YZyqEwZi7EcF5zv8UF6gLrpQrTN8Ow9XDyIB6mAmTnu9aQazqqHwQEsrYpO+1+zlYTDSPuX71HL6V4RMWVBPpXD94u1xhWHVCze3ck18EmLJ1NuqCtLzBd6MB+OOwgzUrWUsWyXtBTT5WvF+7cX25efPm8igtA6uIv/LQcikPLwpi/EK36/byhythhk7eE/SDF+o++MaCTprUw44iWiMzhLDQqWedG9e5p9WErXbw5NGUSJEPAI+ZQz7qGJp8tvgAWN0GZf3sB3/78k56zQgl7GvXriw3btzo7xGGRZlE9XMuydC93o9GcJIBVAWB3MHRle/Z9O5pul7dYNzDApiGysfHYTFDGsB0T5MCk7RTudW8nOf7UDRLs6XifqODBQUUNJhSxQrpPBPHV0KcxysZAUkYksthAQKeoxuHS8cuzXGCPVE97/UKUoJ3/UvPSjly6pY/naLNc6/CsPI+j9ONe2NRtUoaRPHTwg0L+jLWOf85J+7MxSXb9K3oVyf8CImtL37VtYlC4cH+PfvLVy2VFsTIgDqXtuTX985z7hdcElxL93A1Rr3hE0SJb4JEOcCu/PI0z+WDp1pu/GNBGS/5KE+LIBxMXUViQS2AJke0gLHOlPTPgimjJvKcTnuy655dVDXNXpv2LmRf1WHXP/zNX8VNGlaIdt6+fXO5ePFiBWd5XeI1KLAZYypBphLSRHrNzHduEC2O38x2wVYLshZQHWvFbt24WReAz4fh9iofPs5Y1WQwuJUjpJwLoFUYAB77hXoufv277RCBrpiLxnkug0OX/ACkjMrxIB0r+1lqym180Ljhm7x7hFHANTtAQnDUesZU9gx69lfqLnJ57p0rAFgPaPmLFVromlO9BNpmNmRT9t2hh/LOMJt6w1HowbPyO3I4efJkLBwrM3xLBuBJ92ka6wfU1xaOzvJoWFluvuDkAWBxW2oobAic+DarmK2mekmDbzNQGCE1eZV3gj2jyHF/wKWuhuf6Zq18pJIsNHTHk8pr5I2pWqH1w3FZElcr/DhpuVB379+rkfTK0drv/+7vXHBhVbxe+IkTxzuNqfIjjPFJAaMOHTlUZqgkQHO+FcgcY8A8TB+KR9OF69evNc35c+eabnPzwWBcmtgJbECeC5+bRwQxrOloNqXHmwosaTFGkK6VxjzWPBUVX3o0ALkjWEiasUEB5rfDlnSuLRsUfGzfDJi0Y9Hx4/G6S34DQtcOhIguTEmajtsFyJp2dNrmp2AhA81oLSTlHoAGFENthlYol06UZ80z+RkAVy9bFu7kOxdFHa5eubpcivtUv1Qdt+aCG1vhhNfAkDzdG/QN3hpdUIZrgc/nfSLDfyyyUYwJIPngu/TuSTchCUzynof6os8qLMFn1IGzzyXK7WIh8dwTTGIY/1U/H60dbkMAnTrq0/j+ljLhZNf/8//xf3/JZ/vqV7/appM2A4KKfPzxx8vlyxfLMERgPF8S8X6LpxIys1ysz1cMsc+m3zMdp959Tfy5gJRCXL58ucLnzBM4C4E5M9/5uglwWNtJQO7L0yIQTSuGbutzm9Kh4RP0gvIxeljqOOF5hlmeA5f6HYyg8O9lGCluv+eTnJs28eU38kyc5K+TNAXHam0DdGVZ97NkLGgYbkaLBVUm16IC9I3R3BtfZtPqDMsXHG3TLn+BYrCYmuGuFqqgU1buHzlybJu20rM6ti3nCnQscvMPxXiIF+rN1TKK04kFv+MHej551ne4EqYFbZucoAw0bkV+Vai1YW1NWyhHitYjyarYAR96jFJIi98A6DmAlu493mwY3xXYF9dDS7n2x9/4wwt8GJkByOnTpwoEDwHEoDrfD8G1mClIZkBSglZnTrDQ4acE45biqax0xruUcfjwoWq/PM+ePRv/YyzzSuQCVdnyVEnXwmDGEFa1PQwhSRZQx2Q8R9crxinL4XcBQaihja9I2OrjuBN3w5mvWGCmyeoAvrwizoKaAHJ22BDL2VY+NryQd3fgCC1VnpwbL9ZB3Q4lPh5adVUrF8GMuEkTnpkkAY459DLm44f1J1hn9VAO5dKxURedKOOsXAv1FfANDULn+5Pf/G2VkefkU0CFRrNcLLi8fVGaRSO9yR/xAbq8Ay7HipfK7BFGtd4FbvJKDp7jO7r14ktD7vk9OtWjDzLz9VxeFH1sbPYkBuzYqM8ffe0PLrAoPnV99dq1fk3DOCZAycA320X0u7NAKpYMDbSqNKdYJTuorbyX+RPh2iWClO2S50U5TQhL7fVWGquHabxQOspg3BTzpssgDAYPpquA3xxwVsc1yHYnkpQDv7OnPggZh6ajc8dJZ5qtb16mTONurN4QdDoGUeXO9Xfadzjy+V/LrVcJOGO2J+XUzCmTcJJnfdXhu82pukYMhZ1KTX52zjB6QUE0YV3136Ys5cTKmoNWp2ndC+DW0+iEL+2NYbCWQeip477IApi7ZWMOJdoVRpMqTCAWQGRFRolEbnOUgyw19VwcvXngGPFHR0dveoQBPAupm0/CBKi42zNJfbLDSMTdwo4It+mU25nEXItDVEYtGAV8NIpkZZzRBCvr1/7029/qW50qwmLdj4PKJ7O0DoGYy5Kychg6X2RTeem6CCCB71TBKDGh2rJiqLQG5DXdLIb8PfNyljn3hyFKWgAWT77S0bS5imlq5FwDIE4XVAQ0rIVnAxOTofA5OkzOhM8aaE7ck990JeqPsgABO1SO6c9of9JUUMlrKgiLRYjPCBMYUh8jBDQfb+Y7U+rWz95s2SszVlCncSVQBz61Tisw2Suzgl4dAC/McgldPfDd2gfbVwIz2ikmfqBFXPF2+pEO+SmvIFk9YzQ0tdIChrJm+fhZsOa6PFzxcfiLwxpKlx8jTZ4LxrunrCYAXUuvTPKVnrDQxcIG2lUE9yku3ltsJJ+1b8SCanJa2VReC62XDek6S2ZLVNpMBb8R0Z53P0mVjgVFSKewch4C0EsdzdL0I01FKpAFFp5FaPsOpMky/JEyZ5OGlsNJw9oROAvifqjerhSGFFjpedpRLdKN9qXZiRBZuVqqgEa6yWifl1EQmnit3ZedJcx/1pUF8awrmnqd5q+UDkDlf+l3CF3Wl7PiC/zELziSBwDkdq1axJr8xjio/CWY+Tn7kjTBjJmU1MuWQKl7ebgCgefrERiXQKnK6W5y+TWW6404FJqSc4MAV0CvfNXdNbk6Jg8pkvxco5usGCJngFKfAnSlMAAqGEcdO87gX/i2ej4/12O1WjjX9PLuHrPWDhjeCx2BTWn20do5I6fObdValzH8uPadb33jgqbbgHoXWkSYBsD16BFmW0ZWsntzxonlpypQMzWXmAWWYV6AhtoZUuBgjNu0Z2iOspz3GiNMRYYFHNojABOwaoa8NcpitMKs2kpgmkV5UihvRaq4cUcbahkw7lrNXGMKawhIBvLnJ3ZYuZfGm8KoCTjNu8FtFhujmgYj1SG0TUH1yG+dHe3Z7pQnrm161EVQtjS19hGecgnRmTJ1ED754GP92zTfzngwBDVoSkHbkxGA4dOHrqVFI/56eRAwgbKKIQ/8kjzx/HZfmYI07gMlfuq87Ennqy4XK5/yDJvpjIHYDF13mvpU0VKPLpimGIliyHBP6oXH8sNXD8q/5NsWNDT6bbhJ+XgD5OVF6uZZPwEUg4R39bdD69q3/vBrF7wLbpldM07+HFnW8N7dexXGmdNnOs7pG0X2V7IHvSk+LoHCmGl0ASsttwBj65EPbB2sFeHMYzorLb5OBUEYovDR2i4aUXaP4Yf2BbeAhinS2SAQwmYtVL400lZjiJiX0uWj2RoOv+YkTXeAZM2jpkXZ7RQkMstG6cugFTAAnz9rsJ1PqEfe15RzdHio5WF6yk7iftAB+Fbg7Fhj8hnz/JQ3cQmTEocOY6Cupa2rkcN6AMv+1M9RLoZAzdyT52m2YyGHJVIUZUnrE7/uwPqB5cixIwHfeN+q/QF5hwCghi2A6qo0Ag/PtSzyrVsAxLlPyYYK52fd83HPI62ScpXZuuRmfe786tsN5JdWUD9klUXjSKyeEm9sHIr84/75nfoPfqe+iduOdO7viXJaHKJgrlKXH6qv8v74a394gfZY9Q0gSV50j+2zXy7Xb9yKX/pgOXb8WIeh7t19EILWlnPnXysjWSMdKBqieb6fnjjtnOsLdx6Ir0VLvn63SVmVo1Kez6ZkMk1cAegxti/esRR5zrezAzSGbbsYATB/z3MdAFb0oB50OgJASjPbhK4ESegsWQ+WIArV6TlxWUICCa2o6AB7x+iBcbwq0mGllLvdEiRuv32eM7ByI5wdU2gFqespfLTn1KZ/dZ7DdUClA2nEgIJ4+4ELdPLUqZ4JUyodnLoDKajrEGIFJxA9B4VOMacA9QMYMsCHYeW5TqP+eKEe5CGO37VmiWexh34EObKcxUxwkKjJS19gKBkZsZzNKw/RARfEuY2HHLdu3Vlu3rqVeGNsW+vZVVgySdy1P/76v7qAMM3SSISHQ9g1uwGQXuOd27dL0PnXzpeQBw820wQfS2Yb/c2aYhD/RtC5mk66fDFLGeQh3iB2JSq1yzEqMwA6m7kZl6/kOSap/PSjKIWmit/EPQCM6X9JO/1QACljVgzLj9bzwL5hfawMAvJyMCAYHa90kqRJXtXmHCx0t0cPCJXD4Jh/Vi8uUhiX/89btk6YZtnY8VScvvOdlqGHDmD5LM04SqijdETJYnGcC4oI3/erTgeclM+7YV0mlzwBR72McJSuyEp9K9fExV98ANDy2ZRgeD+eTwOiIzUAVl7lEFcAMOkp95ClUYbhSiEVMIHdPfIpDUlfS92ww/gkASDacv7TTz9b/ulHP6lycFXIWno85E+vfetrADoc9EHU0BoMlxEAYHR7qAGBivINzSgRvgoZO5W58c1um5KKTCBVg5OPQ74YO4CohDAipwnQUf5gCPC4P+mavuvc/CEZNp6vjGBSGZ14hAwcjgokaZRdS4bJK3qc/baka2yFiAeYPxhsvNI7RkL5saJvajrtrsXL4fesp+tJ8670pFx3tfkqj3mIa1JE8+1acD9/t6+lwVfCdu7AdfhKDgwCYQ5er3XGrqBIevnNuX10sfYOv/FfvCplDvILRSlr0obOScvoE+CtMuQlLlpYR/nIcx7iTHAK6JNGGHmPQ1yYGkZF53zvcu7c2d4nt07Y5B4Qr30zvXgRUu8SJqggv4JlZD6Awgpuvy3LI51jx+18x9kFsl19D94BpJgnT8SVaWE0xtU3SujvKlMEsxKOv4MpoxKIcUZLmbxq4kfM/M09DKhfiHGJ6zkLNxVgHvIA0MHIFYD5lEmfjGqZ6rvFt2t5QLOibViKtDDJt+/vR1jjAwXDb2c9tSwUTVOHsVyKzm1TGnQljnhd4ZQ47rH0/Gg8HD5XmtGcWSjPxzkAndORBvxzrf5GSKw4On3qdF2rgqUASp3iF6rndBcGj+KOxGKrW3JWrbLRphZPnow3FpSFJgAO1wZfahEjKFY1/63MYphgQe76CFsPx7ph/KCM+D3DkANBDwV2lAb1U/8C+uBy+syZWEujPVbUjylQnV9Demvf/qOvX4D6NlMz811ekxjmmY9GgzwbGvGyq2f4DXqOJ08cb6GeadKZ5Zp9FaiFHUND8ptgEdqslTErEK7uz2YgF63E1Co97GEph6sgP0E65cyygGJqvPTutV6rfBWjXnxGPUbbCq7tiUj6eEiuXEhE/2i68kfdRzMGIJRtWmPPabtDvEnz48cRXrNKTjsOYfIaQKewxjFbsnGQjSBPaXT+DN3hfZ+nrgA1V8LXx6SkK7B0gXLyxSdnvW31iDNbWuf+TuXJSmn7vLwY9LkHMIYZN/rh3dVKppxNoU7aJ82zburq/rzeWXeH6V0dOHHwDsAtl2RZKUxdxG9/8w8vqHSd4hyhvJmoWHuWrGiIRegkiiV5Gqt688b1Zswky9xzmVpQrOeNCAPVOztG1jWif1yH+BXR/g7CB8NE8ntbQGGea2mF+msJXBACcSiDi8GKl3nJHz3Vbp2j1m8oREvNn5fe+KwFzZE0qXRus8iex4KGD5TIz6RsXVgkYOBPspx8T5098YaPGiVBU3giD3FqFXNRyxleOjwnCLl7zoLWiiZO+ZOj+eRoy5DfpROYKECUEh2O0pD7fGYWfw7dqCdHwpJIC2XmulczNc03v3V6MUN6fBOMB7OmfHEWWoupw/lwyzT1vbRAXlE3xFau9N+QWXiccxUZX5tzQusPvJSFQiQF3qQMyibADx6hT2sBqGvf+vof1ILOMC2bSiJ4CHWYa4desPtA4GzVE/+U1bK3vTgYRtOYagP8AgsnPnIxYTJiWlCVmADtOYQ6b6dLBIxSgVYsz1REz3RqfenLPWdxlEGBKkRWL3Fyewg/zAUkU7GaZMIqA+M3FpsOdK3yGbSjMfzIQ2fluP/K6rxSvJkOEEe9Xh0zjjO+zd9ocBZn0KrJG4onzGeCuhtC6nesch+YWmZomRv3GnXw7GWSjClTCpA8kh1FECY9mtbRQr3a7MyzE6dOVI7qWMVPvuKQy43rN3Meq53kIbDk4grymfWYdUiJzXfWl4GR18QEOuRFNtKsffePv9HvxTdpEiJsFuZ3IyUzwfX4sNaYzx33bFr6sPuHosEznSiWExM6HhkrJkuD4YifAilzJEhQ8UF4zL5yorniFYSpQK1RAoCqWAtLYPVnXmXCvJ/fDulVPBF7JiiA7ZBL/qkvy9l6pqmvEHPs2xvrm5aCBZ3DVGUofzRuhvoDX8f4Uo45Zy0LS6dG03edgpiC35cmlR86fFFkDaBu07kKaJTWfelm/WZe8/ez52P/KD56w+q+Jh4nSluASkHlN+hTdvLOwTS4P991MkwFxAfXh7umN80625eAIRMfbXrgvpckr671zLXZrVdgE4+PC8AlrGe0TdqBlwUVnyFxHssMfV/LS3Nry/8PJOp5YL0US9IAAAAASUVORK5CYII="/>
          <p:cNvSpPr>
            <a:spLocks noChangeAspect="1" noChangeArrowheads="1"/>
          </p:cNvSpPr>
          <p:nvPr/>
        </p:nvSpPr>
        <p:spPr bwMode="auto">
          <a:xfrm>
            <a:off x="13506450" y="12415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AutoShape 18" descr="data:image/png;base64,iVBORw0KGgoAAAANSUhEUgAAALcAAAC4CAYAAAChOH1KAAAAAXNSR0IArs4c6QAAAARnQU1BAACxjwv8YQUAAAAJcEhZcwAADsMAAA7DAcdvqGQAANrxSURBVHhepP1ZsGbJdZiH5pnnserUPHZ39YyZIAECaFAECXASRUqiHCHZkv2gB735xc/qiBuernStUIRlORy6Cku2BpqkJJqixEGkRBIAQRAg0Gg0eqqu6prnM8/j/b6Ve52z68cpELzOqjz737kzV65cU64cdu6uv/bX/pu9D7z8kfJbv/l7ZWlluRw/fqT8yI99qhw9MVpWVlbKytJ2+be/9lvl7p258rnP/Vg5PnOs/OEf/lFZXlovW1s7pa+7q4yNj5SB/q6ytr5Qert3yqkzR8onP/GRMn1krKwsz5f+gd6yu7tdurq6ytDQSOnu7i6bG9uk7Zat7VIGBvvKxsZKGRzqK2V3j2t/efhgjvw9pbtnoAwNjpbevoFSSnfZ7dqlPD+79srOzkbp7QGHvp7IOzAwUCZGxnm4V/p6esrExEjp6t4rY2OjUf/g4GDp7e0vPX39ZX11tTx48KBcfe9KmZ+fL0tLK+AAvL6huArLsEd58d7Z3is9Pb1lZ7fUdvcOlZ7u3bK7tUqbd8s26Ts7O2VnD9TMz9X7XXDZ3t4G565o7/rqWlx7eut99x4Fadc2AAYHhriWsrm5WYYHh8re3h74dpf+/v7S3dtX1tfXgdsV7RgcGIFUO1SySxt3gqYrKwvQapD6gUj9lt/eJg+hv2+wbO9s0oYeYPaUlfUV6NZXdqlwdWW99FDH2vpm8HwPXG2nNO3rHQBP8eB3f0/gsrGxVjbXd8pAXxc02CpjIwPU3w+9J8rGFviAgPV5tY3ywHr39mgc/Oul7eK2ub5a9rbJQzuQhFJgv3Rf29ygzECZfbREO+BZz3CZnpgKvmzvbcGj3dI/2IvsrJauHmQC3vZ29wXMLuBJ972d7tL1X//X/++9wYHR8uv/9ndAfrCsbCyW51+4WH7sC69ERY8eLpZ/869/vVx7/0756Ec/VsZHR8sXv/jFaPDg4HAQUQb08KO3b69MjPeVCxdPk/fFMjU1DnEgdA94Q0gJAzmCeRsbW7C9m3QYB2PWEe7+/t6ytroMQzbLwsJSGRudKlPTM2V1db0sLa8Hofph3tCwxESwaGgfwj0xOV66YYRC1E89I0PDpR9m9PSgTMN9IVgKxuLifMBVmNfWvF+MvJOT0+XIkSNlZHS8nDhxKoSnIERz5F9eXg7h2NraKlsKK7KyjhB0dyPoW1z3FJiuaEMK9BaSsUd5ib0uQ8ALVYz7PYUR4QvBQ9iqgJeysQ7joYd0sa5+hNnrygoMpi2G9c1qEDQQ0t66hoeHC7ISArS1tUH7MQi0F3UP4eqG+MF0UiyrcO1iGPYQqGgnaYu0sVchBudtlC0UBZpLs7VVhI5gmgo5MjLUKIXGZasszT/gnjrAZerIDDKD4gFX2YkyCHW0EZysM2lBxYH/QDdKB1G7+1Dw3S0Ee53npYyPTyF7C2VpYaWcOH6m9Pf0Vxka6C6PqPPI0UmM8SI4ozjgtbWxGc9pXBlEptT7rn/4D39t78p718pv/MbvY526yvD4YFlYfFj+ws/9RHn55RfLG995t/zmb/xOefRgtrzyyivlYx99qbz11pvlzp075fr161jgnTI+MVqOzUyXc+dOlZmj42Xm2GRc+wd6ggASvVqMfn7TQLSbqhGU7nL//iOYLCZ75fTp43B9pzx69JD0BxByrBw/drrMzs6VufnFYFL/0CAMlYADWHyY3rWFcI+U0aHRUBqFZ3hoAFbuldW1FdoEg7hubFRm9fcPBPGfeeZZhHqSspMh2IPUFdIJg5fXVsFhDhzuUnZNmQumWF7rLeMV7i1gDkBYZDusHPpOe7FIOwghTdJqmx4CDw0qk226wq81owcD515geR8Kg9BEO3t7w1IpOFswPQRtbSPw6eGZcqqSyUSFSMExbz+GRgHUgitgwhN3FcX7XoRoC55o7cSrG7rbi8ob8U/h3qYd0Rb4Zd2r9HTiD9fieR896QBCZK9lS1dQkG54HFZ7oK+MYgSN1mla1A3e4lHb1xe03KAH2NyizdFbQBdoKTwFdW72YdnACA2PDJax4RGS9wLmwtJ84NClAQNvSEw7t6iHtkJn6xgCh65/+k9/d++1b36n/Ktf+a0yjZXc2t3E2iyjGaPlr/yVv1Lm55YR/N8sd+/eKZ/45A+UL3z+FZg7HwAePnxYXvvmt7F2J8qZ0ycR7tNYDlwCuqud7Q1YWwlaG4T1XNuESGvkGY77Bw/nys0bd4Noo2PD5cMffpnutr+8//6VcvPmbYRwqJw/dzGs7fLKWjSom66AS7g6g7gzo2P9EAXr2fQIq1g6mTwxMhyNncBlUrPHx0fpNsdhfCX48eMnoydRUPBTQqgXF5fCPXkEXrOzswjBdgiYllnLuEk7VNJ5FK2fXq4P4aSnjrCrMMB6uBQ6srGuQG6EANUuWUGnl1O4QtC3G9rgyqjcaFAvVjasKyEt3iaWzDL+lvni049iK4xa45WltRDClaVFcCxh6Xsay2ydE2OTpQ+aKhiD0eMhuLgHo8NDUa8060GphKdSbm3qIlSr36UC4zeqHFEv9FLQtZLyNPBGGTQWXWizcAu80M2Q9ubXgCiow8Oj9OLgQTtVYkQTBVJOuKfXoN/HzaBnxnhJH2VnB5dvZ2eFOjBguJZaDHsYXSYN8QAGrXT1IeyL1aDBi35kb3bufhmEMT1/8S/9V6/evHmnvPvONQThCI2DgVBpiS575uhMmZ48Wq5eeS8s36VnzpeLF0/SwHmEYgvER8v01GS5cP5cOTozSSOxKPjBKCQBRPvRHogk8bW8776L0N66D4IQlu7j6rVbCLsNQdsh0MyxY5K13L33IFyRIbR1ELdBiyWBJZJuxEDAVWB2aNgSvuJGEKwLAd2E8PquZ0+foic4jb/Wg2szUWamp+neToTbMob2DwPH7q8bIV1fX0OY51HW2VDmh4/myw1osri4TJuGaQ+uDXDCWiOM9x48DEEbHR0JJu9B9LDUtGlvrwd49D4P58vtuw/KjRu3gb0QimMPpTKp2JsKDXTRx5+fXylzc4so8TK/l6Jn2ENJ+hF+YXbjT67jtmzC/C17PZRxAxelq6sXWtTxiAI6js+rWzCKeyXtxHkNWKsI5qIGwt/QUgutO7iKVdzZ0drqjyNseCCbm3u4YuZfw3Iuh2uwglHa3NIlmYRm0KILix1jDl2n6oLVnsv2YJHpPXaoZB3FVPAcy61h1Mzb24NbyRhqk98PH8yXN966Wl57/Z3y2rcul/eu3EZo+zBE09GOpeUFjNV8jJ3sgUdGh8EPY4BClL2B8t7V++XKe/fL66+/X+7dmUVOoC++uuXpF0vPz//833h1HsK+9eZ7FNorLzz/IsjuAniOzKvRDdy9dwcib5azZ48zWJyG6IgjA4lurFn6WPAfAWQgQJdr1BXQKmjdN1GY2UcK91WuC2UchenrGy73ERKZjDzzfw+kxkMYlyCIlmtoaIi0icBHy6iA66d63eK6ycCDysI6HGOgq81bWlgIxZoYG4+B6vQ0LtLMkTKD6+GAp7oW+uO94ettoBgq3u3bt8vtO/exfHU8cOP6bXqWWXAYDX9eC7bJ4Oze/Yfl2rVrCMAaCjIYPq44dGFBHFysrW2VO3fNc6PcQkEe0V6F+xGwVujadYscI2i1HUQ+uL9AXXfLndv3cfXulfv3HoaQa0F78DMHB0fK4tJquXLlOkKywT09Dz3aAwTjEUq4vLQR+RcWFsO/l54K7uTkFDzpp56qnFpmB6U+X0fA5+YXwO8eNNQg7IZSPcAVu3vnUblx6x64PCz3aMdd3Ma7KOkKY56xkSnK3C9vv30FGm1D8xPAHayKZs8JfXaw/uHhQ+M+jUK4ZXsxWFXRLCesK1eulT/55uvlS1/8annznatlfna1XL16o7z1joZ0C9hHkT3GgCtz4X5294STF/iurOyWb6EMv/2bXy5vINjvXr5R3nnrvZiEuAOuU5NHqH+w9Pz4F/7iq1qsL3/5j8NKPf/spXLq1DEqfwsGYnEQlqGhfqzgiXLu7AzdC90B4xD0PLqknh6sC8jbO29vrfN3D0LNYbGul3v3INJdLHVYln4atYZAKYzTlO9FeB4huHRhjogQSH2rPgaVG2g8LhgKhfAxMjc64NymV3DQOTU1gTWeDGUYxv04Sg8zDO6LSwtlYW4ulELLffzEDHnHsDjDEGoolGgZS7+F0g0iXPYSc/iKWn8ZqP+/wRhiF+vr761NrfNEGVHBaKHW6QHpDx/Nglt31DuIb7cLQ+1utbJa7CtX3g+h3caijTIo7sIVWMFyLdATOLqfRtG6UIT7jGMuv3sLQV2gS0Yw0E4Hlisr61jypYhTUzPlPtbzO2++i4Bs0+YjUKq3vPnmZepRge6ilPfKrVu3Qzkezc0jvIwFYJK94htvvF3mEf4x3JMp6h2ATr0Inb2WyrO6rK/aB69XiKuUccYEK4sF30D5hLXDdZje4PTpC+X9azcZh72FwBboe4oe7jZu5M1QRmdyNJBrWPptB5zELqy8be3GolYaISc01F5DYe+nlx2fmGLccyzSl1dWY+DvRMTMzAS4quS7WO0xaKhB6y5vvX29fPEPvlmuX2MwOzAWPJJ+9vYaKPk2NX2s9PzlX/gvX33zzXfCYugXPfvshfLU02cYQT8AsW0YMVGeunCuXLigsEwjIAxi9kB+qw6Eehnt6g+vreKrPnoE0qsI9V0stoKyCZGHQPxoKI6+s7MeWq0uLKdWdAjtnJycCGEbwDe0i19cXIiB4Q5+6dj4GI3eDrhaBV2BI0em6Zm7YTY9CxZa324Xai8vLzEAwaIy4DyO5k9OYeVwYbD5WFmIrMIAw+mxEeDsUJeDR5k5i9USv3Usi4Pk+/dnQwEHoYm9R3U5CgJ0P/KVvd5y7JjCjVVHWezqzXMf66Gbt4Nb4Sj/qaeeBt+ZsNgb5OvHmh49ivuHe/P+1etYyococl85efIkY5fjZZK6+uCs/voybRkYHIOOu9B2CR9zDKYdDcW6Ss+gEOke9OGmdEPPXYyNYwf+Y2VHw626Sh03btwKiz0yPBZCbg9z69bdENSjR48jSL08ZywErSampsiHq4O7pp8/jkswhes5zIB7dGQ8eqMVlOAovaHtuIfcvPv2e/S2q9BnDxy6w5Lv4ebohqists8eRDdJRTGfvB7Fjz59+gzu7jPlJGO20bGR8J3v3LkGHxbLBz/4HIbnIcZpMIzLFq4RHk751f/7d/AmUPzp4+Wll55DNk8Hr5UXB7537t7FQJ8tPT/90z//qv7117/2JzCqvzz/3EUeTCFwdOlTw7gpl8rxY1OY+vEQ9h3cAQcLvXbrGKylpc1yHc29cf0G2olfNjxcxhE4rdoMrsKxGRjbNxjEV4j0j+0i9euHGdVPTU+FL61wKrzr0XVt0E3NQsxRBqlnww3RzdE9UUAV/ocIo0Rex6pbrwxYoJdZX12O2ZvTp04AfwBmDjNuGAd+VchxlMXpPRm5wf0CCrGCtbAO/VzdAGcP5uaApfCA246WBstrl/oAa+ssRS891onjM/QS4A5RsYPk2wsmX8elUQCH8XunEWy701HqtUeZQJGnUfYF3IJr167HHPOZM6cwKs+gLEfwlelOe+nimwGbXaxW8hG9RRc+rsKo9b158xb4bDFwGi4vvvRymcL6XXzqYjmJgkyMT2KITkav+RAlHUSwlrHiuimBDzrw9tuXsejz0fsePea02iN85BUEyHq3saj9GADxHaROXLtjKtUubbtJvWvl6PHpcuz4sbCUD6jDMchzz78Av54Kl5Ohcwi0Pfat23fhUS9tG4YPu8iCMyO6T/T39txQaHS0H3mZKkMjrld0lUuXzoLrGLReAYcp6salwmp/583r5Z3L4LDZW17+0Mvllc9+uMwcHyinToPfHmOzneo9OLnR85nPfu5VFzOcnTg+M10uPn2qHJkZwdxvQ9gR/FRGpHSEMtAYPm9YPwY3mP/Ll6+Vt956N6zweQaWxxBqR+RO++ivdyHEaqmLAVsKECZuAB9dRrswsCCBkdgH9+/HlF83+XewrA78TsAglcMBnwLo3LoWMObGURbrGBiEYQwW7Q02scK7O1u4KP3lLAIzNoZVY+yhgK+uLIZFtDfR9dGC2BusOYAGj24GZ+vrW5R37OCgajWs4OoK3TW90iz+7dLSciiUVlc8jlDv8DD4UmelB8qJAui/btJWlUSlUOm2tjdps4JyNHC9d1f/+gHKNIB1v4Cg4G7sOquEhcVSjU+MI6Tj4cLp0tgT2r3PIFAq4p07zjLthTGp7pE93wD3Q9HbOb89jwLNM1C2PU7dLS8hKCiB7oKu2CrGpo/B3zPPnAvLN8qAzfn/W8iCRsjFr/7+HgRJ+q8FzaganBm0TgxRZiIGhavk1aDpFthb7NGDbWAAxukl7N1v3lQhNkMe9lACJy2crtRYOWW7sU4Z2t3Tq+BvY8WPlqcvnUfBesISO3Du6R5GIfrKlcu3ytvvXAfWkfKZz34SmQPvMQeyBZoNx4zYxYsXYoKie5WB49Bgd3nphafKyy8/BTGdi16gISsA1d2YQ7hxRRhQriwvlmVG/RtYNAcFD+7PwXB8YVos4uNj+kh1UUZrbPfTh+Co8SurSzF1NoY16NrbwsIuYY3u0+gNhBFrhT+7RHe/yWBni65slJH5zMzxEJpthEm/3qmksdFJhOpEmTl6GsFHgOkq7cp2scKxyAB8ffch0owL+G9Op7kQMkC3Z69j0CqKp4sPKwit86mDKMWkgz2sugs0dtX2FHu0b2drI5gcU3qA6IHgBi0dcoRfWBdyBvDBnXZUobVwN29dZ2yhT3wL3xRfHENiz5GLNVsuXvWBS9mgjSu00bb3YGjGy4mTR2Cwdq0O3lUi8VcQXOXb2Filh5nDCr9JL+DA6m0G7e828Ot8r7TXCPTguqwwIH3vvWsIDG7UNmJF76IfLM9cZT5ydArcJ0N5l1DQbnqyM2fOxDqA/HTWqg9ffhplsjcOwYMeLhhZn7jo97/77nvlzbfeoe136LGmELTRMr+IgZhfRmm2ypX3r8U4QdfLMZeKtYeMLS49wAjgd+ytlMX5+4wH5mOBC3EBRwbgW3vR00nn6AVxmZbpcbrKOoq/Ce/7y/FT0+Usbsqj2Qel+wR+9EX86Y9+9KXyzKVzZXBIv8iuHl8JR35zaxXL8wikb6GB18OvVpglWM57SkBHx3JdBli5roLCsI5frD++hrMUI14aM4tQ3793C6tyH8Gkq8U10d90gJjB0f7YmN2Sy/x1lUz/3TzTU0fDWunLOseuMLlkPwADnCq0nHO++pI+q8vrS2UNIR7WesAQo+6FgiAznbLUVdJ1cZ6/+ul9ZRICnjw1U86eO1FOnzxWhgZ6Q5gVOBdMdhR8/QaCro7KceLkDL7kSbrKiptK5qqrM0d263NYU2drQhlQKC6hSLp8u4xnrH9jcxWxo+vuAVcs+g5xEPi9GAiV2IWgGqHn3CPaOAuf5vBFsbr0SDH3TJtikQg62LspEA6I52YXsOK1B7JH1Z3SBbPXGhmpq5+OH+x17SUH+odoNwN2rPLduw8RZOebGYwiaLp5586fwr0cgx9TlO2FpvPRZmexrF/F2KRXczpUJXNW4/q1O9Q9FMv14mAQT1e7dTXvKh/wbRveG3cZM+wQaT69rIPWBSz+SkzrClOcXXvQjbPHdZqye2cbIuJLj4+5hg+RsQau+e9sbsS1FyF1es2KFOYJfNs+rgqzVrIyzwFNXTiI5V0YsYW1dAVPGD0wYAxr6oKKo2D3m1jPKGlHpsbL6HA/1zF847Fg3pBTeKRb9xDM15LWudPNsgrM5bXlsBqu1q0suUS7ENbUoKKJZ6wsEpzzVRldVHFxZnFhpcxhQZxn1XL19gCfPm2Drv/GjRsMJO9HvSPgpDXRck5jWWaOTjCIAr/+amX38O26urWKWn+7a3q3AtPxg2TsEfLr950+UwV8jF5DwVldXsHfng+FsFfqd88MgrSHgCG2sXJn1BdVAaWz1yok9oLb0VaNiL2EAvX8s0+V8+dOlacunqNLPkfP5ZiGMQy9TSzF06ucP3M2Vvlc+bxDL6Kb4Px0UQgQLoXVezxOhLyuHit8rpQ7AK+Ws6vcvvUgpgvNY++jMk5OjaDIMzHh4NaLH/j4h8qHP/wihmcaJZVXdUuF7ko/Y5p+BskLS05HruFXnyxrWOStbXq+nrq3pr8PuaLn3sSyu2C0OD9XZh/cQ8DXyxR0HOjdK4uz98rs/Xv0uN1leQEc13oh2SCKu17ew3Xpcirwx37s068qEC4U2AFCkbCwzlVvu6S5p7VAMLGkWkoHPNGdQ3DniXVHnJabdmDYr6+1GhZb31dm63Jo0WS4fuEWMFcRPP3fozAmVjVhko13Zcp6XXQ5ceIYBHVFzw1ZzrI4xbUWAy2J5cDNaxdM1JJNYSW08Kv0EoP41Jv46XbharkWTB/U6EyHU1AxLUVcxZefnZuPWYCHDx5iKbEe4DuHJVxeWowp0AmY556GHgRlGWXaBM9eBO3YzCTtd2UMAQrBc7Fqodygh9uGpvqsY+MTYTEdX2zQCzmvPj11BP9wrMwzSFyg+3cldgyftQv44mg7nGd3oN7VNQADtxmPLIYATuI2DOMb371zGwu5UM6cPFFefPE58BgO63n8xNFotzM49hRLDJiFffbsBRQC95Ae1HGAA0DbMAEeZ1EM7EEozjLu5t07D8I6nz59il5oOsYdTo+uLm9CJwQK2CdOHoWG2+XqlcvwYj7WE/TP3cvjvo89fAlIGTy9etW5a8rQy07R6zqeWVpyunMRF/MIykjPi9A7w7QRC3bVUmkrwy2Brpu4jagiskkeeDs3+wi5YGALvMkJZKVnuMw+XCz/8T9+qbz++psx9un5ic+/8uomGri9gQsCAnbLTsc5iKyWZASHfRKkx6h0G4BYeix8LwKkkGtBxmNRwgGZ/rfWQouDGwHx7HZ1EXrsewkDUFHXwb0PEwxIZo5NhRAr1L0IiVbbfSpadXsDraNd9taOgg8cYNpDhCuAYK/hu2vZpyYmw8/to55jx4+GpXSDFVyJbk6BsavWejhyXw2XxOkrccN9YbzgCumpUyf5TdeMwp05q+U9jlJPQEC6vz6nsBiM4j6M66OSPkId9hSDCLD0cL743r374N1DG8awfvQ6/A4l0qXDNDrz4LTcIwaJWqmhfld68a+x4g64lhZWGai/H6uDY2MI0V5/TKE6A3Hs2HGE0hmIW3Tzi0Ere7mtbZgPDbukDQbEelcR5If3H9KeMfIdx80aisHpFjzepoun0ynHj00jdJNY7+oSqUgPHzxCFrZIP1LGJlwdXYGGbm1Yj6lODdfFZ85A317GEe/FDNWpUycQ8HEET3/faVsGpNDIOet5fHEH2GfPXUC4j4XgOa23iB9+j55ycIgevZ9eDddIpXIO3MWfQeiqLDpuc9zDDTLSQ3uc5MCQ4F7dvjEbc/W3bz8sb3z77fIn33gNJS30IBdLz2d/5IdfdRm4H79KK+t0jcKLk8GVoQIa6+rSOu6AiyrIQXSPSD6NRPBglgKyyXMt9AyDkljYgHh93CtUMt2pJa29I3pH81ryaYRbgvYxKtZ/da9IpGO5VRB7Ardzuq/DlcAxuvcJ3SAGNQOUGRociMGkWwCc/7abVt2HETi1fAkrq5WToU5d9utL0tbZ+cXwt6trsI0CMvKfmMLNGmEQqz9/JGYs7FmOnZgJ3/HozBQEZ0AM7g4U9TXtrfrBWTuj+zAE/KHhIXiwh2DjhgDPPRzOSOgiiO9xBLtOIQ5As42yhB/6kEGmq60umM3NzZaHKIEbx4Zh+jOXnkWBsVT0CE7Vnj1zOgTm1q1rQZMdejxnnBaX5mgTvioWXZpb/wN6ogcPH4TynTt/FmNQ6TiL1VMRNjZXGDDOlKPHJqAPxgL+uNDm4puwjiPcR1xIwdVy7trZIqckHY88feks8tJHz/NIQaDnHCvPPH0ROo6hzE4Vd5WHjKkcJ7jQpqzYEzjDpO/ujInyYK/wgPa6/eH2nTuxRmIPc/KkSuxMDS4g0up+FXvVbZTYKWRlZHBoMGA5Z3/5vcsMYK9hdLvKU0+dLZ/5zCdLz49+7nOvOm+q5XG/7h6Nti9wD4SxG3O5i4UMS+7+XboF3RgrderLrkOrPIo/Nzaqz6xFx2JDUIXaDTJhtZEAtU6hs5AWXSWRECY6RpIgrkAq2CqYddowB4ZaeqfNxqnDho3GxijcIpRxxGdYVGHJNOdQt+hBXO1yIKlwx2AIi+oizF0E5zZCIDEfPnoYU33Ly4v46VgoeqZ5BmbLdt8MzB7i692H4C6GOKU3h7/sINc2KtASXQXRJdH1kA7H6QHciqqFk7kOCKdxGT70oRfLpUvncQWGYvXNxYfnnrtUnnv+EhZyCB64pZPxApbP3k5FOYFyuRHo+vXLZZAu/6mnzyK8FS+FPahE3fqm+vPzuFjOzTvXLZ/WGJ8I4wgGoBvajIzQO+AyzOKzjo7SO50+Rs88BAuA4awUAuc6AoYT1+NYrB84PUiDeb5RHs3exccewp08gbB14Qo8iLGVU6+uAtfBrHtPpA/jNXoXXUMX6sw/MQ7fMFgba0vR2/QiX67gbqFM23oB8PX0qePh6irEMbsFLrpR9t7Oetmjd6OMI2MaypEyDj5dPW4o28FFe6q88srHy8nTR0rX3/2f/s5ezBcjVF71TyWKgyQ1SyvgvXt9cxDkPRgjjBK3MrluYVSIHQgxAAFhB1tukRSmzxR2g3At762WPKfR2sGpfeupddQy3jt6j9E3Xa+DRgx/3FeCOuis8/GZ398GR9S1fS620A4ZyXP+hlKLo2Ua9as4EmJXG0rl3LCBlocwO8KP6U6NAQwINQaGuwIDLj2E9TgQFE95NDMzgwDXHsyyDnK3Gbg5xaZ7Jx136HotY/DeurSkrmaK+/jkdAx6L1++HH6saebDLNFTuLTOWOaom8RmopwzKAqo6wWGXrTGHY/64zHwPXaE8RQuJwNs65IPbgxzwH7yVJ1qXcRvd1C5Rk9z796D4Nm5c+dwZTdxC26iDIvlPD2Ds1SWi4UocHL/z/X3b9B7PEShJ3k+EW3up6ccHR6NvTvzjxjcA1v2O0aZPjJeZ11QdGmiAuzBQ3vLNYzVFlfpLP0cg2zv4Q7jyihpowi6Y6/Y/ch919/7e/+fPRtUp2GICJrEt6EyRytVg/71DpVVoRewFbjcakPsMuSt3aQi4LScAqfghnAjeG3hNs3bYExLuENACMqSONR8DGDxlQ3mF8/Y9CRzkd0Kw3TqAFYKtL2AyineCpuwFAbh6WdbppgfwdC6VKF0L0OtwyDTZaYbp9wC6x6KUCrQEZ51CS/xdsbB+/6YgbAbdSUOi0xP5sDStgvfKUPTVDqF2WfeKxyWUflNF6egF+LrvQNi55Nd1FFIl/Bbze/imq5S+P/Q3RVl8XR/s/VrAa1Xd1E48tW8ts1rzHxQl+OSuvtwqwxhRe2Z7dmkg1tnpY/tcxDs2oBUcibNnorkeO4smrDWqacLvsWbNXYFBKdBYQVkd8l/BxdzBJnaDhxUMhe6hONKY2yMI+jWKVO+PWVP7CyKNHHsBDvghfTG/aFety+MoCRuH+76b//b/9eejEnhFpD3VSBql5tC4VUbJeCYRiLoj4uYfrC+8S5aKMOdsZDIEtag0EncFIIQMNIMEr7WUQXDfGm502fXIta8NY/CLW7rS3VONwQSN0dXp868bEV7FJpargp1Kqm+t/oiARVaieHsjosRBuEJX6Wyzh3abDupNrZwCst6Y+9x0CNjpV19U6Uqiun+9iqsoDN4eq8lp3EhLDLWnkkhnZxy96WD0d4QHGelHCdojV0JVHAdUEkjcV5j0CdO7ufWJ9ctDNdA/0b/mjzyY8cVWXCqQV5WvkgP8clngSsCs6fFhkap5OIe7bMLI/SjhL6aZjk3hWlg5Hldn3Cj22BYdFc40Rng4fZAvwd37zNA90UGXDna5kKR45d1FMmtsrqywpKP0srXBm2rgq0BWMX/X8W49TFW7KWt4uSGO7c7H6PXEmbX3/7bfzsst3wXQYHKAFnt1coDcQjlfad7EhvMAZ7uRTj/CLcDFwd4fSE0TjU2lttIiHvoGC73ocKdbkUltL+9BtEDjypI9BdRt4JoN6bAWa8wdDckcjADoRSW0XsDWk19EM2eBhgyJZ/Fgg4w5aF1ushhvRtYPi2VaT3A9x1ScbNnSHxliNbRq0QOeiFUXoPGto/fum/OBkk3/d06FaoS4j7QMyqMI2PjoaAuXk0y6HX5fmoKfxJcFHDfiFK4FnE/xJdkcHB7BF25U7IIp8qucAtnJ4Ql99lT/65v9cif2pNVOlbr7BYH+elWWvMkn81jVIFcDOrC5/flkV4su3CdQhaGefXXTVOifMnC1W0d+vXVDYS4rmrKf/k2SE/h1gmXznsoI87Wa3ndDIN1CVs4a/j6i26TgAfirnWX/iF/4Nb1d/7O3wln0gQB2RiDTLOBCpBIirgMrVsbzdNY+KycvFpu8CQ4CKSroALfZUyBFIEuY5Pf+z0EUmZ6b/CZwdedbITdtleJKRxD5GlgOOAd6neQ5PhA4ajpdtMKVwzsbBOWv9ZZfTXb1AOTnY82nzNB5kvBVBj9vYIA2Q59Rf18QTmtZT1BL/C3veljK6TZXuvTyvhbZfG5v31udPfi8soijK34G63LtoqDvyF/MzjdC2aLv4tBJ0+ejqVx55fdAuxg3dVjX9FT6LXgduEuglkuexhfCA66N/UN9A6HARAvhd42GRV20wyu4tqWNACWE7+AE25qlRnfkjIt61JgpYv1uwXXsosLvq9ZFwFVSmnqYD7pZNsc5wTNKSfNgm/NdgeNoaHLsQ0GcGnVlzDquwPmMwadNZr/4B/8g70QHhCSmXZDZrArsAuS0FbkxhutaQ6s1BaRUfvMk4xzdc9FFbt5B5FDECQIRtdog9ygZL5ExFeivJomQTKY33vTLW+I8uQ1yPSA07gvBh+Jqy8lSCTzJgyZZVD4JFq+fa+guigR/im/KRCEMvpchghT98vnKrsKoYXd2QMGwm0dtt8y2w1c6xRfrzLO5+bzvUOfi4NW3R7O3+YJJQO+z8Xdui1ncPnaNLeeCse6fO4Y3jl9F0hc+DrJ1YGrxkrhfv/9q1VwKOO9vZtwbIv89bf17uMLC4RvumkGrWvtESsvzSdeRrdEZNvtgcRJoavtNVa4CnRud7XXT5oZzCdchX12ofaKyUPbHVYduomPYwCfg2nc99JjKNzi6MDWZ+Lgs66///f//r5we7WQD+0SZWoSWmYGIs1VP1UCOTUTTPU3hHbWxdVHLZUVOLAM+L5fZ0DjRMDgc4Xbq8G6DCHEfS0t5Lk42a3KEPPpcwvHfcvieRw/S6aazzLVerlNts74KNTiqCUxzVkYVyJ9S0X8JYwWzJ7Aq9EgnCA8fq54bFFeuIhvMDOEQbXPNuGj+9syWbf4iJf35hcP26jlnTlydH8zlXUu4EtaxufmU/A1CNFm7n0DX3i2OV5zw+90U5r+qbRBO0IwLj51vly4cKEcO3YsfHC7czdv2VZXWN0RWFeGK9/sEeyBEu/w1TFUwptD4HyzyQGlR1NIN42XPbj+v0IfLhb0SV5W3qk0tZfQONquXupJZao9RlVu77X8VdHrxjJxE3/h215lU/ykITUQwRUjaDlciDK/tFgWZp3vr5uruv6H/+6/xxMhEwySoEMgrqY4t2yGKtgwTHiCs9FeJTZEVsjNIzH0oeOq9Y6G1lkXGSsCbWanm+CKWjCd/DJHHKK+pmfIHsT0DOI3PjkRA5Xjx4/HfT/wXf1TSI0plA5oJJiWWhgSSngKeSglRKmKW90g8TXdpX7L+SKGxNLaBO57XeFzSzFnY6KHqtSOYJ0ZbZfwrC9evgC+bRIHrWjgP3Mi8moBtbBO86UwhBLxzP4pB9DOtVte2unbkpnf1VDU+mvPwZ+AE7QaHw06OWizrG5DfetmOQaL1a1QWQ9mzeSfg2jdmFAo2h7HalA+ei74ZlkVT1wM1mdQDvxtzOfiV2lSn/lbNPUEfC5tpWl1Ix3XLIa7YnqOOdzea3AHaO0RMDbQZUfFEi4kcHOVdJP/Xf/jf/8/UFV1RWyUwq0w6sMZErED9uHrqNCBXB1suIIVZZxgh0iYiX3fKJnrgDQb5dVdW5XpdcefQeETjldEPvLmFJZMsRvXKtlQp6nMqwAqfAqLizDipxXTEkU9lPXqrIdXQxWE2i4GClwdideeSGJ2CrdXlcHntCyEW6sVwk17xdGQ7VOIo06iZWNhCruT6eJkjF1zDf6278j0TLl7927ca7kM2WM6trG87VQApJ07Bd2am3h7TV46kN9vOxGORRnLWu/U1FTQ0zeRFIR0izRMYSUpKxzxt7ywTTfN3wb9ZfOlYtV6mp4Xunjvs4xVZhrBICigdTaKXqrpiYOm4Cls8VmcX+Dqlg6PrKhv6kRZB8ryAA9DfIRtvUZ/O6vS9Xf/zv8YtTm5r1DUKSS1rSJkyKuapRUxKHwS28brhsicAE5euyiDTBcp81FfDVgH4dkokfB8iSAG+ZI4/s7ZmbRSWiCZ4VV4izDZrtzn+4I/ORZbHn0x2H0QCqHCEPAgoPCt02CdtlNamy5MiemGI9tUBWwjynvF8FYiNsKtPU3hljLRJvFveqJsi4pSydfQkmRxcAuqSjqGkt67dyd8Ro+b0HUQli8AaLFygGoZcbTN4Z6h2Lu4eu5HN0Yv1DA560482lGeSC+F3G2iR2bo9t0uiu9qWa2edQivTSvLBr1Isx4Ni0HauMKYMqJbJ73bIZ8lbt4HvbSS0DOEnHSfxxv01GNUea3LOurOwu0YIDtVmmMXjYywQvYanqYsdf29/+nvBiVc/jZRdyR85kbgBJDIWSD8MJBRuJ1hUCBsqNHuSN/OYPuEIZG8Klwyx6jL4R7hEFwEQ6RNzxCIIdwiat0yQqshLs7WWNfUkemwPk6NKWTpM9aB4y5CuRKrcw5IhBcwgVUFvbbH4BEEPrN+cf1ewm1bD9ySrlhadyU2hTuu/PV3jVUhUvCkg+87el/dqYGytrIQQmqa7yj6Fn64KBvO9Vb/1OB+C+nt/g7nw3v0M1EkxC7owv9oh7+ty3JeExdDfd64LYTosYDgxiV3YkpLe0aDllxBV+lSWDQsIXTQSpjWoWDbLmNsryA98TC26W261sT5cFKpG9rDdmlrPuFKa2Us2r7tK4lVoVyhFKe6KNUbYy3lItqYBhP4XpWPwOmnv/Djr8qgRDCXyc1Uu1sLBGo18js0lTujU4cUoWE1TeRjcOFzK2waGZuuFOqBwdid1tdfLbI72LQUIi5yB3UrsE1EYEeGR8sJLNszz1wqly5dKidOnkSDJ+K5L926i8yNTWKlIORhMr7pLTzT3Xxff4MmOAVhqM8gnhLX9we9+qxOD1bhhwpRxqsMcKefRJahdXxRBcb2q/9aMB5F++K4AyxMuG2Uc1eeG6qk2+07N+huq6sgfd2Saj1ur6VQ+JOICs9QTOC5DB5zysBSmYLq5qEM1I5yPuvv7Q+6iJ+48Ig88rIKgFRQ1jRmCqm7FpdRHDdp+QKGtLS8m57Mr7JLkxSgOMyIq2Md6wujGLxCfkiP9jdyIg5BJ+5djAlFMB+x7i1xXl9aml8ZqPg5E+U9iBe3S/vaneXFdQ3Fc2XTcYu8MIpzXi3f85Nf+PyrVqJl9N1CH6ZQG4IQxP0Q9/EjGuoCgeUzyuQQBqJMSj9NbQqXB4IpPAuLvmb2CERrF2jjtAzpZkxNH4k3wi9evFjOn3fkf7EcO34itDU2dDX1qeEGuzb3lThQDUKG5a9WMojZlBH3bJPptZVV2Ktw56xK/W16CDUZvUp2xxkK6dAA7ZERAbSBBCPCXeAqDfRnDWk8nK9WmGS+QnHs2NGwxMK3R3CxyPodUIqvU4MqpcFrpVVaSODWJ9Fun6vkcY1Fmcej9BAHXUsNgNtedQNCIPnnlOjyQj1Ex7ZX+kLPEGBhHMzgUEnQ2aar0CLT5rvXoEvQjMB95on7MBr0ZqKu+bacSirdMCpu41CRzasMKdzW77bmkcEh8pfYb29Pq4Eawx8fcWoVPC0TyqVwi7h7Zqtg+wjt4a8dR7VCpLSseGRp8tnYELSwCCQ1weO1nFv1DZNBrLSrU+Z166Z7Ity0b3Z7CrtCp3wczfsCq3uWz5w9W9/fO+pZKR6J5jJ1VBwNk55aVY/8Mri/QIHL+9hFFtZbJmkxqxCG9RZfCBWnP4GnAKtwV2sfcZNuHSH05QqFUaI7G2Nws7wwYkYJdKLt8Q9Itjksrb9RDspqbbRUWiHf8lcB3FKaAu8uPBc3nJ5zPri+OKIgYcHFN9or/WuvEe2EQyYBgTYJpwqwv80XA2jQcOpNN9L8xuAVNKoLWYOBjzRwS6p0iFkS2qng3H/gIUUIOvTQivtK1wB8NNhOFU1h0rW0x1CGtL7SxPugDXmrNQ+siPWZRoFmcKVOfOJ4TkMtb08UePGvH/q4tbUPnOWHLxyPjeBzI1PC8hQBldTWhfyCly+YS5yen/7JnwjL7QODPlnVrgN/yYg+xXODhBdyMFLCiRhXiVMtCA3QTQCmFtsReRxm4/l7IOi+6lG6EzXNIwiOMqjxuAP3U3h/6vRphNpTqdysrubTYIEarJOLDBJ+DSlakk9B1YeugqgFEk/vFWBDvd9BcLHqtNHgsyrYpEMs3/hRsGWg6Zap5auAId0wvC8YH8IsDQIHs1RaibJH66rAddAUyUFXfXnp6hv/Dn61pGlxI0RexzwYkKjbBDdT6Yc60yTcmKtBMGobhC+ewc+w1Pqr4iFcFaAKuPfiaP1VwZo0ylreVsT+d3tZ7n330YNBpY3bcB28O6hVkHxRQbqohPaWXsPFI28ocuBV4UrzQIjfhhBE+BJl+BdtQcptqzzQ+rrnxi0EFIotvirBBi6snPYljBHwcPv1Er3eJu6eq9WeruAESc9P/vgXEG7AAkgkrSZ8plaaBOiOqTUxghDBgMa3ZcBWB5N1CkY3wW7EgZr7qbXUvllh9zrgy7v4yWNY6jFnCsYmy/iEp6zOhIB7jIGvRGmpE75vtMjkID5p1h/xkOAhOwbxDksbwuqcaBXqCMFUIMJQmS9RtfIe+VaF2g04CHVYfdwTYJoniW8eU6I3oM3CEh/9cy17tRpaVAWJ4KwQ7RA1fV5R0TXxPdRwDaCfgqS7psCmEinQ/rN+YftMd8h5eReepIvlFJAuF5Pkl9sfII2b1KxcOIGetxE1S1o4jQ/5FWpv+O2bO+G6qYTcW9YXFDY3FVSEDcGURu4E9HU526gr4GkGCugm7pf7sbsoZyMVQi25ZzJqACyjsIuBbZF+6frIWzkUvU3g62LZblmjTExuhNKIk8pRXRlzxklf1OXWXSXCoyvET3l0zNHz53/qp151wBZEoSK7BYUZWEHoFHCF1aBgh/BEG2qaQq/2i7TMraelLpcNrJ+C3Ys2eUjj5PRUvIvp4MkjtDybQz9aAfc9Oqe38mUHGyzcKtS1wYZa40FIoTOYJ6wYt0FwrG5acNsSoWblXoteXRd7kyrcVcB1B6qlR7hgjCc5VetTypaCtyUrqjUMqNIuYHLHf3GuBgLFjHqbSpsgnpEHCai+N21WyJoQdTW/s90Ks/gpEGFsgmeUj2fCqwodeaMM0UurflrDL+9FkrxmsedCoOV94ENiLMSFDHjnWIZ2S4cQLo0IeEiv7Y1wu8ZGhxGwYQajLgythnCFZQcPt+bmOEq8Pe/FumyjMiMuFfem/eBkL2d9Yb35Z7vqxAS9JNeQO6J8ifEhsJxc8HVDt9SuLNcdkj0/9YUvvFoZVxmYDZYI3ltxRIgrE3wWWm3lCEActEMZmaSlW1peZrDoS7R1itA9D7of+ncKr6NbXQ79aqfytNJaemFHDMapzbXeDO3fnUEGHFxtR93wb9xv136o7VJwTU6B0W87EG7SuKqoWmMtb1hdCsRqHcJvbdGlR9u9qxZXaxJCFnVoOZO2TYQZ/jPYJpXZlTYIG2mJaztPXMkjXroGVbgrfbRo0WxC1EswXaFokgnAalwlMsXF8mTkiblqbx0zKfwL2MGD6t7Ye3gWn8Lt85h/llZOJlDanX/yOrc/OFHgm0+6lU55OqUojWuPrrGgDb1VjgIPeRZoiFNFMc5OpIer7fCvrnDTLnCLgXP87ipD9CC+nS+u/ciZPZxvTPV8/nOfezU0MSyVxKkCHXUSJGQV6up22IWHcCTzyKtQe8CkA0UbYgNjgQJB7qasK0ueQeeA0ZdwnU/1nGxhVyGrfqLloqsFpiGvhvbvziDBM0g88dEvbgt3W2jyvhK3ElnhtpzCbTnf8fNeeDLGPPwnzUG0dILACkHQS8D8si4z+ZREhcVrO9SBoe1ReBRu85GnyZftNF/SxatMrIrYuImkxzVyhwqRr/4OcA1Nomz9Gdd9fELJpId5cA8swzMhVeGu46qgD5nq7k/feqrWloZGfXFEBEIv353tUVac5dJXVsgdW8R6RkPnmO0Cb2nr1goF23qDatCQigWNcNcesrpLVS4s5zqBs0XZw9vDxNF4vrgCHA2mchQDb/20aAwPkuFG70U0NqXQfYiMc50S2GcGf7uPw/0OfnrCwccgyI8i2F7d3mrDFGan9Iz6147UN7BC6wwARDiZZUzY4vJnDXZTCmbiaWjD8beECyISww606tRShMUmWt426ycaU8ADBrEKn/409TbpwgkGQFwXlrRUhqAxfDRqpTO6IpzwYjosWJwxcc9YhU93IuF5rXkItslLwJKXul01Cs+iNJXxPvkpq19tMC1pDzoxi2EbYiMWwhf8cZcn92F8lAnyWo80kdbzWOmVNYwJAjm3sFSuexwbwnXm3Lmo596DB7F12JcK1jbXyubOZukb7Ivl86pktc22zxhtiokJF5m6Y+GMFpNHw4esdDnmqziIi7Bx1ynSVZZWV+IA+wtPP1W6nWN1flkfKXcC2ogUumyEDFS9BeY2UQXafRAxN0sDbbSjaIXZ4NVu6qWXXqKRZ+OZbFBoFGrhBUEpZ7QuQ2VOw7A/Y4h37oCvgIuzIQXXkMRrB/PXMgcCbRS/tjAfRAQ6hAd2BA+EJ6FJk8KNxZRcQbeY8/7uNiUuWUeGdl6fP6lcRsN+HnBIIc9wkLcqX5bJkPeKTgbz1oUp+Y1IwZ9UWK2tvEpYWX4bmjmnb1QeNHqutuYqsmnKixZVOpuvWu4apF/9AU203s19VVTpVHuP3Ocv3Vx6F5b4KEuVl3V2K3C3gmpl6iKK0RUwmRafkYgCdIcAsoDI+Xq/L5j64ugAyhGfsaBrUPi9OnA8d+F8efb55+J0Uyu3QhGSUAq+L9g6s2KaQeQMMqpNtD8tqNNqvYMlYVVhSWt1IBgJL4XHasXJ9qQLYzsTTzKFmCYuWozHYfhbnGGEMyIUqcX8XQ2C8MJ9M7+LW80qZi1frSosiii+0Y54Bt7kDeu8X3+U9M8+Hl7NW+9rD6Tbwa94bkgLbxSmaNcI7j5sytXQFvEaAibJtbepLmoVdA1h3V3p4NZ2u/3V03F9z9OBpTR1r8w2NJ055rmHveGqeK8xle777W2FTKsLWBU3B5N1rwl82uO6WycLTBNrj87Y5Zln5Thjs4zx7U5AAhF5X81S0GRwMMfrZmWUb2k/nJ2L/cce/6tP7XPL2VhnQVwa/8hHPhKrigknYEMU86g0wrK8A1Kfm08YsXTaCPmfJdCCgGOsQp0CcWAZMxpMk8CxjRWL7Zvw3u/3UIQ2jH1YQUZj/W136bFidhJ+BmVvF8LCaN0uF0/c72KMnglFtm3CMYhLZ11tPDOtHTrvI2/0HAkjLWrt0g/SzdNSHNsA7sZ4Ubq7Hxey9tZ1/YBuH1zFV5oY2zg5y6FR1EjZI1vO5+a3rebX13YMZqhvCD2KvI673K+i0Md+IHBAP7iCE/yP9vA70Aul54oRSMGuX9bA2HLvmTfWGafoIlMqnT2CeXw3tVuBE6FgAEjqxLuo4GtVNCMEW010f62fvthW64b9lEYtYwN9Jd/VxGeffbb4HRphms8GO2J2msiGhE/LgGxtVevv18LqEQLmrQx4PMj8JGhlyuHBZ8KwgV6jXMjgwU42r8JRnmLlD3zMr3VJq73PxAo2gvdamBR82+Z2VAXAHXtlzzl+xxcMmnpcdIKGCjxQPLLAkGWlp8xIITce4FWFz9/ywauhnTefZ5plDGB98Cz80SrUCccebC+EpbZH297T777sbnxjN6JhReObO+RzHtoXOVBQ4ctffx/ws26SC0PFvXXEgI92iJfBdHktfRRw4ShPfuBAWuYLCJ5IuwGNRoY93P9ghst3P93LHUKNW2fcRpD3fN+0Dzp4TnxRmJ0r34rTxnxB3SlMt0S4oc2twD0/+zM/+aoViawVJIONMtxN7b7G43dU3Bgen0aDYD53znL6SD2hVaF2hqQ2rL4c6rI6tzVQsQRyT4kNdgox3CAQMa8RNkiZgJ8hf7fTHg/UB17CVrOT4bKp+RHB8hIu8XHWwaPPajldL66bWwhn7QFSIMOQkF/BdVHD07m2cTs82OfGtdvl8rtX43B1u2VPpo1ZJ8q6KOOmIttZKxX/pnKC+KSQtoNW1wC4eq3NieJVAaui7pfN9sWP5n7fHePKb9snPYTlp0I8Nszv4DiyHOgfjkWrXKb3BRTntS3rEcO+AR++Lu2IffvUHS4Tddf669Wf2aYMyoJ1K9A+E2+PtpMPzpq4f/369RvFN+PH6fXjLR3qkVzOPFlW7yB6CeREeC7dOyXpJIg00r3lEkodh9qDvM+CRqmBOvwiYSNkbPpPrjA6r6v2emKqnxbx7ZbR8YkyffRIHM6iEEdDCfpS2VXZRZgufGNqp2nmURn8nXkMmdeQMDPEs+ZfOwhXn8wgcdtnpDinWp/LsTpQ0aLEi84yson1SIoDoZbDXsV3P40gfRx83rxxq1x9/3q592C+XLl6p7zx5uVyn9+b2/iea9v8fgSW4oBrhhDpxuzR7VbX4SA6f2s8SGvabDfdLGxUepj+OD0MZj8gU8XRkHRNJdAa29uIi5888Ytgfsns4aOlcu3avbKJFe/yEyTxdbQhcKdXHh6J2SDxkp8JS3y81rNqrKP2Elp0hSp7DIMbwJQX5cvpQscnK8tr5eGDuhXj7NnzYVjuYCDMU3v9zeKnG/1CRlhtXRD++UJDzJxAx/6BEYwHPSbtcVXZlge9wdU+Uhen5+d+9qdfTaEWea+OdF1ldO4QLAPB6PpAzJU087k35PjxE1hcX0urm9+1vm0iGOSLgmFnqJB4VahdlYz9CBAmew7YEQUse1D+cUtulnqpP1xIEGe1vNZThTIVxOBCjEQI5SC5vq+oq1HLRWz87lgBM5NTIUTbG2dVCwFr7GegFxZXwooPD42Vk6cukK0nDl33SLoj00fLo9mH5Z1334mZAmmT2Nf22aYWfvuX5gfB9kqn/B1XaKow2La2ANWttvu5ax1Y6/rMJ9WSuWTvKqAHTSq4Cvaj2cXy2mtvxDd83PbgSavi4RK/R8/1wRfnkYXiq2XW6UYpYbp3w0Gq+OScfcZ2kK+6niZbXmMh/qbr7lrWFzf00Z15c1uGWwIUdGEPD9cXkG2XSqDC+8pgQRn95k64ly74yD9IqDyJq9LeLVCZaoUGuwj96zxvQosdAwyd/D1fHPDI4qN0E56lXH1lNdadf6HJMg/ieI2DbmBiFT7zqt0qQB+Wsm4H1TWx7mAKoZM4bSHNZ5nXILHSX5YYXmt0Jx9EoYxETTy8qqT63RLJGaEsk0qR0VAHWHVgpRXWAgrHhYozZ8+VkbFphBpF7Rni8WDZpXucRfhv37rP2MWdj3T3bYtMkI7CMh7Ud5Bm3G9rCM6B8KRFtw2Jo5xsw/e3kyNCsk2GaDs/Y2sBvYsftbr87rVy4/aDcv/RYplb8FhjrWBBeVfLm2+9G59VjC3F4J91BWzoYTDNF8R5zJV0oi9ROGPmy8TOovm6mO+7+oGvRdzA2DOC0ZzHeOrzORj0syJOGztlePPmDXjqeSW6dtUV0X+3txnoH6PIIPKFC73Ds91+3BwUjHHPOoK+4T4YDI2noK3TM3crWCKrdnmakTMhak0SUtooHAqlh6AoSAqkAqqfoxUWRgqZv3VNhJm+VggOwiwciV57hsXIo5KkYmWIupvQ/m1D24IdG5Vagmlo5xe+6V4tK452sypjCrw4u6DkVQFIWBmlRdRrd8d91IdFF+dHuGxvfOedcv3G7dJDN+knMhiJFD+N4ceZHLSJlYJbozePt03Yxv//w4Fge23/zitoV6EWO1wE7z2K+NadBwzmphDIkRDsLv3xLgfau/ENIMvUc2agVUuZ7AUNT8JbektfaaR8SFcttf6zPMhJhJzlcAbFT63TlYeQhwwi4OIeOEj7HS32Xrl981G5jht15fKd8v6VO8UPwfr5xx587256VgV8jzY4LqLX6Ylu+u7d+zF7ocWO7ZI0VODVXfDkps1y9cq1cuW998O6q4l2uzJc98J8whLpECKAa3Fc7ZMIpqfftYLWmsdlecuF8DX/2sFyyaTO4CBSGOZJocv8Gb1P4fe3UcJKPKejTBcvY+ZLoTavIWGlP2lelVeLJuFXEWRIg1tTsNQuRWNlsdZ+n9MpthCKJmpLA+7eQZtkXI0HeBsVIWPivQ+nwUtYGeyhoh9uhcwnbW2XvNECOvXnx7Pef/9aGKzpo8ephYHvJjyiDTGbRYMQKSxg1lnhpZIaEs99/JpY8ai4+Fx6STfHbe6G9Bx0jzzzg1C1J9nG578Wh3jG2glGz0+uyCfTbefggAuAPWV2bqm89q03y7e+9U55/duXy1vvXIP+GhvoikBrVK5eu8mYB9eHgXL37NxiefBoNhZk9HUG41NxuAn89jROR9b6MvFhTF9BogFDoyOxNCu/nDrcJyvdTAgq6fqV/tN622gFcWFuPrQ1raEEJ3sE7xWqGpJAj8cgYKMAKZh1yknLW+/zzDvTq9bTc3A1TaHz3cr3UFA/k+d3HLXkViszJaQMNXg+i4NAlTwGoMDQL4+9EjG9OVROHD9VPvDiS+Xc+TOBj18Yk/l+onkNl0e/vH5Z2EZClxCURiCo05jbTqVbCozBHs5QFS2nCi1rj1MHhUanHoUdZakmFmwA4bHT8so6neFR0RRg3db5hZX4QsLkxJFy7NgJLJw42p3rr3bF9CBmEJci6xQZ6uASuHulDo2e9Vbc61hLNy5/+yyMAvDt7X1Wz0XX3fWcxXoeuNHtqp5xo1B7vMWpEyfBuTtWOWOHKThtrHt+zFYZGp4sp88+U55/8aNlYGgc1HFPaNu9e3Pl22++Q/uWyiCGs/vW/bmySiWbEG8LavcOYnWII5OjZd3uGgb04jps0ugt3JQdKOiKm4d8d/fSSgTahQs3SMmkHN16fK3RdwB9fUk/zEUbJ/P1tbupyyNwZaUuS/roihmiGVdYGlcn7B3EuMIX1pWyGwiaW2o9SdSJf/fA2O06Xenqmz1LveKfYZlW1lxlBXcE/Nr1e1iBNeDgP2/pf8qsnhDgGHnDOeeoHZXry23DRD9MpIWQFirIG2+8UbY31xkMjZazJ4+W2IJDY9xP7IsaI34GAybGF8NCEBVKhVfG0xuSFkqD0XCexz0YCkMIkr0ebUF0Iq26bbQPWP39o+XRg+Xy1ptXy942vQNuUNnWZYIVCEPpdlZhA4Pki7YoOPToGxgG/y7GBuPwYq+8gQBosPSH33nnnSh3++6d8mCW3gxXs59xlYNOMdC4qSD25tyEQJs/2kKaMz0edVY/uIvs0L54UcUnXHehac1DDw3t+3tGoM1E2VyDE91DyI6fo+7D6Hm2OAaW9m9hGB49eFSOTs8EzJu4fS62vYtR6hscL/2McbZ2kSfibhcDzjJQlp2hmvVoNdwZek0VtHsbzdcp7+odpg58RARgDaFZXFpDuOmiyLSEYOx6YCII9uFbruvrhiChxeHfMHKlETJKkeQngqRY0kSEy+dO4uvse5yAU0wyWYtrqFpeTXhYIP7VG/msgNcQL4Bi7RHlsMx+Z916ZDpVB5FoWQin91osP6kcH+1HXxwoPcSXXIEATgTZjTm4qW/dIBTUpXJs0D4V3TZ6Nne8HIDi+szZmfsP78X52H/0R18qr7/2tfLWd15jkLOOm8aAp8ezXNbw4z3XjwEaCh7TlMo47XHL7JbKym9POY19FKCulTUafBYRpa2zAVDSMQ54LNF73rv/KD5saju2trsr/WmwsEM5kEnrdpOUbbCstBDOyvpaXVMgz9KqL2YvAmchDM765ppEJu9ObEbCdGpSoofOGZ44Qg5N2o88d2tGfWYaxoF/lJCZFQ/Ky9d+6nW3oArnCbVZTuuuDKTb6kFAuyie5x16oJBL9zdu34o3bFbWV8rc4kK58/B++aOvfx035Dr8mI3FINdi5LsGT4+iG3gwWZfAN0MYdW5aSTfC7eqdQuQbIFjtHU90stthtLrnFsbhet8zCMCusAwKzOaWFrALgm3TPayXO3QVj9CoxeUNnuGf9/l9dwacMKrPV4gqDSLaUC1CSEJIg7TW6nnvSqObtvBtN3xbe4167HplLsKM4kSEs9ukbZHmdY/yrrytM9DQVVBZzYfRxCpDRCDvYu3cr2DPINPrVANWj659YXUeZV4vuwjtFtawd7C7jE2OlOmZidI31I21uF0291bK6QvHypGZUYR5mbqXgQWOmwsYbZhN2Z1uBXwHIwLRe1Ff11LcNGhvh4BHjwgRdlV0raTWmmcqnD0o+gmu8AHGr9BjLK6t0JvSWk/SdXWObt62aFicmvTqibQS1sUXd/b50So/xfjUM+fK8y88Xc6eO15OnjoGX9ZI9+vEk2THvdvZiLNf3DsCOgioPSO8dkYk8CPRB0R7HJXIfeqe7yjdvA86Rs8OTijEJsoO5bmul9mFuXLl2ntlfmmh9IKTdNiDNtvwQKOwvrUeuwc9ytjjOZzu9KNUwyN9ZXJqGP+c8d60H11dLe+8+2Z5cO9eeAG+2xpfltvEGEOn7hW6BwXS69Kyh7JoefTxHHl2l+WVHeIWlbjI042zzvNVBx17DES36QawfFoP4uoaVh4hXlj0g5mbCLfnf9C4Ld+sRrPJ002XobBqaeAb5eyCM+QvKIJwpj9p1CAZLOMU23p8Uxw/Ev6FICOsulAqkNNAW8C1V1oj3/zSauC1YU+EtVY5loFRhR1hwQI6dz2/vB691BJd3BLP/aSfCzJOj6nIttWDoAZHxsu5p54uFy5eQlAulkvPPROf/xjzCwUgGHveaYqzKvYs6/QMq8Bd0Q8HX+MayrbMYGhzR0WzF1NxNSaOcfiNNAdd9+iNENwdezpg9XqAjosrLlL0+okRLBY4aVC2tjyMXVoAR3/cKbJon0va4r6FcenGEk6XZ565UM4zVpg57osjx4pnLTq49+0ajYz5tMy2JzZZ2SPCh3AWaZw9POSmHtrID3u68NnjOb0EuJre5cwUeO6hsCqFz+0ZlhHE+ORjs4rrXiNh2bsseuaM22jppeax0s5m2Y/6XU+/1vb0M2fL+QunytkzJ0t8CpLewXGQPVJMS2PhY81lcPjsq/o7fsjf2ZKFheXycHYBwd0od+7Ollms7sLcKlffhayHpMgwK1+H66sMBnzzwcHZ7PxC8QOaDlgW5v3eo34UkftHlJ9jMFnfT9yKrsnttgM0ztf1q+VGjP1hCF++/tYN4VFZozdQEB1gSIBNiKR1Eh+lSTfJN1XiywAb1S/XwvvlMr8+q99td3777gPA98XUnf6+irkVvRQR/1Vl3MOfU9D2dp2rdVpTxbGewRDwvv4xrNsoPvcJCDrEiH44GK6S+SFS53QvnHsaZe6v8+konb2FX/Gy/CZ1qHwbjnfyGbjop1vPJsZAfz96ItIso6J1MU64d2+WdsyXM2cvYE1rz+YCDTICDOtASIzA1FUzvVpzRVNXCT/cWTAsr37/iROnsNpHgLFbBvoHqd/dfHew6qfj3BKKgYNErn62dTmW2EOBAEWy/GlFhT+eSzdd2koXXUkHhg4qb92+V86cOV9Gx/Tv5TO9RPj1zuqALwbLsZKfBFGx/H6oC02Oia5eucpAsp/x20P42F2eunARxcRvRxGW5hfLs5eeiUXFrpNnfyROebXLciXL7siZDYngdJ7foHQhR5/Yz/P5uYvRiWGI0x0fEuUCc+ucpqG6FRBDIYOpzlj43FQ/5OTJRn50yK+Dvfzis+X08ePlxPEj4Yu5Yui0okQPUlJISy3Ihfm1cv3WbUbVqwibe148aZXgpnqUw/q1OAavMX+NSZMxEnOZMYSLU37S+95dD5vsinlXtd4edlsJIHRpgSikBQh4WBt9OexXbD/QT3ZEr1ulH+kg0i7Q+mOzGWlOYc3PPSrPP/9s8eOysZhE28lJ3jrdKE1d6IiunHQfO4g8mJGoPmwdiCPkFkdYPJf6jTfoimnDpz/9aZQKvlmoUiNo6B5yzWYcGy3ldbfAC3sSA2/x10pDRoQOd490LZ3jeXHza9Gvv/Gt8tJLL5RzZ89EWZfErSfOYRQW+bhQH0AM0Y4a2nww6Fr6W1lwqnl+zpXR16O3O3P2JLSBJii2Pn9MHQdNteL1/BZ5NDNzLGRSV/Ibf/JabP24e/tuOXvqfHnx+ReC3++/f6XcuPl++fEf/1yZ8CNWL3/wL+/NL8yWCxfOIXT4wnDL+Ubj0SMzpPk5PfeeICCrK9F9TSHUfo2sB59qAII4heNeEQlUP+S/FARzuswG2TA/+ezutBPHplAk9wZ0l2eevlBeeu7Z+Prt2OgE/GgOVkTaFEr9Oy2RS+V30PSr129gifHHMKN+C6agNAqICw3RhTZCJuNUUDd9aTm03n481A+aagGcp3f7rsTSLRJXB1T6pv1YD2EpLDFlaQ+C5bC3cQHEQSWYkZfBIIztp/1OWQ0NMtAmv3md7vR78+6PcHuCAuepqAqJZTUmvgMYnznBmKRwh1BiUOJF3CYo3PZOdukxRsGa3751t/gx0gvnzsJ8YAI7umbo7ytYIVRExxAaCwVS2ii80id+q9EoSk/vEMK2HJbO73bOg7vfTXdW6/jxY+Xs2dORV5pU4XY1uRqAFHqDVj9Co0gZDc6dV5TogTAAvl/pgNwPU52/cBo6kBdLrdsUZx9SzkPtfalFIyO+7l/S3VCevLpW4bTs8aPHY0eqA1GFew6j8spnP1NG8Aq6PvOZ/2rvxu0b5VOf/KFy5NhRgG7h7L9f3nvnvfLciy+Ul55/EY3ajv23b7/7Tnn66YvlWSySo9j7D26Xu7duhC90CR/U80iuXXm/XL76fhnHL33mmWdi19bs3MM47HFgsLc8++xTEHSX0fJ9mD9UPv2Jj5enLp6PPQXSR8E2pHB7yqpfmr334FG4Qm5auv/wEco3Wwb9lN3J08FMvwmjcMlgLbKjZYXMrbX1hd7emE+933z73O54ZGQMd6SgtAg+RJFoKqmM2/AzfbOPYqFpCithWdcCZIz3rrxpAdeXnbdfLZNjkwgigzrqfTQ/h8IjvAMoGsriIY6eia0AxodUYbIMU8jjtS+CfZVWvW4bwIKTHsKDyXaLgDMeVWkZXCIsTr+5NXQII6EiCUH8/fCRsFXuEEhoaG+8srTYGI4q4M7gOO+sm+QMlsF2RBkUxJkKBd590ZbL4BYLxJR84l1xF1/6mYo3CmCdlvFqXfLF8VFdsKsLghqrkdGB+EisuNjWWo+uUu1xLW8QJwe3Gku/RiEcPQB7hEW/QnzkSPDi6vvvUXajfByZiuPqTp189lW/S3geK+D3HT1r+jbCPof2vvzyi/HavudPrK4s4oPfKmcQ5HPnzmC11Kqecu/2zfjw6elTJwMJD065ffsWROgul55+Jg6ucTPL/PwjNHWiPPXUeYjZW2aOePDiBF33pfi8mh/+jK2KThjbPdNYCbiIf/0gBNsD1p0ycuqyvg00QTnP2XNzjccK+JHSUydPllGPiQBnhfrunXshiKdPnooPj0J2fOI7dHNHaN9L5YifdR7owl25Ay7PxGDlGL2L37VUec+fP12eBmc/hb2z69hiiTznUNzz9GzjmCV6gdXF8tKLz8fHPcdR2OXlOdrdXT7wgeeh1akyNTWKW+RHmHrKRz7yIeg8Hh+G1WNw/8TTTz8dX0RwvLGE3yizXqCrHR3FbUI47J4vnvcDppPAH0dxN8PCnT5Zv9o7fWQSw+A5g6t082cwGuNxDowDNz8FPj5ez4fRrfKEJj8Ge+SIx7jVk179pLg09AO7KrPngCgs0m2MMn24UCrVIj2y58748Vw7Fw2M7qc8WaFHdQv0A8ZtoapYYpVQ19Rv7juWswdeZ9zjpjzz+JViP977CN77+W/h2fPNk1cjoht5/96DmOP2a8uuKrtM//DhA9rv0BSFQNBXGZyK++zcLLgNlBPIogqEkuLnEvviC7K+smOXycAC5gz061OqVa7zb/Lbo8HQ0l3MHV0o6EdXZbeo9pm+ubVetpuNLzv87gLm+qqD0odlFeuxQ2OEfQzhuogr5OewtUB2P/fv34NxWzQmuzothC+dMhBFoP3tvK2+pP5ozI/aSULgLZi46vcSneuMURVpWLRdcFH//eqW3+np67Z7pX1YCYVtfNwPKzlu2InrxPgAQuSXlFGD7i3wc7OYVrGU4UF3xe2U4aHuiONjuERlI36PjTpK70aAfNvfMcguXekQQowgHfWEJuCM9KEQGIIzx8rJk0eov8I8f/ZUuYASnT1zogwyiDnOeOTs6ePlOXq56akx6izlzKlj5amnz+GKnMYwoNSjg+XSsxfKyy+hVE+fxZKNIsBD5ey5k+XSJV/GPk937YdPh1G6C+XFF18kn5+n9tyYcX5fjPjcc0+D7wD49ZUXX7jE/UXKDIVynr9wpjwjrKfOxfZTZ1kuPfs0iv00dTwdnynxm5Evv/xyvH1lTy18oy+ufPCDH6Tup0JJdG98n/b5F56NF8V1gS9c1Eg8jVF5fv8lF3sL3Qzf5PLNLu+tIz4pnh9dhX+6Q/Yuuk+Ocd57773o1Z2o0BVdcO/S9tYqsukJQggUlml3h+iHLfdI2/XFX0bWCL5C3uOVuEMZ31nThbESJ9yNqvM2wru9uco4D7+MLtav+gpzewsB7qULjM9ae+7ccJmk0XafrlY6D3v7zs0Q8OjmiGqqX+sScbdDmtdoN5cnwzoh5QH2mx5xi3Bv2LWKk2kMXlYhQBxwbx12o+Bo+3rAr9e5Z9q4u0N7tpfJs4bg+waSsysrwFqEyR7j5f4G/GqEWEMwQJplBwfE0yN19xDwHmD6iUI/nYI2AXdkWP/UDzdxu81gaWeFAfpOI9T6+XPQdzsUTEXq4/f21nIo1+iIJ9tWpdrZXkFghlAmFch5Zw3AUqSNjvotdF/q9lSqrVCm6WktMG6Bb6zQs7iKeuzYJHCHg4+2SQU6guIMo3TW2wvMqSPuoR6M2NfvJ779EvFgxD1kQ9ynJj1lqp9nKjZjDpRghh7Y9GFcGDte6TQzMw4OvSg4vm/BZx53u4LfqfdVs7HAy7TjxyfLcXAbx6j0YjjHcFVOnTxajp+YppfQyPTG73MovjiPo9ST4yPU7zk4de7eT/wZ/Q6lrujbb78dPj2GD6uNRXMw4ceH4h1KtIMeEqT0n7pikOkn5ZztcIDkgEIN0nXQP9J31M/Tenuklqt49TwO95Ssh2XewvL6Fgeizm+/OVPPfx7A1dAiW/7llz5YTp06BcIMbOiS1ERfmHCvgfs0nOpzpsR9Llpu64+ozCK0nqbv4M0uW5habhVBQdcX88AcFyg8QdSVRHsfxvChiH5Lvh+r2d1FWfIAEWFxOkvFxsdF+fB0oh4tv20MhSafn7EIixJWg7LgJ1xnXlR+vwwXcFQu8u/h0un77m5vIOj2ENAOZu9iZLrAaRA3qaBkW5soQzdCS70D9Ao+30YRi72ovS2CtLW9Gtc+F4cUXBWLsgWl00Dt0JYehKYL5bGdXru5jmKtFaZwLynjIB/WksfTmwbBoTeEx8WdoWGPMu4jX10EUqAdN8G6EC595yGN1nAPAzmEDFmaRHD9hDUiRb69eI7HED35AL2hV8vbixdo7omv5htHAYXTT93ivbO7Rl2eDd4LDq4WO7MjLOnm3qX6Fr1fTNbV9MsLjluO4trxmAYjiJ7JpkBDFSqqAxGjjoCM05J676DFSXmnaOrAxAEINUpT/CWZGQKlFXdvyW4V/nQr9J+4AM9BVZ0ViCVmRtG+ACHX9cWczfBdS1+YsJuxfmc0YmUSl0Nc3C9suiGOLkPtDNZn/b7mb0NVAHEJ1ylcKHsgnZWqINbf10ObiG6UMg70+f2X+u6n7SIXgkAJFMx7SERgwNRTNwDFvC9p+nq2Tz/V9sYgTgUkt8fwuu9dVype1PBZCJzKpfDAB2J8JgPcNDTiqGJJV3H3xFjjxOhICIYfsx2GDo5x4rOHIoHgDFJ2ZIgBrb0MQoYGchWvqqT9XDVWHuchKTyvRF9bQXEc58zNEAKlq7lFT6z13VhnYLyxwkMV2z00KC+GC2sRCq8g76Cwm+QThx6EVsXVtbPHH9TNRVkZMoKD+R2jIaiIj1GXdwTrr1KJm3iKlwrn996dGdLwii9Jwc81xoLzuLziYs9x4pgC3o8bdxy3RAsEE0IAYgSPOCMcse2VgYOMRHqxlC4KQCTu6048vximpawvAcdCC3nqng+6dIS5bjqvU4ExM8C1zoN30/2WmDLUQnsvo+cYODoHHfsOGIx4KqzTd27BjDpRhjpXWhdm4nRU8om3sK3LkD2JvYpRoYgeplE0Bd4lZcuYT1yFqctjPeIoLGPMbgBWoVbRajvAOJQf2tByn4uX7bC85RwPZBC+UTycbnQmpM6KVOWuswMKZZ1dsA6DPMmZFcsbhGt+g0WcNfGY6F0Gbo494rjgwM/n4iT9MVAgmfWp6PaodEwBxEGfdTq3LE2wZ8QqE/rBkRZZsdYoZfrGupfxYi4C6KxQHD7fCJ/3g+GPQXtw112tSgQ96LX9hnuMjVRi8iq0jtekC3qH4jpV6rcvUXrabJ0a1vq7Xv3uj97G8uJsKCCdDW4NxgblWltZ1nJDbK0BFsUNQs7feu0fcNUNB57nMlHmSmTp5cqfq5OLblXEksYuOogRO9zIsIal1bG3c17BL3bp180sri4pqJ7+evv23fL6t95AeNU83/hwH4Mvrrpz0DfjH8T0mwqgNfQVI62oU31O88X8NbDFyZ7CqAConHliq1GhrcJerbgCLnMdlDh9pRBEz+Q9Ucmov5E1onPRulKGFDBDFTyVHBfMuWz+OdDVlQlBgQ4+TytI06KH1FYY7RF95sqmU1p1PUDLpN/q4epaTa0+mUPoB/gtkBqRQ57Dux14s8l1D+b3jhKBVxxo+wa43EVIuuEnvZGLL1p9f7u9QSGxR3KOWdqrmCpL7ZX7IQVwecZoIgS+DzguIm1vMm6gZ3PaUwHze/JxMhe8cG+HaTQm5qo9bdUVqPhIqjDsGf0NXHcA+rls040ql/mipwRX/gZOGg3bYTSf+PfRY5ruOfDr7rNZW+Up7g8GeWx4iOe0KSxay1IYZIoxhEKzRFAUqnFSCO26QBDgbv9U0LR6WnOK1YiGxxvVTXA6y2OB9aPX1xDg2bly7frtcvf+fFlYQoiJl69cj5Wre/cfxiS9gwN3sSmg8REifWoIoCBvY0UTd4UuhVthz+iztIrVitW2+VvLa3u9ai1VGq2Dgm53Z4sVvnQrzGfI+xBs6hBWvLzQpGtptJCOPYSRtBW2MGIFEYaoYOY3OsUZmkSovUfteYQd+JPuekEs40O/oL2CR1mDSspN3FvGstGz0K97H7wklyeF2Shdj9gkRv5YaPM5Qilfnc5z45F4WM7g8WRaSq21vbnwtazZ60ce/ArrtEy4bXHV3a07/rzaFtPDtUX4DKZLc43C6JDntjvorYtGlje//DGfxi17t7hHEYSl6yL/lRNxM83xFvU6fTUaAySjSPrGuDuz/OiSTNP9cGVJ4BZ2XtG92hvkCWWCkasA9jzlGPihBdAqlkrd0rm8hmXFwvkRo/q97qXi9tNvvvbt8vq33y537j4qb79ztbx7+Wr5yh99rVy9di32jijYCqxISxgbZfDN/BW/+e1caqPZ6SYlUxQQLXtVOsv2x3P9eOdgbU8Ki/msR4PjB4UcMGOCIkKeCFVoTIdRCJp0sR7pZ9n08XukH8xy2so8Pq9v7TibIYNVHBdOBiuuwoRYkAkYDnAdcNGTMnDb2dtE8BwkMujmGh95ArfoaRRX8Nvrwc/Gr17bWirb3bSfgWQ/5eWNC0RugHJ/vdehkcGysrYcO+98Jo+3geXCWT2AXuWqNKzjLOCTz15ma9ejPaANPrSD2+WVhRgrODDvH+4NeYgFKWKcBYgyx6YreOMo0IkAtw+Li/X34UOEkuHLewQGZjzuFehcqa50r4ZGGVOZdOl0e1UOcZT3Mk45m1+ybW5Gg1fIRbfABCSxZYQraQqDh5s4UyJTFSpdg7CYCHfVNj+sv1rW3ONBnmAicBQA89rF2jAFwOeWDUtK9PV8P9C5QNlr12+WW7fvl7v3HpXL710t71+7EftH6jJ39UdXQFoctN5Li/jouEhehS0+kWelHpNrWmqxsS3s4mzwXnhGceN/PKvPxbe6MeYTtlEiJsGtU3jh3xIt59U0LbJKUuFWuhg9SsImmVe4Rp+rGJbT74xTksgrQx1UGrw3mDfLGIXjN4xyL4lbTgN9LDK6GzHKcVXI3FnnNeonzasCkjRLmIbY4kq9SSOFyNkphda2a/UVRGVGgQ5fnjaHQiAz0sl6vVqv1/wOqY63vWQPChvKQIgXi5Ud6gg+NTRLfLwaTZMcgRvKqsLWfA1sgkZLA+YebykZfpgCawY/t6xAeO8zGxMVc7WCyBOzEA7Mqm8pk+PoXp7ZpTlQUKliwIAW0bS4Ou0XfhbldCs8wNwuVgYrkO5KnJ31YM1NlAarDZIKhXXafVa3oTY0maIAu2K5uLyAdSA/zF5B6exdfMnUGZVYTsY6hxuB8Mpco3lsWxCGCJmCWMGMhpjWKS1ksr/378ljPvHQl3Xw5B4b/cFh/WhhEV2UcgrU/PGBJKrSvcrBn4wOptAGaSw9rctg/Sl0/o6BF1fzJe3zJY+6h6Q+l94O/JQd/Vvv4xOK9hBNXvPZm8FklPFAeBTUbL/BejQmhoDNM3mWg27TEud9PEOW/F3bYRt9nvmT5slDhVMX1uc1j0dX4M6InzCIblSLN+2JKkgeW2dZxwb67o4NHLxuIksP3PlpQ2O93kEkBRUiiej+WJGUQGqk89Z+XF5fy+9/O3DwtbDBGM1WZEUsLVe/w2IsUGVYVQw3Wxm0SjIz0mi4roHWUaWy8VoECaAgbTeKptLJJOH5LqZnjaxi+bWwWqu00BWPOlUof8wfhG+sRJ1fr8dZWL8415mLSuy01D7XgkkX87lgZR0OnHQJLBezAKTZFssIRzzzq77iZRuEbR7pEN9s0XLRlkhDGWtbqyA4bxsKw3NpG992IRoCD/EUdwQujtCwkQRhyA8HfAd0qNbeZ+azXAgramfwmWVipx95aldfowKd5blEUHjiOaQMXgMvBpT8TjxSeLOs95UXB88NB4Ld9GRY/MhjRHjdPJXK2o4G8xsCl6a89Zk/n9nLdzsto+Dqa7q4oZ8Zn0nj3vV76ozRMInVHwUYuooC0A1zL8NAhUaSTreyhTX0GjvIgOt1HUu6hRWV6fbNe5RZW10OQdCCqSy+e6j74Uqjiy7iQeZgugJCQnS/4XupQMB1/tfpI78M5le33CNh1Poo4AqyPuRGLBo5qwOuKJ4bidJn07+W7P20h6Rgu3ppmwwS64Ahjd/HoyoMVQErLRBqnjnFZVSx4xPVQFcxpIkCGR+IgpakRp3RlYNrfO2M537OcAhjozVV+K1bmitItlvaWUaDEj5qA9fy9sBhocFZHOtbKRshwCqIPaW8DP7YPPHgh7R0dsFpPK+RFm5GdRei+eKOQDprxhPkz94I4xflSBEmbfJ33OuDAd9pPdvvQpe/g87mI9qTp0U31LqS1hgoXRnLE52JEp+DoIVv6pIGRPmgYdYgSaduV3s8r88NQc59rq/r3zqKdeMR1hIAezj4bp5y4h8yx2R/rN4BQGtvRS4OuNQu00ZH/OKvjO+J1SrzOv8o0VxVql/exWojuBJWJEMDY5CklXPUWxXM5fPV5fkQlrXVpVAo90FYxhU3F59UMBUpmA1+Cq+rb9bnIoErXM6HDuHT+pGiqanJ4p4W95ZUv9NpSt0Cewn3kjjNxDgBRXGxwgUJvxXkixUSUBrbbH1k6xmBHi5YDJDo6l9VLtwjcIfWodgaCQgGfVE+mG4eYdrDOYi0PTu7rjwCvxEUowsnezsaGnsjezrcHlwtcY9ttDIWXEOoGkEMIQKuAqohUlnFz2fSyAGcc9NGBVClFe+gI5kVvBBC8iOV3FGHZUmIqUTaGW4Z5QNX85Enr8Izf5RxgA2ewnBaVWWg0P5zjUPgDKy6Gq4sVEMmrGp8iBDd9KrstTcSXq4bhA9Ow22fPA18zp4+weCRwdriXKz2uMlpenKsHJkaLUvLs+Xhoztc5yhcypEjE1jX+TI3d6/cu3sDBDZiY4+74u7fuxVxZ3u1TE4MIZhr5cH92+UR5Xd318vR6QkYtVIe3LtdZh/ew7qtxpbX2dn75dbN94F3k0bshNC5M+7B/Xuxz2QRvGS6OMzNPYh7l6/FWUFZXporKwg/PTiM7wr8l5q2CM8l7q1N3Sh3pPFswQ+7LsTVlbRNYMSSsG9dcDWvS9IKrUq0S5r1bG75OpPbD2S9hzuu0AbLulyOCIVVdV9KXS5X2VcYB7iM7KqeSl2jc9tOadVBq/Btj6tq1ikOttUZg+FheixX+VAQN/RbfgB4bhNwJVO6yFgFTLg+t36jK4au2oUScB+9gwoJ3cxr76iC7ZW6p8gVRPkUe4e4uiIobgq8VjisLUKjAFUh5jnPxDMMCUalXuktMBT+znS3M3gVP9vnbxXXdPMEXGIINFZcI6qXZn49AlcuI5KOTPO7GheVzOPdHPM43oneyzxhZKHBJz75A+XiU2fLpBtapsfLsZmp8qEPvlg++IEXEPLRMgqBj0yPlReef7r88Cd/sMwcndyv7NLT58snP/HxcvLETDDAvQfnzp8uH/rwi/HiqXsFXKo9cWy6fPBDL8ZVwTBOHxkvLz7/TOxwi6VVyl68eDZ2qY1i5bexmDvEUydnyrOXLgZTbJSblGSsu9/cXqpwDWCZfZvnlAecu0QLwb0eB/ZLLz5bJkeHELBVmLRVjpPnuacvopTuH3fL5XKZoJ0XLp4uR2cm6Pqdzlwp4xMj5fnnn0LoHAQrgOsIu5uUhlEsWINArm+4BXSA8iO0AcuHsrtXZ2S0P9o3ynX20f0Q0NNnTsTbR2so1Nz8Qwa362Vycjja4Bvo8wv3afNG4DA5MRq4WdY3SlwG79qzd1mLyJC0YbAuDQKoEIojv6WZbXAPigbGXsutulvblAM3y7jfZHNzlSvPFQSEyOXuXcr7Mm5VVF3G9VB6YXgWtquAO/RCKoZ7cJzBM6+8l4de3ddiO2L5HEHbgO6bGgxgu38kvhosH+Eh3UYIoTi4LK+sSGt55/6VPtIVVuMAwh9yJ64qPFdjbx/3PXoQKIM9dOBAHeTp+if/6H/RiQKhqjWafT0g3YPqoFM9fpYLSe4tdibDeWpX1sbGR/b9Ksunv2Q3FKNfrvyJLiV9R+Eaw3+iX2rcrSZdPzuSI7+DCrsfVztdZHBPi6ujDhb8+P8wA9Q6Lqgw822QfTyaQYYhZxViirLBweCqaXRxEM9itayMRgW3pUcv7XcQvBPTWu5p9iNQ7nsW39VFaIGbZfeqFfPz1log58KHsNAONHNwlT6lvx2c+hKI3+Y03U1YbjCL5W2suHiuuzhGvc7buoJscAbK+s3nzsoBzLAvQ+ifO702MlxfnXPu3jeRrNsz+AwujG2tb2DIxmNQ6wyVL+rag/h1YN92kba3bt+Gbv2xL1qKegqUB30K58jkFPTuomd0Z+Yirll99dB2ejS1MD1PUljWnefUOCngVliDOzydBXNRaObIVLxR44ln1nXy5OmYz3fbhXz3oCO3yI6NjIL//TI/N1fiuIfpI/BnI/B1j/elp58tbrhbdwoYHK68917p+mf/5H9BhhA0CJgMMDhPqWDEXgtuXHHsAUHfgVtYcivoIBZqKLoCfboYAIRgHMCxcc4uVH+pxgzxm5G9wkMJylTBtrwhBdRreGwkx9veMGeRwaPCPTo0yGBFLa2CGl0ocFOArP8g1LSDaxNw8mKOmCR9/gO/ruIfh+mI6i735JCYztW7i3KPwbBdtvliNyJwM4aKcBUfn2edFXZVsKAPHT6lQd680AU61PzV21SxnAZDzeJNcAiKNR8LH9UckQGlFrdoO3hLL/lhtB3J05hRcnALDr5E4gmu67gQti8GndxvQ0/zaQziHU/wdE3CF0amJyYZXwzbMOBYx1bsGvSNI4XaKO7KjfIhHAXb+5wO9F7Fc0FrYmw0pkXluTNmfkHNt6N888i1DtvkuklMvYZ/Lw11zfDTaZL1ia91irvt9zPjKrplun75n/+veykMwRR+G8hfiSLzSXf/iAcNullJ4fa7kr4FI4G13Foty8K6poFVOKywhirceoCZBukDtiH8v+a3IbLQoBidB37UD8yV1fVY8nffiwPXLgihD2ewvLCNeYiMG8C8ZgRY5BUTmVoXFxAuhESLa73RDtrtZrE4Do1Ev8fuVebYruGRerSug0g3BdWpvtrzWb/PtGY5FRhTiPs4CMrK8cdFXf8YjGRc+OIIsIpvP6+aeJC91lvL60yHh0U6GHVmydkRtyxbr4Ios63bsinU4mb7guFUL17mdw3AQ24iH8+rUNOLxYZ0e7Wt4L/5/aqGLx04m6Mixjw6vZ1vcYm/q70pYMl3y4mL9Vpfxe2AR7Z3N9Y6pDlt1aBAB7cJ2FObJ+nqzEooCO3WACR9fe5rhQq69buYZ7rHVXT9q3/5v+6ZmIT3t8D4H8B929t0rZUbfFbQNK3X4NAIPiVdKsRWi7RcIRQgZ3lHr9nIgI31D3jRKHgnH01HgPm1X38EiFUbT4DJvhzrI90Uz+BYwnL7epSzBrJfBUuXZL8cMLJeQ8LerwJC+tP8Mc0UynDQyxhUqHBnIHzN3x3Ec4VORusOWU5iSexKt4qHQTj77VJJCQd41HR4GG+kyzCnLRW+OoPgeSauBureISj0Egu4AdJvfHQEfxO8eK5gJzyD1q5ea7ANMXvR0D+oTd74DQynUsP9S1wbevncny6WuGVCxZocn8LVci+HAmau3RifdIND8NwpOGCoJMpCtA+6CMtrCDrumu0zzwrtsS0KYwTb7HYEDRA8j52hDx/Guoe9lfU5g+eOQ+lpu9x9oVulctjr2gOYLhu6fuVf/MO99EsNocUEHwaCMhUk88yL1Q1f78FyItyxf8JRsIg4f2qjY2BSuwmvpnnVwgRBged1X7hDMKtL4n0NlTUSN1bRKKMmA6webkP9HtKpr+ugpgpmhZ9lM0jQGqoQkHu/nixTyylsKvBB72WV8dnmRrh9J1H/0HJ+sU3Bcn47ukxg2M4UcttvtNvN+oRrWua1V0L2Ko0QXhemFDK7eWmtBUNkol6ZaHeuUDlVCcmp15mDugSf7dQQHMCX/tZnOxr6NkoWeaLNCAnRep0Lr/c2HOBWQtu0igr3BMI9gp8cvQxw7OkcKPqVMutXMbxqoW1nmxaJkyjkb/MND/Y1VhfrjnKEQgNH3rshz7exVIZJ3x1FiF0Jdw+6LqGb01wRXlxagBf9ce97s9oj9/3HEcZW1g42MKNIGGSASmC0TAqA4bH80Lg2opb1amjX0U5LAhzE6kMZVQgJoOLElUGIy9l2bVUYKlPzWmFVgc60DNb1pAhGUV8tL861nNbRxyFECEl8ujvyE8jTVkrLGaSNNBKuaTLGe+nVrrPmcy2gui2C1ULFR/ohj/hXGlcYLkwYrFOlcrVYGOJuPn8ba3va/KppziG7AStckyaPMM3j3LXCap3t9NBu0oVlOetVsFUwrXfu2a54ikkdnOs+iLPp6WtHPcDwmvB0ayMdAXcQ3ccAPNrEf9MVYlfMa1sqLBf1An+QkF5OWtiLDkI3n7sKbrrfakK461ZCzTokgXgypQpoZbSEhzE2C6CVUJVRBl0V/VrfxolT9bnG2ywiTQMM5nVA5IYpNcuYdQgrYzIoo2m1/lqn4UCQTKsW1cGu/Youjhofh0sijEb9+ogwJLowigYeRK1TtBEmqixahaok1lHxy6XvA1oc4GKa94mTV0PSJp5j/Rwr2J6gA2m1jqpIBtON6RokrITjNWhkm5vfnc9i/hmhsGvO2KC5H9r4ZxuCX/IOGbCX1BJ6bfMhlugZc5geQt6KsVIZ+1cQalwOhT332XgdRtCci+6G3n3kdfvBMK6Nymm6/n0qgDil3KgcHt3R60Kb04IuXHGf3zzNr1Ob11kXZ68U6lQq2+qsYQheRt0Qv0nophX9bWdI9LskSg4AKRYAJIg7uRSY6Ep2FGKYalRJiHG8ccBDeSjjgY9byIC7/pxerKeT6tPX6Imlpse1OYZLeApjpJNHF0XY9j8aF7vREAqe26N69Zxur7Ay8uXsQ+AfcqEC8CPcDgWw4unZ2r4woDLTWQcRrTs+OItlizYpWNBJGAaVy+7fK+DJbyp5SHOLq+5HfKGAaF36uF4DNkJehcttoZ6ZR4OhmfuqUxBTEVx9cyupwa2wwUCeG/xtqHw5MAyWy/sDONWCphJtU6/KoFV0McWVantIywXfKZeDw8DJGQSoub8SSVoqgvD0p9OPtowhhde82a74LW24GkgCh6o0wo/2BQfrc/MKZ8T9T+SxfnF2RbvCqG2rK8zA2wK7DRkCs3Yhqud0G+2gNhEUBdf5iBBKgDtq9yRSRqFx1K9n0AXD6coUfs++iyOLt1UGfKhdp5vc243wkq5gbwqba6znofXb+pXt6NnVnsTqNFx3f5T1WzNxvjZ1b4LHHhZR4QxBbay3gh4CDDnEC7lCGRyMNUoRgl+fRxnzIYDb5K2nxDqnrW+tUgGPtA3K7mG1dhG+LQi4zKBvh7ariIgljNaK1JF+CLdCD8xqKBoFbaL+815hgE7c3evfp8cafru0pEpgUS9XRBfacI/V109RoJxFicG16XGtaSGkGJeIyFJ4S/zWifDc7LD5FPJqUOBCcOQjVwXCGDNMYKmAZfdvHmnlx6wcgLpN1T0unshKV0M1CLmchyb67pA4DEUqsLQI+sirpmfNq/Cjfuir2xcf28ItpRZcJay4xgem+RJDzP+r3NTj6Qa+cBwby7DqboPQndX3131xLBDjwT//F37mVS2hm+m30IR4T5HGxwmlQbhKDC2sRIyDJ7m3q90lzcriXED94gZO/CYvIMLaGeMZUQURtkSgXWFpvWrdIj1+k6aQ+pwo4ez+gjA03SkvjxaTGF09DRAZCAG0oBHtLSQYT8KtgtAx8+Fvoun+tk7r4oZ/lDePdTd5ZZIW1fYoM55Gam/WT7ca32Q0RM9RYWTcxz8Eqp1efyY+9ao1M1/zkFy2yDbJfA0HiJVlBtKOA/xCmvW7CctxQMDzD3liFoWr7ou4x1bkuM/0evVfiLLPCdLUvHElmho9EIJtmzeaqbZ+fFrAEuSXC2hVkAPr+EOhpn755mFBoYwWaeoPV008mnIVnhD9TZp5uErDDQbkMeborztFwZRUcwYlI0Qvbr3C5CI+Uf//9o/+Pr/50eS1YQJQY429dI+mIZdx76qawu08t+mDMNidhdsQOiwBpX0uTK2BI2HvJaTPTc8QedBqEav11hD4EDNFRdLfSyFzbnNweDQ2UQ062sNUZfn9slqxBm7GGshPMI9Bn87f+tamOJgzVPdM4aaXoV7xt0t0psZ25SBPe1xNZQ3tehWcyhCbeNC+Slu7aXtG8+6bW+BV/OtYojLO32Z25iD8WLpdV1R1H6SfsF3gUCBtXczPxz13Mo520JowDrZPyxmDVpSy8qTBrRF00/ylGLlCKs/XnCFDsJ1Tjhkl6BEr0Lp/5LW+g3o16tABvK0n621fdTGCJsCQFUEz0y0HftorafPwfj3mzhXxYLX9veW66uC3FxdSmRD3EGrSYmZPXH7pl/5JCHcNWiASzRQMoJGU06d1zlFmx/uSMFvhhr4g6czEZuSrAxm7JxwZXIjoSre02E7hwCR4FG9r05U1LazXIIdoWb/MrHDySlO44l5o+VEUD0zMM/1ifRML0hYeA2jtpwXhWr+tq7bZnqYqZc6CSHSDaTSASL203/wOmGMaEgGL8jDG5W/DPnzaI16h0Fwfr7eGujuyzlr4bUufxXw59AglU3ioWxGy/b6ipfujUruYEeJjA8nvbILKEYNiKRWWEpy4eq+y2Abv5aP3MQ6ibjEKQwQ+VAm+VWBsuzBULEt4rx+tckfbqS+2K4hJ00Zju72Vf9UXz+f5zFB7OidGSFMOCL6e5wqrcgYoevzdsrJUT6R18Cht3OOCXwIAxwm4tbqc0qKRL9XYPtaXjbv+zb/6p1GjGXMhxBAMj2hmGw488HGF0MGC+we0YFvrMBuVsnvS1wnmgqxvR2ztuvHfmYFmUp3KHXXHy6kO5IAco3R+QobaSNOba8CBEc59ip/EdpJ+ebWeY2f9ZWcDMNVym8dokHidRD0gbiOQRBmSzA0YCIEwQrixitFNg6DPFBaF29G5hJYOQ7EAE+AiRD5gbmvtuR7UWUPU0QivQqf4Ba62UVFqsufnRKSPZ5q7Ouz+9BTuVAaDh927AuoVYEGnaI+kCGGvV4Xb9PotG2urg1keqgKBryHaDv0t55hL98K2KqhOAerzar0NWcZrxmxz8EPx5b62u/JH+HElOmsSymkeGh9jGOsArINrXwiJGRnwlFqxZ94tAxhMg+esOzmhvClCzto4BvB/16/96j/TmkdlERpiJAL60F6r0JY4ysHXt8bGJnDq+8uaS/GDdX5yu2GoZb264uaZJlv6ZgJF23uR8NBQ7q1SX9s52PpBIYmiUEqwSggbrbWWyQqX78gtLC3XpWDnRWU18NvdYZTm3m7SaSpIF0LrVeGxHRJD5RFmMIPnIdiWFTHrBq940RS3SALqe7qIE/OquGtu/I+l7wbXKEew7Wm50y2pbYHiTcj8fu4j6jeCTQq3AcqT0RaKS0+ZnX0Ywu1n7RxsubqogivUWR8tq4WbYHryMgRIPhD8nWsK0UM2aYbIy9X6FU7p7zkxbgRzpsLDf+wtLVth1uh9RmHsw4LgbdiJjzl8gUK6BI9Mw2q75wUQ9FjCV8Hx9VVICijcumNhvSnjh7jMa0i4iVfXryvcWi4SDTJY5sdv0xoN5i6EZmllNfzo0ZHx2Dy0tea5gI0lbBppkKi6I3a/6aZoueM1KC0yRIt6ucI3EEe4SZcQXk23NcILoaSwboldswqm76fP6wGXkYNn4qlQB74KM0rS1yiF93mtz81MpJqYSqS8rahugW2tyiEmWhKF267Z00edU3UEb77qf1ZBlbgADpyTyUkPnwstf9eyWJndSjtrdAOYsMQvYHCHegYdHNy5Sqhwj0/YdgZ6m/kOKO1v6lG4o67m3mvFq/6Wn/k7cKSG6EmiDOJsMerT+ivc8sN3TT1B1h7Llz0ULIXbHjOV15Aw28G6U6HawbxGZ0EM8ljaWbduk2UE5S5MrfZAf52+hFEYUY+dqwrk9HO0i5DtTLpzW62FAw5jEJ17YyIQgkGBEByEIAQXK+1rYvpD5jHNYGODeQAQGadq3IHm0WCxwhcyW58HMk3Xetg1BSde17Ih+J71xdq67Gyw3hBscJAxwqzvBdbXjSgGjBp8nu3xGsvHCgZMsm2PBfJI3RBcbsXBtgo3yvJMRfB5BtM7YwZKNL9qEE/5quWPt4j0YWGsOa3X1+R05yRRbaNjA+mGL0q37Lkc4Y6Rbk930HbhpJLCA/AOy8zzwIf2SltnVVz4UakiCsO6zavAh1zg02PAhgeHsNoD0LM3FFDruS/YClKUr2Xlkzh6dWNVpWtVXOfQdWGdrvNqm5WPkBHue3wm76RHk0/e+J5pKI24BywNgwpJ+8gbb+BEeX5TNyDqmCCJm42MQmaQUEEgiaX2iVzVUgUs/F1CWjxH8Z44tINv5tvHjtK1Mhura817e8C0/QiNVztbcIlrxtgIT9c/MjgQb8eHgKDTWkzxcPBksOeIZzRYgauHAflZj9HY1GVwl2Ls8qOy2Gftu50wXkGJrhzBEab3EjGWp2HeJvkUlhg48VzBkCnuBlT5xdkoDULAocnG2kpZX10ufpdSWsS7jNKL8lpY959YNvxlFNTynoykgdiLGe0qoNJefBW+qFe8evzt7BQumM+JdQ56D4OBRXNqLoQLIQslxfhQh7h4Vnr0BoGvLzggAN43tPbqiwCgSDpt4T7b5xHPvmq2vrwUZdZWlsry4rzyG1tO68pjFW7z227LuzLp2zOZLk1VQGnha3r1VKrt6O1NgwilW8Hlai+scirMobj2DvESRnX/hOdGPWGKm9FzBIUVSg0OXqW/dfX89b/2l15VGNoBGK2/CIBMbCyW8+AKlytoiwvzILulSYBAWue6GGCox5k1R0QQZKSCpMCY5lym1slRcFt5FBjzxpI+ea0X3uFf1nrcz93Ls36nIskrIXRRhKUS6DJYXuuhlXUgZJ25Y82YQgmAKsSm61uDh62O9wNxGaJOGGZ5D7r3CAk32gt/ZHgkhPGNb71evvilPyh//Md/HEfn6jrok09PT0fdCq1KKW62f9KP/ANPJVQQwkpSf1yBx6NaJ9H2x5fRgCHOC9DbBZaRYf30nYC/TJr57LYtal8Sp+lSl/PgKqH1OUZQwaWlG7SGMCA0l3bKYw0b9FdAuJeWttE65ZWu4BquoC8liLMvQCuk+ux9AgG+Zg+5D+XyAwJ1TOAOPheABuJ+o+ltfOtKwxlv/luWZ/JSegpDJbVnsX7fY5UrKmpYafCLq0KNctm2MMjk0QiofF693xduMxkzuKLF8xAyF3X8AoAMWl1zP7UvE2+VK+9dKf/ht36rzD16VA+1nPN9xhWrqcJJw/R5FUaF3+gzG9JjN983APOq0FcLaj5tnG+o+37lbJmdWwhC22gJ7RcWKA6TBxGisbKFoo2QN96uJ58kduZgeGgQXJaDSDbUF5zri7rdsbQ8QN0OEG2XzFSwuhEyhVqBEudYLEJoFGpp4FseTolOTkwFrvfv3S2/8e/+fVwVKBcc/NLWrZu3Qkj8YoTtcbFL10yY69DPz2y7CBMNNYQLJg+qVfVfXeBByVRKsoBKCJlwgk0kuEdjzE+Vw2xx98QwkK/lFRYtG5lND8uOEOtiiLtCoh9trxR0oxzZAw8pFudFohAu9/vBK08XcEegu/EUxnj7CDi6b+4r11BYNr76oABDb6MnH8gP032ukPqqmS6tvaUC6jXmzO2xaKd4amgMnorgHm4XrlQQtTOEmSgdTImrRLJ83FfD0PUffv2fmfxdIQZ2BLN7iKXz2k7JzTOgksgOON59551y5/rNMs8o/ubN2wi8rxgNxytGEtD57zOnTpeTp06Uc2fPlyNHp8PKaq21Oh6L5UYYa0mrLdMUZmhd3nzzzfIbv/UfgDlSjswcLUemZ8oiDFHJ+hDuUdJPHD1STp04FhP9ns/stkets7QRjkHFMXjvIY/eq1hr4BvWHKL0I0j+dqrS9g0PjcQyeHySgt7AlVlxvHvnfrg//l5eWiiLs4/i3ugiy7vvvhsHn2sljx8/Xj72sY/FZ0HsUdyyajlpkzjpdtWp0YYppoEHLORZd2x3UMilt69sDdMLVBcFhiNgCpYvSwjT6UWvGgHbGu0JPtiLbkXbcxFKQ+bV6drgsmMM8FBYrUtWODnpm0gu9nhuo6+J6TXZc3hkRBwbAXzbkIbRdlmvwWvWlWm6g+JiOWnip7AVZA9UinyAQTdiVVa8/fSjNJuaGK91IYP1bHVwDgHXeIAzCIf8EIQT8UnCnaNqR+ku2oQlQYM8psoTYPVzr79/DZdom+uVcuP6LYhST1W16zbYdS7OLyDsY3Rp09GtnT17Nj4T4XtxE9x7dp1I2XXnamZ0t8ur8UWF77z1dhBWRruA5HuM4uYS+AZ16adNjtcvqfkpiw9/5EPFb8rE+30IvEGYRokTiwvAitefEBIJKMdiFhUGeHqpePimj7ZujR5q4sh0uXX7btTh+4QyYzIUGDwgsr6nbVDpZIQ9zte+9rX4rrrfn/nQhz5UPvCBD4S7Ih5J/G3oEz62oswlhMSrDAZHhczNYrpgnsHoVyYU7rExv+2D0aHL9ntEWtM6HqmfmBYPe1d/GxQw3a8peGAQfxVNi+6XgW2HboLtr4N9XQLGNsIdHI0XVG7f1nhtlpvX3i+PHt6PMdHx+GzIkXL+/NkQ/KRz1mG9wpTGMV0LbHmQ6ZsYkf3X21Ayn8vnUAR6OeXg9q17UcZ3N/vhlz2QLwKncNdZlSrYxqRtxN/5d/+cnApiXA5CI9xO+Oeytyt2vig6gpXy3bb52bmyRbdx7/YdfM2HYa1snI3Rkj14eC/yaNFF0EbEwIyu8CMf+Vj54R/+RDl5xg9FHVhYG+7Vj//ITIVbF+Tc+YuB4wpdpEHh9uSpVYRt7tEDFGo2LOcP/MBHy6c+/cNBcC1wEtuGi4MfHPK31lWGHDt5PEbXMkuB8cB58dfrtacaHhsv79+8Ub7yla8WPyr0wgsvRO8zgaBqMd2845fPFB7bJ/4qlVbWF1f/8MtfCT9chX7llVeCLuKkoniVzAq4llNjwB9NDxjjPoGDPaYbxeJo57nZEIbhEdyRkdEYJMqlR8CXmcK7cuVK+c53vhO0M9gWF0G0ko4D/C6N359RKN1u6rgoFIwewp42asZ9dOk81gn6h0Owv/ylr0RPai+tkdK120C5DGfOno72vfDCcxiv88Ff+Sy/6oC/LgC5q1GlkjbSyZ4tjptreK6G49DGtGCszNLmu3cfF27NusKt6xMmgLbJz6BlI8PSwtDzN57gc5MSf82+P6AkzQPYZcwAlkL3Y2J0HIswFfPet27fgqE3Atkf/dHPlY98+CNlYmwCP301ztt2g5YfUxWZuUfz5crVq+XsuTMImZ9rs6Y68LOXqF9XwJKTrEC88MKL0b0PDg1H/vPnn4ovxV4i7cL5c+XChfNhrd599x2s9lLci0dqs5YkLAgAtUB//MdfRyHmyqkzfmgIZkpb6rXBISiUkwR+1fZPvvmN8o1vfDM+ImQPND19BH/SWYo6uHF2QgZIXBXKevwS7/Fjx+NdPtNUJvE7ffosyjGOIbBL192wHiqlrL5/hhhwU4M+vmeaC9ONZ7pTgwi8fqq+/u/9p98rv/0ffqf8wRe/VL7xzW+Wt+ktPP98hnovPftsfH1seGQsvt1589btcv3GzThF1/cyn3rqIrTAAFCv4yN5Kt7SCokPnttj/MZv/na5Si/9gQ9+oPzIj/xo+TA9kR9qeurpp8BloNxDAN9993K5d+8e447NUH55ZBvydFt/25N8+9tvlF/7tX+LG3sreFr9+8Zah6pCCggbZeGBm+48m1y+O4aoMqohkG7KrGURc/94H7gHgAPh/u4gEP6SWUb3geAWXfSaPp4IQ4xBCBF8geh+6k3meZCOR5rZDR8/MRMf6lSr/bKWVqIOYpyM3ytzWFsHHE8/88y+cIQGExzMGKzzDky0LVNYnlXK22CF0NOXHG1P4o85C3Hy5Mmoe47ewi9hWbc9TB0wYgmApWBYz1e/+se4GAvlwsUL8c1C26twCxvScdeFpRig/V3l7bfeKXfBIV6KJq/jB4O/Pfg8XlQGD5VG98C2eAKuMBXunDnRzbKHs8cwTUMhI0Oh+FcZXF0DhSuW5YkOrg0qlwNxP+H3Pobhn/+f/4xu+zY91nzQ1DdbLl26VD7/+c8jhD8Sv/2q2IsvvoSyX4ivjVnHzZs347uiljl16mRVZOrRXZt9NFveeOM75Y+/9vU4K/0G+a5hsF588YXymc98ppw8cbJMTk+WC+fOQe8T5Tng654MI3y36cEdc/gJwFOMtbZQehVFeqjgNs+j7exZtN5+/+jokaPRs4SSE6Sj7qDt1xhKUxe7BugN4zQu8tgzqNzxeiN5NGAZrM8onO8SbhNTO5Rcye2AJghP8vrqOprmWxBuQ3Qaje6e555h4vzr/ft3sDDrMG8iPvXmAS6ek3HixIkgkA1aWlqM87xVCAeAl7ACvlVtdHrI474UNGcy1PQvfvlLWNkF4J2HgZ6EtRxvgMe8KfljPhSSCM/uWJ/3CNb1DP69PYCEccTvDIW9jl3jt7/9ermKgMwwUL148SmbHtqvdTA6S+KRBtLhHgq7DM7H6Ea3sEzHj83AFBQNOA6QVHLfY1SAXWCRfI7upZ00GxwaDEtm13z16vt0tXfLuXMXsHCjxe3B1qEv7RSdZaV1MBsGaly0qn7kf9UZC9qv+/V//eIvgdMSbtRQmUFAPvlDnyyf/tSnyocwKkeoS6MRb6oDywWYUVwqBenCufNleHAkhPgdrO30FO2/gMtHD3Efy/srv/Kvype+9OVy5f2r0HEuLP0a7uYR2vs0ltqDdnxvUvfAFVKnIM/i5ghD+H4L9PK7V+LzLwq+s0jOMmkAdCVmjh4vdxi/OKM0OTGFm/RiCHAILO3cxrjUJXgX6brKAm3UoI84zoAeCm58+0faQmC31NpGVVPF9xr7bJzV6RTuaj3awewSm588cyrQ6TVf9XEOU63zeC+7dht9+fK75SE+sB+s1+9VoByEOffpJiyt6enTZ8JNuYkv65FhH/noh0LbDSKvEIiGMLWcN7AcS8se5zCIgJ2I+pUC/bXBwTpjoKWWSF/96lfDR3zuueeC2LYn/FaeqeEKpAJuL/P+++/DrL7y7HPPBlG1MEaFNPYiU1b/WSFyOhD9YSxQLY4WWb9yHIVyGkvL5CyGvq1tqEHfsU6nTiMcR4/OhBJcuXIVy/UwehoVT6G290OfKUIBykkDE+x2tYC++iYdvXdO/bIWEos+jSD/2Od+tHz84x8PRdXV8dxD2+EWVfObFnPlMH0SF/I8bpw9410MwVtvvx0Ko8L+m3/zq+WbuGB+A/JHcCt/6BOfKBdx+/TPdfH09RXWWNmEP7oTg/B1fmEO3gxDk5lwT53v18h4JqMWXEWVDhpN9xrZDntD6WLv4nmPWmAJrIGJyUwETrV36lRht61230qjuxI1fs6tuyNQPh0Y5VqPsSoADzN+r5DPE4jBGRIFQ39KSx6LKFs7EO5eDAr9gq2jdH1FFy5qF7WGYF/nd3dYdH1qmanwpWDonvjbj3R++MMfDuLanWlts36FtE5Z1pkUpyP9gJQH9hw5MlP8cq7TX3btfj3XzV6m+fvixaejTgX8+rUbgZ94J2Fsq891HWSQe2Q8ZsBewfb6lYZoK79VHK8Z6gDZAayuRT1tNj43PTJUPskg+uMf/xiw7uPHfyPy27aszzYbEweDdIlxDlG6vPXWW5Gmb/vhD38wBnLS1I1VLnm739s3UeKz3AzmfaZlRB7K4tIcuG6iWMdxWZ6Jur7+9a+Hy6RQKsg/8zM/Ey6IruUP/MAPMPD/4f3pTN0u8RQP8dZIyD+NgGl+IPVzn/tcjMd+93d/N6YexVv62CbzxAlS4K4CGNOouL8ofxu8WlfSwjZ3yqD3+duQ9DP2/PW/+hef4HPXoOYHcM09wGWqlXoaUewV8VkwszJH5t+6dQfrt41rcLSc8ngsNNRPIh89eiR8vV/+5V/G97wfU2OfeeXTdNFnaXzVQGFbnwNM7013scbFHP00HgYBJ7FYWhEXB7Q6DmYk5o0bN+LYL4mnBTc6JaefqT8oDPNoafVVq7/aHV/BNQ0RCLdLCyIeEklYD+nGX3/99WiHsw0nT56KNhfarjsUc8+0X2FOxTRIM3sgLZOzSfrFMt5POYvbEaz5hHO4lkUhtEhUG+UAQo9Blx1M7gtBcSCmUrz04ovllc98iry75Qx+s7go2FarUNsmhWoIl8gxh/cKoz2HsMXX6cxHs/Pl+vWbWNyR6E3053/0R/9cDF5FxJmyuktPt0/XU0XcKX5kQDfBjVR1+nexCv9gbZ8zRX4mvdLqBHykd4Km8lVluHfvfhiLAXqQs/jvWnRxU850g30PAJsUlltx1nJTXfTadagdxA0rL5+SV+3rocvv7WBFZtQteUy4sdKxKScY4pRVMwB0/hti5cDx0jPP0iitU3/5T//pP5Vf//V/Gz6jDXzp5RfLRz/6kegi1WyJb10GmUHt0TCFa2l5NYTS5XddkNNn9Keri+Sg6nd+53exPO9EPbohdv0OjJxK0s+9du16PH+fUf8777wb6TJdQVxYWGTAhc+I8umShICFoCIwMdW0VybofZwR8Fgx7z/y4Y+CHgNglEs/1CBR64pbtRyWN1SLrPWpAu69CjELHR48fBBTYk7taWHDYJBXvJzulIYQJWZM7CEuX34vDMRLLz1ffhBXhOqI1lUFNsZBFR0EdDOWvFWaPNtE2NWA6Pb1I9wLwLsdghOfgUFQP/7xH4TfXVWxevrx91eDRpaxvHta3JSmQsU+EeB5fJrt9XtFCreux1tvvRl1vPDC84GfQb46HlGW3nvvSvTmF85fQNEmw6BIMf1tYTkl6AQCzIjBuyujrvLqlpAhxlu6LMpMOxq8PibcnZmM1RFEsKlV4sTeDhqjzx3LvmRxFkS09JOc6tMv9cw2XZKnn7qEEG6W3/qt38RX/GpYbPca/NRP/WT57Gc/E92ZDVUYstsNxoZwYfUgBJhEfbfpEZwxcFFnBAvz4N6D8o0/+Xr5g9///ehSJaqKYNfpgPOjH/1ozErYDerferXb1V9WUGK2gjq0iBLzpZde3hd493Cblj2K7VL5tDgOCMeoX4vjUcpQB6F187wrclW4gnYE26XACNO0qsS9oUha7ncvXwl8dBOclvNMc4PL/b5o65jA9zzdKuCYRaVUuB2gXXrmqegJQDB4onXUahvIGjS0PeItHqLkFohqRbXEDE7nl2IGZxiL614Qp0edWdF42INp3NYxItLLupxIkH/ukoxZKNpsm4YYpAbdEMTk5/sMSp0w0HVKeRIXn+sRvPbat2Kx7jjjqOr6oaQYDHsKyytzPneAH4cBUWfMJIVw00jraYxJ0jvrMfT8jf/8L7/aTmgH06BbXCWwjWgLt4Kt1aqfo7Z70IIURsP3g2DOU9+8cat85St/GLMeEtz5589+9pXyQz/08WikjZUJdaWuRgdoqE3gUD/vt1WmcTWWl1bKHQRL1+IR7s9NBpqXL78TK2bOPFy8eKF88IMfKJ/85CfKxz720XB3nmOw6Hyuz55//rlI05I4qNJSebqoeDuFqJBNYEEUIpU6BmNYLnuCVXos57cDhzt3w82xiz6K8tj1O+9dFVJZq7TQFfEKsIDhvc+9OoD2W5zOH2vdLiJQskDr5AyM9fsWSbyFo7WCgQ7mnQW5evVK7Ad5gUGzAqeAyWCtoj2H/LFXkV8OFnURFU6D6Cjc4qCrs0n3b88WblEo+nIYhPP0ZL6QrHviPLiw7G1ikB89Fu4NfLLXMIBBDHwd7zi16ILL+9feLzvkefkDL4eA1h2P7nXxTfUBnl8r9+4/iJkprbdKv42bF4oND5znXl315CiFeyTaGVJKHoVc+ZMuKbvS3ZD3FbNW8EHGDBZ6UrQbj+VbogTQqsh4rdvS4koMVvS/9IN/8Ad/sPzCL/xC+dSnPkkDsVJYPWFUC6P1a96wjq61+k7+dnOVgyDf+NHK+uzq1Wso0IPA7xks2M/+7M+Wn/u5nwX2p2Bo3YVH8cBvaWkh8sU+aO7t/t0GIHytjXWY/tprr8V99iAG63KGxbzm0frr8xt++7d/u/ze7/1eucVAVvdFq+WgVLL6QnN1aRRmaaWh0N8cD1j+dr7bdkuv2q7KHOuWDvYI4mLXa5r0cRbI+h2IffnLX651hTV2L4k0q7M9yCOK4kH+9WtzWlYNiat+LosKVzz8rr493YWL52Jw75jJsYXugmMiy6gs0tP6gy+002vgxtXy1p/3tVeUv9VN8plt8ZntsF7b7kyJZfy+f+UX7hywUyas1zIG02yH0d+mmyefHxZQgO8W5AyZbqX+9pkx7w3JECu1+5VR+lve61e7kUr34K/+1b9afvqnfzoGGDLS58IxpFVJIsoc92CrAAq1rouC/MUvfjGIkzhK/B/8oR8of/5nfwZL/ZEyOjZC3fNoehdl+sPfVKCdpVCg1/z+j9NXdKvOVty9exsCdYXAOpPy1lvvlH//7/89XfN8MEz8ZJK4GmSUA1dnCFxmnpyYKl/96tfKL/3Sr5TvfOctcHdzlZ8jGcYl87B2F9CpD2u2tLiMoAzECp7gFETHDtYj3BQ26RqWl5A0TkXzufELX/hC+Okqo+OYeIZQVCWsg8+6aIWFdMWxyxeb3bmnAZLuzlg5tuiJXlCYumuf/OQPhdJL61/91V8NeOIgTxQkB4ziJj4pZEafm64Qyzt5nq5QvG8ailoNjXxxNsm9Px/56IejXuVF3koH4RgTrtesKwU+hdo0g9f8bdjPr1vSfpAhCWtHIJL6P2E98FNFwtkSu1AHlO4ZdlCoVdIVecioWyK6kd5Rri7BK5/9FBXWAZXCpVbHnmZXOa2rURJDG1kPXffnPAOa5eUVBFT/b6sMxci9p/zsn//pcuL4MXzHuchvt1wbX+E4vy7R0/e0i/X5V/7oK+WtN9/CFTlefvInfyqEzGnGd955OyzU0WMzkc95fNtvf+51ETy+9a1vYUGfL5/4xA/FbIsLF5Z10Oqyul2qUf9/i25fBoer04Q6Z1ti5uPajevVTcJ/z5kW6RT+A42wTmnpfe5l1+qJ243r18rVK1diIcXVR7dBuOqqiyg/pJsuifWrTNI53AZcDQDGTMTXvv6NcEU+/KEPxLhEhXOrwBtvvgG9+stzz78QNKvTuAyEcadytsS9IrbDQabKJO6evqsxcqbkO29+J3psXVHdGYM4yA8HyjHXjlt4DfdlC0F2nnxy2u0aKCJB11d5kg7SLNyvYKy+PZabqJSkrHptxxDueNIRsoDC7W+FW6ScLUnh1t9yEOCoVYLZPeqXukgzM3Mspnoe0O25JP/U0xdjykuIDjKqdfUzxnVqKl73CqHWSolyoB0MlRAudpxhkOMUoP6r+7ofPXxQjkxPlpMnjjcEqytcqRgBl2iaDNYSaHV/8zd/MwR0G8Z/5jOvhKBOA0fBkIn2Plfffz8sevjZMhbF0MI4M+NA8PTpU+UjH/kIOJ0u47TLrxF85803yxXcpXed0bjtt4QYVGOpZZZjBzdiSUen195HEf7km38SsF2A8csG6lAoJELkDIe0t+2W1Y91D4vKJt1OYLl9A0Vc3/j269Eu0x34hgBSkQLhgDj2XezhXoGHe2tifz0DVa3lm2+/hX99rnyAwbSug8vx0v42vdo7775b7kNjV1cV+pgJQhbqllvkQv0zN8KvG+QikesFrkh+/Wtfw127idJgnfHhq3DrmlimCml8eQwFeuvNtwN/xz0f/NAHA99wdWizs25WMoxBDIGmzXURxz6xSolBGdUQpGAb9geU7ZAZjAptXCGWQuKsQAg3MQc/8ZYExPLNFSvQskxOTcJgXJR5XJS9bbqfKQTiZBAkNJ1rdPnhjxpr1y+6B/j4skB9R9NBhhZJhrvS9+Dho7ICQR48uFvOnT1TJsYnwQXhAZ4DEMF5H/u2GYSZ7tTUb/3mb5e3sc76xj//8z/PIPOFsLbW7445XR2tsNN0dtmW18e1Xttt7yEdtJTuU3dX4NPPXCynT52JgZiDOldfXRx6/fVvx3jjm998rbyNEL3z9rvlzbe+Ez6tyuUms0uXnoklaJkm84Np0hXGWqdtVup1I+zWpbP0UFnPnDpVTp08Hkr+1ltvYwGvhQJLV31neWF7hGF+LbHdus9V0D/4gz+IrQGvvPKZMo3wrqwuw5euco7B9gms+K07t8obuFt3790PeA62XXWUP35/M6Yp4YtjIt0f6SNdnbJ1pdO8LgL1+p2iaF91aY3KlTxyse299y6HpXdl9fkXXsCNrGd2e2rCGq6RwuLskMZUxdRyI0FaLx5VeCmv7dDzX/4Xv7Av3O0M+VvaelW47XYksv6hlhs68EyroAJYiW+7yAQ/Lu/c9VZs8HGFTitu9+vMQhyyTltjAIL+BXLc1zoBp6Vpgi6I0QzWYTfl1JGzCJffeQcfdr2cw3peuPCUBaPb1YJUn7ILQt8KYf3VX/218pWvuP30EYJ4qnz+8z8BPggV1t7pLS28v/VlHSvMLczHqt2Nm9ejLW7amp19FELv6N4utc64aDH7Q4jsfp2ZOUsP48KFcFUsdyk6znAK04US3R4V4YMf/GD58Ifdfz4duOqL1rY7YyThnYHAnYJOuiaOaRQo65KmLmK5V/4HP/6x2Pdy65afGr9FPfOMDe6Wt1Cob37jmzFNqjC7vuAbU9/61usMRv8w6vnUZz6Fcl4IQxWzFfAsZoHoeY8zwHSWaB54rg2oPNdxIdz85MsDTr36upn0cdldH/3KFZX6ddyNO+UDH3g5VjY1gFWoq0z5O5SW3kSaKxMPUVD9cJfqP4CLpFFRvbXc9vJ1KlBPQVdI4UbnjZQXZjtIQ/nZ9R9/41/y+0CYMmQBJ/P97RkSavwCo299SY+TdaXIF0zd1wssGqn/bOXVyjkS/5f//BeDEXY7P/fzf4HGXoxnvvUhMZz8j+BbIBHqYGA/AC98TrpjdDHmhU+cOMV9X/nf/7//CL/zavnwB19mQPlx6lgI4XYQ6QDKpWeX5G/dugGB64u1P/RDn4ToLyF8p+O5xFXonBePlyKo24HTa3T1f/iHfwizrgQTT585F12lPZfC/yOf/XMI/CT474UAazGd3pOoURftsn3SQKHUEtmDGaSTAylnJ8RVgYozskszxQXX4pQv6IitixcWGB4Ffnb/Dsp9C8i3x/0Un2tIDh6tw57Cwa30NmgdxcFBcg44bYc8/PSnf7i8BO0GBuu5IBqvtOzWOTQ8hmtQype+/BUs8bdCKONTJRi0MdrqmOciveboGL1Cb920duP67ajnxIlj5Qs/8XnqQjF33CZdp3zt9apsVaMmnazPmR9nnzze7vM/+RO4ii+UPXByIA4ZYjMYza0Lh7v0Gii+zlscvdbIi9d27Prdf/8v4klmMKRge5W4PlO4w2ddrmeGeF6y842+3CqRs7wrlCJtkNG/+9u/W/7wK1+OBrgN88d//HMBx0ZquSVoBF+1inpTyIVnjyFuaDiavA3Fr12/SRc7WmaOnyq/+q9+pXztj7+KIm+V8TE/+VfwXSewrCpYN93sEv7fJj7lWQZbR2KDls89FRSIQXR9fAeaCoZtcBpRXNe3NqO3cd+3m7F8+0jmuJ/705/+dPnYR38AYdUHdh2tDlL9JIY9i5Y5z7jOWQNp4dW0fNVKGphuW30fMb5xGfcoOKSQ5r20exmY3T39Idy2y0Gaxyt4SI7f9vSzdO6xUWkMnq2iL69Aq+y6V57/4ZhBejsj4uDx3PmzwHYWh4EzFFnfWK0Giju/oFG6erEt0AY87PG0/LcxFBorX1JZWpovV999BxzpVUt1l8bHpgK+s1fPPncp8soXZ6lsv/WbzxkdwwrypBxY75e+/Afl937/98t1eqBf+IX/rHzuCz9Bz38taDHNYNl3KBVuTxlL4W7ehgyY7auh6z/8u38Zd48ltoQblkhqmFHPjrZ7VbjDv4I5cZwY2VPr7W4sJ4O1gN+iW/zFX/zFSNMX/y/++n9expruzAGDR0JYt0L22BWBkZGetOSpT1rFWfx3jByw8MHGJsrld98u//qXf6UszM8Fw/WZxUHLkfuo7cK1vOKiQOl7ircK5jSgwrYKg32uQCiMCpd1aqFjwYj47Tffiudnz5yPAaDM0BL7rUYXsjxsKI4YlhNaE3VW+kEXj//1KoXdh+OJXYpDZOU6OjqCv7keRz/4Xqn8c/rOM8ELCmMPrtG4e48BNBYsZmG26zFyfqtRt2gbYVQhPQ7Ydx59s8fDQmFIvAPqVl238FpHnI1Ofj/t57hkAGV3X7oWfc0XvBk4Dg6MlhV6nD6UYwFl0Z3RGtvu+blH5S7jKV/zW2zegPJMPwf7T198qhxjgH/qxMkyuzAbr+B5ZqTtt1PXi1WePDPSnZZ9KK09mwbH+t+9fLk8nJuPVdIpXCMHzLpnR31BJHxu6IarFp/fVjpRGOkokZKeee36jX/3f4VUa2tTqA0iAIlAiO4KY6JrYFenpdG6KQT1hFYsNRCqYFZfJ37DYINfHvulX/ql8sYbb4Sw/K2/9bfw52YsABLkFbg1cW/9Xg2BMEEcAg+6U08bVbkcVPlJNw+N+Xe//ut0Z78VvvLf/Jt/M4gvbjlvXC1jxS/gN7EGXQgHRGgMwXI+izR6CX8LI9IhrJZQRtiOcK0gaH0Lm3wyDbB5YlfQBBpoEVfxUX1TXaGzt4vz68BLzDySTqUbQkBVSrt8YTtA09/tom57T4VrCffPk65UWOv1WA3301smBqQBF/yjHumrkvEc3LVzsXfDernq/kR+nlleWLZbPJQb2+mbOR6jJov86JM0VQDlSLWiwq/8sr2qr+0/uHriF8YJIxBn4LiajWD6PN7ZVEYAXnlULbvGSRfUtE1kK3YNQoOjuHHS0vcDhO3ZNhoo5dR2ACnapVzVly+gyc/9/J9/Nc7TpnHuLXBp1GXUsNQgkkfYxmxJWNXAoxKNf+4bcdDj9JZnymmNzasF9yqT3J+g5XW/wvnzFyhPQzVPBOdQBRn4AM9BRxCd39LN00Y3ySMs6zG6S84BnS3yi2rOZR+dOYr7caGMY6WHGA/YwA1fNiCP8ANmEyVCLClDKL8fnoJf69UN4yc4urdC2A5yxLK+pePcO24NQqHVd7DrtJv4WY6/1tbA8jDHepaKqVEP7Qtm8tx7hUbmOfsgY11O97n71/tQVDIGLdd47uqi343xxQbpJL9iWdtG+lcBgq6x5N/Al5dec55bARJv6/IravZQFveZR1DEIfXkqUfJOegfjo1TS/RaKp0+tL1r7MFRiQyUqaoaP2sAXtIUUBUvcK6yodjbLmULw6I80A7zOqslneOIO4o7S6abqFKJp6cSSOMllN3FuXq2zEEIBSaqqF3/+B//z8GNehJRDQIVIV0Sai0MhVBwuzCFG41AA9XUAQZofq1LTTLdIGHSyU+ierXrsnvW6sk8823bCKxmzG0Do55CRJ0KOEFFsedQpPRhbbAMljGeO6LF81Nvq8tL8VvLYvC3dXivdkvkdhQfn0eewbqRxxDMIHjvb4VA4grPOi1nDybumSe6SU0bwfsUnphFIljGsomf7poWOnxb8ju/H24ebfbeFVbzyQ1PeoUs0Agl0eKBiwM/nysLMV5AAaOnIRqsXzghcOCY6abVKG61nREaWmuFVTB7TuFLe4+K7u52pdevHdf96843OwiusyvQDuOXx4DY1gj746ealjRwmlScxFs8vErPVDbL2BOEe+dvoq8YKvj2zHHiK1XoMSirNLVa76Y5lrH9Buvs+te//H/UgzC9UWIz4EPukDk0TGkH3CoDDpHzKDA32liJ3YxpRkMbuN1wCoajeZ8p0Fpep7E8INPs0QtYP/XFaNiGcR/CLHe578FS2+jNtXyTGj8zfFd6hwGsK26Ex0QM9g/BCEb04O+HgkzX7qavQGpc80BO6/bqAEf8ol4EwmsKipYkGEkbnQkxPYQG5mg347dwYLjdbVQBDbR+ntDky7lx5BeWbwElp+oyjlvlabfBBI2Dg3PqcgCmAfBryXOLS7H70YUgv0hhu6EOZdywVIUrDsEBRhWayj/haAHFS4HMZ1FXCNWBcivc0tFX0aJ9jRIqWJ5Xs7W1F/POQKAsbRc2Bkn+GzytV+Fu12FMAZdWPlMGkr4Qjt91V2E7VHpX+QkPAP4bhWNbbO8gdPG0AQ8XWsdIiGeMfWwLwXpSUbp+/Vfr0Q78DuudIaahSPTbLw4wLKvPKRDPyghktagiLGMD6UpYQxAKxLRQdivOJISWke5ARj2yq5dRip8MtvqAJ8Lkk6Ce16xu8ausrK+V9ZXq++lzW6cHATg/7EBqc2cTn3QUK4eG809fbxtLHx9RlQEKMf88B9preH8KsvKInyfuwgxhJXivQNkOeyAHlLahLohUZRigXPQ+0EB8a88jAWwVCq7bAv4aAl0Ue7qRsWF6G33aut3X7t6DLR3gjg2PhG/t8Qr9uHK6JxoXD+cRL79YbH59boPbjcVFPA3iL8xtFDINS9BS+tKex/ijwICX45j6EaXaE1uGxoWAwRGMXne4T1zwyXWVoBzwPQcy+AN+Wa9XYwZxNT3rtc5QEumGW5hlJJltcCBtXqVCujuPHd0UoZdLP+XivBoHxuDkvnuNnu01WDZp0fUb//YXwUSmiBDAsvEgrFuyATLx6RCE49HcQ667ZWpqIogCZsFMV/dsj0VT87KxViZhJjzOAAth/kBmEwFSyEA8uiktadPI/fJc0/cDUvh+zl+rMHbloQxddsnb4dOHH4gQuIxb91+7KKGgylitgpBlRGW2+YORTdC4q2TWJd5B5GCGZbrK7PxcuBUO6MTBkVcfcIVj+4Wb5Qy2QcHzXuJrYSznYM1NT85XH505Xv1YFNQ8fsrOOvzmj+197fXvlAtPPc04YjS+ee8hk2HZIZT5bWNYPOrThRIRBSK2RfA7rxKRJlR+cQ1lhD/CWF5ZioGqRsNjzgJ/ywFzYGCkLC4txSfRnUjwvJZdp1CbAWg/PaX5qoBLBzExpXLS9ltPBn+HEANf4bat3sfhodaLHHiNwSbxwcOH5Y++9sfxquHF82fL6mI9Y3EYt9QVzSofjyuUv6sswRhdAhtLyn6jDzIQyCNjRFuBiryBsD4oDr1dKoz1al7fzvAKGUG6O7o831ixy3NUrrXUtdFakLFOfRHVTMuYpnbrJsUeZb9iRdTHd7nb6Kmfqp/PtWL6YwqIRBpjkOkUo123eJov3J5DrjHbwRWkEGwivy0mHjETYQQv52md1qpn5CE85JEJ8sN5ftuZx/Jm9N59EB6e4+GRCqan2C76itmN6wj4NwKucKR59Gb0Ai6K+M7l7//+78cMlbTQqmMuwU+yVz6F72lZhQTBX1yYKyuLC3WhhbaoAOEuySv5QoxZEWLlA24h7XR6MN+qkubVPahKKl4pD95nUGjr+AmFkm60U1gaSVGtV5VK2fCZptJZlqSXLmilaT19tt7LV2VBRVH4aUj55p98rVx+5y3K51z+Xgi2coJ9Dx7aVvmd0XtoYyPU9mSWAk1skFNYpBHS7V9/hMbaKCszj+XAK4ji8xprUDNlshZiEOFUS6PRRBkeQsWtE/KBLES0rppmg/nLvd277o1ugbCqgtWrhJYIpue0nvPG5o83tcFPIoTCcvU+znRurEoyLpZ3xS+aUd0T0z2C2Xrt5qOOaL/M0vpX5mebhZUwjeaXLM5FC1vXzt7Cuff33nk33mLfhlEKtoNbg1tOv/nNb8aLwG44s5fKtltWQRe2Si/dpJNCHmeI06b6FQKVQRxpV/AJI0Fs31d+VcV1Iaa2A7onzRr8/W3wtAGVIqb1uFeJDgQqhateFdYU2IzKklfTrVkD4+f3VCr5Zv0UjWcaQ4+y8FSxVz796Xgxw9cKNTbKZigmV9sMurVtGljaHIptG//GX/1LrwbqNozKPC00xIw//CQvjAchpwuXl5aDoTEVReHQGq7xm3yxUMFVwvqUm/jtAMSU2DshPAQxKhHJWnnc+zPKmc7FKbjAw3Rw0M/zTRTrlwhabctWi6v2UosFrZcnj0Xyew2LTYzflDHmb2mwy+g95knBoW5gsnaf49/iVjkVqYAFw4Vle6wTPKIO/ohH/CZqBFQaBcWvvjm7ofuiK2Ud165fjyV+d845teX2YRcyLr93pfzYj/14OXrsGO3Ur6/7m+29rN8zSWK8AHxhy0ynKHVrnML0HiRpG/iJk+iCI7JX77nK6ThGGPwMGja/8hstRlgsL9WE7+m9TlO6Sc522waP9rCNQUdpkHQnTb4HP3i2n6eJ5ou8yIGLea7OmtceJnhBfs8xXImzwbtx3abL6VMnQza7aLPCrILYU4cShzwJW5jS3t/gIOIZ26HqppoEEJFRMAVgYZGOdMpA9M6yj91bMUFFiNC+Fx6WO/ITvSZMAzgG0WpaY9WbEHiAo0z0dwhbExJOO/+T7rNcPtOaCdN7rZbXtiXOkHXaffq8M2Z+f2vxVWzzK6BGV1A9MuHH/tyPxhzuN1/7k3jx4A/+4PeDwT/8iR8snqaa1hZgj9WvoMZYBVpp9RWCoAW/TYuejaiyeDU9YWkMfK7fXEOF1Q5hBMC37aIYw+oCzB4j0iibMYXKWH9X6+q15jm4gkDE+ryWDVuFfHhvW1RgLbvujFsszF97BQWXMrTJK0XJo5Gy/a37Tma0Q7tx9RkFbVBzb7kMCmvGEOAGeStSWL3m73pv2VZ58u7X76AiBhaQUFAkJ37GxCtDEtRo5s77TMvfT0oLrQdsgo72NbgfZDuofz82Ll0bx4xuGEp4mSfdHf1Hr+658W0ll65ffPHF2DstXIXeq4Jcez39V+AYpSOwAj+ep3D4O2nfGS3fmVaFVMFQKORBiw+EbEennEQUXkOfjFXITBMPYYpbTaf1cd++arErk8nXpNtW2+K4LL4iYTNjYoA8tlF6NhX6O3rxpo78Xe87Qhv5luwGEww1vTby+wmd+YSTsA4NzssdEp5Ur/fteFh40jPTDoOZOOoj5+/E2WtbsHURqh+MK9DkN2SdWu28tycwr3PPXpcXm517ujpoSMxWNH69eergqeL3mGBFWiOEGJKwWOLIbaQp+IR2epTHWscgLZ4rKOTQ/DUh4T8eDuq1XP7ujJ1hP83Km2vgkuxt0tv0Ms2ruBocE0lTgwJvMH/CDvyb8oaA34pPFG4rMGplol50PHSjeW4Q+H5QKA8RzMxfuz2R1vrbrVl5G7HaCIOIVV/88XAAq8Y2w9uh3cD2s8zbLpPXzCtdXagxBPEwIRF5XoO/FWLxrWk+S0InTSos8XPgOlDnpnlmevjMCLLC62/3T7hq6RhC/9cNX1pv3ZeEk23dF5YM4g0anVFzKd4uUNl/x4JVxFaeWlyuAtZIOteMBnHONtm+dluN2t+MbpWIj7MCL+owHTBGoWWMSpsY2zCU+CYGDAoLe1+wA94BXTX0VuDahNesN2PiU0s0od2wJOg2ViRnB/IZWOw3+iDtILTvn/S8MxpskCHTbJQh09vB5+KVIWH8WYJl2nXaRmFm3Beo5nnGDJk/aZQw2nm1PplHesmwhK1gW/+Ro1MxWIsBI0Kvr7nKAM5ZD7Grg9ZKhyfRIqOhs01eTUue+ds08Xg8ZNuq5Ux4Xh+DFdJ6UF/s59h18N20PcRKQWvKBjpVCaPupgl5n3TRYASO/HYVOxYPyWQeYwgt95aLLR5E1yY6Q+ZnQFkbmoga8j7TvGbDDBaM50DOfJ1Mbec3ZHoQxoEOz1Mg2jHzxvNtYVCHLYheoeqi9Rsy/36v0cT9/H9KtDfar6sRuIzuCtzaNE0hQMlJM/rMMq6euVFMK2/eFOA2HPM5FerKpquAPpOJlZGVqW71NK/3sePOXo3nroJm+zKvg8Zsu2GfDkQFLISs+e3Whi0XW8gCJq0r+fzF1UjmxzqDfZhN3V7jd3OtC1Y1RjsB7FyVgucVUsW1evHQGYFtDC1Rga95vdpBmr966TWaP/Z6u0gYwu5qaS/5seLwzP027hBVEaieIMzDI9AOC40AeLXbINCcaEyGaDTMysZnTKbm74NAhZFWy3qNvAiiS+MZYMtj5RGfSA95Ja0zyIyM7ZAwnhQyvwLXjkF64TXMM81r/k686jy7eQ+EIPPF86Z+hVKXxOi91lklyOf+Tj9bN0VLr0J4H/iAS1izJnIXswQOuLPejIZsV+IbbSEmXvHuYuStcL1mqLsJEcl4TNtQ4ChPgu1MWO6xz98ZcgxQY/2dISYmyVsxDqmK57pCLg62yznIzbbGaieulQIewsxtwAmBr20yy5MCqgBAtbeJJrURt1KzeJVYdqXJcAru5zEawjdvLKP7BGKvQHjYKknV5tBwsBJ5J7DqXLgCsw0OVCaBe3ZDeaN+V0ebPO4hcW5UnCVACIELABIpVBDc+J0x04zC7cyjdQB44F6tUTMrATOrXpM7hDrEfp/wDsycEo12A9eQNMuQdKlRmlarVDdpVYZJl/S9rcdn6coIz7LpvqgYscoLHYJe1k2oc8oKPmQRV575MoDf9/GqVDRyE79lW8xGyQM4oBUlRVByP4TZWRRnYIpv+bhgEpJZ22moW2WdzeKZMx3kdf7Za3DZe8ogm0AEXwbNnlJl1DAI2p7IVVafi5xXsAHmZshirMCSzx5cKZY2tlnayytxUgGrDD8e6+or4YABj0dDMsxrMtYk5zvzWebNkPdekwkR00JLWOFJ+CbY2MwHds0VYjkwIq9wZHgVtOaZwgcRstz3EzuDsNttC+aCTINp4MWDpt2ZKhMqI7P8d8EhpvvxpOck1CuC7kJN5jHkVZwrDb0PdhESD4XnAK82fH9btpNmhgrL/KG9wY+4BI0UvKQXAmSxjnbyZ79spZUWviqDzamrn2J7gKe/M5Jt/4pQ8MuytoW0pokh8BqjfVxqTFwjBIAnh1jEyVABdBKC341laoeal9hhESMvcVeN7z5Ibz+Lbq6JCStDyr/B9CBm87szPqY432dshzbDjG3ByNCZJ4O/zXtYHe3YztuOmZY+eE2vytAOCadtqTOYtz5vepzgXY1aN6MnduWzajTq1RiCKQ/kSytknRk7g/Umnvk77zMcVvZJeQ9Lz3th2HZjO3Tm7ww++64Vynq14RK/3ifwzJf37bQM7fv83Y5PCk96lnVUfOq8slfTtEjtcFgdnURo5/Ga8DtDlmvnNxzW9nbsDN/rWTschmeGWv6grZ0wO+8N/pY+4mk4DHY7LUMbljHLGzqfGQ1tOOa33m3cRWPm6Qzt8oZsf4X1eJnOurK+x8vU0L7fF25DuzKDmUzrZGb7vvOZ0dD+3Q7tfIc9N7TT2/kScYXbYL3txuTV0E5PGImrMbvrvG/nyd+GvM8ymT9jtbiPW+R2SFiHRcsflm7M0G4D2HTcH7TzSTFxasfvN7TxMWab2/ft58Ysl9d2+vcb2jh24nsY/tmuznKx/N6uvI1QpnemZex8luGwtCeFw8rlb4NdtkE8Fa5MF/n0afO+M5iWDMmYQt2OnXmMnbh0pmdahnZaO0+Gdlr7Wfu3ofPeNnSmkYsH1v3deLbvLXuYwuV95ntSaJczr23rpFdnfcZ0tYz5PPN0BvP7LOFlyDJt/BN+O2RaxrYyH+qWZEU2JO+f1Khazvvq6/k7Y+f9d8caKozvDu30zrpFvjMcBse0jN+N98HzNvzMZ8h68r4dTOtUkIRn9D4J/b3gtJ+3Q7tMljMp8xvbuGadRoPPk9ltGBk67zO04RsNbdgJK6Mh8z4mXK3fxnZop3XCzuB9J4x2GUPns3Y8ZED53YzujMnQ9AMPg5FpnfftEEvDXo2HPDdknfk8Ee+E+6TyBvPnNWObaBkSXtZnbD/P0E5LGIdF6+isp301usp2OAOr67U/w9QR2nmzfBuOv9s9W7bnTwuZP6+G9u9OOO1nhnyW+TqfG9p15O82zdsh22TohNWG34aV1xDutvXJCrx3ccG5VYnkM4Ob5nOgYDTd2IZhECljwszK20gY8r7dCPNnyDSvbdj+9mpIXDK2g7hnEEZ2l4aEl0Lg1cWWrCsXX0y3Lttn8Orc9D7O30d0P3qca2cZ8TadkFNqbdwDJiHpabo4ePWZOBkSf68OtJ0fzzziJq+yvGntmCHrNGS6adYtn30lThg+y/l2n4lP3rfLta+GLNuZxyAccfSaecR7n66EzJ8y59Xn/s48Bu+N1mc0dGeGbIzR35nBAt4bDVm56Z6ClMA6YxuGoV2x0ftYXPBK9JqxM7QbkaGd/0nlTGvjYOjMa1uyfaZ7nwIuY10691mme/VZ5Ke8vzNmyDo66+oMB2WE2Qg56BozWD550r63XeLiWzQKmkYoDZF5NEwK+58ldOIqfsLz6rPkWzt2hsPSMuSzdnkVpF2H7bQe75PW7Zghf2d+y3biF6YvH7SF2zSDFfg7gXjfTquVipzMEZzPtHxqbUB4LC32YhDr8wNk/N2JXDu0G5bPvLYbneWEk/gmzAydaVnGNpmuJfFey9zeuafgZJm0nNaRoQ0vg7/bsR0SZ+tsh8PyJ76W8ZrL9flMUL7Z4/usddXUcx3r14/jRZPq+O3fP552eEg+qyBpoa3b+oy2PXH4XqHNmwz+znufZ13tvMb2s3ye0dCZvzPsDyiTgIY2EBsm4HZh001LjTNmSFjZ+CRG1pMh79vP2jHDYWntkHV7NU+7boUg6zcknKyzHbJ8G2cFPduX6QbbnjAyb8JuR0M+zzwZDstbDUF9ZrBe65IHKWAVVuJYr/LBTVfpKnmvUJrf8HgdNRyWZjAty+W1jX/ilM8ytGEl7IxZtjMIQ175zN/iLWxDljusrnZIfDpjpAtcIJ2ZsiLTjd5nbOfJBiQyKVgZE342wNgO7fKd90bLZvkMCUccMv2wMu26D8tnEIZ5xFWY6XrojvjxKg/BzO5eAbOcSmM0LevK2Bna9WWevG8/b4dsX0YFte1iJA+EJd7Zq6iM4qs7ZR6ftcNhdWVop+dvr20eGpLvGb9XyPoOa3e2rZ3WfnbYNUM7v/hkTJgZYp7bYGIi7jWDjTOPadlFtZ8nwHbMYOVPalhe2+nt8L3Ktutp58nQmcfQhtEOlrU92Sbz2GajaWkxTVeI2m1PmBkzrTN05mvnwWxU+Dn+MK0D72xLxipY9bfPVTRfdvDNer+AoHCb3km7DIeldYbMk/JgXZmewm5shyyT8XulGYSZ9Ex4+axdZ4Y2DEP7eRt2xn1OmTGjwYftRmRD2s8jzY0sboSSSU3M3YCxMYpnMs7NWu1rlsuQcNvw2zHT2iHzZvC+Mxo64bTTbUMy0N8p2CqyB9J7rIK/fZYW3Lxe2/ASZl4z5LMnpbeZ2JkvaZ58yHrb+e1pEj/xcR94uidta99uf4ZM+9PSsz7rEJfEp7NcZ8jnbVgZDitrPeJtzNCmh6Hz/jDYmQdIdC0MQiBdbFqKjYfQ1FOhvO6R5o7DZHrsPgSWZBeom/Yz0tzIf1j0WebJfLvKdxfC39QtLrnRPDbcR76KmyHKmA+lCBjeuJ3MwWwrCu/7jbXd3XFakxvve/qc+vPY4Eokz/lzABwflW2EK+gCfjGI9lUu8W5iHF7Ziu7bPSzdGPuiKa9BsB3WaduDDsCPbbI8396thiaYxn0Vslp/bPYn3RcnQLCMjo+XfoTbQyxN81ln9AzIvEb7kx6A38/X1L/BILWeAlwFW1zcrusJsSpWljO0r1GeqzgbI42Y/N+XARpNS8ioKALXaPuBs4284TBXoAREv8KRbsC0jMG0vEY6tPTaHe+wEQUiodyn60ln69s7ZVVfrgtXxBNVaZzRBvvReY8pc0+2B1UatxR4kQK5HSo1+nsbgu8gEMYtKtyg0X510usGFa7AhHXq9UjLTWAIB++X8sCB6d4rIGubEnkHVPvKDm0KhYPJ7trdAo92NC3T18m4Sd4dBGEXprTjHrDwO8oWSrLbjUCDv+2POrv9tImb4usxvyqSQiiTZRyZcQXWyjZX8dxNfMlnmvelp3//95770Ll6H/SFhqsbvi0DXYEXbSaqYNYv/aRnMJfr2sZmWfXDVFiELuB6UCYyR7mesgIBt3YZdA6MUY/ngPdB94GyBqE2Sx+07o3o762ufug3AD8Gaf9g1KFBUNk8F9IPDGw2cMW5p9ejohmgxlHU/cUzGuMzgLTT8wu1L359QXx8W0b8wxj5m6v3/o57nxHTsCg3wWfqsc3Be3BYgzbiYxkVaNM338FTpfJo7ej9C+Xgq/SpddZ6PBXYa7yJI3KVgMYq6LVrqO5FnXYCzV4HNfULsXWGF6bCFN/e8B6cIKqvXqHhzb2w1XTT8174rsqZvqFFANNNRv2es7zOvcfl+tvT/9NahTBRn0RU4339K2ZCJBC4yZSMCr1KF9aIRvq5kW4Ib9l8XSleWeK3Ubz2g8/ALdrfK6HqrIP12y4tpc9UcC34yPBYpCXdDovR/iYGDWRGK0a6FpY6ZLiWWdgKS5yfTYO2sWAq9eCA37OE3k1+f4uXMBKedRghOfBI8zfX/O3hPhqFLQ2DvJJm4tXUb3vC6gE7aW975b+9iHS3V4BYIR/2YmHRrYe80SNxVVHzPuSBe6/eh8xxld6V5vWav63X315dS4lBvnWJIVfxUNClTShPwztDKE+25R//b3+P37YOdSC4pC7CIaRcRdqVNT90ZGWevO8+YKqASHXGQGJJAFlH7oDh1Xx5rUSTIQgV+azDvcYVURoKN8TDN3G8N5/MEg8ZKxxnAzxXzuceQeaZFtEQ8Sfk77w/LOQz2xJEbIK2xBAi0hBX7ddFsccwh4M2z6eOsuIJPauCH8BJ+CkcCoOhnceQ+RRcn2W7PHQm8lK/QtCDtQwXERSEZf3SzfO0zS8chUtXxXLhk8epVgiSRCaYbrTGzjRfdojDeoJXB8H3FG2gPPBM9PyygqfMyr9BhN05ddMd3CZfUw5C6ZtrnbK0zZWOVBn5E18H7Z532B68q9y2a3m1HiNnz+GRb90oY/8AZcArvrfT0Dnry3oC/j/4+//dni99+vaFwQcC34ay+sg9fUOh1X76zsrjbDcI0UcbJHYgoZ5QXGZ41fqRK66+LhTWkPTMp3XK+/1Rv4TQtHCtCItsV1lZ2wi3yHtPiY1DKHshOF10ljXkACevGfJ5hs5neZ/Cvf92DS2QC/YAdpUKue82qtxhAOhltEfSQB8VfpEXmMDzPk7qMip4pHufVxUi8ydzqrBKmnoP0SjPPWMALbH3nn+oEsh06WDIRafOELQQDFfhpSJIH/npq2mRTlH5ab0ZAh70Vrml+4ZfStupH6rtp37bP4BQiofHMgvb2A6Jk3VYZypg4pM4KVPRO6IACnrC6dWlU6l1jyijS6zi5wGaXqW9PU+GrNMgnK7/83//n0mrxA7LCltpOQSVsXv4eXUgubLqh416g7kKVQq3XzyIfRMi3HEFYJzvl/f5rRLTg5hctzxHkGsIF8Idb+hwLzNlvm6G1n1jfSu+xjWI9fBTIR5ko+V0VS7yE9qNSwJmWubJYLpR2vjM+jVe1hpKSvcHhcLtiXzg4dfEPKfQI4e1dr6DmWClm8IoDK95Hy8Sq+RNel5tq1ddCusP4eahRgGHLCBGF2v3TRBPp/g8ZVZh8Cr94xsxrbZlu+J3c5/C5+8QNJ5YT6ZF+wMGuNpji3tQwrRuDMxqCLinug4P1J67j/xaVGlk+YDBb0MbB0MoVBOzvoNYD99J4UaUw2XxSx4qlJ9ktNw2chSrxhhXDYbCLY3t2XXBzGNIPAL2v/g//iH1gQjAve4zhT8uAdgdOpjzi1YK9fjYSJza6ntyLvn6hYPsYjpDNkbkRdzfjzfQHkK/ujLdPcrVkoCD9ZO3G4XSN15FufzAqYef+2FRz44TTrzzR+F2t+TVe2ndvs98tXeyjsqAwIWf4RlG78Fv84eVsjS+JkLu6at+7HOsoYHWKCrw1TktvbscUcr2fQxEbVSTHhZZ8VKDDAo+9WePESeVEsI3pfIeLJiW3m/HuLDkZ1JkshY8hTuZacg2GUwLpnPVmMQTngs3cltfU9b6g54YDctYf0gDA7RlBs5Ly9UlmxjzM95YTsrYft/9pJUhN9JLOnof9Gz46r3KnOm22fz8ibrqN+QP2h9tAK4K5UdWHeTqd0t33aEdXyCGH6EU0gnNz3aLmzF+e461p2z6pnEcFywjmmABM7o5J1Bs7g02LI6jDTaSLlMQdg9XjIPJcSGM8Ta7GtiKphmDOCAXDSUoWNH4qEsBrEiHEBE8nlefzzrzaIWwdqBk9HcICeXDCQCGbpSxHq9bo2dAG/Ns7IzCtf6oWwGk7iB40KB2n5bxvuKFtcFF8txtSeTb33H2dOs+zuzmPtPzGgaCDMLPELRq2mw0yHzbr/sRLhDpXrXiXsVF+lvXYTFwsd38lkaBQ4NTCDTw4/xu6akV7KjfEH489EzDZPS3+Mc+FX7Xt9A1A/JQYTcqv/Vqz+QRxvU87nomt/Im7+MTNPwWJ5XQNiVdtrHYGxtrj6XJhwzyyxeL/XS2J+h69d7YbdfiB3wklIBEWqGwASJlCF9IwKYBTGJ7TnMQHotvjKN0IQAwaXQ3AoV/PtAXVz9vHAefA5dfcW/lNpCf4YfGOd/SM6yeRFG7fcZfiC5uKfB5BrcDHHEInBVo4chIBDHOnNbqk14Z0lgkcM2r7ZTAxujmJCxGRALrdlh3tJH2Rv2NwAvLuuLrEuDWCTevlqsv6tZr+7n3KroCZ0yLbYj2QwuvlexVmMTPNoew8cDjjLNcxetA8DKa17YEbaQpMEKJm/sYTFq/bfeZ+RtFNgoj730WsgAlpIXp8k0Hxi7eq89qGgoHXIU+7/NqvjgTBTqmxyBNDeKlrAWu5PfeYF3m06AknzTE0rHyQ+FJuktr8nnIt1bQggqW3UcSKWN0fzQyGyuzrMDPS2+uY0EYMSvsNtDzIvyAkLHChplac64+z3MmvI9nDROsNxoDGoELQUKqfNkIu2VxMc36Pb9EItQDyGGglp8YDAOEgz6FzzTvjXa74a/zW8JZVxU+rWYVWmF7DbwI3DKo3Iw81m8ZhV0CU0vgnTF7jDgBVYYJU2a24n7ehnGGqJeYTEpljHpAQOZ6H/QgX0yPkR4Cp3A2MFNZMi1xyJh4BS4QwbYFrWibLk5E6rGt1m3QAB3QolEU6o1eGDjZG0abmvZ5ta6sL/HLGPUTlSn5Za9crXble9ZnXVp6vwsfbSWKm+nSKmZQ9Go0PETblDF2BQooHvJ7/x7Ek+FpnSR6FGoq1bKJoJ9q9tPKnrSvVQ3krYBn1RLX62HpVYObPBkaBVP7fCaRQ1AJfvpagmgBnBKrsQ56xTdjtqWdZrQdxsiDkOcnLYLxTdtr+8WL/DK4ua/PGoVMnJp62rEzdD7fzwP8dNGqmLdoQB7TpZnCZXsrQ7khrdKoljsUNsG8T3pmEAyJ9Ya6958nXg1/DsqTxv0+DYiBF2mWr3mRF8pGW4Qhz1vPMz3vVcKq0LUdwvRZCrkuswplqOXNd8DfgPeEGKWCaOSrdfigg2Ah+CJU8+bVKAK17tqw2nBnEWAKXElLdHg8qCeDRA04ngjVELCNi0LZFmYSiV5rDCVp/f5e0dCuP64d9bfbG+MDGptt3w/2GBRtR9Xe2E4z32ORkHVnsAypxNrudl3JXEPi3Vk+Q9Z/GG4ZDQFDgWrytfFqw35coGqoglgVL6M4tmMIciualnkNIT+2Mer2eSQHne2t3Mrb3491b9E9eWDQzc2oS/zYvRnDz2xMvvdaCgvrI9mYaETTvWfjA3GtMYJtFykS6bbYdSt4+wg01+8OjwtuO2QjszFGYTvX7GKKq2SBIzgfVs93wWvl2f+tkD+erT4nLfNl3ftluDpGyOcZ89mTYmcwTeHzSRqPoHUoZgdSHYHOL0K2MemXsR06627nsZ3tcu0YeHHNEDQxijf0iEmEFuws1/m7bYjkX6YHDGXO3j/gVEUxWI+wHQSnXJnH6CA25dSYod3O/N0dbkJTMKxtNOsggwi1EesEkmn7yDbCluUM2aDOYHrnM8t2RnLywMYjjE2a9ajZUcbHrRgK2Fiidlr73ph1573CFgOZhnAHxKsukgKYi11t/Izm7bzP2Pm8/TvaJC4YDwfdYUCaYD5D0sl4wM4a2vRr//5TQ8vVrLEpDzJZV6bR+ri2ZaDiXgMtiOhc/GExnzttF/P2WlOi7Yt6aHPCTcNq8Bq0Mgu0CVzM3w575G0iuSPmfdCqFnq8cDDcRlhxQwgtjEGLvl9xV3X+6y41BzqDjbYNNLCSHbUhOb9cl2krk58UVDbrSEVRoF0lGx0diS9/yfuKw4HQ5L3X1PDO5/t5IMWTgu0PtpCvHSoc4IVReJzRSTtD+3eGdt4M5qu0rYKT5cStDbczVmV/PBwG+7C0KE+wB6jtPMA3yoCN5WImBv6bTxztVQLXBq4lZKPYm5bXYG3zTKvb09e8J4mDHfjoPzQh8hMNPovn0rXBiwqD9xkDj4jVbTRkuc7oeKUKspatZTV8aEhBMGSh/WCZuEdwY1ECwelyAEBjuutJppl+2NXYhnmYX2fINPPF1wea3sE0uzWtbTvKjHZsp7XztWHXeFB/OyYRDQ2q+6GdJ68ZkxmZpx3b+TKthseFNulzUOZxHJ8UnpQn6dAO8h+OcEWZO2QgoyHh5b0Knrv8wjILRevcuroIFOdpO23qAhrpuYsvygDPdoX8qUyETrzzdxsXQ97XBbrvjt3JcG8y1IdaKJBz0aSxgBFBOSq3GxUxjflefaawxlTdRvWzFCFDFehDrpQPDW1cjoD7WLSra4gJfEPAXz9Y0Mjgb4nU1vIUrrx2xtyXUH3eg3rjGYT2muOHNgyVupav5fyd13ZsP2vH9rP8neYuaZ8heMNjW5/lrd9r9Kret0KWzbydsR1kQ7uuzuc+a/M+00IsvbbqymsbRifsQ2NkgQZt/u/rd61XHNox8bEHzZB1tfHCciPA4MNfrgioAgXTFE6jxHeJ3PnEXDRJB19EdFE6o3ocuowlLM6ccG2n7Uc0KwQLRdEHTItiHW3Bcfvt5mYdlDjPa7p5HeUHfvwG2ndF0/OZy8ntNKMh6xB2RKcoWwTKIC2ybge14ssN7ajPTc9oaAtE+1k+P/htnto7Zp3tvOIkfgZnDOST6bbflb147ty9+Gh1wwLW+hUEQxu2Am2kRMAJ+sFftxjnM4P5hWGedjD/frnNrYM5deDpBngN4UdCneMOaxz8Ji1kABlp8u/PpHHv5joftGmQPJH/8f4Av/NZ5qtBnJQX82iMmkUcMyrQScBsTBKkPq8x05NxyTzLtpmQ6ZZJYmT5DAGnlZT1ZbQ3CAI2jbK86T1aNgvCxExvxz9r6Czj/Q5EijbBgAyJl26QQSHrDJnHmKF9336esbpxMhVBhA8HIWl4YGzadFAuxPFgtqHintHQmZ6hnQ/uHPxueJXftnEf/j6eDb9zOtQFl1CeRqHMn1dxs4x5896Q6XkfZZv6DV4jf0edGWumevW5wfTM3xmf+B3KzGDI9CjQAPOalsHnCaMdMv2wZ+2QdWV9GSyTjcry3rdjprfhJ5zDrp1pBn9nd9cZOuszX+bthNuOBnE67Fk7dsKxTLtNGdvGw2Ca921Ymd4ObRjt2H6Wv590FXabBoZM8/lh0ZB5M7Tx7AxZJkPmFUaWacPO0JmvfQ3hTsJ1FnwSck+KWbmwEl5eMz4ptPO0YSpIbdhGg2nthmf+ztB+nqEzLQhBbAttpmV6Z8xnbXwyfj/hsLwJK0P7eeZv06AzdOaR9u2Q6e2Y6Vm2M2YefxvaZfNZZ1qmG9qwpFf7vjPuh33T/jjstlxlHe1rwsh6vutQnnY0PFZpE9rPDYmcMbvQRORJIcsnLGPiYEjh6QyJT5bxPhvzpJDPvLZ/HxYyj7ETbvuZIXHN62Eh8TR20rjzeTs9Q+LhnH7SI/N4n7/beBmS/p1w21djO48h4Qg762uHdjlju05D+5mhDe+w3xk7Q+JjyOdZtyFhtEM+y3yBfd50PjQcBiCRN7bzZbnMk+kZDZnfkHnzd8LMYJm811q6EiqTD4N1WGjDzuthadaRvZcx8+V9Pm/nyZh5/5/GDPtta8ietMtoyPzeHwYjw2Fphnb+znYYmqpjTCTds17v27hkeoa8F07CPCyfoTM97zPN9u/j03pmPEw5jIas29jdTqzXxwdpGTp/twni72S8oV3ZkzQs4eW1Hb4X3Aw+9z7zZZl2zHzfKxos367L9LzP30+KGdow2/GwZ+3Qvo/2uEB0CL2sy6vP8nmmZey8/35Dwuu8GvbTWjBNy/TD6jus7na+75U3239YjOcdZWn1fqwj1oP4WL+TFaeAZzhIP4jtIFFTEERCgTYaDkOuXT7v83kG0xKubk7Mb2+697weZdYWvPY1y2bofN7+7TVxy2cZOu8N3yutM36/IevP2BkSXiqeIfO168l8GTM8CW6GND6d14wJL2nWGQ5LM7TTE8b3igbr6wyH5RWXzpjPDNmOsNzZoMyQv337Q8FyXte0w3xpf1s+fcJ9wK3fnbDzPst6b+jML0OFa735O5Zzm64yBdzYDgkv0zNP4t4uk1fLdJbL+3bIZ4aE0xk7g3DaNGmHrLednnASV0MnHY2dsJ4UMn+7/YYovwucFsq6HtaVNPbqlJ5016gYhCHt20GYyQ/LCSPT28H7zGts42TsxDHxMC1paBSfxCHLdNYbwt0ZaV5kMLQra8d2eoaD8o//ztC+z9+dcNvRILJB4FYjkyh/Wsg6vB4WD3v2vYLPxSfztn9/rzTjk0JnezvDYeUzr9d89qR8h8HN9DYtE1bCcFEohKehc6ZHGs8SbsLKe0PCyTIZ2nk6QyeM9n3CyrQ2vm382/nlw74UJyK5/JsZatrBPHA+y2hoA22ne81K25V3hvbzRDTDk8qISw4us752aOPw/yRm8HcQrImHPW/HdnhSGwzZ7gydC1sZ8nfmzWtnnYfla8PPkOn7guKCSktoM4QwE2xzO38EynhvfFIwbydMQxvnzGNst1+41p/5sq52nXDlsehINK+Pfc0sK7QhCnMKTzL0MAHP+86QMBMR79u/83mGTPvTnhmeVO9h+Qx53w6Z1i7zpHydz7Id2RZD+2rszPOkmKEzTVfhsXvakvH7CYfl60wTtnQ0dOJrXp9l/YmLuQMPkjNvPm+HzJ+hfd+Z19CZv6044tGWvQzeK6PGxDXLRLnDKjJEAxpA2dC8byOS+TIaBNzO86TQ+bzzXnhtxNtRjU4fMNPyd17bsY1T+7dwsmtrpxsTTuczf2eZvG/ny2dtuBkTRoa8b6e3fycMg3R4Eh/yasjneW2HzrL/v8bOrbeNI4bCsmzFtuImdX9un9s+FCjQokCBPvQXFmhT3y1ZTs93OEdLbZQgBOiZneGQHA7nsvIuN+0oD3boTpPrzqOngfBNmw6faxNI206XhRbZpFyjA2kAum5j4JMz9xwoi1HTsXkZEIU6Ap3nMf6B0M8BZefOB0RGL5+XpTx5+Mx5Jd+vwwfsssBO32nnZb3uSziHXhcec0hZ7Nlp0jb5DqnrGBmMI85i1MbuvshWyAiNf2GbyaTuc+A2szGnLG2TzqGXM16A9Rl6gBlLFjh+cMiPDtEHueWZM+jMuxPTIMq68Vc4di+LclE0GPoOaZOf/eZtycM/+WM4r+ttgx16ea+fXwPpf6/r9XObBUMXXSjr0HmBnUfakR6DlKdtx8gL9rpA5ABpk5RjQsY7jpT+h+4YzHkmDQLUp5/zuuSREbndqb8kW8eSYqhslQi04A+l6i0bM/DzkBKykzDfRI+OUyxMHkjKD/LQ7fiJXSlPmSVFQVL40rb0mPKqcQqk8+jo9tuxCr+IhvYN/dQYj+4Ovr4W5LqX1wmSSuVHH5zRWJLvD+5DybuTUsT6aM+znUrF0i1YtpsGzPSfAI5R5fDZgxWRjuFLv3kclCr0R0X+IGe06/yL5usxOvJoe8ZlPOZu/jxP77GQCCL6si7yHDzPu6MXPGqsQqM/Q9+93uPyWKpmAvERUqDp7pQ62047CRF3TV/EB4D+2XHIl5+Ufy4JaVthYMvYDmnrGaJyOkFP5RC8VeNOCc9G1FWcy8jEZiA0GRweWEiMP6KjUo4TpZzwwtCTVjn1hBauEMN+7loGRjnAxhu/SDHZCEi55C0f0ZPP+3ig3/ZQioFQu+SoLbLEF/l5I8Q0kqMqoyGDIrBcCYWGcx6GxoCkXOMIPAftkLq8aSKE775PAy2fAZvp6Ikl+gpRrEk/+kj/RWD5IP9reNUY8QII1+iDDi8aIwDHcl+bnMhIPmi58B/lhCWuNuqbgycxDjiwZGOLFeOlESSiK2feN9BLc9ESko0Qc/AiCi8BOxMZlpQ2EuKUa9tD/UJe0nqLR3XCvJ2DXv4AgOShA47NBCOgvp1diB3KkcupA9QFXM8AilaOIANLAAT2filDPs5LnoiuDGzAPxvaaGVUnGRvHDqj64pLLSfxAEgGnUMH04uGAVWlH5jfjbPToFOVZfrp9gE2nPSD9unxebHdqA2TSDzgBfOl9KrZzETACOWcSfc/d3owpQf6K5VSrvOAjXb1z4JXxwTHFjghqwlRSCteOMYupD2pHbXtbiB5o8q9w6Dq0BVdsIV3EOipHnqteEFEl9794K86x07XoHuQ8zz42G3nO5THj9UY3Yf8XJOqkZ2t+oAM9FUfRPuisXCgeZVvXnQMUGNl7cwEQIXG7ZGjLPxqoVTfBz8mQMrNf/Au+gp2DzLBoUWmfVH1TCBP7M3GEQ8eCP6kCnwQ+fQbcUb9sZ+JJ75BXG+t6XJGVe5RikFMJ3k7gxC1T8LNcDxSNxZCQ4eZwAQyJ2Unr1UcwcxqnL9WBZzhMM3EwNE0QEIGjXjg2WaQhxzKcDR2YokohxSWfLZSJpCMcjJQVCA8I6MMoVJea1vWmd2Y7V3yrIvK8i4oq4Yjvar87FwDKh4bT8AyPBPKfXa/yzFrgmsQuWCydJRj0m/QDmr6aps+4ATWR3pwtsyvQrYHYyBH45MgjA30hFhmEbFzjNRB6VXuycd4SO5evvpF6nI7Ng5dTs21J4nyTBAcsz6maw0OzrqU5+0mbMSXFvwBAF3jC6QOKKrVm48AnGqi+EMArOr4hPJ5GK4Woxrz/bgwDrqmvP9netKXMax+0aeOLvvr959FY81tYP6SohylOOr9/aMjixLsnSl3Ksfg/IkvPOv8ixAgCuUa8Ow+AqGhnnfh/HoaDCXRZ/MdW/qr+eOgjw/PNsLF+crGhZ5YfZyLaRejcEsP78gljSzSvLEOeBJaJs0YasmClMmgK5z0cVuTi4GmnaOlctMhO/BG0EorOP94KJ6jr0MGSBzGQxh6CkhZuYu+dGS/IldfGzhx//keD+3ot6Q7BiMhpIHluKfo0O1PmwDlQQD5OBey+Rd7YoIw2ZkU8lNHWmUBfHrmlbKlY4nQ7zfK18cDKlZNjeN0/u2QcgDZ0MYGHnMtNtiQOkfYglZ28T0ZC49o/PnBs+VirUnysnvSkaPGnVHr9gyQP/nlx+/FM8YYDqEmPhurfHV+6ej5b1Y686hmt9lqS1ZjK/kiHWp7AgO5RgCTYuJfQDllxuEIfv+OjiJd5bsXOQb6aAXl/MWXHagnJp0Dz4uegdk+V3n6RVtkhz8znjTAwLjjNPCNZOnieCTDyNYPpxNfJrn8WDTSkcFnR1K/7dyi2zH5Bs/Yr/IpOwRuyiqtOoeJUJ6gkQXFI859e/+kMcAB631J4nqc6SyMc6M3xyV4dlnpe+93L4MWRDbvZSLTzi2nKlsy0uXc/g6RzsDcxGMf1nuNzj6EMTQ1HScnrnEsmeSDQPzE8sd1vXcrnWRH2rOIsfpyFHvSvQbv7rJj4dyXWu1x7lOJhDb3del/7/PJH7/+4CvmgGEYu1Y1vmyw8fbH91gcslYzecX0lVLM3HM5vwOAD6MBEcA1OL/udBjYxmE1FGQF+/iqmas8M5cz2N3dgzv9dn3hF2L9grH4MCik/U1o+EZmz1v2zLl9tKDpMLpXb9XFudk6WbXYvfD8q/VbR1fd/5Ii3iW/nASAdaV1rDiEqf9AxRePc5cdDRzZVO6tXW34sgUvvq4vLxbr8wsVclTQYgNB45n+BnHAfg1EX2x2KcfB5naurpfsioP7A1tK724fpMfOweeZd6fixa6Ac2O/ODAOBx9kZZHhOryjg+nJ8CKv8p5OoqE9yMrNEXC7Ubl2jvuxcr9fX2kMNeGG/X2GL057eft+/vnbT1q8ED4V4tSciWB6c/e4uHu4l1GvFuu3F4tTJrA6CTvacIA/mI1SFLDCrUNg6lPOzsC127MaCuBJpxYfOe9yhmRr3iz++3DrVfjb93xkSQTsGmrfQ5vNocpKNyB0ofUvNqPLflubCcO1+u8bTdGRcsZFPnp+d33tLysQBJPjPDtZ52sbmgkwyQZKrpaRCBXEHiwuOI9twfYxzo5bJp/obm5ufWP1/t03i6vLtY5tOibgEk1E55t8yZzGIBC5XiWlL+7FyszNg+8VOJPLwXFudPr7n3/d/lryWeTk2SrXmKGn+OCQ4QlGFvyB6DFPWbXdptkKPmjEsUQaygd2iw83N9LlZHF99U47l2jQU3rxSRkAeVxHLjyXCAejXIj0xynRo1JOmjx4ru3KHwES4ng59INmLtp0okOX4Ttp8g0YW295bMPNaGlno46ZG51soJms6HkMS35NKFbPeb2PKTLxVkcgBh4ZBexYuqHePHlVTn+jJwNQukyTGew0SSedy9bV5/qnFccef5ZE/VyN8YG2HLrKEzwfQOeA6UTPuKY/gVyXHWtCG+TYe1rlmZ+w5rMvU5vJXrSN/r0vIJB+B2g/pymexWvS51C/lJHGJ8Dip/EZN7iUQQPAf7lcLv4HoceCdVPmqzAAAAAASUVORK5CYII="/>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AutoShape 19" descr="data:image/png;base64,iVBORw0KGgoAAAANSUhEUgAAANMAAADSCAYAAADQW/V8AAAAAXNSR0IArs4c6QAAAARnQU1BAACxjwv8YQUAAAAJcEhZcwAADsMAAA7DAcdvqGQAAP+lSURBVHhelP3XsyfJlR94RubNzJtaVmZVZukqFFDQsgA0RAHdaLDZbd3kdA9nOTRb2tqszb/AGXJmzabG9nX3Zfmw2obPXOqxMZLDboJoAdENLUtrkZVaa7Hfz/E490YmCuSuZ/qNCA8Xx492Ef7b8H985r+/ffny5Wl1dXW6ffv2dPPmzUm4evXqtLKyMm3atGm6du3adP369Um+ixcvTnv27JmuXLky3bhxY7q9YcN0+PDh6cMf/vD0wx/+cLo13a5y6hE//vGPT0ePHp2Ov3tseuSRR6YLFy5Mr7322vTAkSPV3o1bG6q926L2b9+abt26Nd1MimdwqMf9hrS1acPGaePGjWuwrWzZXPk3JE36xYuX63nrjp2Vf8Otm9PWrVun27duVPpK6t+8eXP1Qx3T7Y2V71ba0J/t27dWP1cClja3pKy+70h93l+/eWPatm3bdP3GrenqjetV/ur1a9OlCxennTt3Tju2rVb+zZs2jn6lXvWPpyn4mfubuivmTb3fMJ5X5n66B+/GjSuFm2naNN1M0Q3T5uDs5nT56rXpxrWr087tO6aVqjx4u32jcm7cOEp4hiP1dD9T7UzjgS/3mwLrStKvpx+3b9+ctmzZMq1s3pIap+nylevT1u3bpktXbhRerl69XPRfCbxbNq/kmnpnmhXMKaOdDUkX4Et9Aj7Snvfyw9Om9A+MN24OmFe3bS+40vPiSW3itS1bNhXeQ9CBp2AFPYqGCRs2jGs6Xe9vz/Bshr+Ca8CjbUH78LMSjK5sWZmuXgvkmzYHli3p89WqO0gL1m9PZ04fn3Zs3z5tX90ybVndXHQ+dOhQwYXv/+qv/mo6ceLEtPKbX/nyMwO5I6hEQxptpsV4zdDeuddR4Waev/SlL02nTp2a3nrrrSBldBCC5NHou+++O4BJfOGFFyrtehAr34aN6wSuNlJfGp82r0RQUgcYML9YRM4zODo/4WuBwyCDqEHQ5k3Vh80rm0PEq9O1K9em1a1bpkvnL6XOwaylEK6Pfql7EPhaXbdv2zqImnfrBEu9gQkTXL12PfVtTd7b07U83851wDfqzt+65k+V3TgTsd7MaSMMPMs/ghzznXowa8qWcskb+Lp+4+Z0JcKkzEbvvSFoialq1JcH/KyOAQcGn2Go9sezvIWPwA/GzcGb/mKoM2fPTX/8x38ybd6yddq9Z2/hRRWuOyJgt4P71KLCuU7Vjnob7k2hW8PQtBxtbiwe2ZxYeEPv4oeV4kHto6s6mrHd34qwC5uTVx2D3vhy8KZ+yIdP1B+Zr2fIkN/9GqypMw/ThmjOm9guMFBe16/HSCQdPFcvX5p2795Z+bbgx2gufcDbrSQeeOCB4v+NmLABdg8gzKJhQbpOtXXSgDx9feihh6rSN998s67dwKVLl6Ynn3yyBOz06dNlHd5+++1osg3RpttLywBK/bdiNWjmlU2QDwk6HeSHWFsC/OqmlWlbLJC4Gs1AS5VWnBFK696MZrsewXCN4p6uXbo2Xb14ddq0sqW0zebNq9PWVe3uqPebN0UZpNz27TvTPlxFiwUefSohjeW5lbpWV7emnU1rGvLmjcC5cXMphibKjeRtJlHW1TuxCJnQeXNXESO6bmBFom3rzZzn9ihSZQNF3Rej5H230TS6OzazdOxyQl/lWcIljrbWlZRntKRIX3nllWKec+fOVRv79u0r+sJ/17EMXb+8t8OlVy5dni5fvFT3LFmgrLga67djx47CpWvf4w3ttVVtWPHKdUKW+rSPHrfD/BtiUeAfvK7Vl5SDo2njphETpLHq8LsxPKWN7kPjr8vBgX6BxT249uzfF8HaXelXLl8ND65Ob7zxRrUHJytf/uJvPKOyJo6CgG7Gkk6Y+r6B9qySD0RgIPnkyZMlcLt276o67rvvvjKHr776arkFgaDcvcNJl09b6kUG9Yi0LI1C2XlevhPW8iXP0Ggxyyur0RZh5DA8uDG7POADxxCAIJHFibDdiuU8dux43M2LEfQ3p+eee76E/OLFCzMOVoK4CPpMSJZXvZC+Y1cEr4T2esz9llikIbyXr1yOoG4L8eNSRDO6ArlgTSxmrR4EDeLMfNWvxLombeSb380lbkXoaENukGwrUQxX0t61uJjbt2K6aHTWKDyh/BBSIfVEITWdNsYNqnbm0G5YtSk55eQFh76uhEHFm+kPq7QlSgUu9+zZXfjflEZvhTH1r2vt/ni/ZplmPKoT35S1mPM04wtpZsCf2rxDT2Ua9yymdHAOHr1e767FiriCW8BDVX6O6NX4doXPtefCtufRPst0k/DPFhEdr+f+Z7/46fTYI4+GX68Uf+7atSt9ul0CxFOgcO69995p5Ytf+FwJEwCr8XRc1OkWrOpkogYgwDsC8eCDD05H7r9/eumll4q4sKoh46JPfepT009/+tOqixl8+623C5m7ImAChlTnagSiGC75MG4RNPVwPTYFiVC9RrBCwnBHihWUu831ioaJ9rkarSXQIsqCtcveCFIIL+F57bVXI1DHAvfL5esy0e8ePVbp5fsGqZhnR/pCuDAGt046K3e1YB+Mrc7rwdG2WN4VXJ0XiIDoQrulBX9C9aD6Afykgs81aZ2vmEbSnLfo4iH5Nqaf5Z4GTztqfDHKcn8G7YYbpMymKBlgECTPg3FFYVx5AQL8Y9rVmeH16WK0P8u8Z2+0bgRLHdu3suix4smLEat/yqsk9fM8Bn3SryTWmAgtgjuxIEh604U7LqTKAX9VlPf5x5IZc7Egq8mnHjgefUuk8KtsIInri6e47Tdyj9mrzpmvWaJNJZCEeeDzdnDV+IKPFqYbKTPcuM3B8bbp8JF7p10ZM29N37fG5b0RAT54373T+fD54SP3TydOniqFs/KlL3z+GZ2AaLEImqtAmNoqudeAd6WZg/SPfOQj0cpXSphWAixBYqUeffTRIsxzzz1X4yOCdy7+t/d6qKx6dHLJWBCcm4HwRG9KuDxLX0QWwHjm9u0gpxh+QzGZdllERNYOwdo8D5S9+8vvfjfwXC2tcvDgwRI4fWSJWJdz585O77zzTllUQoax9u/fX/VzLTYHB8pcv3YzfY77l7EY1lmNpSJ4Q4hQCi5jVVKu+hBYq7939Wn0fu4v3LtP+jIgsjfSadYrEWxo25Y2N8XfH7gaighzuKqi69FutVX4qqQ8D9wTRu+M9Sp/0jCw/l3LdfOmrVEs6fOW1eIBEJukucVlC0NrodtxLRoKczvlfcyNug7Y5rYSNodGAtyBE5MPvhgTFlzPcscojQRtoiOFpexqXC1CRWgH/OsunqgiBsFY3jNhGf1OPVEkBVpwESQXno1HhXYBb8VIrEaIdoenbqYO/dsR7wvP47OaFEkwL7Dy9Je/UBMQKhe6oUGYWzVWAKQ8xj0C4Fgbpu2555+fLsf8DdMXQoehf+M3fmN69tln6/nIkSPlRm1Po+oFDARj7msZRBMKPWIuAU8I5IE62sU7z8w3Akmv94k1ORCGpkkwETPM0mFsEwllpgNP1EJpMgS5dOli+b0PPfDg9LGPfqys4fHjJ6fdgf9973tfypiwuJ7B9+npzJkzsahH0+9t06H0dXN8/BvlRm6crgc2hLkU/BBaTAl+zDaQjlAh3IxHcHuPdnAsdh8GE8xM6T9azO8IUQX9T9DXa+mbujannyxEYcsYM+WqzZQTqr7FdbTbzwVJpTddwMkdvhlcUhCsxkqs246dO6aTp04P5bTN7Gbc+Z27Mm4wbhpwqbPrqfpTdcGRWDRNdBUpKApJ5NEYxwzlE8ZP/1zhFu+pz9hK/4pPtZWon/DECiVT8GC8lBj6qR9+yoMiVOHXK1F6V4y3IqD4V19Z84EZ4KKcuYMhC4QETbdFqLbv2FZvt8UTMLurW2+++VbSd9ZEjGGMYU4JE4nVMcDqSJn5pLknHJDoXUurxp544olosJs1DgKgMsL73//+ymvWjoWSl9RunctuodVTN5OtQ95DPsbp9j0XMrSFOHMe78QO7srtiRBBws2bLCZkrgTuy+lTzHqwZcKCG2ja94kn3p92TfNenLZFw76b8dPbb78z3X/k8PTJT35yuj9uq74x6Vw+463X33yj+mfMZKZnEyYO4SgF1qqm3lmhwElgMQLhlXazXI5hofQpHRmETOw+6FsJxByKGedQmjSP5Zok97XqZ5RDaLIFk6knONkYC6X9NUuT9sEsb9U/t4sVl/WDCU65Q0K5UsZKuTexsj3al1IhzMrt3LE9fB04WPPgt+nRbbQwNZnam6l3ge+OkDSRtW1LSbnJS5G2V4Q36RL38KqentXzAn4gsmCZGx64GNPr+LcELfVQvuqHF0qTq2dGOP9TxaCd/CZDtEVYVlOOslaeNeLt7IzydUWDHcGJMitf+Pxnn4H0QmghewClMZ3xzgCLWyRIo9k//elPT//rv/t30/nz56d74z8SEEx1zz33TD/+8Y+LyQgTVw8ANEZ3Vif5nZ757Jiu0tPJtkyeb9baEK2FGUsB1b14O5qqhCyRutLelgzGuT4mGVgoV9OZ165dCWLCWLeul7++e9eO6cCB/YW4M6fOTMePnYgFPVxjQAHS7rvv8HTwnkPTydOnyt14+eVXo5l2THv37p+OHY+QYdK03cqlGUubJTRgDsDcIXm5kQK3GDERudJDBDjFVNUXOJA3V4xlFnJM10Zjpl5pyq3GWhauwgK9rqT9wmXdj2cwdNBu/q7diyM/Nhr5hzNAOI05446n7fMXKabNpa0Lp7mv/gQORGnGrfoLBgpxpF0OXfCQ8h0aZxQoRazfaKFfJh7wodkyz9qU31jMv3ZjiaVeVztJ9zz3rNrXkbHMMgSLgh0KZn1aWyyPIu/KPUxp42LjcEMBfGjMhJaUNHdfYNlMehGif/JP/kl4Yl/kY/+0UcPVeMJA9kAmgF11iDC4hxAV0dxcN88AI2zu9+7dW/kxtilzV/m7rq5b0FZrxX5eI0hClQmCPXeasMwn3rhhoXFMq5tO93z9Oj8doxI25jk+/u2eobxR5cApP2Ix06I08LZVNiP51//6Xy8h45f/4he/iHt3s8aBoAajvNwRSsVVIBzHjx+f3nn73XpPgwneYyz9dk/7aq8Jq02CW2OF8KlpfeW5QRvCCII2BX3QR88dG5cdpMkn9Du4EwVpjcdlTIZxnza7vQ71vsKd6e8V1N84Fd1LW8L8nwoteNpd0r2eCU54RJ131+tZ6Lx9r44SzjniX0smmymnchEHLRgG79AC3MoNmqX+1K0sBffww48OJZP0jXc3LizTRMwAEJUaG2Gu119/fU3juNoF8PgT75vefPutIoLxVPmRS2RU5akzCBCkR8QrWsGmEZYxL6KRYpZvs15zupXuuGwbpadO8BGg+FPThlkbJXXEaJQbQYbdDzcJSOCHV9qNRiLsxnbbtq2Wewce1m37jrhtcXRYMkhlhSHWhISJCfmkc4F37d4x8gcOyOYSscbf+MY3Kv67WO9f/vKX0yXaPYSiGaGaRjUeiUoJfBuiiYcArW6Jr56+XQ+O7HK4mbz6ra/cagSEK3iVJjTtCseBbflOO/lbbY5215mxy42AJuvM3XnQ3LVpKAr4g5nv57tD111uVcrWk7zqmJ/l6Xr7KjTvLdvzXG2qN7GfKUn0XUvPfT1vCB9EkbI3vful2gvMYr2rNb4xthIbd4Sj17ykl8CF3nAhP74UL2Uo8fjjj0f48MK1wd8aaeAUuDFbk2UnVYpZWCVMePbs2QFcTKSGyo+MBbN4yw0UCFP5lZF0Zlrotjo24d13++67Y52vkSF2cA8u8Ha57rzyxQhBGO3Ccl2/MbZIye/Kur7x5mulIPRB/7rv3quD1dUvC9CeLULb+cD6QLqgf5C/K+6juvTHe4rGgvVf/MVfTP/m3/yb6dvf/nZZt3PnLgTGMSHD8nRfCZcxoLUrfVGvOrzH5gSpYR/wDYUiNG48i8qI0oRlPsGzOt4rjLoGTazbNXxVb9gzWinKa2bOuUyHbrvbQws0GfDeaRVvRNlRvPJ2rDZDNzToIM1zx+Uz5bwM3gnq6v5V2l35hG6vFn4p9QTb4zYG3i1lpTJO3maMtDOu7bBU6kQTCoEi3LFjVylV8hC3cHR6CWQzpncI2oCrxDjI3roGWgNX4l9ithdffLHS+ZY0tHq8V8/d9VIK3Z6Q1it2qDwBWJ6O8va1Bo25FzAfxmorWQyI6NH426LpN0XTb4nL5F4R1sFEgtVr8B24Z18JGsFTnrIQ1LNjx7Yw8LVp/4G9a8TRNzCYOha4i8Z+3TZXEoKF++9/MGms2pnppZdemb7//R9Of/5n35q+/70fTi+/9GrauhKY4MdUsEVICsAOD/sJ04fclzVOjwpVNGnqs3sDDE2/dRx5Ggza+Ot71zHmGBbaOELaMgp9VZbwem7B7XqErr9s33zFjGIGdAFxXHUjlF+LhIi73PTsKLhKF0oItVdPI2i74Jj5p55zH7VbMTqz4ua0LbpPFeUABZS6Ry97L9FTG9VO7jvql4Bf+52wbeuOPG8JzxjHjTGksSWa6H0J07JDYmsG74oxU7k009zuzc4JDYw0bp0ZPFqcMMnDQqlHWRrYVVhDyFxvt9UdcS8sYeqwTKNsaGvlWZatW+OOBqW9YKc+9auTpSA44HBlMVgI8B44cKDapDj0pyxpyrJoBEvdnrfGnbtw6XyNhzDItesEYeyIwHTue0Nm1/PlL395+upXvzp94AMfKHzYisQislLiz3/+85oRvZwBd7fHQrqn7dStf20pGrbGp74t4xK38i2fXZc4FO7O32XyJ2+Dtxtj/CiUVzTXIVjbWdYldH0dBux35hE6X/OH2PlE8AzFtK5Al3XU/f8PY2oxPapYz8nT9dS7BY7cw6+obbHfK+PeVQQPgULn9sx+7QREpwHMvXfWlghJE1JF3hlvGE9wiTBmMUX8ye07d1SjotBAL0OUVI0Los4qto+/jDVjE+kfW2KW78f0rbEG7d/wNOJrFizaPuitlXHT3MYbBPDo0WNVnoIw+WAwb0f0xYvnUxehHlpMXfpKEOBC33bv2VnCybWDYIFVo3flJVhw1ELGmv/mb35t+u3f/mvT5z73G3GVP5A296WO6xlPPZcx1gs1DQ83+nPmzLnpwuUrEViDXjuYo8nVOVsJfQNH3zdeRUEaQRDvZqx+1i+wgbnGF/N7VsW1Q9Ufq6TcMnS7fT/aXL/vGEpUnMl7R+Ti/Ur+Bb8089YzzVlK8s68m8zGpa4yT4mMYXoBkPBF+parwBqNLqQubmr6vFIFYznDgLwbvIGHCBGBonTBIEprgW8FR9H0vXfpjQoBMGuuPOsKJq8u5flakG7wvCtMd+zd40mSNgamKiJM775ztCYW7j14aHrnrbenrVviiqTzZYLDFA1UESwAMfcCIvmsQqgtRQVwtZx3AzZ5Oi4JrfNyplgKD+ZRt/tGdtUfBIlX4tpB0oXzl6aTJ06nzytlUQV5aRj5wWB2Tn0EzWyaXREshfwEadf2KIrUV7ODaXLLSojAl+g+p6+25qiTywfpLNbDDz84ff3rX5t+//d/f/rQh54sIX3jjdemn/zkJ9Xmvn17pt379hbxmnCE6AZhWhDOsz71e+kWPL0rwZvT4ag4LH1xLWWUPkKTnQ4UkXiz6I4dhkARgJvJBN81BZ9YocdLKVS4noP7O+NiTLOINfuW2Hha0lQ5ZToK3hEE13LVio+GUri7bF+7nmLwOV/zX5WJcuAhcNk2xNUdZdKv9NqnJWOEGthUOSsauIZz96Ner5QZQR0bN61uDbNg7mjFXK+lo5BoULYzhLYjV9X3P/RwpZ88c3YgO8g3u2Q6fNeO7dNbb74+bd8W65Byp0+emnauxuylrdoQbUyDdUtoAMdkQkKAR+AQTqTjNwdK28ViMoN0LoZ9ghGadHbwwUAOZsMwxhkWUznEhL6mkNVJ66UJ7tiFy3HVdow9gZcuXpmuRgjOXbhY3+zsP3BwXnUHz8Zpa8YqQXuNs+DqtdfemP7kT74xfefbfznt2rVneiR42BacXYsVszLvOyAEwBgihWB9omKeS1EEp7bgXLp0IeOdwBn3cMvWzdNXfvPp6XNPfWa658C+uI7vTj/72U8KRrhBnD3B7dYIYAuWfrNIhM4nLPZAmkXVH9uaWHgbYm+nzS3x69GTP28cdiVWEA+PTcEWL+PKZAxpe1SxUeC9nfqDwdynvZQzQzUYKcxYNGplt75M0rQUS/ujqbREVmPrlrQV1JpZDUUKJ7cp4gDj3swlXjIGtqNDvmsW3NNmfUmQsq4YSbvaF8Hl2yJ9DEfpWEXrVGJNECQm47DAaaMsfHDRYx5LFxTjzt27im+3bN5UOzwC0bQlgy1btfRdNRSqybbi2aSbIYQPyuVW+BTbrXzus089Q1sNBG1Jd6OxwqAWE22UHJK/YXrsscfCDJenE3aHhzC2mli5fuThh2sLyssvv1xT5rcD8NkM0LeG4TBUlXaF0Lpi9kqsWN/RwJVYaUMrBMoSXkkW2+xeHu8T660xyxiw28BoUbgsWWAqoiYf5quFuwQuX2m7tP/yy68UIh+Klbh249r0l3/1l9PJ4yfK8pz2XUrKnT59dvqzP//z6Y0330yfT0zbd+2q3R22HIEDQVfjDoI7yCvtDTLCc+LY8bLOxmOsthk+kxYWvk/nyr+2Vww89957qLTesXePxsW8MD32+GPTzl27q7+UhY8fEZLwgEtdPYto29LmeRLhelwOFtC2rPq2hmWMoADPGFK6iReMFiSEdvA5ZhPVQ5nCFMYeU9d5Fya0uA6+wdyDRhQg/FYIAoouCXhIXA9qQYOkSS9cgWcIUgoOIfYv7/XvRuDB/DbYajfdWAvDsox2wFL0DdzaX4vqTejntnAq8gwiV3xTE01RGrUYHhzA1y5fDERRbNtqbDryLoO21dl9XT5vHO7M2MVtk+qFPGNAFesUpkE8YyE7rct9SNQRwWTDq6+9VsAduvfwdDxWaXMQ0esLiDYimaZF9HaUFUK7tVkfV10nRKIAgfIIyw6AayAqwpOsQVW0WIgMuUl1HdPxZtpMh4+P/rgYb7/5RmmTBx44Mr311hvTm7GqZvZ+9rOf1RqRqzEMwcG8n/vc56bf/d3fnT7xiU8UTjArl45QNLLBJBSBcw9uzMDNgy95jSntEGFR5MP8P/rRD6ZXX325yvSSAlhZsG3bV6ftwaW25Efk1flbLt963bh6rcZttCs4tGlC40//9E9rbUt7aOqqLflYttbs6lSmxpsrW8KgxkaEDVNnTOAr28Dfkx5C4x4exMo/R7ano/SaAcSQ1DYlKiZou2jumvoalqo3jMJjWGsvdbUAdD6Rd5SbSvt1ofOrC+3V71m6HRyUG/7F3xQf/Hdf5ZEffHfHDt12X2vRFpIhhqSK7qV5hxEwgEZa8AgaoKRr2OwWd0+g3Xvs8Svh9mjU5wMxYDVFOpASRM1Ib8AE9+WupQPVuUVHdNS2+/HFZRLKDWi/EtGH360cph73t6dz589UPzAh5H35i1+afud3fmf64Ac/WMJjgZYV9t5OBzNx3ul/40k5yMeoDe8S0fLAC+bHvD1ZAA74pZT+5E/+ZPrOd74zvf3Gm9OFs+eqzc9HaH1WcS2Mz+2AQ0KgfNWdvnWfwAfnYHJFC+8oBe0oJ8CTqA6zhD1b2H0ROzSehS7nWb2EixtZPQxNareALVt5VI71E1i7on1o3fjoUPmqH0MwBFf5RbBoE+48j3pHfxsO0Xt99L5jv1umieqRv4Ny0tAG3tBVm/J2G0LD1HB2fXe307BWVCnkNoCe3dNmKvKOdsYANGq5Ekm/duXqtD+SfTwukE8Cjtz/wHT8xMlySfi+3AY7q429RgyggSuoKZmqSOtU2nrk74848hhA1zqMHnmvQymJuDoFGfVtzdw5sInub2Bqz7nnVpgkOH703RqL7d+/d20KGyN/5jOfmr74xd8ot8xZFU9++MlaW9IGhWITLf9Zna1olG+EF1xJoyCuxO2VDjZCR/lczDjA7I9zMiz8qsN7Zwh85jOfidX7WFy+g6mLu00QxyfTfHK957/7HqgGPvHXPXNFbgT312Ohrl4eAviJj318evThR+rMDRbbdzjOifAhYZUPTZRBP1/AOjPDWlcr0rZcQvGCQTqFxpLMoXDLMqorCs1YlWdCSY6xZ8YnadsklWg3h3UlMWxbkZgNfgje0Dr199oTmpQ1wzN5LoZNNLaF/xFYDjyQOhIb/3dHYyQwsbr91TWe6j6ik3zaaMHQfssD2naQTzu/Lm7EKAoo2O4ABsAo0mlAM1rWQiAaE4ilLYOFl158OYAOl0cejNMAaMD9GkBBDlzTXjV2SpDH4FME7NLF804aIq3VOVfVyBgd1plBCGU6uBebAGA2ta8uVofLZGeEctWf5G2tLc0Xl41cjOW9so2bdcKO4L1yygvKuYdjOO1nFo3r+KFYPBbFWJM7B/fqIBS2Py0JCo6atIl10nfwohcrCTZ57D6R34yjKX9BujSCy2Po6Ln71gylPwSzcSBUn4Jq77lvFF1NGMRM1bJE7vGBfLXIXGXWrylW75YBTCWcs7C0ZeirfsvTEXyugjoLphneavc/EgvuRPdC16f/JiIaL/gX7zY+wIJuHX5dfWCQV1rGkbdTmU2WpN64woBz47QzQmQ7Pi2N4JCrMQ3rbO+gPXHiVAbnu6dzFy9NZ86brVqdLl0eX58y6bXLGQCQMFRQdFHHpNG7gcuAmxAl20By3osECaBj4iJlEC6xdkAUfofNooVp8Z52JaqsUhNINL198uTxWNod0wNH7qu0NUTMCMT00mlpiqSRL1y4NJRNu7mdDox1Yo81oLRa7tDGzSFOIsaHeOMtwmSgXRtmk/9GrJ622ytwj5Asrk9Frly5FGM09n6FrWqGy4QA64Re1sZYTgd/7Nmzq66m4NFVuoi+aI22FpadpSFSDBW3+ASepQ4vRHjAKoC7IyGTHsyXpRiHpWB4Wp1Am3UNzglQIJUHDxQ18q5iaNtWpwNhbbqiZrn+4ZP0tPLVFH5eYHRjcfU3fOuBwBHCET2LLZhNLxH9tu8YEzn4evDXEOyqKXk6rQM6dVyGfq42DMJa6xIaEw0ICViAsEoyYhDX1mjyQarA9zQOUUY9mAXTFVOFMToCsC3QAGJoHNFzg9lpnV6dRIQ8dxjlh8assDZWGh2WtxkTvNJobkyhT724LFjcg2DMIp8+CtXnEP5i0i1CqxOuBHlbgDs0fNps+LQttHUgQODypWZ9f5X6WAP55fGdkHoQGh2UF1vQKI/us3yEEv55BSYfnn/++YKb0hO02ZZLG417V1EbrupmHWnoLrNUnvJgvCFY48i33grVdFQvHhDlL+HKVfp7xRK6Yvx13HVYllMfnPaOA2neN26VFT33/R31hYb65Miy7pu8toPpH1wvFWSXdW0YlrHfiXCjTF2pBZoO80sALK3MpUie6UHHGJ08We8VbkYhhE1sn39LN7ZSB8AgHhLaFxdbuyknv2iVP+qm2q36Y1VMeden0xWNwVYLeUWgIEY6AkKu9oR+L2p32YaofYNzsHOrPLtvROgfRNP0xeS5997nHFu3DeECO62Oods9bOSL+qBd5TyrAy60Lw1c9jCyfiwU4UZY+YSuT2BFyn1NWWO+tXUa7aBTaCZrtZX8pvSPxvISxj1x/ersg+R1JbCm7pWT983g4Yc/+EHhAMzGEuDVP31jvdTjg04W8L6M5Vq40FgfrW1RMFxhywc/+enPp3eOHqvriy+9krHS9ens+Vjg0JNraI1GtGC6ZqUS4MYyi3G3sRXrSAh7/x4L5YLm6tR2CRdBHBgpa9izxuU+hkcsxpZXYD1t02rVa9ayNqxuHS4dujetBLiA/6o/cAnNU/IJndezdKF5oMZMKlExARBJaiOPT47RVC6t02kwazPyescakXLvpXGR1OvZVeM0pkEvIiKceh3b1IIHIHlbe7hXd3cO8K5i51Wn94I+SBPd62T3heXUnoCZ9VsedRYiZoQIjThpotBI77Q6sipX6doHh7pM1BAU9yygNuUDA/xo25gGDl5+4eUwRQgSBug2MYT88KMfguclbB19ciLABxyqn5JTTn4wiOoCn/5K9xmJTck2LG8JoynrPbq6gk1dFIn8ZmjxwZ6d42gCllAf1Pf973+/9mR+73vfqzrhwkSVJQb1Kd+wC+BWB5gJS/dbHxvu5bP37kWBoGlX7LLLoHy/F9VRQsy1zLvbqb5hqpj0JX6XQf3v1cYydB6xzs2rG05WOkcD1gk0CZjBrNKFC+fiz94qDZfMdaAk5sA49pjdvBbNf/7CtLppc80UhSMoh4rWRAz0nQFBADG37e2+URqD2FiRKz7/vpJ2ImQhJK1olihNFUKqo0GilfsxAIWEICswEDzRrJP3GDN6pLQc7Rn2r0VoVgCjHDp03/TAAw/VYigkDmQNQVki1H2/J3jw1OnLAH76HpyYx+KsNJ9p7A7+aktP6ql+ph7lfXTIpWIpfRc2PqkfTFPEzzXoDpMPK9eMIXhuZhTkV7d2vSOs2iicpIz3rZyUISTooA5LGgRHe/LKZ9bTNqmtFsI3pk+h1c0IlXjFp/6B2wTJC889O/3ZN//DdOzdd6ZzZ09PX/zC56evPP2l6RMf/+j02KMP1wQInFOyItqisT71PjhbekKw4GVMqICpx1wmN+xuyTCqrE0wXP0bY+XwTq52f5QiSp6oxEpn+Wq7UPhBNH0vGr/pY9G0ysi7nibCmzaWUejr3aF5xLXuVaYjCAKZrU0QnvvWFsQ76fKZfJAuz32H7q3yyiEYhNj0KT+XQBlteE8ITWywWoQKYQgWgJRTHy2pPfVzCzGA+puh5dO5Aj7lhO748h0mAo+6lK+d3nmP2bpP3LlleVFAwLpSMAnddiNutJoQpcE6aEcfvcPU7mnvZlr1qqProaRMx3tngbiOWY7mwRzSLC/ADzg9a1dcwtmwdt0Y1j1hcdV/8HT7QtMMXeWjHLloaCqv9+AT4d441Kcpu2ORTK2jqbp+9KMfTd/59rcrv75KZ431nXA6LhuNH3744WoHfgRtN23bOym3Pelg0Ed1iQ2/9gonee/bKkG+4qd5gkgU6hpBYYnA1a6l+6qPhRJTXr4u03TVVuNKWD73/fJ9h25/I8uDqQDcjSqgARMSTLbnNUFJQSb+RJgTwXfu3D6dPnmiNrbetPUkY61acEybm4Molo7Fu4VRaJKoHb48a+ULV/Uqay3EmoiPsbgeGFV9VuHtp4P4IgSXBGKj3Qhe7NdYt+jO9qxQmmXBfI58Odby1Nlztc/QeWc98JS/JhHS1m3jsMApDMQS3MFkgyG5uTNRkgY/Yj/r17XL4yMxzEFoCVPDJR8moem3pb+2JsHvO8eOT2+99U7eba2+6he4tZkGajbTNWqv0pdBuzfTNzsh7HdTrw24LKVtTdJdr1y8VNZG27wAFsez9gV7F3vXe51Pvjmav2YPx9qWfYiskv1ob77x2vTaqy9P+3bvmT7z6U+njv3p8+m4eM/H1fvL4HVLlNeVmlUtugYPrTxb4cIbnBBaiu5SHYgzXHVp8Mf9RZqeJVxzdeY8LNfwUPLe2Fm9wXHHOlkpad4ZN220q6K8F5Z/KD58swxNq2XotOW75TM6Df6IzCwZA5BdACNABA0iKIB5MYR0s0cOlFTOt0GuENOIuhqEEsRuaBkIWn9iXoNpnZ+vIoRDfGnPtOfZewHSuwPgwYDaXaaLA+FjrOXKmpp4oJU967fyruDruAxVTxAuv3dgMN1e+cCfa5f3Tv7GJasM7ha2Tm/YwGPZQZ46Fi116CsmkHY6QimoWzl1FHvl6l5wVQZ8Apx5bniUkyaf6B48LCP6en/f4UPFvAJ8g08e7wVC5D1hQM+//PZ3in5f+MIXpg994MnpU5/8ZCkGAmNcaisTKym/Kxw3vpd0Fd17t8Sb/MqxjOhKgeqPfjU/NE5NThXfxI2T3rH4JbHxL5pSr2vyc/Pa+2jcCNoRl6HTOoJV7PtOF9a+Z0o/KmpQph3b0tkQljDpcGmLAK9DOqnDiFIbSVPerE/FSD0tbYBuuw/t5p7QjFNtIG0AqR2zNcMxznPqb4GmkczAIMqI4ytHoRHIRTCj5Oy6S85Fi49trBTlHiwFjkRW6sD+g9PXfuvr05e/9JVp774DY2d1smzbMRgGMpthGx+iZzAa9wja7bTOA95mBMwGVgLLesNTES/5lIHH7h+mIUym6C0kv/vu8epfw8BCGTOEKql7MI9019rzGJzaG4FeGE/dxURpr/Ca4B26YTBBmwJBQTvtqtMMJQt4JfCWVYkVtgbFOu2Ot8CinTp+Ynr1pZeLlr/xuc9PDxy5v/prXeszn/5kjZe2pgyBMsHBqquX5S/rvwjaLA/i9oZSzKUEtm6ftm4f9830Ipj1Qb0UuHG6NH2C68aJ/XybYgkpI3yhrHrsxqlxU+7RiHWTv/jOWlbum/bLsHzWRoeCPbF5oEPVA++A1THMqzMyagBA5ULMAANIJwgYpkAQnRzTycNFUher1J3pTvhU2rtqq+of23u4FVwM+YcbNYQtElZwyN/M4dqwEXRuhGO7jMW0YxqZJkNkwi6anj1xahzsAtGYrvvo1NLS9vxnSiARg0YekwrBHCYWcdwT8Bm4tVkhU7iuCGxRWP2sTi90ey6FkwAG+NM+vJl5I3iEw0QE4St39vK1YjIw9hS5gMk7NCG1oZ/dL1HwjCbNePAjqBP9CB4YlCXQ8sjb/eR21ulIs9tpMkH/Dt9/pKKNwMqcP2N98dZ0+NDhWKsvTQfTbxMrLzz/fLXTjKoLDbM08GztDa087LidsG06Hj0dN23IwOLhhWPvHJ1+8Fffm/78z/+81tPAwiPSH6GYuWgzt4d2iWWdbOLNu/F+hHSp+K7KzbRsPL9XAHvD3/ei9kX3Gx0Jy6+sc6nnzBo9ct/hQu6lmHnrUMZVvkS997776jMCe7F27d4dRj0eJjXBYI0mWjqZabUx3hiMMJiAEATwCEv6GyEaYxL9q3zGK4na2pJBYo23quwAWGcxh10B24PoJKaaWzVOQJStxmCBYef2jOMS+e6EszqdOs+cO1uRcJ27cL72jNFgGDmtDyESI1C3g5Mp47aNmzKOucYVNYj2+1UIFgWB0VhG/d6yrSziaixnCmR84bOI1enEsZOxzBkrURKpE7NQHkNxOWPd1qLLNeNnZspBl4TYsVPwf/7M2XgHq+lT6HLzalBztYYMffqOuoyHNmZ8c+b8mbr6naFLVy9F4cY1NesVfJu1tFfQONGzDcabozR37t5b+xtpZ7OxG2Ipdma8igz6ZIaNcqHxT5w6Mz33wkvVzyMPPlCD+BXtpW8UcBAXemwogfrohz463RNPwB7Ily1Mx7pxUC9fulAKELZvBh59KIG/Ej5RPLR1tX6WQqFrPJPg953g5cc//H6N0zA//Jw6eWb6+c9+WUIsUj4Uo+vFCyZRwtjhZzOD6GEPX4AN3EOxF0+kfXxlfE+I0Uf07sZN34j5PiwKN7CYEHJfn8JoszwbvGOnfPhTn/J+ow6FnUcjcJvKSDPNaPOke2mCPJiaRsNMmFR5GqrzBC3F9AD1bim5S80qAGMtzILTEwGjPu7jMPnqxIgdEMXgePnlZsMgP80HLp/O026rPvpKmjyslzHJ8VgsW6DOXbxQg+BrQVTEtqZNe4rWYLV+O2hjBrIbRnn94a+DyWEy0sDGyjgvkMVmnbhT1tFYHHijnORVLglVhjsI1w7rgC/MoXedX1/c92GRaCAWDCk/3o09hdK5Psp5RjtBHvfSi87Jz2VyXwu5eY8BTV2n2rwPcwXEZtBXX3+t6rN7w5S3/hBMQmriaFsY3Of1JoxY2yczhrIu9forr07WsobQRTmlHW2hS9EoUZ8zupsO7N1XkyiWRVimG9evTr/8+S+mN15/dfJDcvD5uac+W65xDzUunjtf9Rqfwqm69R/crOIYb4U10qmB23U3WyBEeHC8GzOpArwI8rrvZwHc2ueSF+z4Iu+1PQvTyKQRFQJw9964cGEyBRsABVz5rb4ytfOYv45JO083vM4Es5DM5d8reNeh83YopM/127vnfq0NF/V6yLWJ5b18GMiXniyWTxtqtjCChcmd1MmqQSipwWj6ImIczyKCwFHXK8DRraQhqLHcsRMnp7ejiX3H9fgT758efPiRNZi379xdVsuYgOXaEqEWV8OEGRUXLiknTKCv2iAkrmBtPHZwL8KR+sF/f7wI1tmnHCzCt/7sz6f/5V/9y+m73/qLsl5m/EQWckMU2qULsc5nTpWrBkfa4nnYA+i5cefqq+DeHExRgBM++j388DAoSnjDOwcPHqi87k2ulPJNXuXw65ihG/2AS1e4JBQjz63aFgU30i0j+AyGoNplT2mpj+tpOt7xAJQu4bSeWfeJLbQVKN0Ia/FRojbgcJ2+A89FW0Y5OBG9k98Yj8tP0bDa0juPcupa+exTn66D+2s6Oy8cFYvZbHvRGUizRmPbiPsD9xysFe97ct0bgXvzrTeiWXfEMg/N4MtP9emQBqTdEdOG4F11qJ4C/MwvdEXn8y4Gp9wxbpn846dbkivIGWdEjILdKddlKEQUHON9batJP6xv+Y0lSPdFpc2VdRxzkCU/Q6CsqJ1idHMa/sWKVj0p+87bR6fvfve7xZjOCRStubz08ouFM5qWUGIKzHb69Jm8T564KufC1L987tnUtzJ9+EMfqbFLmi6t6nhev3Tow8Zgq5SF0L8/JAk+wCY/GhlDsDhgoQTBsnPnrvqspGg8M5idCn7AbM++PdOTH/xwMT34wLk9Qo7O6nc9cfJ47SM0c/vRj340eYa3Mo4JI6gmWRzKaV0sQ4K48ephmQRWrceGGDCELTgGXWL9QlfpfhNLms/G/RTRO++8XcqEUPq1FUE5bbJShICQXo+S2Lt/X+3O6IVZfST0cMCzaN4QYbF5r5gr9zhIHvD43SdwOGTFvfooN89DsQ1lp44+Ko1187zyuc89NX5SJpXVAlcI6/dbH3vs0SLQtmhUv61kRovm2LtvfxHCewC/89Zb0964NS2pPmmu+zQ6iH0nc3dnCuC815UuJ7gAMH8qL/cDbPbrYTpniKsl/FxEdFaEMlU8TdXucgFmEmirAUOeSUj+az/o1QTpyPvAEEJhEnu3fAKP6IXwgkLRW2uCAclVNBU4hPCdd96dzscVORe3o35EIH3zg2oE59VXX8sY8+x0MgLm+stnn6tP/F9/460xQZIypuwff+x9g2ghsHb1DYOBEXwFqzDASf9n5kifCCGct4VzihTmNUivH+hKXQq6/3lcJwN4OHkwjPrwI49VPfqFJsa+PuHWR+enq4Ordij1sRCXL1+ardOgn5k+i7vAomy0Zey8xXgv8J85c7oUw0Ox1ujo03lMWahNuBg3mPIm0Pp//Ni79ZUwOCgBH2xSFsroI6EVvKOc/GidWeJDUe6EiJLdsnVsWm1FWXwy8wE40b95wDtjoRoP1fgosmDgHpwTdOtSZK72/2kYr6QuV4MCfEaY4HDlc5/9TP3YWT0kk6lPPv/9D9xfxKapmFMDLBpmS1wjM08Qa3X82LvHyjJBhPJpo0KdibDGAaMDdU0HujOVljzFzHPeIUJu8hxYqliE6GpNE/v0gKk1KTCEEJN3O/7W9v1FICBLOOTSlrLaLenKc5dbCUcYI7UwYbDKuzYZErN/63odu+xXFDD/wYOHSlsO/Az3x1gI04mYRRvu1bdr1+5STIcO3Tt9+jOfrqPA9u4ZP4ygbUyijy1MYuNnDT23aUXaevxmr10H1nu0a1xRv1ISmhBcFst0NZfr1KnTxbho/Km0jQExjTbbcgklKMkn3Tl/e/fsLgElYAJcwEu4t/rkZ27gGsN7Z4igPjBwE++9976qr3Bb5RPjOlGSLIj2lP9WXFOCff/9R2p8hnbqUw+c+dE5eASn+m5ljHk1Vool9DM3FGELVU2Tp7zYC7W1ITZtCeUlzfyjL/o6LPyZuPsXSjk1Xgae17+alh/tlcdHYF/5zKc/Wb+CUZUnE2k4mIHmPWEQboo9Zq+/8UYhjAaktd49+k602sNp7Nx0JoTSKe+rnjCBhtKFupbAJNBdJRdhUu0U8xZQIx9m4Xc7fEOZ4eYRrVi6IMYPIhPWcYBICxWKjPqrTuXElKKLxZvxb28icOqgYurd6OaAJzfVb0omeeSox/THQTEOmdE/PzHjakZqfCqvb9Zmwgx+wS/wcDf2H7hn2rf/QH15vC1uyiOPPVL43Hdg/3RfGIpGfTzaFsNzYbZGg8Ods8jBcTWwmm3cvDrc0MJA4Mn/0b+CLziL/64HGGNMTgzFQXAxAKYm4OqmFDGjiQ6u+Uc/+pGMPT5ULvvV4JUwYeDhFo0tPTW7lnZOnLBx92R96lF7CiPg6hLgY1vwYjYXfvyMD2VC2/NkpLFgdUx2vB2/IGLMgWTI4RAY92Dl0plSf/WVl4uPPvShD1ZfMK923BvP7tmzt9qXB7ws2JWagt8w7drjG6XQIu0LhhqERz9E+ENj65+Qip98uUPAKQmuo6ENN5lAHT9+Iri0HW0sz8DlwHfqwS94PYTZvGXAsvKpT33imdZGgkYhrV0HyGXmVUQz6QhNx2xfCNEvRYJLE6QBwDlPTRk/pXJHwBCpu31YnelO1nMECaDKBd/JnroC6a1oL0inwSwCQhBUESawtAWsDiYKfZWupmU71VaCPKWlYKXeDX+7jonKMwRCLrdiLhJYTOOObVem3Qna9q0ZL6aeKpuMmBIzYwLM7ZcIpWOWHqsJ2oBTa3LyOZcQHi+lTe/27XO+w5UQqxXS6BPLWYeVJF3fpLe1AK+6lFfGldXjRRDcj33Mp/H3FiwEy4ymnxulYZtp0QAc+gG/P/3pT6o/Z8JcXC7HazVDYei333pzOnZ8LKTaZ6hu7+pAnbRPo5slNPuFr9qNJWQDV1dKUIw/WM6jGSvZ0+cnftTDCoFDXeBCpxYka1LG+mDHq9sjSIQpBYMfaohCzXXmPfXJJ0qrJYvwm+e2LnDAAmpLu9X3M2fWFuRZQLTGH370bWuEGU68W/mNz3/2GZXJoEF+4wee/EBpbL+6diYIt65koAeZvZnxA+9/osZSfUQSbU17QcoQjkFMiBPUJ920c17UfeXL+2J5BChGSTofN65dEsoVOJ+O2OHrp2EgyY9Q5VLrFa6jbshiWdJu7tWl/dwGFm2AByRBsedgs/pc5bgsY+IkYlfwGANJp/mE5Eydo51aF6uaZiGd38EBi0IjY3B5IVnA6GKtX6TPBWkq6QmbPuMObjELWNUzlEWhrNqiZFwLAs8mY3IvGvfVJ/+sv/4HHr+/6wfLbK+RXmcL5h1rpB1pflHPr3+wKsZKJj4orR/96Ifl4mOsG3Hpz547M91/5MEaR9NB9WNx8VL+9M/+dPrBD35QExuo/eGPfKSYDS2txYxZ0kvFpCxU/WJE3umrutEBrk08XI11M+Hgt4+qv4nygLWUThSY/ALc+MVHW9PwqjqNqVl7R4U5Tk0ad08IxurHvOHbWmX9BlNohGe1L11bhFsfueNnz46hjrEfePFzzSamToK1N9E4khdQu8YbOME9wAkYJPAbNaIxHVNZX71fBoB3kL8FaRmk97u73/c70aKjKUoDQ6EIA7lkYYr1y3UtLVHo+yUcy/fvFfStYVnCJnRZwlP+QLHKOsx1SCL8ObAwOLNBtBaQw4yEiJZGHFoUgUTP6mytR8AQydahFiR19iJxwwbO94K104R1eEd/vVefzbcYUZtggh/03REhg195uIK0r3twCCyZPXhcUm1QpCYk1KsNZfykCkuiXrs+9I+lUI9xmTzGIer0GYYfMAALq9T9ApcZULigmJX1DoyCtprW/dwRLLviutql38+COtesdBSHdgTP3W7n9yy6F7WFZuD/+Mc/Xta8+8Yr46mh3QsvPDf94pc/q/Gq8R0TgCtKS7pavbfKbHXcMcJWkC0o2uPks1/an9awdoPb+/QfgAEiXS6GFwAoeLcMyw4s31U6jZ2r4D2k+LQZgpedd8V0LThdppE+qpUGtnUY5Ku8ZqDiWnYAc8GefOq3PsMNiMOauAjKVlvisI6iRUZX5/HFKa9y41TTWJ9Yj7FDI2OaCJr7LXkhPQCXeIIJg7Fz7hEbA9bisD4kH9fJTJKWmwlZMzNNVuXtShGt0vOyjRzrdKFYh3NRihChrDqcFOukJMxx9doYY8GxnfyUh0VM605OTHr88UdLsODbjw2YUKCJlQGHM9zPnD477dq5O+kH0qVhbY2VCIdxCEHkWmJw/TImYT0wqDwEWVAvwZRGIaGnMmAr/oKHwOHZVTvy1+RE8C8WLtOnVnwUc8GZKHgP9sET4cHwMetGQdcG7AhfqFA7cfbs2jndd+jg9OQT75/2xlLZgW/nvcMqHdP2Z9/809B1a80m1pe2xVwJKgdgaxedpi08y6MjkK9zLQzyd1BePrGZ17Vjh84jdlg+97kABAsCGnldR+WFhOXzoi7h7rR+7rS+V4d+Ce6lNdKlr8M9BHiE9Wv4ZsRUsXYdIpH33EkEHWUJr/rgr62V684wIRxrr2BK6SY+JuMBoAVhwwQCnKing3rfK9Kg2rDXThmLodLcc83++I//eA2/3pn9KyEOX3RbmJXrRQNjWj/iZnxE6bKopvYJmwVVWhzvKCPS4sZMxnmC/uEbsDfv6TcPSHuNBwFMorxiC1CnUwqmwcUdYXr9haPKM+OGIhK002Mr+QR/S3jgPGnKNQ3kg38wqpNgm63Vf3TUfh9SCraCW8eq4hn5balqN3YiSbdoKmiMy6Aiu4utmksTALC8dn3LuAy31x6b4UawlrRk4hambkfQxoB7WJeOntfel7itx6QmXf4Bn9D3mL9+gU65aCU7OzyzXmvwJ6vYZfoZZlhnU/WuUFVnY4MH0k3h51kf08q4Jg6jNPBKC+tfKy1XOMaMBME7eCAELVw1/rqK0BkIxzKwQk6Gcsb45ghOfXUcXLJMaGg7lfPVz56PK7fFb2plfJurnQWYjGCPX8Ebh41SDDt2qitwZTwFVr+iD1bM43eL/Yjbiy++HPg2T49Fcz/wsJOsDoURh2U8febc9Oqrrxf8ZjAxOLotGVaQpk8YF671XRn5tOX+10UW27relsClfmP8i1EG3sHZ+v7PDYUz43rjQc9gKHrOtEKf+sIhna9NDEkx+2fbmq11p06cnK6H7y1gW7/82Ec/PP2dv/N3ysVDp8A7zKZY0p5nDekYYNzrrMw6JkB8M5VyfS/I67nrEYVlHqHfvVe6sti06ro1nrueeq+TKbeMy7BMU8cydD2CPCYW1O/eRspaR5r7DR8dqs7a0TnXTdCS3071EXsfIgLOMYIprQQvedXpqmzlzWDftiT3raWF7i/GJlDcI3E55mIRLl+9UvvQ6j6CtrRg+iAUM24cXxwrZ2dL06xm51KfZ0G7rA9LI11ZdAdbM77Tb03va8vkhF/v+MlPfja99OIrtVPCtLIxEiv3rW99q+DhuhHU5h/tqVPdjWOwdb/bYjdPShO8l+ZZbLj1Bbysh/a4lB286/z64Fm5gevBG955hrPO08E9eCicU6dPFAz677g4ExEOENU/7ZebJ6PYBFCgGUqEOJ2SB0K8bwZoQJYACNKFficOZlvvQOdZhmU5MLgu07Qt9nPlC4NH5moqnYUae8VGOVeh21PVmJFL2qhmhJh7TC+oA8Kbce8Ii3xCn+IkGh8tx0l8bkLFItapsskvjrWwoXTUj4Ai/Jp5YmdM29eJPEmDM/BgFm5FR4K2Tg+Dbp+g2LZkp8awWhir3oe0u3bumfbvu6d2VqvTtHkNnPO+BZbQoTd41E1IXbXdtPvkJz85ffGLXw4z3Rt4V2PxLtQptT/8wY+nP/njb0zf+ovvZDz248lvYPkBuve//8nqJ6uqPu2ZCXPVjtB90b52vFOmmDT3AhzI4+qda++Wt5N9a8bymzKWrx9oC42dTgTH6mtcd9le7F9PH7xjQV5URtQeb+zS5Qu1vEAZOQ0Y/ITI+1YIG0ky5IkWaXVOJS1YOkNoTEy4bpk1hk2btQ6UPKZjXS3E1tR30vkJt3MJyMUcY7FunTFLWyf/YK8RlNW5/K/p4/qEu6zBYPAx0dFWb8HRCUHHor5R53ieQ8E0C3BfE/pIXv3lmjQSvW8i/rrAyAx4B8HUkctcx7gWwWfGEPRN9E45xHAvuNZPmsRX5EYQXPg3GeKdX8Jopaf/iLi6FaOv1ibeXTu3p3zcnTAGd8RP2GAaEwEtJGbNzFJ51jYYygrM1svYyvveNe9bIO9MPfcnB6vbttc3TV/40henp556Kgz2oTqkxoxa95nwWd/6/Oc/X2MpFovAUAIslz7AC0VjSh5jEmY8hgeNsfTdrGbjT3/Fxqkry65MK4BwQeGIdXZVzu6dWrxNmWb8av/22Gcnj7q6XrHbIfyXr1wsXI1Zu/uqn3bQywNmrm8pws9+/jPPYFmrwIOBVqaHH318evW116cLFy/lTXzNEMb6zj33HJjefuedaf+BSGQQ8Mqrr9VOaazQ3+wbFHq2ONf7msoEJNaMVBi9BEm62nPVZrFTCLgxQPP1IcMqekl+MZdxSV7JyfKE0uBO6YLRm9o94aouDJgb99L6vhbpiqPzP/AoD9ZxUo1F1vO1JgORAx+DkGRRN3qRWD+0aUdHn3RTGeY44Ei76k7+DmNMyM2YCZq29P2iXQ/RpLXmcTNMIDXjNutX7uG/CF2WMLClmQGbOhPVXfmSngS/NWRlHpS1ITPQsJLXa3e4g0zSx02bC+5Bp+A3sGzOOAqepIMfw9TvV6k95l9/KDlXQOzYvnN6+KEHS2sfOXJ/7fj46Mc+WgJkSn01wn3u/Lko4/HbyNeqrmqg1oT8bpWrtZpzZ8fJTqbaMakF3/rBgMBtzcfvEIPHYq3vkXQOJWpNMZVSNufOnE9aePXAPRBUdL+uXdYKkjQe5Pt+z9WOjupTovopDXhgHs4Enmefezbu3ely6cxsgsuGBgqnPQQKqQSRP0iLYFqagPYgaeNT6ZUajLJKpBH0LBlE6FRH5rSOzsoVZQuwuCg+g8Yw44D19SgUQ6YNDIEDwiLlqpVGVCadXgMS08zPyrsqL6ptbXNravFO6OuSkQXWtMotkkeeof0h3HPBNQdWseu7O9SRzhU9daWjDaEEoOLAp7CEDWPqr36iAffQvR8Kqz63y5r7iilj3FU4SUIpFTEwCunFcDc3WebYWAdoOuCf9enYEx4DDv0e6zJcRNapJjVswzLdfiPKJ+8tEBTu7OCIcms8qkte5fESPlE3PrHG1H0rCxte6b5Xf7cSCutJ4/OL5kMuIyFJI1WOawou7WmDu6gfJorURwAL27mXrz4PWuO9MQ6ynsZCVUg9taST2D/o1nDhf8923zv7j1XnDvv5IX1jnQiSfoNZXlGIoou1SPSogzL4whNRrYtsCQK4V1w0QNmzZTaE5dApwF93qk4GwrfrKKbBOFwDLoLZJbNM0hDNLxNezcBcVjqqmVfo61LoSliLcdY7XOOjudydTD/eL0PX6Z3ouaPA/OfBXRhinJHQAiC0IC3jCOAbgt1hed+h23kvOOAbTtsd0eZS2VTe4It67TJ3B3WIUc4pFHjC5IWfu9qBR4yKCTEtJhWaybUtP6EAj6+ARePP5RhUXcq0YIK/LFfarKO15nrMAJtB7HJLAZRnDe7C8ziAZvyYwrb6ITrCKG+5WYk7d+wufsJ3+kEIxl6/4e6qB+y+kt21e/0AVPhsgWpYCp4Ezx0a7/puY6+NwQyJMaXJE9bIOImFMkXuXhtdn7jRoZEaK+2WCp2rMDq4LlwaAgz/dfu2nYVEJpF5NJNEoLrTJVzpVAMnqK87tyQczeeHm+vorlmwlGPVury83XmaKhxTWouWb00vqK9jB/dLxL3X+2UecBdS0mbjYC1/GPX/n9Dl9KPjMjROtOedK0tTtJitjLSGUej7ZRzl1uPdofN10C66CtpquhAQex9buNQFLsyLrsYklCcGc8XsaC0v4cQT2oFD18aftrou7blvHsBT9ZOgcx6MyzLIa9OrdnsRF5NzsdBeWflZjW7LRIvFZMFwomCflVTjgGXv4L3YcIABXMZ2ZiW1x021A4I1BEPP2nV/lV8GzVIa5VbQgPxtnx+XkOUKiRAKmOH+zZon+VTKpNq8yboRyPpJkoy1IJyZh3yI54umUJBHi4aYOhkASoiqk6yj2S9MfbOmfLkXfri4XKmAJ3IJXXWj9qFVUIcUz3fGsbb0q+9GuvsRIAZS072KGLtisiyJ0KFc0kR4+HWhiSg28ZZpytZMeaKNs81U5Sd4n17Cd0fvCpbQKciWqxi06xXkU08zR5ftYFbPOERfi7nRPEWdveBcifXzNJw/MfZcbtJ22vNLHDeuxg28dHG6fGEIl50GZrowPjgcZ2C3DFi1YQG+zq5rGJJuJ0d/HtHpjgTYu2d/3Ci/fr93evPNtyIcx6AhQnMq+Bk/SlZWPHyCmTE45ibUPgsy68aCqFNe7WtDKDrC3/zcNFjiDq9y7zxbHrB0wArBI4skkgHKR+i6OtT6Yro7EF+MZv5tZNQQQUCYJop0H9DpjKDyjtKWmk3QKcIIUNrDVecL0QG6xhIVcfEsKGkXo2p3BAI86rPuFOjyPBBSafNV0G5HQV13B/lHmcHQ7qvNxGboLl/X/4hV6rzLMssgbb299ba7zdbkJQDJW2OlXLmca+l34X89hFaRhG77znejLWmuQpfvdEyxTCscWKxOkKZdedCW4sS8tPQ6nTeWwmy66otIsNBXuWboFuyuu+p1MM3MK12n8Yl1HPeE45/9s382/Zt/82/mPoyjwZSh5ClobfXXxWBTFqzyaEOfuv+Ctjo0XIKdPf3tl3GR78G4curkfrZQqVs/9EtY1p3kMEq0DkHqhrsR9zqlQohtbcD1MxVLEFkyM1zeK9OIb9PIb+ZLp+aaUbEa7xCSvkLIGMCOAa8jcFkjAKurO88KsWLqqU8ncq0p+Rnm7pT8S4R1uvqamHeHmjqd627kFk7SwWbWsFzincR4r9DtdxTAsMRtpwstTMal8vR7Sgi8FJ2IPnZOLPu7Vl/DmPyu0uVTh6soLN9zkccWI+XqdaUrM8qNsdI47XcIhPItXDbzNj/s2JEx2FY/ZD2YW3Q4KO+CImVNes+gNuBYVJ9oXI1HKNM9+/ZODz780PT4+95fY+1t23dOezI2ev7FF6ajx96tjw4d3Waiyk/bcMlMWOA5bmLXLeiH9kRBH4R+FtwTWpaNIJlkMDPZYyPbowhX8yI+X4auU0hf0iFCkYca7Bo7lc8+tCYJRAzXgfiY0CBNaARXhQFqnRDrxBMJJKT3dCLA5IF0O4m5Cxcvz7+MESFThzohZQksF0XnVb+OpPX3d4f1PHcy+VoIbGUNq85BaPB26LyjXN3+Suj6l2HZ1rLuftc469ht6rfQeIMn5ZZRXR09o0vj3HPXt4zLtuRpurpf0mt9lnC9s3c/C9LQZtB1/LgyWKW7YkjM3eNndGVJPGsTQ6rTDJtnAtpKBSxcNRYKr7QlZHns87Of0O6Kb37zm/V5+1tH36ljzB7O+IZrph71Vf2z9VgGbZgbaHzhPWMta194lGtHkLTJIoGhLZ2rQDnczZvCxjGtOpCoAuYaMJBsylLH3dsuYwzFEtmnpCLrF3V+eASPoK2d6procwTEMR4rXzJ50kRF7oH1BUjftcfpPVtrZ7oJBppM0Fmw6CxiQAwYweMaiAsGsJsar7UX47Y0NabiMR/kjRhWuSOuffGbl8ZmjSCh+1z36k7+IkJiE6EmQxLV0fUo08zZeQX3iLzUatqT5josT/CZPtSptumrsYtz3IazXx2oYAG38ktOH8EMH4L22pK0QtQ2ujb+5IdjMBMGZexXs9t9kCn4jAWsGd48N1whb+6TkHqN5VJxMeVoe5w/Z/JKnYL6CRbrVwuveS4vJjjQpnUlEXyN+5F/jLcwrrUqG2h7exO4B1+OL3OVJXTyEAAn++orodUGQZQfntWpDfVIc9VH55lYyDa58KEPfaisEL5UllD79EKdZEJQb993AIeY/iEkIo6Mnl0FjQ4pH+eysUhjYG6sNAgh9M5boa+IsnafAJGC+sVxPzRpPwvuIbyjNiCbZmOOa2tHxnFgM9ZKxVVmKWieta0sBErvZ4RQVtTnYpG84/bIKzZzLuFvOLv+9wqdZxm1rU7M0c/aFsBSimduV/R+GQVwdNSHJVzVj6bDXW2LHdwrp8078ue6rI9gLEO32/V1/0V5je26zs67jDu3jcNS8JH+WFZxDx82jJa2TVAHYcFnrgRAmq9zP/CBD9QeOL+E796ibh//xSUztuk6wKEd0/CEiiDgH3B7T1EJJs2MtYz5wKkdlogQESbuXfd3GUa/7wyNj/D4MLlNFPeNbFPUrIjOA0TFCK7x3UGEb3JC3tTGTgyN5tozaLX9JxE4FQNHSFrXcZ9r6jSTY52kLFnqGvva4jJsdnqrT8O35H5zzSqBE8IhgY978UJciEtXopWuTlfmHdT8absoTLv6zkeUBhJpNR27aUv56b5GDbSTrVC1KyDPAzGBaT50UhiWbD1WT/Jq/f1A6N2xcQlvcCg/RpHeFqLHPKIgT8ego2IpJ17EjG+h6x8woF16CJ9z9N67pivcabsnc/q9st3eWswItSZeEpdjsvU4aJfMwRPY5VmHVwtdpi1p3Qe/zrmziwGjO/2399bVGlnKjfFx+DFtX7keV5ESTzlnauw/eE/9ksmBQwemvQfGAnHjoPo44xvPNs6103SFA+m8HmMt+DA2YpHkI+SsHgF13+UEbQjL545CWSYLbAb3BuKuJgqkyQTQqjDY4NaJ9irZD0bjdMXLUKy2SK82RAgNYt27duj33Z5rI15wr62e1NBJZhpSxk6LodH8gDML5tMR2sg7oWRLm4G9GADR0o5JD4w1tsdU1rWrfGIjSxTe61mo+pO/+9IB8eTRnoi4gvvWkh24ZiPf0LDiSB/tdd3LNhpOz33fEf6Uaxj6OOEuWx/BzWVHXO+bKKy/+1V6idqomHoEMCtb75JW/Uz7roQKk6NdWyp0bSYW3ZcLlnfdDwxfdJ1/kUNdFJFZRM+i9vCDoD30xxPGWery7Ao27fBw1KN9Vok1Up5r5718eM3hMKn6DnwsQ/dXTE6audif/ihkm4nRIdrCV4qifXIYQeO+NqxvPmJB+vscFqmsE+2UWOtXi2vfV5zvWa3yteapZ4A1cF3nmq+e/CLkgkFHxwA1g99tvgTemozOQJgiXH5v9ep0/iIBE2O58nw5lstZC2pmClkjs4qIUW2uIWowmDGB+3o2JV+uMMTKNwStwxLJnS4NvK0h3SM03PZ77+By4G2dSQWQLusSewxHM1VPAl6XFZYwCdqEU8E7UZvO2ABL18nbUkPVYlyUakRtudbZ3MZjc2QlpROQNSVAaCKgNZGVwLJvZu3L++HhbJm2ZQwlOm+vzkvX/4rwlGi9LVeRA+DZmQ7OmyAMQ1DG0opgEqPdQ3TU3+5zu4v62On6r46meQsYmhCkHjN5TvaUrWZ+JSgjjDzuQws8Ui9Sipm1akzTr25f1/4GtYAvH3SbRbJL5ZbRLkITchn+Y2kI4L4BctXBNUHKu87bSBC8k0fejg4RAedqtEnN/IjM+mzmHSgCqfWL6Rlr+bE0iPQ5OKEwfWvtyiB5DJTHmGkl17uZUFw+Y7X0qtI6LPOKiNV97X4s+1aMvegfotT7EGg8L9sbZTsug/eNP9eO2hes53U92my47o5Daa2HrmeJ87X6a00qTBTQum59qX7NZ3APQVnf/dL91X7D0bB0cN9l0U6b0kbe9YkESpXF4VHhT/fyi+Dz3jhI+eZVwWfnBMYsJF5h9eQx26xdaWYpU8Va0LeG0X2HTlOeXOWlGSxmdxx0IZYrFWBU3hWRfh3SOGAxr7CsnG8/BPXOa2nT+b4jFur6W6NZtPQdkHa0Ue4aLdKacNbM3Ql5CMWYQLAlxoKyzbvcwR1Bmq39u4NY/q9ZSmctcBsul98MCYL6wKEtddZzhKx3CHgWA1n9M5Mnf/e9798rFqLTT/W6tlat+tJPgRUUuz24ag0vLOsTCoczzGtpeRY8a0vs0Hju/noeMGUcx7mf6+m6hPeqv9tob6Lfg9mZGXZMLPsEn4IBv90yZYXnJuQDwxhQpd7E2+odCK9oB3ftmKk8aQdv2FCd+5sRZkJSSjQCADb9o/QpTv33Hgx4Gt67TbN3Du00U0jgCBYBxW8F0xx0XVzrd0L3udMcxmoXSJWyCNqbEDUoAqJ+EDoE5VuPM6QdkzR+eOr6TYfWD99S6Ab6/o7rDMe4hqh9zXsaU4CEZjZtd4fKh14dGgwB5UH8ZiaTEvLCdX2aUUI5DjURA3ZNaHAraCr1uQ6ra0YSg0WzZfzkozqKohYcM96CB5a7rDdiG0emTVEI9HUNJPV34KAnBTrN82AcwUKkQbKZSEwifbgJo7w+dVwG70a9I2+Hu8ssyw54Um4uo1194rYL+tR5OnZY1iO4LzwvorSmW7WT7IWf3FtW4eVgYpaDNYF3165bHcouFW4rXYI4DgKNIp3zUC6tdClVwlmoKxoOhUUouP/o2zPIhO2G3xlLWfkIlyWXWs965KG1syvAJ44PBfUZDnV+4OtXw+BHAkh4g5XkjbRrpBAaxXXx/KVph9VxdSTBtzFO3jl75lQBcDWSaDxyX/xLn047zMKeLEhzuIWr330yfvGtz9hfp+kwY5DlOf0P9pzfJq+Pz+zFGzMtCO7jNnM7rj4AAwfWNU6rE1VhEbBFiAhX8hpf8f1dtST6NNyzX33vE4FcreM0cSmFdgPggGZzqurlq5fqzL6z586FMW5U9MuEtwO3Fq3cb9joeGH+OYtmHSguTVwccctK2ti0mpzOFIyrVDwB0g3T2Yw7Nzswcda4MawVMWQdc5Zk3xT17CG8idJda0CR954Mkn0LNT6XHwpJWzBQmz5zZ8zrt2vNjPltpRtRNDQ7nNv1XQoVAhoQ2AusrmPGd6SpG846ghf/+GUPygHtWQ9Fz5w7XecIIsDWjHk2bYmrGbpt2TomIOB6WOLUq79oOceN6klMTXkO7fO+T4xyVcYYtsfi/UsYJpXASZjwtDHbxgCzO96J+xb6bXHjNq9uqc2s9x85Mh2IpXJm/p7duyO8qSF5fB+X7ubeeYMR6rRjl0coWejH+/BrJvmll1+dNo7NokMrYWIA+E7E1KU1EBoAA5eVSugVb0QzTbnUMmuaJqGJ6kndhCnoGtor9zWxkcRCaAiFMMMiDUvV9dah66mHlhDWN6imXC61OJlO50+9r8kN5QhVISL1yJ189dtPi4BINuYKBItGq0mNHRbpIrBhCm0LkAl5vkambS+lXH2vA/OYDNGMs/IEBXBZkznJC16HlxA+333dCkNgtmLkuT8DD6OT7uFvTcHN7zp6zpu6Yhpt0basnDTKQFl1jBnNCE/BGZxE6AY+B826zl8X2i1a5muYxLa4BLLqDM7q84t4ANwnQoa2iOF7N3WBS5TfF8W1HW2O6NU06/t+ToMV3fdzu/1gUWfD5X5kGXyiXbDCV01979s77T0wfkPLs2tbpQ4pAsu1mZdBcZ664GNE/GaXvQ8fnSVoBwWhBXVlagIwWSou7cGsJtIMdgrTuLTtyWPH6/dOBQA3sN0JBJbWhBC6o91Zea5E+5vQ0PYyn3v1LYnZ7wTP4ng3EJyX+U8zDUKN914M4lVZmg9Nwo7Sqo0QpOsX1MmFcB6a03l8Gj5+OX70q1yXa2Mio3Zp2EVtN3WQTejqkxJ9TF311W5ZjSFY5Ubm2oRtnDdeun3vMWF/wdx9rbWYdVDLauti7/qQT72srXrzv9Lc17u4u66F41QMP7WONEzDWlwbuwz1cEccs3em79eVk/qFEpz52rNiTcO+dn/B0VG66zIs8zRuhOV9l+u0vl/mETx710rT2pLdDe4ZB8LUgjR4aNSV2mtnB5fTOfPG9LdinS6F5mhX25FOHJ+OHj8GlsHwQgNgogEyitFmBHiWLg+ASCNhE1UqH8R13gbes2uHvvceUjFnzcikjhEG0bvcMgp9Fdz2guII60zZBBPqOt933m7bp93Gg1i/VvMzFsQk2tc3fdFfzGkLFCvdisLMJqExM6gPtYE3gtJCxSq4L+uVdh32wR1mnXxlqg5RAONSsMDZOBBc2xr1syg/3Lv2YL+UVKwTmOTxvuvUH0K0xI/Q967Le/nA5b7b7Hcdm09EOFu213R1L03ofvdYUei67r7v9oS783RYgymx8Qlu92Dp9/qOjmbtKu4ch9IYRy8t0nobxlhwyu0eisPZ9OrbsX3H9Nyzz06/eO7Z2ttHSVbLXrbPDABECAj1y3qCyvX7sqnlRD84dvL4qRqykGj5lWvm04HuVCNg2XnvuqOjIyGEz6zn8v3+15UTG0HgCvTJNxO8LE8Qmd6InitfMtYu8CLgYBCCM/zxDJBTXa17xISzVKms1lPKaimS+sfKfZglr7nAYEcU58ttiWA5KYeLE2hKiGzerfMHg7PeYwhX4NRPFkZfzDL2WAXUxjvXA7dofNa/rN5jmNGzgQOCI9bvscaD4Fr6CpVQY5zGk3doCtcCXLQG7tC4XuK9r4K61uqb83DRwW8yh4uuX5SPa+F4Vjxwy9Bps3bVJOah6kKPZSxPY0GrQdsRl/k8t6DLCTZtjaFEMIRXIiRir1ehl5m8/Xt215ClBalBIYTzXf2FL4vr9Ztd4RO/uFFj+CjKv/zL745P20+dqYmljY2sRo4AQHHXrj1r92K7NczitWg+v1G0b8/eYpYiaADRIfW4SlOutWDX7x1kEx4d7vxrghR6u3Zdy3J3R3V3/ZUnNFq+l14eTO7vrrPhFSoNyyJiWbtRX8OHORGP9XUCEBcwtdWEhn5IRxjRvb6UkkhU3m/m0l4tVNomWDUxERx1W11mCavgWrDO8Fb5DLYdVCKdUhPACZ520+VrgZOvY+E6+avfcxsdqp05gGVZTlyWea/7bl9e5eGjaS3tzr41867Tzftlno7L0Glwt3xfbnD6LF0dAhgoFluEuHe9xjSEfigXLnLzw1ys+OHa1ctR9FFoER7872c+Tdf/T//T/3v6f/0//p9Vb7ddxVQgSFQAkc1O8SdrY+Jipfra5WuR6v0ZO2XgG0YwyGxBamAEyFuGZRtrjQdq7ZlGldad7/e6I2UZ7w50NAstuicDd8QUagET1tovCzYsTGlps1uxJnxj7wjg0P/2CiZPrmYGWTKTE6brCRf4e0xplolPzbcmbH5HF84g3KGFe/fShuN8ODD0j0eXazhHz6WAwBl4jZnWxk3BT+NIu4QSo77+2hv1CXcLjjys2PnzF9Of5L02FBqm6l3n9XMq6p3bEeBoGYVUwwZUXnAVbLkXKk8iS+peXyM+wWcUSVxZs3wYdigHTD3qVX6Mt9YFaRnW6Y/J15XlMl3wzIUGn/uuFz+519bdgsQi7d4xJhvAG4AHbsMD8ncU8Ae6jvvwQYYEr7380vR/+T//n6b/+//1/1a71R3jwDrD90YFId8VAIjUAgUIYayVjE7RrPJDKk1rEOd5IGx92pSGxjTL+kdd3enExVedoxyub6KtW7pl2Y4duu5lFJb5fl26oPyIw6cGg+dAWYwpdp/AAy+4R55UVIqmlE2YM5BU3Q03nNQn/bn6ila6z1iUryne1JnEaoNgwG1NaMzWi3Apo071aVNdgjLem0X61//6X4/TU2P94JwgwmHVn9B1dFlBfdKXofEk9rNy6mpc3ClMxkhj7Kdd/KLNhtPVc9fTdQ/6jgkn6e8VG+ZlvDss012V6bq7fnzICrFGlJl7aQPOImGFhm2ojuFOWmrYFLf+RvDsFy/+/t/7e9N/9V/9V9MzzzxTgvn0009PF86dq356rtk8/n0j2gA5Ija9ffRoTR8yaarXkJNjTAeXG5N8trDby+S5taoOkXqdca+h7lgjtpgrURmC6wQk2t69oL5GlPLd0aoDgRIbeYJ0jCxCAi2jXEdMICgjr2fjme07HesEmymTv6Zgae1yCxNr/2Gi8zA8Gz+ZrOCDm81L1ak0bka0Ye1Xo221UY2FIN4RvKQQKm6xsQ2LZYZo67yQ7Of/9+7OgHjX+k5lExhmCUVrXuA9ffZMjcFMqcvjFyn+0T/6R7WS/5GPfyJNx+JsWg1e4ZFiGgxNMOWH/6YLWCkBwVjHGpqlCrvp7cKvHfMZfJQb6utn1if56rOX1Kt+uFSXevt8c+0IgzRm7saXBx2MN8fYdQiV6zI0vQV130HjQvh6urS28t2/5inp0ggOq9RegWezs+CoxeAEu2KWcLivRePEf/KP//H0X//X//vpt3/7t6d/+A//YR0JrR3HRINHHm3Vom0D2Ywro2g2yDsbSQGIUNLt1PXOQO7YyRO1SEsqu3NNLB0hFO7V69l7z5i508sPCTOPsK6NhIarnwXlxE4X734WBe0JTWBKwrtmxoZnWacgXdv9Xrr7jh3WFxiHi0cQWxg7wFlvC2KVrKXYG4Y7wVDrJDN+5IUzBO/1D2mIpV10YLl4BGgALnl83+PjOIJICLk+lKA8BAlz6Yew7IPy7VaqR5CXey+P92vCl/sljhpm8LrvfO5F+VqJrYV4Hd1+l+/njl2/6/L+vYL88CN0/7p9Sko/8KlrC1J9tDrUXYVUUfWMkP7FKo32RptOcIVX30354QLG4+/+3b9bOyb8gFvvhtH+yud/47P1A9FmgUz7We21vy01hkgPTZdDkNNnTlfHg84Q81L9FqqByJtvvjF96MMfLLfEtyGAbYT3CbEW84QG2Lu+r/FA2vVLgbU1hMZKH8Lz5aNivDGDo2MD0V2/GsTR8fEwcs1vqhKJLKH1Go/GCbHEYSDn+vGBo4KqOG2pBtZJUA84x8lGyo5n45YB/8hfZfIX3pQNC1SZegZHrhhUfX6J3SmlnjFh1RLAerLDs7qL0RItaNbetLlNfS08JR+BcgDIxQiXd++8+27RaFusnJk17tdlljBV+01guw/GXksQpk9Jh0snuFqjqlN1kxl8fufWab3bItBbii4Yn1uE+cEynu0C1069A2sJ/njmaqp/S9JZQLO11Y/Ankv6l2foqfqkjr4L+tlRkN5RkL6WlsoIrU0BtdsDgRN27txVQ5B77tkfq7SnrBP+9EuNaBM1mVxzHe6q6kE7oX5RMle/K2yd8Mj990/3P/DA9IEPfHD6aMZKeNcCfjpW+cC0kUZx4zruhzau/Xch+vhIaswU0XQs0ZlzZ4sZrKO8lsGvzYJtyTp2kA+R1al+95DuWf3FOElrZI8OjSiPa4e+76t2mtGWbS7Li6FcdRj1aG3rQlbjw0LTxnlM03V02S7f6V3/3e9xq3cF+5yn85qi1Wfvuu8irblW3gLpfC+2e9FtwJUyrBPtymJJ885PUD754Q9NOzOo9t4PmNmudD6u4am4hK21u39rbaSsAC6MiEYdWD8HMJryBXP3bYln9+pe1t9wioJ8YBL73QiDWRsG+Tp0n5eh21zmEzqv/gjee9YOHNU60l1WCSxg79BKLLUljnqEIWyjnybYfvd3f3f6vd/7vemzT31+evqrX03OKMbLV+uwlw7aXpsab2AbQAuQfudmO/MfJryRtBiRCNPWCNO5aWeAJGgOC+zfp1GHzgCi69WBFqgmiHeIKEq7O448w/2T924YXd+rTJVLloqBVax9boF9lA1Tx/+nMMYMTBCwVgdLOphO0KJIG4tsIS3f8PQOh7X2ECaxYKDVqF0hwrJpS8ZdcS21I8AdTe4ZXqxxiV6XdVYzlyhW5OYN58SljozTxGvXfVV8oe7f977Hpo9+9KP1+barQba+wvkN+I0w2JOnH8ZDBKXHFGMxcig746PLl+LKR/p379o7feD9H5w++YlP1xiZx9IfT8IbHMJVf2Wwtj42vyvFRWmlbbAs6b6G26In7P2nY49pRTxxZ/ROk+tLLAQXHlglwkSQKC9LGPbxFZmq1AhNzw4No2C855xxcuArbntQT+b57LkLdSqxjdG1/S2MUWPj1hwigCAAwlkagkJgWrMQGKG2G23fNu3Zt78Oo/COLzmINGZ+XEWAakOH5PPMT5f3VxE8OrNM79DvwdjEea8gX8e0XmkYKdxbffOrF8qngl9bR7d/dzvLuoXOJ0qjcLTZaWubR8NccEqgMHfjQZ5uQ6wNnItn982M8oNf7LI1g5R3tcsC3TImY3F3x61hpQTwlHCnjHw+nASLsZRtXHbIo3VrbkcDo6m60Uj7Tf++b14RilFTrsOSj5r+d4fu3zIuw3uV6TTX9ffBBfOfIE09+kGIwD+8qvFdXh3uP4tR13FnXSOMPMF1lHDLAXzAhTHS6VPjx/5qwsUaVYSoeT79HgRshJUPOguCs8Q0xlTWJwlhBgQxo3T2/LlKJ1i2FhkEF8PQiIlNePcN8PIq6nz6mOt47jIdpIW1SvJNVNjZICjX+X05K7YlYiZSazHQINQ4z9t9d9qYQmiGqLoSQWe3gVhaNrF8f+8SK8z1q288lh2ZLVXySca8sSxEi1vp94JKkNK+tRdHUxFq+WrmsGq6M2hPHH1IGzNujD/MBhatks7txtCYBiOhY80spW8bcg9s4yAM1YoTzOAR5e3fnHXf7aqTu1RjxMSlIKmn23dV91JZwrMgX9cnLkPjr/vXz51vWW4Z7w7SeB/6ywoRInHHLh+K9icV7WIKqDX4SNlfaXf+R+H7+VBfaPvFRb++fzTj0iEDfi0jiiKCXMs7ZnETN/o+5GZeGIBD1KqB6ubh1zvTzrfykHpBhfM4yjnjCLBtx/ZUfH168+2j0733Hk5DwIwrFY6q71rClAa3mIgQAsT0qWn1mmK19T7PNTGQMpilmLKuBGbUMcJg7mXnxbEeFZdiYfYF+VpRqI9QutIkSUp/x/tCbBhfKFtW9a5flel6l0Tv0M8lSN1+0sYdwcw7chPcIqrDG31vlTcFU5Wf6+042h6RBel6B+7HOBMDWzNRhxN2tXVjVmKuFk1vRIjHNiKL05tqOt6PMuyYBU8dZrfUA7Y+qYc27v1m3WZ/ptGH0dg+I1IMXDv7DmnG67F8xhMECg/9utAH3HSfwT/CsMId9adp0LFDlSvacW1XyiL5RMh1+9b0Mf2FK/1Pyfqn/tHeCOVWV5SmrtGmPrcFhxdT4sPdHYLrqwrBfde30ff5NT0botR1rhhyXc+ePT+9/4knp9179tXMT97WDN/xEycKWeeD8G995zt11oLx1NkIHIHYnHdXInRmOyCOX800hgLT1TD0pWtxL0Lo6wGQ4PjpkohzxSQn+DaGxtdFGsB1ILKQnKvIF7aMQS7IXcXAPaanQ5hws0+oVeBzC+srft1jG4EmNHmuGRxjFDhRMHU4GSfsE62XvyxnpaXdxCCqkCg2gc1KjbEVBSKNIuBajG/FboY4TliyeEu67JIwHvJ9UaAooWNN1UmpoQdFZ53LFfzWqgT1ySPw2U1a0KQsAcYoAgdu2tKnA6th9hXam9JJXfx7s4KsnJ0aY79hhCqanYBRniuh9eXQyKcml0NHEd2upS0T3jdjYW8Hh2YPzRZCvHM40Mu3bKthZsLHEs+e2AhckXJHjHOsJ3K/60VgH/djb6EhA+bV32HtGtcYGo2HhdwwHbpn/3TvwQPTgX0RpsT9e3fXL6OPb59Sc+IGPMiDqToiwFpE12B/QwkkphtjecrE73Q54/zUiVPT2dNnwzvxJnyukzpq57jdMMWBY9JGvaE8aGf3atbIMrkKFmZ1bByFNNY+aDLSaor50MH7pnNnL9S3Ok9+4EM1UGMC3z12ogjOR2exfACIuUogct1aY66900qICrk6KJ9QkwN1N6wKAlVInvE8ElojpId3XNcQlo53nupfnsdDrsVsY7Zq5FlrZC4/6lp//6th5Oty60EaBSHoC2agnDB5t6n9dY04Qtd3d52ewe+qnjvcrFCrBbvzppHKjzFs4q20tEtA6QL9769YBfW0EFOQXEaf16AzwfK8GkHhNhIM1uhyGN5CMndVpAzHpyeUyFDG6hsTFeuTLQVnNBNyGMuW1UvZUjglPPBOsAZMjQvPnaaerouF3blze7l2fh6TVZI2fmo1MWXnKtbKu+ZPRe+XO8IpJd6Y7VnGSu5ZJ3BV+bmMALYlfPXBolgNS0hjI6ZLicePv5v027U6T5OpbEcQfMPY6eKF6XOff2ras3dXNe6QQFqPBANK2uWL5yvyx0l8/UBV8mAIhHPeg71vNIxYWnnusEE1ZiztSxukF6xUoE06AEda7awOAYawzvkSafwOXEzjF/U2EkTP6hMLL6FlabE5rWOvr9gyQpGJdV/l3zt0/XAxGGuMKRoG1zXizvlbaETB+06XTz0tTMs83g1GDGy5H8w53NSus8s3LMrVrg79CjoL/2Jcv9p/GJe/x2Lbtm2dduSKZtqvwzPhPXVztW/6fOXalbomsdrTPoGua9LEGmdUmfGuehC4CvX6Cc4Aw52kdO3CHx8cxhJTuoG1fqkRLyadwO/evTfCdKAiZQ++VFkw5P8cRv9HGHhaC9qFLxbYJEMskuOYncvIaODbxmHDmB6k4OiHoO7IxjpDVIKOzMQRLMiqBIA2d0KAAGjjJhaLVnjxpedLK9jeLq8rgqlnDObGWeJMYiOzJV7QZh3GUYQdsQl+N4wQTJACVtg8LkO0Qb9/z5C8RbgUUN9A8oxlmuQ9QrfZ8b1C17eEcZm/r9rWF0ws3P1eWMK0BltC13d3FORrIkvDrIJ7+JUONqHr9G4Jb5cX1vLk4p3ZxTo7I66fMQLB2pnIWo1o61PoFiaXX/mO2md13C9h1HYrBNexJLHeH6HhU861o2fRe0K9Y4cdDvuK70yGEfpWMqpa+yHwNTTDz7ogJVdd1QlWvM4aiYQIzzbfCK6eGy5wNJ7rOd0sjd3/eg6/XL743DeiaY6+89Z0MH6pWSTWyfccBnjH3z02nTx+fDpy332R4lPTW2+/MX3ikx+rQyoFnSR0PdjV0XQx9QfxaaIsWKT++tXLpdWchzbORJs/D4aYXMWaoFCOC8BSVT3eQBjhmmO0mVjvy1qNq9lIfR0n26SeGcFVB7ePS6i6hCUBawi1iB2WCO57YfnsCvkCxIvLoP67y3fo9KXmEzrNtcsLy3tBu9Ia795hgmby+vWR5PFNV/0QQwhiDCEvRjeO2radFRoWqqJ7UZ70hYtJkGrCKuMnYzr80dE4THtgqTajVM1sduQuDnhG5OZ1AK9Y64KsWdAgujfhYj3MWpI1JZ8KEe7qK+EMZCFxxWVYx88QqlBYYrwM5+dfns5EiBgIrp3z9O/ck5ncMwPAa9MDToWi7/KFsLwXAOhnO8ySMKnj4I6hHeS1pcXPuUPUs8/+sn5d273YBEUcnSVU3V775s1fkKoMa9WReVWH9hoRtwOe8sWY3LokNOLvtjLyltuQ/Op3pQ0bhsJ2KY9G8q/2/9eFzge2ZWxYOupTtymAWz6h8/zHArjlaXwv2+k0YQl3M3DeVh6uuaBMl5Xfu26/n0UCJdZG38Duw74+MLLeBc01dsBcwZ+y0utDvLwjgGguevZeu2AaQnVjupoxl1k/nooovWFzFbo95Ts2L1HUfhyNRcJH0jcFxmSpfHcGlmT02f0dIW1p30w1i9RLBGAFh6jc3biRBs8Na+Xp9ZBO0B7zaMYiuJm2RuOcPH5sunj+3HTvwXvGDu9UZnp35/at06uvvVxI3b1rx/TiC88FASvTRz7y4fKpIb0bNItVM1kZL5kYKCJxH/jjfusnmpCGM4UbjE5+OdtXvW1uze3X/H4IUdHsX/IV8gmUQVJbotkaGUdJFk1uGFNpF1Iauc1Md4e2RN3GfypgXPUJA48jEiaE7noqT65g6Hpdm3Bi57s7dt4WMCF3dxBUqHrMBMJlQuddBnnXhGOO9VyCst6+MVRkqqJZ0zoNqAQkVoxHkNCM1mXErhPjY/Yee6F5Mf7cts9G/IwQK2W9yAzwhVgFs4jLL43R0IL0tp3jMJRde+P17N5V3xPZqWEXhwADEd3q8zKOMPCUlLAhr2sMP06dOFlLAcZILJSZVziuEDmglPFX8RgFnJgWahwu6G/hoJl9Schl9J7WMM/uTOYWAJKrEhbETgm/TuDbmp/+9KfTF77whZJ01qcRrm51dXt1n3rLJQhyhw+8Y80tBJx8/at0Vy4Na6XzJVw0WlyDdZjXLZSo364d+n5JdGF57Xuh61mGfr67zLLO5ZhPhCdMIyhPo3c9rl2X4LnfCct6Ol/n0e+O1oCWZfsewyq1LAvvYOrY9TfzK7OM9S59WtaRRtfqqU/QyxKN8oK8yO7aMHWod3NdAjq2FyOiMQVaNDcECI+IDSvhtLOBZerZRi6odx26jdFOW6K+DgWvTVvmuHT4lnun3WorfKU9uNUn9ehH49t9x2VbG63BOAp4LSH4sHZjt4F47crladvqlun5uHC7doyf28DsIXUBxWd++43Xa7Or9Gd/+fPp/U88Xr+SYXrZPjIWR19rLDZPhdVZd9FuIW9qovWSp0jv+xgLiX4fZ990T9xLyLPYaW0G0nSUQDXSlx/TgUmABIJPizg5qBnF+yaw99LfixBlzQK/IH8xVfIq7z0FALFKstTS5ZFeeMw9ePpZ200A9fTXuR2aSIKr+hDcVfReaPgE+dSrvu67duGm25VHWfddV6e7KgsPS1yocwjHgFtaSBVvZMDo2Vrdrh3bwjt4JW3EonznL75Vyk/Qvvo6KNdlq/+5BzO6+dZo924nqvqodPyAGvdNXgIlryl2kw2HDt1XV6f1+roB3LDBog6sdICv0e9qO/8Ef80SX4r1s5b07tGM+0+dns6eORdP6MpUw7YoeBMjdsrUt1z1a5apL7zU9eGNsqSBr9M2NhIhuY404k6lk018wXsSzAyauUMcafLQDnVmWDrux6JsLfIDUp/97GenCwHWWAvzIwQiKydCtmCQ19qnAEo9ogCmmqlJG6bjCatFxppVoqEicOqSn6Bqpwlk9Z6guW+tpk3RvbpN0ztA0vuOzdTNaPJ3mv6KYMXo8nQZ9yYx1Fvvg2T9FRqP3t8d5O/2OnZY3i/DMt8arFE0/ZM7DW/jUegy0jq+V1rTZ5mnr4J6tdH99A4OeBbo/sILL5QgND0HLEOARc82kLJcDjmhMLWnPnWpp8fXcN2WaKwj7a/7HiNR5LyuZdAmIRrX8axe4Wbcsus3xl5EvGH6+9zFC+Vq1sIwBzEy0/3rz4c6gL3S01/9E8lPy8pGGcqtmuW6Oh041sY4eU/zYFKuno+kVBAIy8+VjrFefenl6ZEHH6oP3376ox/X15/yEVANOY/Z16imZFgYHdZJ7wBoRdkhkUY71p3EOk/BOlSQXu7ElnEvjhmm+WfkoyW9o0lZO3UjmFh1FxJ0fgx0IYPp0X4xTrRebWuaZwlr5rCQens6H/fSDuFrUQauEL5xcxSQrSrpRyNTPfqirWYc48s6F4Lrl3LSOsjb+V27TId+fq/0Du5NsKz1I1d9o7iW5fp+7SjpOb/Y7+y83rSyZQ0XLEHtiO5AK4cmnb/hr2PO0qbPPj7zuc/WT/3rEzzDvfFx81KxNOsWPJoJNKlhcViettQiIdka3G6PR+S8hgMZHx0+dHC6L2P2A3v3Tbu2ZygQGgS9gaWge89Q4jHzg7+EA7+uCdPJk3WykC+L7cTpGeOAWFdj73LVEq131gJ80o2/e3YRDgV9rjETZiBQtOnq5rF7uBABCcnceV588cXK56tOBFEZ4rFOfl8UY/tZRLN/KjeOArQpUx1oLa8sZDPN4/dvBnGa8QXt0VLS9A7yuYK1WBihqenKlLeXUL3asA6mjAjOUhJpS/0CWFv4h1ANomuz+9r5O6pDfdKbgeRXF9j8NIvnTismmq272IK2hGNZz92h3wnLMsLyXZe/uw4wKKMsnFX+MOvQzbNgwXliLYbKF/iWcYkD9atjrc5Fno4WTU+fPltT1ca8vAIWhMJTbgRwYur18V2KrvVBndLgzDO84Sf1GVqwSqwTXqPAKM5fDaMNoSaY8k9Ia2u0BxtXdIzFL04X4+5diyDfTlYRTbl0YuFO+RneDkuc9HPxwsEDB6fLFy9H0sfRTJWJ1g4gGFanpPEf3333+PT2W+9Mjzz8aBhsCJ1Iyxu3mBEhTMYyJiJYJ5stzfBdqxNQrxXD274RMhUQQs8QQcS6hcq4xOREyva5C+sWK9ek0fxQ1VHf1APR1gVE1skzgWj3AHMRKIitH0ibz7frU1nN0vRKfGmz5PVVpXtp3sEJoiISRdFMXIKddPd3M+d7heU7dTahOizfvVcUlNG+q1gwBHf9voO6RG02bL6MrU2rW8YG5F8Rfn7U3b7UHNSPISnMxi2mcg+3XGz1yNewMRRmC2vGMHXIbzYYXxhLE7Y+Rdc6VwsRgeLy9VhuRsuvhNHH9X4TCntJ8Se+PHHi1PRWePhoxkq1nhS6mhlmiVgnbn/vF2WB7o68lf7Gy6SX0Pjf+Pjjj1eFwo4M6vxaQFmNIBRgMkGGe2mskzOa/bCzrf0qxZg6+pOf/KQ0B8v1V3/1V+U7cwuVh1TIhegmOEG7dWP9mK8moPelIRIRl2ARgE5LhqTFfYiw1Ll1hGdmDguFy7qKWLmqx0ZTGzwxe8fupzZbc0G8qzEPXLSVk08gmC0wruCHJ3ggWPopFvPMZdyL8nbwrt9L976D52Xe5f0yKO+dfnYdcKu/Atx1O/bMwYs+ey82HrqM6H3jsO8bTvVrS39FlgOOtC1fw9Dv+rnha1jEZB8TB3PdrvioF/vxki9de41zeAitgKpIBfUGsvEwX4O9sMxoF00IknUks3aUvvv6pf+4eOh+Ocoe/WoXfEL3fRm6L2L3pXEBBxsP7j84iU6thEgZWsMIrJPCAqT7eIyJPHL4gTsIsG11+3T65JmS/I9//JPlMr7x2mvTJz7xiSprx8TY9QzpMDEAG4gYoZEq9K5ncYx9hsUSezxU/ng6vGaJcmUFlwzANSwLiwpzGPD6QavxGTgBJyz6pxy4WCeHk5w6c7q+3YJoAbyEzNeX7uFAGVdR290vz11GGpyK/V5cvr87LPMt8+vX3bGDPAMngxHAtozSm2b661rjozn2CUQdlek2un3XTsNIfi2/3gTP8nsPn/CkD9W30Io3srbDxhhBEfXOdOV17N29a9qfMZLTmu49eGjav88E1PZ5Z3vypwz2ca1ep+FR74BNKEFK/fYMUmrgYD17mQXjl5pJ22AzRqpNt7E4rh3rm6Xb+n1nHGUHjvHFjeBAWPnf/d3/7TPp2XQ8EmsqG/PVrwOWiR4HU1yL5BrbXJ5doT3p7IMPPlBSviFMTfIdxoE4x08cnz73uc/VAStmd373935v+v73v79GSDMqmKwkWRrEpFNrAXIAmjjGI0nAZ8nbn5DDosExoSRUECmbTg4UE4h0POVuh3n9ggdBZrVGCPKLvkFWkLkShmphWEb94fuXhQrSPJsB+rM/+7PpRz/6UdyEM3EX3q6+Xr5ytcYh2vexooMfNxPQtKufGhwCM4TCznfsVX2QhtlmBi0G06fkb+bssMwDTxWCk6o7eRF3wB7LlDbrN6DSfG0eTQQjAXKYDNc9tYQuwWXyLesumCust92h6CZ/hI9reO0qGswWO21zyTFYqil3TkiPxl/9lnluY/RzfdzOnTMGa6ukTulVxwzbuA9kKdsTDPzH8WakD2G6WdPf6Mel8zkRXvW+eGnD6DcPy/pfKToKj4AF/sH34+NS+F3GgaOVcv8dvmL/4spv/9ZXnjly/+HpWEwfxvSDZjSE8YjT/n3u65uY7ToU4tihcP7c2enjH/3YdOLY0QKUm2UcQeDOx0Xi5u3df2B69rnnS/ub4fnL731vOpAB6vnzF2ZtOGaetoSgJSBBBcHB5O79S5XTDYiRJBUyk/d2iHAzeW9koI/Br10jmLECEHKDdYpLdttvIpkgiOsQy8M63c5YzXYozEXB1KmsqX1TEvzT5koQ69SdLVuc+MnyWlB2qo11m43Ttq2r9Rs+Fy+cm37x059Nx44fjYAdr99weuONt6d77js8bUp+59BRRE5eGvzUTDSUQhHQuCZvSrDSSa8HS2C9cdXfoShyn7KufT/Gb2aYpgjHajTv2epfnSto0iZ0KaEIABjcVLR2S1kE72hJGMBIqCtP8td9mhkRVhIGcGmX95I8EWQ4JNBOQYI9tFC2BKloGeuTjlEUYNZvtPT9Ew0/ulOV1Fkj+zI+2hWc7d/vVCGTXD6mtOWMFUgL8oIBPFVUvVGIJUgjlbKWyUepFIvPzE8cPzmdOnlqunTxcm1hwheAr3Gx+gJHqaVUUfsOTWpR1kmos/UC/6UYlxpfpU50hEPC59cw/BL8faH7ylee/sIzdjZcvHCxNqtivO0x24Az8N8WBF25diUaw3FJu6Yz0cZXY6F0nOY4efzdagRzC7plvPFbX/vtskx2Rzz11FPTG2++uWYOAYHItA7LAbiO2vVuY5gEgzUjiXmT+v0bQaryhAqTFEpCbG5LI3NMVkQLya9+NwnRL0WcajNXzCEUBIjmPu8E2gnjlTvpPojcm/Hg4SP3TWdPny4CPvnBD0+Pv//9ucdMfrvqYLmHpvcxnat+qZtm40LAq20tnrubo+Vck6/hEIqp5wguZbgnWKemcdMfA+1V1oKrOwsFJgSzOJSYOO7B43ML+UpAwPce/Xddw1MYW75Kr2zjh8DAp05JlTfEK1iDG7AKVW9i12NTqraVY4nGmqIF3N21TYhS4yU1PKl5ZojqdR5zzauxjjXeA5nXw73j0r3zztFy74yP8Kl3+E/BrhXsFVJ3wZYIH/qBR/ERazXGbHPf887Y2o/G1dpr+rvR9+3vHj8+Pfr4Y5URo3AF+MF8aL9kTthJuC8giwDpvIkIQtiLaoAcSNo4+bl4C7lf/OIXp+dffGH6wY9+OP3hH/5h5bFtnwnWjucGrBgKJuZgddlHZ9IHs0XoEt3TevpfszobbxdDaFt5iGVhzR5CXqcL63nW28E+opkksc6ZSLudzzQ3LY9wXL1rl68k283qs10fDz78UE0JD1yMz7/17eLFC9UeGLgWLDgCI4xgxspYDb6a2d1j0JqaDcFFMOhzuR6L2Pjq99zKDl3ncIWHcjFrN+IY50oH33vFDnc+w/GAURQKrmLMkVdomDr8uvSGW13wYLIKTkuQwlO8BjhSXFw/zy5wdMyLO+rMP/gmRNxxEw0nTx2fzp2PAfBlwo1x4rDAqukGpSMu+zrueVpRjGlXBCfcsb6u2kVP66jmA86ePjMWbV977fVogh3TQ488Gm16sTSriPAG4JtXWaer08lYrmosms84wfv3ve999etwGjFoRyg/8PVv/+2/rUNWfO/085//fHrggQeK+QYhx0r9bHYqdEeaQB09NyHcV6SJ8qyMuopxIhBjYmK9fGmuuc4x8F0X2jsRNwtUQrdVApUBrHdDQAcR8qLes7L6r0+f+NRnSgGBw1SuMvx8C5IQH2es8tJkw3c/W7NLnru9huvu0PB1niVORhiMXcps/q6rxgIlRIP54bzokueO0gN06mr83EkL7zsuyzUsHeGhy7r+Knzr9bl28AwmeCJIY6y0u+4JV8MrqEvZcusoPVapojYGXVgGSgtue6+da413gxt1NAzL2MFdPzfsntGt8ddlmr/QliLtsPLZz372mRs3DNK3TA+FMV595dXi8WumyMNMvnnZlHdjM6UZPetR4xfXQ7Xp45/4eB1ayH0wXvLegN5Xtrv27Jo+85mnpj/90z/NOOqe3H96+s63vl0/FOWYqS3x17lo3YkiQhrXmbBOejMsENdsvaPJk+vomDKzZsw/YwcMEnKXFRH0S5mAmvwh/mx1qrCQd+M2pVi8qn3E0oZgIbyBTR3NVMrJzxW+Elwduvfe5NswXbh4qcZCtklRMNwsYzKns4aWc1vpXaydz8bh1ZhP5JqCo8ZGo9O5cF31bqQP90MdgTR18R48X4+ygxP97RlN479qv5gBLIRsjJtqti7lRSv9XJsSnmqjgFwLQ6CGEizMpMF4sxXs4GdJa29l3qNHMW5XUfhdFyblXY1Djaf37NldCsj0N2GybWw1yrvGbXMl6DZAQg+COuhSnoQ6c09ghkU6Wbx3LuN6yko6xk9tVdeAb+BZOUoZr6mu/tQN4Rx8OCbMzB8MYeQVcBvJBQWwc+eOmjsAV4TpqWcg3q5sg76tq9tiHo8WUhHcM5cFQCwO4kMegWFK77vv3kIKhiJgVpOLGEGE7Udf+9rXSthejLvH7VOn59Wt47D/2yUBI7QwKS82Aaq+CqODLI6UOggjAg/ngzncxLUKY15KfwjB1hDGIvFggzBdkKAdFbhuTH3q8rbqviuYXq0wI1cZUZmCL43vyKDZwNzsHcVEMDBItQtWLkPywTMBEzGTq4/0Wpt39IwJCj9pczDDEGRtNl5YH+MlLym/zVFOZg+NNQjU0O49bT+m/cWqp4QjBavOwNb1Vkt3hlFu3SpVgOuU4/q7J0zj/Sw8ySKvJjx3VFr7Tgk2TrrnoM/Nxxl3rNRqlLH2lC1LVCUw/2D6vEiFaaN0zdhJI3K5MDlhYvXbpYa7AfPoF/wKyta9djznnxbkXdLCO4JF0cGnOrUDp0cO3zvZcMAaGu+t/P7v/8EziK/ea/Ep7WA4depkEVnlhOc6yxXi004Eyw/l6riGz5w+O33sox8vq4T4FzFxIPDOxtgLly5MX/vtr01/+d3vlsn9vd/7nelHGUMZ95h+rKnvBPlHTMcQrwgDoToeurmXNVcEqkHi2vvcF2OBN76sXQ0RbOmmLG+lLylYBLhpoTgENyUqtLuYambEzgzgXe7NZBIEQqOO/qd9TEGpAIJVOnueJrxRM1D2InqvfuUoEV8u04zqHSH1BKeD6YegCIiICYYQ2c4VwqaIqkA4UFYQpx2MFaYKkbf7Eno1YyLCM1unnpnsqW8CyDINtyUVpF9LYarExBkjuVWuVdF6SG8qjWWSvy2TUtqBM/QjzMJoO1YysBkT7d07zrc7cMBZ4HvLtQPv+MBPWUpowDAIPwK4COyN8M71Ot12LJK3C20qnLvnvVg4K7oOAR08Nfo86DLTX7f1Ce5DpzpCLjBIhfA6ezztnr94vtL37d8bRb11OnXyRARqKqW9kc+vExo5e2YA8uijj9d1zJAN/x9hjZt27BqDxNrkGsY8EcE7HwGr7R67dtZZesVEgc71Bz/4QSHRN07u7Sr+/d///WJ2Fq3zdkc7uC/NMd9XnILg+m6BWaZxjIvCaDpucElQIug0lY/jbDnyEaOB59qs2dxG6eC53U7vuAxLxhYwIa1UOEOAXB1xpi6WBsiIiDmMuYqgEQY8pYyyS+HpNDhWpq8Yjub2Tj7tU1YUkog+juKSPqOp6l2ve7hl7jt6XkYTE4ORBqP3/TJNFJa4cYUXPzfzXqHLL+9FfUFzQmQm2C9J4KXe3QD2AUeUzHwdYyTtzm2HB1iH8+fHCUJwQZDEFqKGtflH6DSxg3u9GwpvAWseKx8hmuFGE3ylHffgPnv2dGC5Ul5I4QrRWCN70kxxvvDyS9O9Rw5H8u4p/1AzNCH/WwM64qM833gY6NpO9P3v/3B64IGHKm1HBt3WkrZGSypnTv8/fOOb9fs2kPf/+cf/dLpnX8ZPn/p0faLRxIJIAQIADzE6glnkoekxq46OHQ0rdYYEoZDHO1d+M2HbvmMoAASxvqKMb7PUq35EWEPejMCOmL8joZTWcA7mjTWY3aeUWCMgZLdwKFtws/B5V4SNVRLkl65dcIl1n7ItDOroBcsWMs/S5VFfuzGu3msnuqWCPI5mS8WhA6ZQZyxULG3UUMbDY5aqYbP7u04PUkcidTN2jg/YBPmUrRi6a1deeZbC2nn7ftkXStc6pDGSuGP7ruKjrmMoSe2njhk+gfUxzqaEpdkTaK/oxYumwHkidjqMb5QcY8ya1zR+6nacATwppw0B/GN2Eopyn3fONkEbsMsrlvKOQF+Kh0UpU2gm08DLnfTbWpfzTlz5+te//gxiqaTctAtj0+ID998/meWDR4jQCZaKNdLY0MK5Ypw0eui++2osZaxiAc53TQhqdoYGoZGeeuoz03f+4i9Kuv/oD/+zslSEbgiATmHssYrvR6htjFWHDmvHbJ1BO21gTMAFu3DhXAns+XRMfkxwIcJst8aOWEnbkBBCXnDuiBa0u8MYjwvItFe7Ken9ewXv+82AcUR73RAp4l3M6aBCC4gmJYr9Ijw+qHTYJEdJX7jNcF2Lz2nPGKsIjYBrrawHrnW318zaQleTDcFLjX8Gv1edugFi9Nm6dRwPvDbmSZ6qz7+U4e64yiPO1aSicUcQqlzVuw4hZh2KhavKPZuFSWUJmFN+7bcwsUB7Y5Vq7932YY0GbMHXkLu0G0WljjCw8tzPoXzWdyNQiC1UV64Ma43Gl2eXT78b5toIkGvjrprIMwyNdsBK+CmImzWmrvxpC9x+Ukad8GyG8IH7I0hRpOYLfGfnI1hYxecrn/nMp545EktkxuLo0XeqQYCanRq/XnepNJYC1XgapnX55HWSqEMnw5g02wNxGc+fu1hbLGiHa0nbFIa1yPvO229PX/rSl1P2ZgnRIw8/Eov42PTjn/ykzKSxF8bRITAEDaWZTITwXxHLfj97tDDA5cuXphPvHpvefOP16Y0335pee/316a20cfzEqWn7zu3TwXsO1Jjs0oWL08svvViEYIXrRJ5EB9tDmjPyCHD/Hk+teFdAkCA6UacL/XkQC76ivpfKRgFEyAk1pPP7Y9aLQc5msErw5az9hbkzjrDYN84hoJyGu6qtGgtWrvGPkKw/j/cYrHYvRLldMxsaQfFc1msrAYt106fkpWD0F/MXEykfXPiYcHNoY1G1xkxlhcLY+uNv2jAeRI8hNIPhCpLUrS5MK03/e8y0Jkxy5l7dmJKCJkT3HBwnCpmAoJCrTPIUbwloknv0F7q+IRRT7WCgsB3I4vkcxRkhIlR+hMDxzBTBOKVoCKKwNvZLGXGkpe7gnRoza9c0SWIJDDrBr/5T1hTxoUMHpxPHj4du16aDsax+B/lK5OXpL3/Zj5099czefXsq07GYTYgmTNwQa0RMmUgCWa5ytQLE1avDDTPoNSCwZ8/PkPicwToUtxGyB+HiVsUUH3/33elv/sHfmF7KuOnbf/4X02//ta9Pl9LWO0ePlpbt+mmC1Wi0In4NAuO2pN8sUmvat994c3rhxecKztdefWU6dep0fUZx7PiJci8xlh9ltv2H5aPJEfFC2iuNmGdl1wbOuFaYMQ3P+leETdqM//FcaeN5MNdKYB5Mi0HBZ+uSganDYgiTyYfChfZy5UILBFCd3lEY7gWEBxccVvvdXm7kKSaM0Jq5dO1z7RwWWUIVOPQZQwyGDQzpo/ItIOKYJl6vv2+UARMvYcBQyQMxCcpSTFy+gifRdcZi+jlg5BGMKfBxpqKdM57XZxeVmwsl9G2n+TIWzOAoXjw7DtgZY6WL9XmMvYGECz3BtQxgp/AGDrsT64Eykd54FpoGnvURX3p/b8Z5NjibzeOi+pbu7OlT06c++ckaKq38jT/4vWecAvQgPzCVnDQ7EQKMWanhrwPSetCYHhwuBm3gOcOk5OduXYwgbJ3e98T7p9fD6Jjh+Im4d9t2hNhBWPIdO/Zu/UCXzzJ+9pOf1rnkv/3bX59++MMf1YSGyYtL8YujWNYYi6UopFcnradcmy4EoS+/9MJ0OgJkYyKXjttWv+QWxqa5z547W0TDZDt3mRQZlsQeNvCbBXLVZ/Vjg4HLRijNPspIb3Fat0hslzSu3nBvCVPtdUt9iNS/jufX/SgjP4H/jW/8++kH6S+BQhDW0xl0teWpYNQYTwBe1TNr52oS47ZwDAGhOFiisd0JbdoF5KaMjyVZho21L4/iSH9CjJIhIffGVPCMYcCDIZfM1W1VvwKHd3XuXqIJGPnQt8JcRn+0bX3RwqZxEmHatXtXKczGIXiWIdAV3Su12orQph2Wh5K/ErrxeoY1GmeSjw0G4OGiDRBYMhFvBtzkoTx0Ws0j1ppT4rpiSdszbt1XWgobFhyJe0eITp86VWth+6KY7cuDyK//ztenf/fH/25a+dt/+289YwpbBWZZTB6QRIBBGiSYuXjnrbcLCb5BQjT5dbIGriGArTTHThyv3/30c49m+TDzqYyXViNkfmmDm/XsL56NFD8y7U9b3//e9+oHpJwd8fNf/KI6IGqH0OgMRnJIoh9kJtjXwrRvvPna9MrLL5e2MijlEpga514VfHF/MAhi2kYigAXyMJa+cceEYtQ5aBvD6luHgmnOUqRIfs/FMrXjYPywNWIKbZkwBWHS5s4oiWux3Hbmv/zKy9Pps6enzStb6mcdV1KR/BUjKAQU3gfBhfmKwRKbqUt75j8XnJa3PsPF07+ySHO/Kp9rBBNe7WapscDmeTd2pGCNeYViwiFYYjOZxlwtekur9cZEXkfBlfcDvnnWbvuY8Tp8+L5SGngLDdBkwDTyzuCthRamGcPByxh2EB54Juw8DVPy8vnBMXDiweKXmXbSvEef7oerIM9II3zjnSgU7VKu6zTdTgaSWN9AgYFykP983v21eFcWiOvLiPoVus0bp1defan2MhlIDSYdg7lLEa5DB8beM8Qw5UoT+MUEwoFwxkkA0Olv/PtvTk8++aEAcX567LH3BaF7iwiQCDh1fPtb3612zIr42X0d8FUuJEE4QBHEtZgZEVNW1Mlav6rp0HPVvrxgUQd34viJsflWvcrIa1Km69Y/7yCGZa2YfNVe6CgK2ur7QZjBUCJBYnYa8a5+xqXzIVjlS0AEimDX7iiX3GOuD3/4w4VfO5RZbgpBJIai/X+m+aMf03jqT1WEzYbZjkDTtrYIEuGAX+dlgEGwvw199Vc+seCzsSJIQZcSsuBwGeUBP80/ziocM1kiXAnNeOosa5h61AfPrJDZW5MOnsEmT4cUSdn5YREabmG0bzPAmP7G2Gbuzp0L7c/H1bs4DkJJbamPZbZkwTPQzlB0zUPq7bo9w5t3lELukj1KNGMJebzDG/oqgP9EvCr7Np25jxYO47FdDi3t8DGEWPnkJz/6jI4ShLNxnyAI8MwjBNroaU1A5j6FSLptFH6n51Y40Q8JG6AB5PTpM2Uqt23dls5eKoG5EME6H8Y3g2NsAinXrl+tzbXHUufPn/1lfQOlkzbJaksn+f0GhMY9JiKuEvC4dK+9/loY8VINDm112rPvnrKKu1Nud8Z/zDmLwEpt20YTGptcm7YGTukS6vON+XseyBljB0QezAHtkOrGs3GS/hGuYnfPIZpJkquxmtdrTISAYoinfPUhxNX+zbErgyI4fPiBMNp9NWNZH0zKnFB1przQBGdlO70Vh+ton0CPzxRswUG7tFqKY7y/XWPCiH/BMGb9Al/KtQAUo+HHBOXlV7ZDXs/1xsWerVKP94zBvFNXf8GsTxTlPQf2lwY3hqPoWkAL5vcI1WJw2W2XcknjLcCU+5nTGS9R8JeuzHg3e8uVY2koOZaJABk7qYurxoINurqKaI0Pqi/eB6RWBr4ekE7RafP+++8vJS+NQLO0NWucOr7+9a9PP/rRD+qDWb95tfJbX3n6mSsBbnck7mIyGz8diFYxC1aLoWn0Shj4/vuPBCGbaquRnd8G8vv27Y9gxa3aEN88bgaCW6jk0vxv/tbfmn7wg++Vi2NHBUC2BrEnc+80TuOpPWlnT8z/W3Ehz0SQH33s8TrDDNP53Z+huX2xmfEIxkr7EGsgeuZMBD+dP/ru2em+I4frxKDnXni+7j/+iY/W15r2q6kDsvft31dE4jtvTZ2+59E3iK29czOD1t7AtMVO4LJGfA3akBxzhWArG6xr5V2SHBWFH7dutfMgwpPSpoaTLUJ7vVw/O0PEXbv31Lcvw4JsKmVlVk6dzz33fNpSj42ehCbpwe2teAKrW437cp927EYZkxiYY2XaEcVmbIix63ucWCYupiubp//c2VIYVSaMFShvBhcEXkUlUOl7ujPeR1FgzBYk/azdHhkLBWux5kQ0aEm63SwQQ6B5BgejfA8eOpi+7q5PKsDN+tZ3U4VD+V0IOcXmE460HUGrXTERhhIWtA4j4zX0Nvj3EeaNKHCu+nVCg1bWpvKP8qCsbeOqNapASlDM1BHOvver9yY2dNqWNMYkGCsa9OSbSKnbn0pZnj5zavrgh54sbwhuv/bVr4avj09/8ed/HsURHn7jjWnlK1/+4jM6Vow0d1JFBnykUYeksyZ+hBgTkERuC8bcFSHUsZLyIOJqLI5B4qF7D4WYm6bnnn9+euSRR+onPQnBtp1jepqWO3niRE18cBteeumVMP6VmM5Han8VjWGygCDXdqZottJQiSYYLufqY7itqe98TP4T738ixN6Y+3PR+hYF9033HMwY8EK0ymw1ikGDUeWLiTBWaawRu/8VcBUCFcLzWExViSE8LZs6kv9qCOr8gPrsmtXAXfIgrDpDbPX2AJgAwZ0FVPXZ3tTtDzd3rL8I0tYEiLJKH6SVRQn5LbpKN0atGcMwVbmIASFZSxBqEZQyCLxjkiOW0LgodbIoelWWWCFhDQcDJnUMVh35WOZazE+Cd0qxrlwhzMft4eL59q0sEkFKuZqEqn+jX4Krf2Bti+WiDTxYw43Q2cydxVgu3pXLY9YO//jIUJ/QCb8M95MCZNXT5wRrk22VRp6xtazTyhqlUZ5K0T91Gu8fyjiJx0WQCZiJFO3imyOHD09PPPH49D//y381bY/ncz6wWVdd+Y3PP1XCRBgG8sd3GrWXLPfSVEZ6AeurWR/9yU/ggqW4W9ccDRvmH997YHqak5k/GcGAOn67zlij4q7ZWcCMHj92vE5tpS0M5DA9wI0ttLdr93ANhQsRlFo3ST22MK0GpuPHT8S12F6f0fuocfz6ne+Jzqf8teng/gM1PWtygtWxtdwaBIEy8+ajRkT1Sn8LoYOuuTceGW3X7u30pN4nA63tjoYbmnW4CsMCqGf45LmpftDetHLtikZAApF31beUwXTcOsqpCVyuUdLBV1PJwY3z7Xo3ivbtD7OMAG+YY6wvFaRVh3u00z/C6gtgz1syxioXRyVzqDoDA7iH25QY+MAPNvVZmDeTJ/BUuHVmaAmRMdLB0NxMF++lrG/KFOMWF4CrA3FO46lv4D8CEIsiECKeDEvkoz7DjnMOPwkfmrU1BGCRh8UlMENZueovuME7rngYrgmoxd/xNYG+CPhAsEdPmfPxkLbH0lMI5hAMKwxVjKwunr9QPP3Vr3x1+lf/8l+WYOkn153Ar3zxC597RqMqL2QlA+QBTiBYNCVCCDrqVy+MbUi/jaXKKUOIynpESC6E2YXHHnusPiTcNiNX/TSzK+ayziTcE03gq1xI5CqY/bHKbGNtwRMCcpNYO5oRfBZ95WeRDh26pxBp8uH111/N+2v1UzfeES6M6bMIZfs8N4yD0CFBMSY8CEX4IgpCV9JQmclVGyNTxthDOetr2JqGLFcxVSCKvOpTXF97PYu2Fupz9Dlf40J+u8kbDorMmBCsFr+LRmGMVnq3UzmrpG/FWIGLqwLm0aOhjZUzkOcZUHwEExeipXY7qBODDEac0xLB16F2cIQpTfP7iSEHQtZibJhM3Jt7VoqggZtLdEfoimf4hLJKcbe0Awb8w71ztX6IB9HetT0mngEh4SarS7lqrwSHaw63gxbe4SGWZUyPj7wieFxtPKghQeo1y4r3CInNC5SPL8wZiD/6z/5w+vM/+7Pp3aNHa0b69Yzf5YXjld/66tNlmXq2rQibF4AGiPtOIygIQBhEkkuYaHg+6vBXXQ0IhxYwAEVoYzGA11R08Ego1Ll9+9Z0wq+DbwghdkfzXK6dGHYTW6DVIXCpm79r9oYfezEd5yL5zB4c+/btLZ99e8pIP3365HQ4iOAeIqdB6ZW0QxMa37FUtoqoM9iEggQEnicgKsnzIFStzeQRjWp62pRrXChWG2G3ph3WheUljKWRWQkaPoUIGiEoodYfUCFk3J8iuJaDp83csASzUpi+tgulLkLlyiq5cnPUx81riwhmzDAswVBydhrok/GOqWrjGC5XwKpytfcwBUefh0CPgMly0Qd15321y7tIHhaWW2dLDUtknE2o0LOUl/zKzagd6FT3YGZBvfWZSq54jPD0GXeGFa5n5jHT+XOOX+Pyt6CDNXUFd/BvDKgtdXrHIqETpcsiGdsP5TjeK+M9POFrXgte+2AMhY9g3bO2B+45UNvhfFHxR3/0R9Nzv/zl9NOf/KT6e+zdY8nnK95r5Z6vfPXpLz2DmAhDcoVB8CFA7d7JAxB5dJqVsUv83WPv1qyaPIgzpJ8mG2bTQhciSkcEwigv81qfBc8+LAQBHp7kUY7bAC6Sz4yChzvINTOBwCqwWFaiazZrkx0ZPjdwBuC2Oj9g+45ttYHRuAH8+kbg/cBaHeoRARgMM8z9IDOioD3CD6LN5C84i1mTgZYzo4ThbcGXxj0WkiV5kzkR3PrhKgz8jDosuLp2nk01xTuExBqO+zpHPEKEoV0FbpG+sGTl4lUqFzYX9ak7ZdGgaacu77RvHFpwpJ4WIPkEz/JXmIWpYZefNeQ5cKHtCiimS2SRCFIvVncVglv1SBtXKbMrnICheT8iC8rNx9CUpt9MNh0uDwHAe/oC3lYeYB7kGnwngFmZ5j1Wa7jDo33veT7emYwxc+dHzriX+F6fTgUGs5NPf+XpUpzf/MZ/qENfbBN79+i71Q55UF+5eW50SqWNNERzDxDM7125BUnrfA89/HAqGWOhnhkbPmmIkb+Qm8SaNredhhbwztjGN0ZcBgxhUdZ2Ih8TchOYT0KjXR3UnsmJXCqN9krD5bLVIZRxOfw8zS7T9UGscdNjjz46/eTHPy6r4EeSna5UZ/elHQg7e2bMGtYJQikzBsBpIPUCvsiRpLKy4ylBrxBhjJ9qq0uurF+dLhsAqz2Eyv1wQYa7JsAZPMO3vrgS7BLV/C/cKlsu4zjccpy4OtxUsNSEBPjSDm9CunIg0w+4UO941oExYWGMQYOa/PFMaFnRAmSGW3viHSEVpYr0qfliU9GIEFky4V7zCvbEQm1xOEsKECQhtY2bhKa9UG3ErRMoBVr/UrwGk0UG8yzSqYxd3s142noS98t55oGi+l/9msO4GwI0YB9WyTatm7Fi+hyI6ITCi/cFTbLiWTO+BO6hBx8qoTAUsC3Np0lOnOLOfuYzn6lhyj//5/982hPBOhereSbWiyLlVmu7DMTTX/7CMxCkQoQR3GM6wBEmRHOvkHeupJWQ0J40iSCPOsQakIWJulxrc4eylyvkPoDaqrE1roHOcx1JPyE02GbqDT4RDRyQaoalmC7t0bxXL1/MYHFfrUUR5voUPsThZjpK90LqUJ+xirUmyMIYYOTy1AA/MBHCUgHUW2AbZKfNKY8Bb7kTiUMTjvHDGEMNl6ZCXpQ1yTMEK9d4cC2k54rgBveKccFY6iEYQ/OyTAL8Sq9p6QS/eK4ukfZUAXzgL/WabNHm3I16NxTisAD6BQZwyy9vpeuQkGdpytW7tfswcq7a7AVZmptFluaHvoVFNcEePM0JAHKZn8va5972McLDIvFGzsRtcn/i5KmaNbZxlSKgVMDLG6DU9QlfjZ0eAx+Na+nyiJQX/jZ2lqejPBQ/Qdt/YF+NmeDFkXePv+99GWocLQv8G1/4QvHlP/8X/7ze+/mg84H3XGDVb2P+AVfc7t/8ctw8N0FUfTKOgTB87tNqZQS4aW9AKDSIMzRc7ShP2Q403Hg3mNC6x3UCGGLS4DWBMNdF6otgKVMqxjR0rpeDYDqOOT0dC8IUEyjt+dUC2mn37j0pFgGMxjh5ciwmEwhT6aurmwNHkJi6ofpKBI7VogztYCeEZgSNSQJG7VvTfxbCMxh0X18JtXvMZKe56VgW0ef8BsnSa5f2jAP9KWKl/upbgmf3CNjXsm6Bt6a0q5xpa0Sf3b7AaEwnn35H6usersGFUjUlnnxaIeBoBW9pvehgrOAzGvsm4Y+QXjd2yDvMhZmUdzVhwOXWV7ik1ChRM3eEmZLyScuhg4dqapggmcXzC+xDgKurgSVeSx48FlxmZGbBGUIJFwO3+IhF0hbFSZhsHPB8Ne/So/RpfDhpLyW+0gf1gKnwlDaMhygLCsqpVJSuurXZ+ShrQwO4UQ8rxKPauydWNWN1+zwZAJ8e2Xitf5956qnpvsP3Tf/4H//j6dyFc5X27jtHS/jxrHp0svYp5n5tnakJ7tqhnxF/GdfyVqahwQrgVEhQRtlRPm/X3isHiQKEFNI3DoHFWOpurQMMeUwwHI22gDDasEx3EDYs38Yyt9owRWs7iFM4TTRsSVnuB2JC7uUwVB0YGHiNr8BtfHPZ3r3byD4UganfshqJLA9B6f6K3qVwrmNsx3Jgdgu/ladqCuzzVZDeofELjvypCQjvCQo8dKw1sdRbwpQ2SvjShgCHymOsEib1NL7dpD+t+Z23YaLAO0yARjWGzbX6tQYx/rCAOc6C17b3hJpmti1IuQMHuHXj1yj8MNlov7qyFrTV/SSgox/DMpi0aTqX0ISpL87HDIDPrnD77SzMjnqGa0kxeHbvKqajZZngy7M6TWbxnvSz+DG4IoyEx3tfO3jGY/aI6r8ZObyAv3ywame7L8PN5P2Tf/pPC65PfuqT0/e+973o+9vTmQgexU1Q27CIK09/6Qu/smgreB6aZGCphaiD53L5QjSMhLFrqnyeUKAvKSWdKWSabIgmIGwlSDNya5YueVguQmFGzKCydi8EydZRMJJPPYyjDuy/pyYdaBp1IMamLT4VuFIIsYZjYmNsb7H9ZtN0Np03oBXGCaFhysBmmhgMtPqm2tMVK5PrcK1MaIShqq/Jk3tyBBb5jNv0R32Foxk31SfPkvIMe41D74x3blfiwIF9ZMPNNLlgosE+ucWG1QiVe9Y4FZV7xjIqW1q66o6lSUtrrmaC2UeNj3W34Yqpz8/9gAdey/tIUD9mKDhLXqPRk1//tcOlJ0DcO7OstSAbq2WcOOR71KO8OPiEW9fWaMBoCxk3G/3M7rJKZY0qxiKVwhtMj8nt/rBLn+LgPelfT9h0O2MdC5+NsxL1Q5stYO7NxlnnvBoekebZPk6CxSLxZu6793DxtIOFnv7qV0pxfOvb355ef+ONWmf62S9+Vkq5fu82vLpv754SPAq3+DdlV74SYRqdHWEgAmIGsYV1hKwHhQGu4hozzHk7lHXHPBrRsTCsZ7V0Xu8kAEaUjrCunkk9jWRR12KaASEGsA5g6h4S7ArHJDYeYkiTG/UBYaiss5jsQga2NB8NS+OzasP6DIIXnBFE076Vnn8Ytma8cq2jrNIGeMcxyeoc62Nm0wR1ed/4a0YqCZxDCRIcFJHhJHiLm1f9Tv3auEOQgjfC5Jo/VbbGaWln5B2MVW0VZpdhtMtiq49mVg/XjXCUJs0zXDTOa3kkOFC3vktbChILZ/q78Aj+tL1kiwFLh9FPUdsXL10ouOGZpjdTZ7KhfnAs0bgbTNBllrV+kBkuw4dFn5QFD0tZeK0m9HuM6yl2PKMv+qEP8mnfe0cXDH66Xmc96vcbb7xegv3Qww/WPlLlv/L009Ph+49MP/7xj2tzgq/GnVtC8PXjSspRUDwiuDVtLxStWpjuRMRATKc1UMI6s4x7zAYDrEn9nlJiCdKsmYYQZayQNMyuLuU6QlYwlHeYJYKVztFC1oFoTwPQc+fPTXsyRuKbYnaTFnt3x4VL3afPZgyVspiR9lWWhgKtPYJJyB2CmrUZC3OQUlPPEIDf04fSMLmCwcH7PrqzDywdH+npjhkle9acDX4progxjnb1Qzf0tdaW4G5m5pQsSzSeZrym0bZwxo3g4MqN75KGMK19+Zp3hfvUW3CGyQVnORgMe2fmcBkKt4FXtL2rkJEsyqvb+6apE0kxFCtk3ELA5bGbxZHYjn8zViBQBGuHGdHkrX7oV+osIwgBgh3u6O5lhbjS8TCuBpcULwVor6ZPwAnUOZugI1RXr7KM4Y0IERqmhipNedasKNzO/FPj03IXh0dDkAhJ4SLv9G/spgDY7cnHr9qiBPwAX4/RlLedjaD7gvfzn//89NADD07f+s63azkGXV548YXa4I026sbfJt5MeBHAWkIK3DXtfrdlWg9DMxSjFOLmzs1pgjR3/VzMmVgdmhFKQ5B4SJcuDVEFWtlUcN3PV3+X7WEo2gx7Hth/oM538Dm9qXIDR7M8Fl5ZMAi2Dy9sV66nOvnUxkg0Ua1bBJHgsMg2PlVANhMDQUaswupqtG4YjKCkMwWrvhAkmhOErmaV9HVAKetw0xC6cBSYGi/CWp/CFCU83ElXQkGQUrZi0quetC+/PFVf7l17/c93SWNhOAw01y9U3kUcEws3auwpD7eKxhXUjXHH4vvNOqV3ZwRG/btjgQjP4cNHyiL1CUJjsX205a9jCORP5ZU2SxZACnfD9R8Dfm1jUlczdmgiDkEYwmhsXM+hOzygq2fC3rjQj5osSf0O1XEFg/xC0SlweMZ7LJ9vkoyJCJE2hQceuD9wXaw8T3/5K9ORI0emH/7gB9NLL79cdT4fi3Q+VlT7NURJvnFkQxRP+mAGkFIeyi+8/9Uvf7G2E3W4myie+9px+a4QmXtjobVOpWJELjeq84/K61pP0WAEpSwbsiSPsqbLC2kBfJwFF+sUxNE+3DwDYB3ySxyn0yGE9k2Q8jV+ClNbsNVxQjI2nq6fhQCWQkpAqHHezaTnXapMLv0bVoFgESpE5hpaDyH8VVfqqRnMvCvtqLKYgao7zK6dsFFep+30OUXqXhl9K2HhvqU+92ILVDFN0s3uKVsMHxy1MMGXfGbyCK53sIoWyyCv4IwOBGcd5OWu2ZR57hzc7SlFJe+e4JHwPJJBuavtXXC7PwqMINHqBbt+C0ioyZQtXNi9FlwUHIlwTIAwPbeONcLU5d5FkMY7W9CMW8NHKaO6ceYCTyd4iBeAieVjQeUZv4uc8VfqbeYunsuYSNPlEUWQpIkEhxJ48MH7I8Sn074P/K5NH/rQB8s6Gjd95Stfme4/knHRz342HQ1u0Jli8WMT9j1qH/3AbQOASRK82QfaNA1XvvLlL9UERCAYlzmgBeRDYAfAQRaCFoEhUg8SNNimtqcvdXYIC/wOQex77Q3miyVBpETP47OPICh5ADi0FNdjS818GZwaHCvn2xZazqmyNliaxauy6TgTrJlyLYIwms7nIPpT7kVcC9PSnlkZBDTNT6igAlPXOCa+tv6oC1Oq2/QyQoPBj7LdvmW6eUy+lGDmijXaRYtI5NquHdcN8k2UhACJGyNYxmJ5EWbNmCztFuOkTXixO7xcoICmf+WGmTbPc518xBpo0U51qeVqhVZ59oWzHSLgaAbHFMOFu6eEkhWCa4LGveMu96+cmGCxRueHus1gwUNFLfpDqNJO0a5wr310vR4vYJxn57gCgoR26CmNh1DeBD8i5ZSvEVAEa+As/DMrKLxFIHgR7qX1GSPj0w38mjZLSQ5B8o4CZpHsD33jjTfTd4v0O+vYhOeff77yfeXpL8f1e//0jX//70vQUnB67vkXxmRD6mO5LYk4zMdPCUnnehpmwII8zjypibMvf+lLzyBwm9nSsoUqyBqWpATKvXfRmH4fSQ9o1zoNJvnr50Hy7maezcQZQ20P4Mx2jSNCrKojTEsbJqVcnBKs1FsLuakJsw6CjLbrx6RiQRwJZqziM/n6KZYInalvAkFT+ASCFlXOh4gCpgWyNQt9IBQ0H7hNobM4iLdl8/YaJ2HgYKCIs3Pn1vQpblLqv+F01sBUv1l141YE1XT6NO3bvWvatrppunLxfJ3JBwbuFAbG3xjH7BuGKWFI/dxJ317VWRSl2XybNKyh8RihBwAFUq6mMiWAGUBHYGuHfvDBfTNWnTI2uBFhRnTMZmLgOvyE6ZKt6OCwRIqEFiYsNDMmMBbC0D7yHMcVxyJljHTvofume+IBWINxdkXtftCNxEGVZQi+WKSkD/xJGgoM4xMiG5jhggCdjpulT9xKX2yjP1edGpAHvUpZ52pcWB4BhRKLxCNQ7lroARiehbMursZVI1R4iMDDhSWU++O2OZfvrTffrjERhfXwQw9PL734Un2/95//0R9O+/bunv7kT/7XGjZYOvnlc8+WwsFfFGO52/mHtyloglSbkZMGRgeQomN5Gk9/yUbXgSBmmsDoYCEmAGL6EqIE11q/UH3e13PS5dVIaZh0SPbyq0uTDeGAlJLi5MfYrmMmcCbA3AZYSsDcVUWjvJ0KpSmSrh1Mpc49O3ZVXX7Fz/t77z1URzIx77Z70Bg24nrmqphSN0FhoyYt4+f6L8SiKVtfamLk9NuGW2e1YQy/hWuSA/ZqcVWfEv3q+ysvPVeWiQWpheH8s+NigM6KB7rcQ3xbwHQo/1n8IShltVJ+zVLlvXei+8JfHjGne0qBJQk7xuYNd7V2cMBx8ugLtMrjgBwui7LKcW24b1w5B+D46JDlMUs3pr4P1DvWqSxg6kCOEQdt1iNOSH/WM6Sv4yDQo8feSbtvlrY/E2E2GYJJeRPlEsUCj76NcQ6aivBR/FHtOuNh/Mi0qvWrjktrXsn42DIIhcpd9PU3oVH+fe97orwWn+iwUKwsD+a73/1uHRnwX/wX/0WGDaemb37z3xedtfPKKy9XPfjEbC2e4Y3AHauqfTCBRxv6gW6eAbjy9Be+EMsU4MqkpscBNHAXkQgTtjfAl+YPiSVgiOdLR4mYBmLLX00dFubCmtV4DxwJTSEr6TSr+rhF7gs5jSDE8Xd+Lm0dZuu3gFavM9Jo/a21Mr+jrJzBJUGBtAP795VZvxJtMzZfbpwuhMhmrmhhM33qofEwnnWD1W3jYBJjMGZdf+yItjgJifLLq45LcWGc4smdsbudtkKEAJzyY+dCMWMYFhP3QSusYQ3i4SR1Fr5zGTjUvXGljNw30cxaaZc/r164LPwFJSYlamcDJMXSDnwRrvH82quv11S38aa8rquBFUwmYuCP+0PI1mbtImD6jR4N04AXDai0QRHnVFQfSs2NiRrTxZj41MnTxdzWkLjQNWNqMTZQUyrgU+foy3Df4E2fMchQ7rfC6GOiQj6KQyh1kzysbO3SCI5YPn2zn7OFyO4bvGC3xo9//MPpa7/1m9OnP/2pcj2/9Rd/XhuhfaXgR9G4n3iK0LNU8FK4Tf3gayEa+JgtY7n+Q+FlzGQ2bwBWQKaDJVyldXIJ1BiGy5Eqypr4EBDBuEpcLy5JLdzmmmLVaaYa80E5AOx8HsSQIWUSMRAEsjBz82twVHrqoKncq6fKJ47OjVkkA0Kd5/bwq8cKOP92T83WSHvz9TdKY/uY0MTGEMbLVZ9FRD9AvCfmnoukrxaiEZHgsDgsnP56r24CipiraVM59UCqqzHG2J4zDirZlCsYuKnWJbz3bFG515iqX4s+L4NnefRZhEf4lH47roxrjf2SRyBw2lUXvFgToXVZa0JIULyDcMLvAH2CxDLVJxqzVeotQg2bwHJTlpVS6YM+dgXwFDCzXdasX8/aifbYEbBiuChH+GelS0kE/uITMFW9Ax/W/MCPwb2Xpjy6FE7yXIopfaJ4THaxrHvimmrbd1DCo488Gmt4YXr7nbemv/k3/2D65Cc/UUcvfOtbf1E8c+Lk8QhS4IslKjjKnqADYR+fxzcNyqIG94NmAzcU83iO4vutL33xGYDxrX0PXxIPXfoGeSxOWihiJVkjtSaUf75CJAiIWetLyUOIaCAAiLUSr7LqvHGVuvOcCAj+vrpYLK+aeKND6dn8zE3C0JIcOEg3sThOjBl5x1Fi48vHU3W+mT16H/3IR4LQh2uXuNkc457h3hl3hLkiSNu2+6nFaLEIUk8i1K8aBHFmDX2GvytMSROdPH68rJbz3+SpVff0F2G4aMZCiGI20FgPvKVMQnj9B7NYs5bpf/nc8DITZE3BzPhrje3qmQZWrtZ3khfetIsJRdO1fHh0so/QO4JEYxu/Emrv92QATZAsiFf0YV8sE4ukfhuFtQsuQlM0zLOgqX6Wx/YuM60OxyE4Noma5ClhzjiM4HApx3LEODsDjrqP3Y6Izp6NjwinOqS3RfB7y3a5yOMdeunr4SP3x8rsnF5/7bVaAObu81DeeOO1tL1p+s/+4A+mI0fum/70m9+cfvHzn037M95+6cXnp5dffSX1lx9WlowwgU3dA/9jB484eHNYxxaqjbH8xmjiylcJUyEsAeMHyA4EYVTQHfWcvNEEGrx0JYM66x1hJO8RWKU6Khax57wYTp4thE56zGlZAG16Hk3Wuy5fdaSMtP68HCGGH+1UnpjYlKFhwcCvJfi0BYGwwk3DPvnBJ6f9e/fXqUZ2+WJ8JxM5Hss4xzYXxIcgAulKO/cHgRjWrJcvTM+dOVtjJVbJjKA8iMgaEBJHY7W7p7/1mTnEp9+eRYSRxurVNqZc63kmmns4EZrpXBsnhc8wm0goDfBZA5aFUhtM4CxDZ62Po82UK4uYfvWai/ERIeq9dt4HvOpzKdDAwZ3pwJVbG+MmaMOZG/39kcVNVsEzK4pexk+urAhYaPrxPMZK4BJGW9aPxqI0fkFnuGyBKyuU5tUt6N+uXTunJ554ogTYTgUL/foHz85XfPyxx6a/9bf+8xpP/et//b/UFP2uXdunn/zox3WmI2+Bm6h+7XNLCVJRvdIGvRreZClYy3UPPKvxPLzzvPK0qXFmMplohbqZGXxUmEtMs3fl0qVys3k0ByIhjsppVMWaYVJRxRor5Q5CxIjGyJPMFlgJS5JG9vcIqaE6yeJpB7Kd5KkDhIllMlkgj3q5WDq2J5bDYu1bb7xVB1zuKzdmV22dZ4GMF8ZibwafsbAIVPCljk0pZ09YayWExQRjZ8X4zSfa6cbtG9Oefftj2VitIQSpopjSWK+QHrdOW5jJcxPGwLkmaRLqkqjOMZvJQg0SiBQDOoANjJiyBUr6W2+/U7sIzGY6+IXrZdYRTM5McB43K8U6sUYHDzq6zW8j3VML361AMA8h0ubwVHKDen0V6j6WI7Q3+0VYCI9ZOy4dt4yGhzsWw0zlwM/44BTMoxr7KX3sZ/xE8Ebfrt8Y38NRnsZJ4JJne22qHcfModXOeCCHDt5TM5GvvPJqwWKMc+TwkbJoZ8+cmv7m3/ib09e+9lvTz37yo+lf/Yt/kX6upo2b0/PP/XI675fp47nYje6nksLUBZ9v3OANDfXrDjcusAwaDctEmGoIBF/5s/KVL335GfIDkcXwIQ4GDkUqlkVAnFwNIut0m6T3tncAVUOQn4ZMP441o2jHAE4ANVwCEQao6UtA5Zn80MohIQAKhg7yi1JcDaCVMzuGWKUVMH3qdISYoP5kLWTrtNV7nwwg9LPPPlttW4+CJH1FwAuXzlcfdmzfWZ9IO2uAKyQgeFni4EPdgbaUhvoh1PSxH9K+EmZv22oHgW70Z+bwVfiZhW0I07rbQsiE6N7q/zKCUT4MBAZ9VqaJKWC4HvOoG3N7BufYMjO+PWN95GGRuHPuWaay0nGD1oR4Zhyzs9Uj3a+QTiXdlQeiXUzLGsEvi6TttoLgFfAPATKgXxcktB3jH/cUIP6CY2MvacqxTO4pRwpFmwTGOpHF/Gr35Klq0zdt+vRmrPThI/dO/+Xf/i8r7Zvf+JPp5ZdfjuLdXIL+0ksvVDsE0xJLxL2O5W6LBK52L+GshRwcBMyQZvQvNM47R6xJL8v0lae/8oxp16Bx9D8MFHSVS6eDmMCJpwSKEBlQXwnwZ0Io4wNExbhrGx+TV9lCZ/KzTJWeKKBNMabhWN6HepXXHzBqU3RfMKcYAidzdepK3CidGebfd1jK0NCsytAe8htXmRbeHw3sRwl8S+V44nNnz1RjxaApi8DKbNmyLYxvl3gYKeWNZbbv2FV9trZllorg2xfI5dseAjho81bgsgZhNdy4yPFjvrVSTyE4wqT+GleGce2nM/1eU/C6pQOj1YrpQsX6dQ44yNsiZu7gGT2EZjKB4LSgiZjBgidBp9AIuIkIp/Ka6SJsI2a8VghEs0LxWmgeKNjqhXHMcK+s/b39zjv1aczRDOZNOpwPo9ZnHZUzkYbWwSB50FPqMgzhFca613BN7TjQ3rkz51RS4zdWEDK4b05Utc+Pe8m13LrN7oYHCld+aeXzv/HZ6Q8yPnKMnM2qL77wfJTH7prJfe6556bLgbMWwtMWeP2MKSVrYs0OmqsRKpND1gtrXJr3foOJa2+yq1xzvJ5eWrOrH65IKCv6qU99+hlrL3WgX4APiWuOvwbMIZZFzsJyGIZluhXJu5zO2Qi6amZq1mosk6BTHSClV7ExhOg+LeQfXHEDCG/yVon1MAjoZtxzU+TncuUyXKm8I4oFXv6slUnAYBjvjdffKG1malQ7NKRZSAQmdFwc1zqmLIihNGxixQhOXfWxmvHZls3jGxgn8mAq7TuWywCYYOs3JXHgwMGClWXiIsDbEKZhmTBH6SWggjn/FihbC0FbBbNaCF+4Stmh0Qdzdn/1QWi3iIYGq/UlVokQOQDEmKqnv33oN/NywYJ88EopdVujvZEnOYrpWTuTDM5BZBnghxYnDCO/AflQAII6Be/A5irAv2UWM4RdXhnjFxbOF9ZwLID7iSfeV2UdYgIGs7bWjkye+Ckh+zb/8I/+Zp1b/93vfmf6D9/4Ruq6UksnTsey/xCduGM8G7TC7YY1FpjxhfYtjfQa24B3NhLBQ8MvH2+IZbeQSzGrc+WTn/rkM/Y/caMqRrDKt7W4GUFSWfn78U2NI9Ln2k3dOwloW4yLIwpxhcPRuDCOqBouiVDuYP5BKaKhYl0K4CXxRppJCoHmFMZEhAVJ7hHBZIJH3hEGw7Ey9riZij55wlkC58pC3Zt4EwHjzilyxSfuKSVqqva8pa+9a9yOABMNXL7S9EGAaV4aq1wdDBxBgTNjA2MUM1h+NBqTWGcqIZpjQANsxdqGo2OFgNGv3BSxon4q3rjmMxfbltJnhI2GHAw/8EcV2UZl7519c053ZQXVZdDt+6NHHnl4uu9e46Q9dQLU2FY1GHrgbVzdjmsBUnDAi7U4TO4kHusxR4++WyfyGqfAgb5vqB8xCC1TYH0NaQiXuC5EwwJZ/2FxjJEIfnsWyVzvrVWaIPJ5hC1dr2VcZJOzCRE8Z7e38brvs/w20uc++5ma/PqTP/7j6bVXX52efP/7pwtx519/7dWqH8OD1e4bvAM+YyXrSsXPeQ9GSxxDaEyUDYUyBGvA712twwWHgrEqOoN55Td/8zefkbk0Z1F6EInkjgH6WLCCsLHPbmhSAG0LcznQxPinBKrejgA5EGddZDwrNQtTAOT+2V6jTsgeHRjIF5oIwxKF2LOGoMFG/nkdpBgLXB1GuRG5e5fLSghnwwz6Q4txy2hY3z5FLlJq9J215QJRKhb+7Ak0KOVaaBMDSbOHkDbiEjihiWvlp0hZntXVMaAfbvDQcOKAqZpJg8MCNOgDO/A0cNX4slEVHkefCdPQjON13JMoNX0SaFRrV+ilDw6WN0ZimWjwYZF2VF5wqFPL4/qrAQxoYnzMffVF6ltvvRPLcCaafHz2AHMVA08JXwnT+rpQ1yNt8NGINZ0sf4QG78ljjMT14r5aM2J5WCljHa2oz4QJy8tlf+vNN6e//ju/M338Yx+ZnOP4p3/6zeGFxJL94uc/LcvMHWwYut3+CRqazfFh3NmiV+SgFT/ekdZ9gCJwsm4iK80yl3sYPija/h/++3+Qdma3IZpKB+0B8+xeLTTNtTCXsRWJ7cZVvmUl9xpOVCakDlZNVowZJ2UgqDqS+lgSAzfIqTZuDyahdduAydcw+TW3qjfCqz7aRAdXM8bxCw+3bfkp/dlacFTS5TGbA1Yy5s99zHGEa8ZPrNOFtHk7vrdvVzLmiLBcC3KKgdJfiOZSOKnGQi2k7dg+djpcuXihNNS2PF+8cKlcxN17DkwPPvTwtCtXO843r7JkQ7D5VK618CnkWukJrvXbqwlrcM/SRUgFU+yD2Ga/BiMqhzmcVUeIwCeUOxdmrMF6NHhtH5p3OhTTpwz3WmD51ak5911vbZ9K8DtXmPKduElcJb9uMvpAawf2GV6xQixU8U2e1dOwmrEbPDDo2e8pS3nsAqcA7rnnUPEDvFuu4Op5b9xCyOw7VJ8jt7/4xS8GP+enH37/ezXJYEOrOn/xi58VLgquKF9jK7hTnnDiZwf72EbGIm3JOM1P7CgrwMewTGMKXx5rlvAa1i0Lhy7SLW1QKurf8N/9N38vBmImeMJADASE+YJinRlz/sYRdliHoY2jEjDp1oyZav9bgONmxFAN4uSqvPp6N4SIiaTVYe8lnUP6CSPiCHXwesoUUZKGCMXoAd5uYYATptWtm6dbQW5KJK4Lk/q7vHoREmw3bti9YNcvZuBC2RB6dTp27OhAXrS+tbOS6jCF36nVZvna+hP4bYxEwHSqhMkskx8w2LN3/3TydNzBlP3Yp56a9sc9vBo8bdq8TZcKHxgJTGMnwWAmfa9rhMl14J8SGVdEk2fzprGeIQ84Coe5v3b1cs1OyrMvLl2Pie6JVqfB78sVnM4Dx6Rj72SU0yxMaWVcA1+wV/eCcxnUa2yEUU/ZEhQ6wId2wVKMHg3PXS0aqjN4A5+dGK4YTZ/RwDMcCDwZ9ZjMqP2AsTjqcz6eNSN5PavTZ+O8CuHJDzxRn5xL/+Uvfz698NyzVd4MHyH6xS9+Uf3VLvj1e7SLlsOK1yRO8ECYHBONn+zMaNzriwkUZQigMalfU/Hu0uVxVgVcgMGGWvnlW/mtr3z5mZpASHTN/xHrPsQNICFbuhFpXnUQyUC/aWmVlJ+SRmi72mQZzc4XZ71oAJIcrFWltSePVRLzTz1rZrXuB4LNjmmvOpd/AFcHpCgDcO9FOrWqTz3KarvKBSxtmCCQr1f16xcQWV4ClUx2HHO5IM44yZoQV8+6kt3vZuz8hqmdE87z81Wr8YnZHni6nf4aTxg/3ht3yq81rG6LFo1VMpay3hT2DeyDmaoPgCuoQojgArzcnUqfiWj9Aj6r7hCtPyb0Tn7Bs0/yn3/+2XI/H4oFPXzkvnKFjA3vP3K4xk11tjlgtVjMjGHg0zYxik/6qBO+fdn80iuv1acIpp7FNJt2eRmhb67GjmXl4Tx0FjHW+C2n64VLV+4w+o2dCjyT8dGe6Xg8dF/gNSN3IQN5FuRk2uLuUQhcVDxmQdqpQSzR4489Wh83/oc/+eM6quDRuLJOn/rxj35Yh0Kiy61baT+w6Q0Y1NFuqTGRw/+NbSlBOBx8NzR50SJw4idCJo4p8qncOp+VqE9s/qyjv9OXDf/Df/ffFhYHgWZGrPsRDOSFywFKap0cE0Ysk6cFzBvE3mA1omUGswytWbODmwhpGo8b4mogXe+rVnw8tLH8tQN4For6tcDUVb+qkQFeacGCa0wJQwx461CPlFOmtEkJ83BVxDRZU5oYxycSForL1aChk3bpYrR6mPrseb9OZw9brE2aOXXyTI33WDLE5yL5sbJzp0+l1WHxwMF99Kn1juDjoccen3bu2jfdigBx+UzYWEoIFkebgb/6OmtyUZBGo4NXAP9gQL8qMr7lYYlbmOBFWR/EORuDJjfG+MjHPlpa3BipdwFQBgiuv/DEKN64ybpbmxvKKQ37G4b2EZ9JhnemN15/a3r3xPFqT9gWBYG+tSvB7GFg5jJtDiM2vGhiPNJlBD9r41k0eaAvcLljx9ijSFBCttQ1jhbDuPCtj1w9ffnSl74wHQjjm2z44Q++V/AdjBXW15dffKHcQRZTG3jFLF64qeppnqTYwQjVJpjqd7FKwcyWeqaHPOrxS5h4XLAuqA3CZDIEnPKpl7DJp60N/8N/O9w8jOnK82qfuIgchrDjYGsqdxwxBPqVAJVw82wPsi+2GQUgPmarxnJfvmvBXGSrNgCNMeo+UTn3gObLuu986gM0Qg0BYoUGbNqwaNbl839t3MfaIJ5Ti9hBM1JcNenM/9UICdNdR4NFi5UWTTmCMb7iNG5JTJv8ZS7T5WhAbRNIMN1gufIOIjeGQA89/Nh06L4Hpt37DsQ6ZTy1a3fqHl8J04aIzJKB1RQ7PPo5Gtawx3rdTwqrBt7J69lkDSJq39hC373buW1sAyJM991/pBiM2+P0IPjA3Mrgm37GQGAWbt0ei6zGAYSSELlyt+CB+1ntJw+aK4e++iHNOxaUO2oCxFmC0o035XffMBt7EqTeAHsuwkshgR/M3GnjV3U99shD0yc+8Yn6nS3bgp5/9tmaMHrnrTdqbJQqJ5MOZhG10XwCL+6xQME3TxR5B3YWngrBs3FXAuO8VhoeKb5JADdhB49xYs1Ypp9jnW8oNFG/9uzZNeif+w3P/P3/prgcooVbPctUEkDExuzQ5tVtpZX8mjqEsDh1sOTspikjALQ6NjeIiq40ow51HG0MLS2wSJDagJmkcBXkKxdyLoeJKs1zmL8YKwpA2ZrCTB9MPAyXJm0nEijPF2KJLl0Kk0bo1F+wEpzkV4+IQTgk2mHRCJ/PEXYHcYhvzOTsgR0741JEGMCyY+fu6cC9R6Z7Dz8wrW7fFau2NaZ/2/Two+8rLbc1z4h6MS4UIfHzpnz2jWb8FjOeNKv2/WQOWKTRiOdmwaKBMS0N/vjjj0dzHwkjHqwxw/33H86YaX+YIb2dmYk1Eix1wAVG0WduTX3iMF0PA58spvG7WH6dj8J05Jb2TRANvI6xKPhEuC/8JI97eeUxBhrtjk9jCLnyfhAOHgmR/u2PwqkJnDCssaqz6Hz68uST758+8pGPRNmsZrz26vRCXFgWyqlAPIPTgdHvGMNhtXdpHO+1zhsDTmmiMbZnofqx2dauWZEED61sVmOp8B/8jL7C11RHdntvD6T+KiPKC3anBssvTwmTTMRGaGHCTAXE7VHJ7QBZEhoCICatHxactvjhr2TDsqP8IGLtgkgcdQ/AK86IFz0r2YgAEEvX2kqnpVd9ySvfWj3zsxVpQR4Bg6iT+6ejV8OwLIlACE75vagIMESoA2P4QND0PiJ7BlvDfj1MgHC40/ijpp8jr1ejWFhS3/Ngvq07dk7bdjhD4X3TngOHkj+uSuLWCBY47ZomAHviRurbzmi+nbv2TMdPni6LTxtrV14C83zcF2nyqp8ggpm1hB/Txp/61Kemzz/1+WJKdbO0HaAD6vtq/6ETdTgI5d3cHorixKnj5cL0JxPcvNOnz2a8uD5lLcINuMCHTt4VfmL54UweA3UTMU0778GuLIFwbSaEDwKGBnZlmMb321++2v3pT386vfP2m9Px4++WK8tq2VN57PjREibjLW2OYMJjKFYRHK7ags8+oAbM3rFGmF+7cLrDLpcEeWqioTYrXy18UGLWusDcSog3oq7hqu5I87Mgpa8b/sd/MMZMwW79DUgDgdFcdb01EHclA0uWydiH2yPYrLp5Y+6Nm6pMJd8hUDomaKxdOkCJVSYaQKd1Xl4WSXs1HslVx5UVRv5RZ9dh4a/fSzfQlWe1fNsgINaTcGGEU6dPFnHt+EZQ7bK0BMSnARBVWjewdP23DJxvg29Mr0Pcnl07i9G5bashTglbNJtp8IP33T994IMfjXXaOW2qz5tNQLCet2ofm53NNlm+//3vm5566qkI4J7CqYCI2oeLXzz7y4LPiTkEB8MdPnw47iNtuP6D2JRGEXLGQYdKyz/h8pWLNXayOM8C8fG5maa8L16+UDN2NLAfFjOBUMIRIqIBHOizK/zCrbrBJt/Be/ZXvjHjpY0xA8kKwU/ptiii7XFH9+3fU+7uiZPHpn17xwzc57/4hdBpWzGvfXMvPvf8dPrMyWmvT1zQJcJEyOtnLsMLW0IEbVMA3sMreIoXgjc49F4AN2ECXwsQ3pQueOY16Bf4uaLGxPChrpp44OjM9cvH0OtnKdWaB1jH/x3CBFFrbt4sTDfjkwLEL1v7vMDXqDSywvYrbW6hUzZRCMrrWuUDQIfZo6v0vqpHqI7OseqarxhHHjC0hlkG1rK1kHdmJZW1G9wkxtaYdcjE8M4kV6cfbQZXMUea14YZRNPcpX3j8kWK6r3TjTCjX+2wdarWrNJv7RJY7iMCXrhydfKrfNt375u+/PRv1nUlTHL12q36YWrnYeiDvJcvjs/kwXvm7LA+YPBO8I4waQPcXCWERkTRLBdGNKa49+ChUhre05T6WnVkXKOeOqiFMknfMOw3vvGN6Xd+53dK6xLuV155rRizFEJ6A49+eQKtBe2BD+wCOId7NtL61/70SSBE0tXDgtD8PARjKIrz/vsfjBv3oViiR9Pchljgl2u7zztvvlUf8RF0jHry+LESohOxThh9nNh6rSaTwKNvop+cGTzE0o604s3witj8I+ILE17wDk+FqyhDeGMofMrivAztScMrhEc59SpnLAXX3UfubPRHhVmY1pl7KUw4zcyWmSZaS9i63cA2LllwW2tL9F8sEwGqcuJcVwuVII+0ZYCCTnPt3Q6A7w4MRI1pYJ1vgWoECZBciIastKnc2uxZ7gk/wmAahKjPsUtF6S/h1FbKxTIRTNO5Zv4IFMt2LcKkpY0bY+a9T7o1KsdPnT97Ztq1x8bWKJxrGetcuDJ9/ktPT/fe/1DcvQPTxUvWxkLkwAJ+hMIsYAffxg0+MBzw0+iIj7AO9jARUHgJ0QSakiAZK4l+Y3jHtq1FXO9c4UfoPZEYGD7sOXvu+efK3ZKOgdVPs6vfFf64d66sRbsycAb2Jc6dpMsyXbw0vlciTPIqu2+fH1UYkxxoxaKafLj/gVjWjB3fjbv26suvTa+8+mrGhpcyZlqpn2oxNU6o8dfJ4ycKLjtU0M1ePDDU1waBvxVoDRTSlql9bcGf2DwCBu+V8cyTkoYG6tsc15dVFtGgJx7wW5UJHtXV/Oe9sgIYNm7yWcdc///4D/6bXDGV12M2Q1gKEwQTJpXQSDQ+BjUDgnlbUEYdahnP4lpIng5NEOVtDyJ0CF7ISRnAY/KBpEbEsFKF0HSskbX+pe1ginaTWAxIo+0xPy2PWZXxZa0JAYPzKxGWsQaUOlwjUM6HMFYiTCYa4pWXi3rxwpmyrjVWSl7t7NqxvYhw5tzFWCIHlOycPvHpz0679u2froZBn/jgR3LNWCyaHizWX/QVbNZ/8qrgH9p3jEeXFopQYDICRmsbPzz66KPl9tkFsG/P3trS5Lx1OGmcN348mfI26cJ9gYNy6955u/LWyUAhnIE7vG6zGB7hUbZxCg59dJWubhZaGmu9c+dQEOBDowP37Cs3knARIkEfHLDy1utvTifibvtCFd1Xt+8oASdEpsl7KSLABY4xTkFTi8PN4PoA99oyswhHgnL4o/EAXvMInteEIe6u/qlXHfBwPm3jD+V9eY0WygiGDV1vKeL0t9+pY/OmrdWO+w3P/P2/V9hnkTqkn/kzzPqNjJl0xuzOrl1jAH79hmOyNhZjWfxs9014L4ESTVK4CkWQuYykIlzKAahdRUKMkDo5iDjWKESda4HyGbPy/awMxkMUyBJcCY561Cf/ttRTP6AVV8P2qYbHjoJL58/V5lHjpXRzuh0XyaD9XH32bpZRvxE5BCjLZsNsEJp7bt2RBx+Z7n/4sTrfb/f+jA0efWw6dO/hguP8hTHRgBHBqeNwq0/NIDSxnQz6ZKZPvxDY9Dz8EyQW6vC995UwVQBgKUPwrNPShJFgrCj97bePhhnPT+dn/HDf1W8vojzXMqYpvAYOeNIe2DxLd4/Jy/3burnGj2hCcPxSI6YrPKef6jMuc+bCsVhB5ZuR1WO6/23T8OfnMVZw0uuEIWvlhyt9vxGlRuDAgY+athSVsYt0dYLZ+xKkXLetbl97B5/cfumE+2hcSflsd+u+bovXIl/zqk3D4NCvEqi4rPKKcN0wWrReWKaZACFKPWcwTXNwQ/jaNJg9YIJBYZrLvzHlvBQmZZahgeorK1bXXKTdDkwA8lmHDtuyBFEO9nPVdhNhEGLMBPYkgndCd1iaQHtBPqFCJNpee41UyCDwKVjXXsR1qOPVS35DNdoyEfJ2b0+d0X5nMzi9eP5sakfsedtMYKHZ7Q65mjpuxSV++PH3TQ899sR0Pe35nGMlLtbuPb6rOjTt3b+v+lEwBHuXw8zqaYsKVgLvHhPokzSEdpXPmIVAPfro43U2tv1sLJapZdgdO7AHXvS5GCz3lCB3jutn6UO7Zbkjb/Io00siYNQm5pZuH6QqWfBy8yvvuPerkODiSrMuTvs5Fbq14hK2sdoRQjSx6MoaccrthXQUm3Rphg7aLd5IjBs0tzP4Er5FnkJ9voNf00QpnsRSyIQx93CHUwmjoN5zp8/U2EhdlKh+2mXiWX4415YZ36ojY07lesdPwZQgT23wlpYhQZr8VWECmGcTDyQPo4yxBl9yLJCubAoy1RlEbpqR32EpTN3w8qqcK2ESMDKgCZMrYYIMSEIgGosA6LQr9wIyWSSdF3S27zGI0ELjzAYaUj3qVY8IGbT2IGj877RvfMVtxHQXI0gXL5yf9u2KZmOeQlS/fHD65Imq3255DA+J1Z8MRK8FqRtWtkzve/KD0wc/9NFpW9weG2Z9iZviBRPG6f6s+jxjw/oYsIk1XNOxJiQdo3knSHfffTmw71C5V3Y81KEoEVZjJ4N+wX3VW08pP7tEQtEj+BbSTAX9GQLD2idP0GnB27M6XQnj1ViwOvXn7TfHRIEfSz53JsJ3o/oHdvh3rz/Glj3RUcKgz6HhJYvawQ/Bk07olHEPv5ZK0FR/RTCL47uwCJDJpPRJmqBe7cINGFh+VtNki5lMv9PlPbycDX2d1no3z6ij+hAF4mNEaWJ/CQEHHVYDX4/Py83zsiceMLcQ2c5fP8gcVyBuiE6OgTtijrw8nKUwVflZGO8OPa5as0hzHu0B9GqQJ9Rn8QlRoGVdIJqg9BG/1nWq87P2Vb4YM+bbs9DIUC+CeEYchPRtEuJ6X4ekzMxFiIpgEayr19ZdPVO0fuqziJzqy22J5hW0qy7BZx725O2NW/dg3Lp77ztcFmlr0m7CUZTDYMR1gQefvXvgsz1JaOsDFu+1UUw1a81B1GjopNX9NPrpPatMC2MULqF7UR3GNe67fON//IzOGD9UX0InXki3VV+ZpuPqsA0JUxKgE++eqJkvsNZZHqmOdTYpQ9jQjoBgYP1WP7dW3z3rrS+YVzKAPxNca1ubJQBCtA+aFc0DH3jBU0KUKD1/wje9NDLwi65ghQ/3YKBI28OJtq+0mmSIIEadFA8VDVJ/TaqlvxS0POAx2dahPLG5fcJlAq7hWxOm2zEZxUypmPMGOEX5szSVAWVpu+QhTDZmNgMs3TzCJDSxRqPrFgmx+p0rrcKlq4mI1F2fQuT52tXB/OApM8uFSX7CpG31dCfwKlh0HCIhsdtFxEYuJNg2hNAQDKm28lS/U6f8hMoEy7XLlgIu16ZWX2uabfr/Nnan63Zcx3mADwACBMFBlGwneZzchh3Llv0jl+M/sR0Psp/4sa7XViyRAEhikJDv/apr7z6bAKUC1lnda6hpVa2pV/d2/x/pgeHU0H2oF9wcBd929f7bH//3uz/6L/+1D3GNshxJGUeHyOHkgfqmT/j2U/wa0cl7/MEr3tEWj9vQDFG++mG2eJ1Q0E7bwMqQQ1041GPc8lYvyq6uwKdZ93A+I9yXX0wsn178mLaHpaZmv/zlv/fkRi0kONCZ6dscczID8KDVSIVPtDnQxdhCW3CfP9VNUrN+mx8VwJ96rp1IAK6XZ/g406YLj2KTdkqdBGf8psDKmTJaF2lntHVS+LSbhwacZhL0r/0WP2ciO90ZPHRA8pSPtbbTAHAun2yna6Zf/PP/eaew/rkM8rQWTxxhnYL2YMr7MOTw/sqDB2kwi/YkQDqON4AoOGhecnatpHwVm1ue3QVyPT9G1vl5jCrroW+/ydTg5Sw4a1hRGv7eZeQwKum53sTo1QMrHPrn3kmQDqS7V4aRciqvXVO0XZupG128yxrgpV/5TkeSXldvpJ4dPj2xaQNgYP+ZaSRD/PGXP7n7gz/6wx7t+SjTtxpF6llka2hyaCyAjjOI5HToUoeBhjqMTzmNiN82cOII2Gtyqb9yvvDd88DKrEzb8dCFtLRs8ztSxeDoczYMPqnjuJePvk+hMUJbxUYVC3ZTa/x7d4uxcU5l6eLlMYU2hTO6sAm40MYDfjh/O5DcO0mjzMJuyKzBLg76Bn5xsvLWXsZ2hAWdMQfaDgAunTAZOJQei5OhXR5ikNvJOHNqGk77q2fh0UejW2nWTGzC9QJ+VgbOTR9Bf3WmHupkpEHMAHwFCGNffz3v4hvuVYKiI1O8Gj7fhAAInGPi9voQ/DIyBcSUw3UJ+Zv88/IfYd8dawhGorEYACV5UOqoieNIxR4jn+mejevB6357ZsrQIIxG7J48AsWQSdr+ANrXWSPNaDVfELUm8tARLj9YjQd1vn3xbadGrvGpN/Yh/uJ8+qw9+9NnnlPM7pf3khYq9zEyVzdZM+iwOJORCV0y43fXOsqh7WMfrren3Mb2sRTG4kyeD4d4SKpHfRpe8G9X0DTFkalZR4Vmt/VHV36WR6diGsQhnLVDDw1rASO0T6nVcV4+7xm65y++uuj5YfSvrOBe+uYBndY6RtPjTPjW1vK8ygGkkU9wDZ/ynKlw6E06fIJy//7L/6gz0QtHNCpyJkBH1oTwrB774wfH+twU3CMfU234tOnahQ0I9IzMw9vVid0Xd3gBacLwF945E0KcySjRg4K5f/N2hsbvvputyWdPLdQ8v4EsSrMl+R5nQm6vCwcDC/d28w4GjTAOIDJ0Gx9KENL9GpWtUs4E34M4YE0wZN6+GYeEB90659GgwKlsDmXNQGGrBPk9ipK2pGQfkETv189/3embA7F6ZGXJrzerQX39stNQ9/iUT2doP8paw5a738Q1bdW4aMvbg7t2ofCKli1Zx5B0YutMDEyDkpssej70Gbx660xkwTdn+skf/vjuj//4f9z95CdfptOLM30SZ7IlnAW0kcSoq9PoV2u9p5Wpsl9S3PXZjNDTmeC56RmZ8aLz8g4PXjijlywZFqh+Mq1YfU87XNu+xndMoXxjnAPp+OjDNVoW3qPDcSQyieES79pYYMTTVuNI4PlzH1fJdPxYj+3xngVvZmtzdfCT2VgBftPwly+T353qWVPqiJQHtanDqUzL8azdKhf7S+yN6g5BsdsH//bzv4v8hxGmjGtPpD2oNQxiUG9nbuyIzqMoMnIdzvT9ad7B6xWaf4VdX60z8UU9PSXZJtVRaRA9Pp70OhhnhJbbnWXHIfu7PPEwayvlNmzDUiil2GDYnmUbS08uDx15fgbHlLMNab32eg63Okb04qtfX55DeY6ENp77pVbTtDhhDft4Ek7Z6Hi5DB/wt1HwHH2hUYdOmb6BHJw6MWs+RsywORMnhMtZOY8kXngonOmH6cxZ1kePZ5Rag3StPnxkWsOCS3mAn3UkX1DiNHWc4FRXR2EaCuhbXXJ4VqeejYjtHBhYaceYjLBwjE1MR+Pap+HexZlMa2GET7rduOorOtfw0tBpWvg2rWQnZLroLTjRwDsH6ugWp5YmL1R7DVYfM+PakXHaANjsehFnWn2zCycuts3g2Y5j7/caLqFvZh9pD/7lH/73O8rTS9si5mkRc4wpvRkngryvPXvRjxPYvQliRgWJ3mcbrfeBg4dL+oL8Ej6GbV9PdWraNvE3oae3oMz/+H+/7FrEVIXjdEQMrj3xsC8VAnwQVD1hhT7Dhe6h4EvPfplOza/M/TY9t1GKrHri7u6lJ7fF/sv//H898s+JTKO8w+RaBzTGdn89sDTxI7Qxc69MD6hqtNSVhy+9tzaYxxCftGyP92QNZwSoLlK3eLQBfRwB2aE3sldX2wgBeeBaZ0ZTc0Cd5q7V2ML0wLNg194tF5gXK+nfdH/wND386Jk7fQhsO6BJ12R6ZMbTvJFVujL93ggcoSfNt+LJiH860CnMdHu+B8gujWimh23n6nN4Qa8/PifGW/C4toHGRqPsHgZAx1vQcP7q+dc9ivVjr9fExs14VJ16OsN5UxoM/l71HvQ9uOABj/7qZz/9hSfIPqFVmvFWSLzhidl+XLFGMkp92MYapAcOGcP8Ce7ffR80BidQr98cz/CM2fRNZdCzjR1yO6qkzrvMydY++pHG1PU86nu0c98GCd+uNyyQb3vmF99kAWwNlE6kvbJePQp8HQOzTgGO/Xz+xWf9qpFPCn9mp+4u6y3b9IcxLP6N0RfOsDwJTnrQr5+CgQNPPnvljBnHtrZgMLb8Iw3EZkRxoqPHpCnyKR/c3RgKI8j3XvlhpbD8XPUwTmw3ix44kDxt4Hq+aacTu3ZaI6gL1PfWDmLwHOUZnn/DSEay6Eg6mQa/kQONeYv4SUYCbSy2s3r5Qmo6Ovxa382GQtZqma1wpDpR6F7lEYbH4QzppIVu+Yx9+ZE5ab7RUZuKveFVOzhvanpuY02dzr6wv3IkTdz6B+4t0+9LphPp59X+5Z/+7h3k3t9nFv1mXBh+mYUXsCXeymnIGkNHhgypwT/PpoIR1oUoClSYwAh+vd9pHkCPoqHIZKz4X7+Z16H9OoZ1jrXEHSHhDb1H7YwiiJ7wwAHakKEluF4o/iNvwTXjFYb23d0nGRnxyHGMVp8kfvbp0/TYvg40ONXbM2wZt9qrcsY6QgywU6CjR4aLPMLysI4kDcxHPeH04PjY8g7+6UBmmiVfYNTSrYHM403DjKytMyX7t3o+epzheUawaL5pC8vTm6i2a5dAR6LwNjyNDDuD6PUpLI19qZIOgKn34hZGFqPu6FwntGBk7gwgunY0qfpKOh2FiZnGvZgfknaKXT58oGZHj4c95G/Tw31jIH3vHmRaXtni1MUR/XZbPKSeffbJ3eex84cW0JHX80Q8q68IuOAprSudt0aEgLIP/u8//31mGlkQpndBjMd2Dp25oMay8SDfVAvKqKp6hGzQ6UV7MXBypipxlZxrcOtM5rO+DPMm9dD75lvfaPv13ZMot5+w0hfEmUo+wj48VpCmeWAfuhJmlLrKHZoMw/3GCy0fFDZe2isHDaOC1UL0syj38y+eZY1iFBqDHqNBJ9OFN7bmjzXRsFJQjszKut6eVACrFzA8zBTRuoIz+nIsg1R8+a++GRpLO2ThzuuY8Kzxtw0TMyPlbOuO3FdnWvpGvJfHRgTdc6bls9+LgDftQh5h8AysmXJuAGfpBnXlOgI94NObvu4//thH/KfD8AlqBiEdGjS+zVROezhJwQ4d1Wl+bGQds7hDBx4/eYrnXR8aMVY+5YbLkHl0PNRP52xn09rJ72599HGmluk0HYBdZ2LbrRu8LB4snpkBCCmDzLvMMoZcnOk46GouiTkea2SgYHNWCi5kLgrl7lRyKoDoCrj3QFrTo6AV7gwjaOb/RrkMlebSlGVBaGfpsy9saWeNcDjTxONMpRkJxD2bddB8H6wRCN8zitTlm+Uh5qknfBPjqs7zx69sMCrK/vLz+bUIx4bUv3z5NuuBaUwNfp3GAWn0uLQZicDAykvoaiRyK2cjwi8QMuxcFl8dPWUuOuxaIaPNkaZ3XV0P7SlHu8vT5vc6kp6BM+Fn15Cu1auhhkfrxtVZ5SvlATgvNIKWHirXUR7Ymt4Rbxzos9ZDBw0/nEDv1oXSvJ5euocOKUI9zrR6Vk+HA8/ZmcB2KmDLgrMz6bCitbtvM7194tci03F7nsaZnNHkTDow7WO6PTA4d82Or3dJevTwydmZ5uXAZJWYxZQ5KsFMdwhiwTnOlMqpiFlIwSpt4Xw/5eb+LOAGGCIujqLAKCHX3m+h3M9/hHaED11Vu3uXi3WmMDw4DkFcl95BB0gjx6ZRuvttbMrgTFFPjfdl5Ga8zzzVjyNzJjt7piLOiLVRMw22QcDoGaDFL5ycAd6F4k/QmPTahgysseEF3W55h791tE59EpyJVD9/Wm9h1qz0Mc7hhcSFkXMam3bRAPBt4EzySz8h2m0Zsk1bX9vLNbbF7uXDoN6maavq5RjJtu7K/dmnnzeevLRzOPMTquQm76+++s/qg47hCfLi9zvCnNuHQ+Fq3ZSDyz1DV/+jOBnc87kCsE51lcuUeX8f68GjeZiv3X3a+ovY2QNTTZ1MHLqjTmxNtwOU0z7B2Pt7zpS4L9HqSeT98z/9vNO8VQQmCUog27AQN+9wJm+eKr/OpNwyDkrgwHVOtzuz6VumGHwrQdPHso1O80bmu66XNGTnX8mfaWbw/HYapsmBN+mlOUXT8HXQdA9u+XO/xmyKd2BP2ru7F368LD2T5zTRb3vbi9J4b8CWOGfyXbw6U8ppML2vWFmNbHondr8GsAYGpHMmOJxRW4cUt9FDvM6VaUfpHyF/pm74spD3LXOGZrQik46v5QLkHmMaxxvaV2cSm6puGWEM96rPc1n3rvEIlKUn9QX4OYDwSEcY8HlnuvDh0tULOb89dhDZF909yXSr+kkd+E3zii8d7fB+5REPPZycMo8zUwBGJjyCKTd674maxDYK4OdMzhCytefpPL1Krz/vGdPDmaKh4gCWP6UZZyrew+7XLjo/DTTvn/7hH98hsgrjTOaqgDOl1lT6AWcCS1zZFQps+qh2YPN7AJTRhLG7B/PaNmcyvevrHusxhAsf1lueZ4D+/GGq+wj/LT1h5VnZ9h6IOZQNACOjv1Vuprd8tkenktqH1FhMYo/kdxF79IThg+GaDvYndWJMNYbez8FTRgXQWgdu3cTu7YAZiRjFhadcT935NiBnWpwNuQaml3Oe0Z20HYmip5Q58wP30t2W2HbxPlBHgIM/dcT4UFfsXvl1FLhtoc/zqMGzvG9waqLrxXRS7MkyAgwPKZ+o6W/90EFmIY91CB5ex+DxdvDSN54D6xTVm04qRfDhhw2mza92NfqaDoS8poSPM6PwPOvRRzONNk33kPpHP3Yq3FrLWGQ5wcamndomB99GH3Q4WoHNBrqGDu3y8Ld/+7d1Jg2oslGJMlZZs5sVlg5PZzgqGmmAsiPM3F/g6FEJvIwJZ8BEPV/v8+BJTx7otez7d+Fc4eDVW4yA+520sF8cpP8QfoBnjbSNuKCskekuPZuR8fmvZ9fIqWc9ZfsiMld5Y0wj4xjjvDwZvGlc/MmDUzx6GkOmQzpwLQ9uQVm9q0bynM3Xji6GFpw+6iLm3OqCza+Rpb7t5RmZrlDHv/A6sNfD3xir2P03r66/zid9ed86ePdAU7otdM9nPP9TxsjiLJ90JyZmNN5X/8c5rw9m5+BsENfW9tmWdt6RqfwloOWkhft1pu4aN542dtvyWki54Mbzftsu1XtPv+49x7S+9iY0vfoCEz72MwycyZqJptHEB/vY+ghWntDFH3u0A4uv1dWDv/7rvw4v17l9FZFKjMAGBOWUyVCRPxUjUMpsvQqTsKAMJxBzDvE5LFCIZw2ebfUB2q9+VTwaa0cDdADmwTrTkpufWLlPf6/F6G3+uQwoxtB2etgxIcbQVy1iMEbiNkhH4GkocGnUTjczRYr8shb/GvzKWsVDdIAGFKSZBThGBaUHhl5AW32a5sDlbBhgAG3M1MMf3EYmL7bpHbWbkVS6nhcN5eqQSVvZ15loVNrjLL53xFk+0VHvbXiAQwdLN8Ubw5euV+9InvLlLe0I38WZiyl6SSgPhzO5h9OXgc/O5OgTYMR0cFkW7HTq4HfhaIbLhb/oWsOSY/noDyiE7+o5ZXU+ZPEDBB0w1pmC4ZGZUAcBndjRniyZ8acu/sPV4E8ZesgieuiT+W/+5m/eSVxGVRAIrEGKOAVNL+iaoO6BOrcBtHzIbrn3wea9clI8OB2b0TgEN+yvMXdhGSHhGziUOjZ7cSawMVh+btM2Rh+Kd1GyXZ1vXmT+nnTOVKM66K8zuXeoVoPUKDhTxjR4zmKe6S1IUwcoD78QVHevYmjk97CyDnDkme7QNSdr45XO1JXeB6VxINTg36CM9Yoyyl6cKeRrDIczKSvPt+vcA/nSmpdr9wyvRsOoUq6jUUZw+LXTrHs4z9R1frI2cuDz80Fih4HFKdzynmNO5zXT4f6iCf4T8B3Vj0ynkck9KP8hUL5zMTKN7DMtX4eK83jHKk5jhEHec1T8f/X1i/Jvp1b76rejrVxeZ0HVQ/DDleSR48DPmSrvsWYDD37+89mA0DBGkWV4Y4R6nVAhD4eqwlJv4XwNzPUBRamPkSrzAOUNu76zBq+DrRrG9rMR0ZNvvRZnMkIRdoCaA79h6dM4+o9bWJriCq/cTZpdmt+k13FC3ZujeP00zqRhTBseoltseqSpx7eJkcsDn2ne9+VfkL40wT0esnj9ql/nMa2JPktP42U6El50aFoRX65XDmDzgZHDOu1yTEfC++QPjdLBQ/Q8jjUjgOvOQg624dL+0gsHHQ5uGmdN6VrboMUROu0LTfxZBowzGVnCZ+ouf+hzppF5nOvFNzOt9UPPtaePpn2S2PKcSv6uzW+diVU3znR77bL1QnH1UZ08nvecskQqPs7E1rS5Z4gcLVbYBn3QDQgWdrWnN9EbvPlb+pyp3/2IM3mU4fPRl63xv//Hf+jZPL8oYGQgmPuQrnIgEO8c+J5AAR9xrxAJK0Cvj3x1Nt66YOvnonmGXY3rYKvGwWyfmdRYKVhdpj3mvWsWOKP2Jl1wBpp+w6v7Mx+c6U2yvn7xPGuU31bpzx57SJ38lHlwzKHR6cjkKtGMTgd+ej3hXXmXBthrfLjeYCfoP/3Mp7N+MTavmXAmYNybOCPN0XHBPceNJo2uX2cBv3CWvzwH8Nq6F2eae87BGboov4d/wv5ukrUNvXCkpjOg0K0DJXYCYkZUx58ypa8zBV/oqw/643anNRMn8whEfZ8qq80cveVOr9aZmAAgx0JlSAckXmfSZoMnOkus88GHgL9XaV94LSn8SIBHCn2TIHK8ezcvWxqZ1pmKOxA1Hddz71dQhm78QRtltsKZ4H70Zz/9aX850Bkxwx9GOJOfOjwzdL6GTOWdClAORxBcV2kHKCvAq64YKCPAq45XAlyjrcjsWgVP6ORPQ2WKqGCG9hFi0lfoKyztvT6De1idoPB97JSs0m21Kjpb8cF9GOW1ugs0pzH9JMsZbum1gXONT/KKF/qL4h4Sh6bzXX0WwqFSvlSUPZVXvzt4MVJ5xRn+9/p+GL6Vd88J1ceLYPOi69nwt22zoTwf6X4hUr1t2/3hunVMSpx4aOi51RNL31HVQVfn4Eo7UzeHqD9K3vWLtGV3ZE/YzhgecNH3wdf+8LiHwpM+ebuzerZX6c45TnzXTsSpfufp2JmlzMPwzt4eVm2jc3h5p3jDtnb1G3nkvzt4fPSXf/WzX0D62i7MW18tNYednZUyDkFDGGyjT/DODkVrLPTxwjj8Zqi0OR0QzkOsDZl8oTwkDFuYtQnxus8jdqeLMJTQKR4uK5wADuEap3r/HFk3sDKcYZUCYORMDmNqFM5kvKvSFIkRWQjvfByEasl1IyQXMdvKD1d74COkQoP1kPuVYMvpiOwG0U2fgaRxi+2QeY2x1ykvrHFIZ5hwrOxLklENlQEHVqVPynQCgDMxKj/bvwZHX8D1GuSeyNDJmYL7NXTgNLt3pPYruD5T3ZHocOL5va+jrRKgxq9ro563qo14niMBPMpj3K3TNIyP7vG9eijevU67DZ1Zfnx0DAJTZ0bwdiZpLNe+aUJuP5G6ztRRrVzEmdpA7qezDaGLXoBycz9p/XnYXCofPq7HNCx2OzKECW9cWjdIFyy45lUA88704inr0019ZfizT+dnHjNkex/EdMUw6Fj9y+cvOn0UnKwgCHoU0IdnMSZTju5sRdgBAs5u1d7PnHl6+EtXkPQqtArZtBX2PmyacufylHcoopscg//odQPihtnv6dSw10f60j+HrQvX2+gRSHcaXQck6BnpQQBk33BULzAMAI/RYadO7cHTsktPuqAcukPvilPYstaqHgfoSKbtj+nY0Wk0lhA81q59LJLgwbCm9eHNP/jJl3c/+fGP2v51ijgc/PDi00NZI77jTtrXjmm/2Ms44wDjqB/3Hsz0GY0jmJamXvMZrDjhEqfVknnwPHx3VD9krJzBJwb7cLmEAj6D8Dj3urnqkowjdWFNjE6nncwGYqecKNN/+VtmaTz413/9t3f9NYRf/rIO8qMvP9eFJGsMHkNC/rQ3RDi1k08JypkzpsfJxJGyVwAxRjiAB4MUDExp4FVPGV9Bxaw6T9OryDP39h6RNNOsMbCD84Ap3uKfV7HDsvdKgudyrCXCw9W0xPuwdZVTc0mvaCFqHWBU8rqDDsP8H01vpO7INPJOgxO7OHLdUcgULRilLbyNUVuk66i3p8SD3TPGpzf/9Vdf1Vh0YE/SS2okzzpaXicTmT46Xh1IZvF3tC5PuU8ySc6A1c0XNHhlZn7h1cNKo+U8Z4lBP7UbxZDoSDcRk4pIjLX1I+OG4k8aeRdsy+MLjaXpfqeFMFcvHTFTPgytc7MXurCDCTh1PzQTWrN7PAHQB0PW+ekMtnOYs4hjc9JMG1WhB3Tb7i0SWdKuzn1ycM8y0XrkEHUpDO4zoKftK38KrXxwrz7GLib90c9+9pe/8P7Q/ERK1ixPZo4c0q0wOlBxgkpA5Mo0IhaYrCjsKL9DdYU1lLoO7lHiGIfex7Cvp59nJUa+3FN86Hh+w8Dn5zVnqthffD9Gq8W/xsXJl54Yb+ht2eF2oIqphDPdceED9zXiQ0aGNfJf61aBGuWS0qoNZF8Fix1LkmZdMHJPLNmPEfcnKyO3NRejbi+ZdrF2mifyQZRW8109/EBdowy1ypeW969rhvA6MrLZ0f1C+cMPiZOuqYBT6nTlZ2Z2ulM+gwv+6a1buXHZ6Z9D9qO90ZYC9yXgz/QrbW03rfc60dxfdJRqrtATF8sx4nRKJ05QvGFKjBwMOGVI5UXO8re0dRuN537qBvLHgsTa3FTa9JXz0rNNhZF3AtBRTf2xt6C7QPEZnXpzzQiO2RanQMOu+yozgeBnAhNDETGSt2Fg0hemytxrpPb8x7OUCfMqMpwaErw9enNTwX2e4V4vXgdPWQYvwInHSNCgFzFtuYw8UXZaL42oZ4osKVbxNVjSQrT48L+GfsZ3ll24QGhoUtA87XoovPeyDovF54Eu+EwvjJyJ0hCmtYAuzvIsrYt+8ZIgT5mV3/1tkH/Lr+vbMuCyMZD7Pv1P3vdoHzoAi5eJk4+OOxrl2uHbOYA7MjFMHYJZw8rns9K+jrs8wmMG4JT4ty+fJ7xIhz7Hi1ZPqysdh6VFw+Pwmjjslmc2EzaLd3Qzv8I4bT7tubxPXxTKx4NW9bUU/XaUP4L7rXPWxf1wzpsZQ6iNEWOEggEkmENsQdrGew223G1jUPYGIE+ZFbrOlSmGh3zIcC7BGS2Ap3UqMYeSdhsoByx9zXSmvwK77st4YXH59IyLUoavQ/ZMdECqfA+K/yb0TFdicNaBmJxn+mLpy5vyypx1uKAcXtQBW3adQGj5w9HeF8687LX0pe3Fyzp/YPk8X5/TwOIA0lcOAF/c5FLmMk070pofOb3UeLWB60f/5XNOnac2d+pi316QLl5axRM9sCH1Vh/SwS1vuj8vBc6a7aqDlews4xk+lA42b+V1/+jP//ynv/BL3aYZmOuvkAfSRi1wVuD5+gJpjQ71wT0EjCDKykyvVUPRlxPQ+DHpKdG0r77+dev7dridROs2P3lo/x9Ps16ZKZ4RlFPN7hEFZ51UmoilwY4n/4YL6eGsg8TEuS9TDNaOkt20TC9TwJue/SZA/s3/NELiLnYPHdQo/Dt00Ll7/mkYr5IXc8ulkSInmfqToMnBE/oaHA+pGhmOoz+Rdw2v07rWi3GYJklLffEaParqMYrCwQ8on8e9a6Gv1Yc2PQAxg6UjU0q67lRH+eSTsyNLYvfoNj7y0Gs7w5dgOt5t6eBqaJkWywxALeXivE3Ax4zs6Grffs2Jg9FBypC11+gmGME50844hMoWWso9PY5gtR2Uj4C1CWWCdz8lZpnQDZFM6zv1jH4BftvuYS9/7wVpIwi5qpnwOHFbMf9rIy0Wnf3Jn/xJ1kyve5zFqNCXoya/oNCH41FOodSlh8Eg2HJHchtxeoNR2OzY/Obumwztfd6QgG4bMspZAzOfF1s7SYdXYyJLZ76mqdfqdPCVA5azCQLUA33AlwZX1xojf9pLWYwb2RyCZBB4wjVl4bz1g2vqTf2Vq+khczHqALpVsuv+xcPwrYE9IO23NkLbtjL8pr49PGwNVL5TLmU4qHs7f6WZe3KqW/mVSzqKC+Vv4yNoH3RS/SizB1bpfKahyzNYbIuntPCe68mY+EyjoVjgyVUipdxxFPl4INNra9SAjqWL+6QtrR1tOmt5fJy656ipKx+0U0wQd819dBbKbABbvvznMlHlToHi18aVPcWrxSn+PVg8/u71wOhsnQk85EgV5MkILVTwUFdXvHBB3HgUPEEZTnU41glmh4/AM2JFt4fhcAJfpPGlnvQyUEax/cHhpM/7OelFIoapwSdPPu6r5E4wz/fNrp/l5aIU1anBy6y1HKL09dXXr/oMixEacD1rMI+OeXVXybSPgfdTU4HKSsMJGmDiGKS83DftgNWTHhSPfV26ck7D9lR98G/ZM7SndXQlZHv0Jvk1QGpMZ7Y9sABqIHE4c/lQ6Nrw3C4L0m7T2zEdofwmKLNTI45bTzvC4lg828abNmukq/zkTsXhVf3OPoa/CV5TGRnamaazCwe5Txq95cK29ZMUElxnctt68H76VLt7xjW/DeZdM7aqvnzr6l0K7A4iOnbsfK2Vko2zqBkTvUbjTVv8bLt0rZQ8YddaKzeo/Lk8tz98wvIpPLxsWQ93gWlAxr8KBedrsIQYg7r3mIswOzRv3rlBgbx1ZGHrc8wtO73XNOTiWwOTt72YYItV4GDASGXOzcEovI6Vad2rQ+Gewu/RmOVpZVyezmEMY8K5zNZ3vekrZ1/xCLQhOOkB7pUjA3lsx8O7daVvL01medKlDe4DT1xLnaW9sDyCc/7yj+am/1AA5+szbHr5PclPbuvI8ptOcPkH6LpWhozK6FC3Xbdt4Vr5lXevvLbddm5Ih6pTla+9Pct0ml27s62lDa/p4uJHv+nRYCpfeN/4Fpb/jc+wMoFO8/T23aJM4saa6ox81y656v0FcW57vfcHqNuGT2/DeE0rlHMchTDmrnoUnxLrtjSnPHBhsDtkHDr/+vyjRhTBj2lDWeN4UXLupvHSANcwjeXjGWUyDezhoV/06K8vdJv2rtNbMFvSFvyj9I1NRfG007w5vqKXM5+PjnS7mNGbddgN28kzDalhhY51i3z4TSW/idyefzx79qnirT74xbgJHOrEY5H6mwJwlNyWDx503IOdHgJp+FDHlIjh+RUQ908zymvrj1JGCIbysL2vmPZtazftyNuwcOE3cYokDC+m1bOWmnagT8/tyM8prJfoV33OVxTq9aroej/yJv1onz5qSax+O50EnxSwDprOxrR4bI5DfeexT+JLxx1S/dGJxRcGuJXpcE+UHLqL5BWI/lSin7YJHLknh0/EsdHiTagz6QEsCCUQTrxIe924UeByMXCUv0m9QjL0EJRa4wxe5d+8HmFnzUBBR3cbeD++SZm+ZcqAGsARt8cLrt30gNczHUq3LpvnH2P84zCpmTBOM9MDjd56T+ZrPauHLbe36E8P524Sy3fYmjgXVeY43t534yNym0pw5KNIpWu9A9cgHn4XX3FoZqjit6WflHOZZdD15m8MnAUkn5/Aqc7gO/LA4Ftav/sav+LFn5wjmnzYG4cvsyD3jF6bSEtW+dgyxZmAZ2FQpS3JmHsUW0l6iL57O6OzdtexzumSo2zSP04HQt4FNLTjbGZ9F9rKXmc6u8Zjs+dRdU8DAfkTwmN1f/D4p3/6p3UmPbMEjQvm4alCEFyR5O8FKWhvTMDpvor4DP3YX7xYOdV8hFA57y/ZoXuW+TBhGT/Yxh2yKhSrDBdJT36CTyuPEATSu1KKeMoRkmJga6O4P5QNr38U6LiMUZCCO90w56bIrNd6390ghOBnwQmRtRsJGXF0DgJ+FFNuGKPPSKOzk5wRzTa8eTy58WL3Ei9nU6xzpT4znwabcE/npYNE8CNbWhKbPMa09ZqK7fmZT7uIOgkdzuyaHfo+6udirsMIfU7PnHvpym9+i+Z6KVgAFtMBW44+Ah5DkFsaZ/LhU7XJOzKrMximIzRykCNpZi25rvMnDF0wu4JutCdl4HfqHyNV9Ly6o5exteGps4+0736ptg6UNu0Zwvyb8pwzvKbe7MRaW02nntoH35Oe8teGQPTW+85wzl8432/5c933XU8PP9MPBn3uORjqlj/D0l56i2s3ACJFY7ijjdkRS9luaNRJ5qGaKQGZlbdj9NSoHKVPbzlKZnSmoObgvuHnCMq+bVre01hem/COTnnV0MFZZYemMoINjvRtRMJw0/BSvpU/yQNWps0XwLlM4YGmTGMG3y2ccWwAcJHLPVnBbZl9WFl+D9i8WzjXu43P9Reqt8iBj3P5c5C3xr7laiMx5l2HtYyy6sN3tH28qLo1UqGFgvrS3Tct9waO87prd1Hfxk52E0vbmz1I0+b0BvfCtd04+MFTeHv005/+z54aRwjBMomJFG7M4w8YBNLd9U/qtOiRJi6Ghukx9c4ManpR4jsShFkM9Nt0KVvzRnNq5u8wbGSEe3wfnkGfqyhVsUnnjlFb7wsHrvZ6YWk413P9NlMdv5gwH+rv8444g7hTBaFP2EdBRRIG3r6dby4YWZx4Nl0zZ9ZjIoIs3sQRt/QukHS9m0Vwny+FW183Ml8v+qM0fV+umzP4ppugy1xHaHLSzRjI6ntg64G2n/+N5y1ZoyuD2lGG3mCwo7WAg+Lf6yN0lHJ14BWa1HYO5QQ6KL1c7HM9ZfbImJ8hte6RTv7Ft49COvoc1/D0BwRSbvMqX/EO+AEJt/Tb6X14iXbavh5/GN38yqI3IpTrG8xwp66g3eeZpnX7R2XHaKWdbeN7C3sdC75kTZuQOXx542BnJ+FxmAYUuGHTFqQt3F6fwy1o8HO+e54u7qjEUEJr6GnW3x8W545CTE5YfDBSXNPJGfYoxlQOUPuo9SqTtsOXqZAFu1eb9xcSaoTBi387hN7YfJ7Q3sxHUTzr8iA4TqMcZ9Sw5TNkegQlVgv/h0YHsHIJlehURtBmt3Cus3DBkTodnQ+dA2nvA3yCHfO23C3eheXpNuzupbI1ttAGdIL/8pYit/XqNNrqlLZteoG0d2fVCXYSjVTKaMstD4fO0X1pHTzfwxNw3zope2537S3uOip56nMo9mME27DyHPH3mReWODhfL8z++hkw+f1677vvcBxNMqjJv9I/lzvDlTfp7Xta5vqcJAace2bWfq84ro68MlIIQHuVlD8x8rcN6/wL/RWKiOrMl1++ePbp53effvbF3SfPPrv7OOs9jmM9sM81BG9xCl0fvUl+gtPV5PaMKJ4dfqzXDiIBfN+6SOULzyvDma/Vx8p1hs3bdLEOADAYfKj3Przna1DnMoIe+LiEsPWWxqVcTfranjOaHeVThh7JDrbM4jiDNDwuaOcNSxtoQzbBHrz94Acf5KlL1m1PZlPODHRHMAORTx87lbO29Zu+nEkn6nN34qfPPk17P+trQ3YWPVbRcfp1y+fpTL9+4Ue8MZ3Am7tcJ1zZfI9iT0IAv0pRLm9gy23ZnYvnT+8XHnfbGkyvtfGZxodglZrSbaSGpZd4lbT32zDSzvdmaeS+nBlLLFA80byfZRqgXKec4dG7PbbyHX2a97iedf1lXm9t5hMAplRGLI0kvDVNSFj6ZO3zpfDZBo/ok84Qp0c1ddlOQz3lxjhGj22rI3wIBqe+ZkZLvbXrynfkbwDbnO3t4c69sPc7EhR0YoEzDx/iBcvyqL16jMDl4VT+Hh8Hzp1+nvk8OxSdkgfsYwJ16IveR19HPbS81Hnc439Hlm5g4a8dsE7wzd2r775p+/APSwEff/HNCsG1z8JtfXUf/a+//Itf7DOdEsMUwpSYa+bjSi/f/DhGWGmPg9E57qLgMNin462RgMkYYn9uJClOa3/7rZfG5gP1ngX5iuaMCIxlDe2sUEZ/ig8z6POe/PN8oTwtD0fdd6FtDs2RKddujJ2a7944l+ZXL6KI4HwYxaWIpMicum0Y3I7kXdeUJSMfA0jMARM8sV9DY2R+uvNx1gSPHdjNXNyOkh7MqGWEQ+Uj243B46TAvGqhITXIOBD2zfftKDGIpvmPDyoozGglNuJpTKFpTQ/QSWXwzCU8ROd0NJ8jmG/ZpcrdfAs+MqUsPQigUXBZlyLLoPC9QbnLbpvCVZITGi2cNPIMwzoWO6TPdDrRe09FpNLHx+sTdLcyRA2VtQxwuuM63Uj/tWUkpWLL95pNqKhS9CCEdyde6NJrF09Cl+wtkfL0z1bJ0rZOedXlJ7Eyd00XhxPRQ/2EcyWv6+zYVKfsDXb9gvB+QOEKmJqGG7gIcYTuYAmYPwzg3Bu4X9h09TAhvmwwNGiE++F3QZ9sR3hw2Y0ifSCuOXy4Dh/e9lx+Bn9ykr/ThyoXuM917SPXazwC+ziaq0Wjwoa+jUquFGIc5HPW0dTQ3Nv9WSffpdf79viu+otv55f7/NibB8teYmsjPT1+jTD0Gb/X3P2ahIfOPjWGkzNcdHbID5be6n116h7uvQfL32Le0agjkbLJEzat1Ds70QGB+/jA3qMt9Efa6DbJ7aCDb0HZDWfY9gX4W3BNttURWzBqF8cxSt2X+bp23La+tDNIW8PZtNAUX9rdPT7QiCP2uaQNKGWDX9c++sjN9uC34RaW+DKwDbBQQU5522BC36LMvanG44/WkQ7hE1bw8/XC0jnTAue0rXsGedLwYfFoO6Y/IakPOurehjOc79+H+32wfJDBNKDPdXINrNV2UWtUdSLE+urlt696rvDrzMFfZHr4/Jtvu7nBsRjGIz0rPJlOBll/gsfTfd102rdhuuzQESdE8zWy/kS/njj1TIW2K1g+vUY+Y+41SNvg3llG4X7693WyAP9qh56GdvAeOnatTRaWl3Mo6MwOI1997/U5wHW+B3BwHuGWvrwt90Nw4eMAddDaECy0NbHC73OahTOyRbTe7YR5d8ZyDTDbqVPiBbU7r0QnvVK/330I1p5uil3oiM/XH4JbRbjfcIa9x+9bvAbwA/dtWfC76J/Too3q7pb24hDO9AUjjl9EdGjT4c3Pf/Tl3aeff9ZfaH/iMYERLDhtwzqk+5Uvp8bBukWbUQk2zuVHjftp5E61hqfziMyJlqaFsoR+YtQAAA1NSURBVHi62CnTNsr9tQUGzvItvE+uAY577QD3tYYzXEaCo83LR8D14gVn3Bt+H6gdHWW3Dc7BDiselLkcKj56++UF3NZbUGbvN4Zj5el9kjuro/jdJ1d0fOx9CmUYEyhx45DLNYVZ9yRkDSQsnBmpULk1FbK+mLrX/IX3pQH3G94H5/xR2vCrkSllG5UzdTcynYEyYMsv7PWHaC2URuTZ+hu2kXUuZF76y1/+tD7n8qUnO4Mf24599mmcyq7R06TPB0deZ+rno42/+up5wtd3X/tg53evk07vdx11BNOcaDj614ZpG8ZtFMk1BxQu0+KDZ7xc7i0EE9fJEknfsOlbZvPFpdVw1RuA+206MPHqZeF8vXBb5gyb90Nl3gc7Kg3bx3SM6sMTkS7tcQObfg7glo86UUIdqk50U2FjcL4GRXAY5MaAoVCcQAD1lBW7F5TZ+gKQfxvO6Qvn6zPAt7B1znV7bUEf+qBrGVOn3k3PdMZxCz+UByJdA1ASvXUcgZxiYHFdE1z+El69+jajUNZKylh7HLrZ32n65HjlxBTPffwqdd5kGpip4PPn/Y2hrre+m6f2PQoTnpX1gJTFuDalXF5WN+UxTJ9lvJV3eZd+m3dbb+/P6ezh3N5bDg97veF9sLx+CPBX3YF49u1MAV5Ta/THLscWfbtkbRec6wgLH+LvXO4Y6O4eduF2mARGNg4b90KqXAIcS++CcInW969MSlPGqIWK4xuMilCM/MzUwvvSFr5fliFfG/zK49WoKU+j2mTotvfRsOJbJYGl/yEeFla2a7jKs7Rd9xlP+LR9vtvuHZEYeUZoP8vinS6x94OcajJy+2aCd6TcP3v69O6Lzz67+/KLz+5+9LlPq81xGPjtGK6Mdk5N64xarzIt3HWOUc5HTXY9RHZ1yUB7G/Y3qwQbS7ex/Pl1CHhHd2cdzjX9TmDnzrf1AWpSyOzs3G5kKH+uv/rL8Hox0kvaAeVbfgJ50JEt/bbNXdN15cz1tr38vV64pQM2bdO/VyYd4LuHEx6eC98rFDgLuvnL7IQott9RiIOEMT1Aj4scvSCwPQ5CrjGgBMo6Twd/H1j+bvlcOPO7I+5u4VOeuGWSb2juqYikLSh/pvE+Ordp5JxwHXFrJEcx5etMAYaEfjuVMMH5Ui06Sphu7G4eE8Txc21u7xcMZzSFf6bIzhB6xvEsa6xPP5sn9coAo5OR6quMWs4UMig8LG/ol0e9cpzqrLOzzOd04PqcD+BhyBeI4967P2DlZgXLAzxn/O+DW3rvuwfFc+CStu3dziW6l79hnPn+5scPwdj5dIpn2guXziXhYQ3fubSjp1wBNa15eAuFuAVvv3nn01MZeRyLwbAwhChovH+IE2x6APfPv37ZZy160z35cBYSDJ6rgtBd5b8vNC/Fz4aL78Ex6zq09NzS7KKR03VHysTwbN2pN3CmccvH5ktb2PqzdpyGSo1eM3B5PY6UdPxaS+2pC0chOI9lZJ9d2FTAS5wtCJpnZKuDKReyDR/NCHc+AuP4k6f2pobyutUePTj64sW57755cff6u2/K0xpWOEoZHE/s2UxP+nczSRl2QX5OyLmdHrmexobfx0T7ockYMLzCdiLaQKj+Uq7b6iGrs1i90hW9dLZyzFjO+sZlOcVXAtg8tFYeaXROfpsPey+4Zo+AvvAKtu3A4ty0q44GzuU2PeJ3lH64Z4w87xDvU2OFt7eDAGF5PXt2MGTUWWKrFMGCnFEbFa7GfYXb+zOc81z/UNlb2LLLx0XYIx2vPcyahrMYVeZ3wXYY5N+waauHUDjipX01BLSvvGxveJZrHGQXxXeci+OYvgp1tnE0RtgRKkV91YnRGeHPsLS0HecF5D4btHZ0OuOrX11PxJNFPWXUVY4dANcL+JY+8q88Q2PD1qUr1z8UVg/i2+v3pS3sNRxo4X3T8IA/98uPcIHtfQ/Y/NsAbmnu/V6/O9DG/dMuaQzPfyiYM3kTVZgfo3qV3ua3fabRHauMYH31ILH5CWRV2tGmDWECvfmBY5SQGOZujXsZPoO0C6NHufP1GaRVcOuwNcjvgYWnDAY2z3daBz835c/8fIj21r3CGcnV+LaMX4nQ63ZX7yYPeObFuTkUB6kjneI+DJZnSniO23iRP/dGscE+/MJPTk7RKWNw+Ikar5v0lxGt3eKd9MZf6Memxra9ayOavNnu1lHS2wT3E+66+BfW8WjjMsVOmjY/y7vyb8D32vatrkFH6OC5TV+Ag+OQ9yz7zgboYO1uAT1tXz2mfNMOfvb6HN/ydZ+XWl6mepFF76U3WiNTUI9iiDRa7YjlXjoFdYMizuRbZJr1DOp3nRK12txAdhWNBjBaAWWX4VuQt+HDcNNYFoNob91JvfZS4XehBnxS1sKZH+nwn4N8Ye+vdYf2GZfrneqc8QJjtgb1AwBydD4tcdwrf30tYfDq9OiyI1KbkDNFlpS9PIjW8eFBOx1GuDx3s4NTffJkpoOffd5DnPtQWfueZynaXLyBLKvLwWeX7Go3G2ojR5ufdXaGLbtwew8W1+a9Lx/Y7i//iYHr1fvZrrtZtXhiK2eezvg3/l0Qzu7hCN2ZEvgF8U8++bRzSWGdjPJ4eZ/OP3/Zp/K+/uMBYo02uLrLk4bkXLOoNXKlR4iyee4MDHpKa4ZZby3z57CwDG7aOW9h01bZZ1B/wvX50qYrKzQ/1d6He+mDLf+hQKUT7uNCk+40Kh0L8jvnP+IL9O3jhCOmI2tTga4mfWBpLH0Gwql8Yx3bHG/lcu6uR5vQ17WgmfRSMCLG0OpcaW9rjP3qkzRwdq4NHIw9rGONnuHSIXMuSwOy0uHYFjrkn7KjWzyWnw/Ayve7gX6GVmlGVyTEO1roglt8e/37pi/v92Q4xUJ388A6FScS9FbCvtfhWr5KlEjJfY/nm+m9KHkVrP33Axh9SBjDKrHT9LByf4DxhQ+lL8hbZxHcXwWcHmnTV6n404jyfgj3gnKL8xbU33AL0pYvehDO5faaAYzhCWtw0yEtj4JrMpyNgyzuuqCvg8wI1QeUMamlsXUHn5Elzt81l02YcQj8Tad6/30e9+eZCyPdWYv2F7S/9OX1zK96S/scwLm8cIbbtHM9IM8MRyx9r6nybAtXue/jBy3/gbD5t3DmoR3CAaXl1yse8uYTkgUFnmTEepoRy3RgX5SjYM5imNOgFCnosb7zLs93b6LwCab/fsrQpMQ3y5YZsXCm+T7ml6/35YEP5UmjVHyBfb7UsscQf663/NzCpt8axOahsbB55wYUM9LtiBbklcew0AGj5p86p9ApdPj+UFh84yDCVZ7ifvumDR5u0tATUuvifNf6V8cX8M+BdKrrVOtY0uQv6EAFbS9wNKGdVmB5En8ooLnXW9boPSfar3wunMstv2cc2lwd6dsJnMPWXTzvg827LXO+L440v2ftQvQLeZotLWqx6oiNe0rHTJ97/IZTvOm1aYRnH36Lybs8OzVgLIBid9R67lvRoXZRbEalIGhAdwxojGkMKnnpWUfoa4MtvE94ZfHaOqaQBEx461jTscZgUJTaHjv8DP70ZjHAYBhEvwOW9uI/hzPA66GoeO+3dx74vuGcY7D5GupcVxp5wOC9dk41prSdWNhOTt3dXeRwPnM1tEYvXYgHfddcRyxvcQjKq8/BOBQHE7S9eB3MoV1tL3Cs5YVdOZnh+nJmMHoX5nPG1/aXFo66qdWNrVwD9FfWBbzjrTJCcACelZUuaHf3Yydz3anzafp8C0ur7XAK30sLh5v+6K/+4s9+waxTpISgp9SSieDtxY501/v8wy6S7VrfFPAVIB8qse3sKzgVDpKU77tMKdfT0d+9at1QT0NHTd73yX2/oKkHyT1nmhfmFIui5DWMgAwiOYmnUab3UmeUTRKxn7B5/dqHCb9Og8/njxlVv9cGB5kgbeMNLdfu2oOn8/c+y3z+efTTB7Oh5VbJeSV+7qkVTIcwU2FHfEzXnnx8fIUoWXDqkPpeU0r3c81Tq/k7grhXB9reuYzBSK9O8g/Ph8ThM/XCjw2BnoB4PWs17xxxguJL2XmGlRrkSuLgYbV6+IN2CnTK2LIp3MaY4D7Fug7zLQe4te9jL0fGubtj+tH8LJEO1puv373KNDD66M//pN6DrAV9Q+Px408SY8ZIGz5CM9hzOR2I51njhFeH815U2zdVtGM1kfQgaJ2+v3SMjHjrGtL0iHzkTd06c+SI9VQrYB1ioTTK66G55G+QtkGb+Cycd+XGEqb4wdQpPkKVeLq/pKdgd6QOwnpRAuzPxX98/JL2TnMwbwrgFLSvbor9AHE/FOhjJRlJ2hsG+wAXDvlDiDrPKQZXZUZfqbb5AlxgFMIpSHXEeukl8wM91O8LVexBvzyE0vJ4hotkyRKWL5z9EGzjjSwDS2sB/VtYg+AgYHWlXh0lcGnvc+xPwg/RLY6kd9SvI9l0mvWh6ycfzy+dG7nI6WOQ37z87u5rvyL58lU6m1dJNUOYCZGwy4K3SRNK76K19wAPS4nR5S3EgY702us9gPM+3rMuf3/QfsLd3f8HoxTHzQVVcqUAAAAASUVORK5CYII="/>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AutoShape 20" descr="data:image/png;base64,iVBORw0KGgoAAAANSUhEUgAAAO0AAADtCAYAAABTTfKPAAAAAXNSR0IArs4c6QAAAARnQU1BAACxjwv8YQUAAAAJcEhZcwAADsMAAA7DAcdvqGQAAP+lSURBVHherP3ns2ZJetiJ5fXe3/Kuq6ur2ndPj5/BgABBgAYgSCzJJYldksvd1T8h6ctE6JtCH/RJilAEV1SEQiFpHdcISwnEAgNgMBhv2lZ3V5d313tv9Ps9+T73nn7nVs+AsXkr67wnT5onn3xsZp48Hf/q//R/PCyEzoMDL6Vjv14PO0rx1z5PDzo7yt7eQdnc3ir7XHt6ekov0dBFpo6OjoiGw8PDctCqy5DPMubziIXf+5Sh/ixv+t7eXkR/Z3r7tbOzk/+6yvYBsB0cRr3d3d1loHco4DukA9axurJRZmdny8PHT8va2lrp6esv4+PjZWR4tPT195bN9bVy6vRU6ekeKA8fPiy379wvq6ur5fCgK9paX18v+we70c+d3Y1y/doL5eVXbpR7d+6Wd979SekBhi9/7SvllVdeL129feXpk9nyo5/+tHz0wc2yu7tTugH3b/6t3yivvfhy6QBk8TozM1N+8IMflA9vflRGh6bK7/693ynnzk+Xvf310tO1Xw4Od6N/+3uFvnWXre1CfQ/LH//ZX5b93e7S1TcQ4/Hlr36lTI4Ole9+97tldm6d/veU7d3tcuW5C+XX/sbX6cdiefz0SfnpT94ta6vb5dSpc+Ub3/gGeN0pA/09pbvnAHx1lP7+wTI3s1p++MOflDu375Wx8eHyj//p75bRsX76sBvx8aP58md/+u3y9OnT8rm33ii/9Td/rXR17JXe7v3Ac1dnf5mdXwPWrnL73pPy7nu3ytOZudLV01+6urrK4f5ujEsfYxRju7Ndfvfv/kb53Ktn6ON62dzYLbOLq+XJk4Xyzge3yt3bT8rAyFgZIU6fOlOmp0+Xycnx8vzzz5fdvc2yMDdffvj9vywP7z8oX/7i58qrr71SdnY2ytzcXFlaWipPZueoc6ecP/98uXfvUZmZXS0vv/xqef21N8uHH35Ynjx9VAYGesqFc2PgrQv8bIKH4XL50nPl+vXr5Q/+4A8Y3x8x5uvlf/9/+N+Vr3z1c/Tpx2V4ZKAsL8+XP/zDP4RmhsrE8AX6Phj0t7a2Uvr6+iLPxMRY6QG321ub9GEonm9ubpd+xm57e79sbe6U73znO0Fbb7zxSnnh+lXI+aDs7+9EmkzZ09MH/W2Wvd39oK29vZ2gi66/99t/65syQQeVGjpLi4GIkcK1o6uTRiEgqMirzOFARAXk92q0XPvvzNceTe+inu4uiacnBtS0rDt/9/f3l97e3ojeN+voIO7u7wd8nTC+AO9DEDLLPukBK/UMDPSXyYmJcv7i+XLp4qVy9tyZMjUxWUZHhsvgUH8ZHh4MBh7oHyjjYxDJ9DSMTDx1CoKZKmdOTZeLF86W06dPlcuXL5SzZ08DTyflhsgzXa5BSCOjI7QtwyF0EHw729uAs0+dveWFF66VU9NTwAOsMO4+eJyZeVoeI0hktOeff66MT4wwyPZbuA8DH530C1qnb70Qz35ZmF8uqwienZ0dGGuivPXW62VwsLcsLi6VtZVVBBK47Crl4qWz5cL5MzDwFnm3Yeg5iGe/jI6Ol6tXr0JQE2VifLQMQrS20dPVW7Z4fu/uAwhyuQwMDgRME+BIHO7uHEJku+X27bvgFinLmF++/FwZHhoKvCvId4BzeGiyrMF8O7sH5cHDJ+ABQdrTTT3j4KGfdrqC8A7BUUfHYTk1NVrOnhkJXCqAOzq7gXefPm4j0On7QWdZWl5FUMzCVBvlzp17EPx2mZ46Vebn58vjJ0/o72F5/fVXyoUL56hbYt8vfYz3+fMXEV5XaQvBu7YZeOvq6g6Bvby8RH836GdfmZqaKJcuXWB8LyEUJktvX68kT13bCPEHdPWgfO97fwnerpTnnnuu/Omf/mnZ3NoqN27cKN//3g8RHD8rDx48Kh999GFZWVkpn9y+hZC4C6MOg/fZEO4K/k769+A+SuH2/bK8tApNDkHbA+Xe/Tu0c5+x70YRSuMIOGB2vFVo4n5xYbVsgxeF+PDwGEz7O3/7mxJJMm0XVNXOtLToDwYBouNP5pEZzNdFdOC6WoxTs1fG//S9ldXgfaR5tVx3LdvZVdMzdpFuJ4z+jkj+o3QIW4aVsg5gVmqEMHhGFPoDerkLgUsgvb1YByCmm3oPYJ5DiOcAjujt6eK6Qx0HSMHeMgbzDYPwsdFRBniknDkj805BFGdh5EkGdozngyC8ByaeKqd55vMu6qHR0j/QV/poqw8Gsvz1F54vz129VMYQDBKreezDdrS/T/lTMMjVMol264N4O4DtQM0OnPsQvbGDMTnguoHUnV+YD4I7f+FMeenFFxA2XWV9YxnN8bisra8E0V69dglYx+N+CwJbnF8Myd7ZAR4hnl0YeW9nE2Jeo94SBNHR0Q0TzKCdJeZBYJ+EQEbLBkzY0dFD22rcUhYW1kJTDPSPlXPnLvN7k3Hoo29d5c69xxDsk6hvdXULhkMAwKwv3rgeQmRicjT6trm5Trt7ZWJssJw5S9rhDu1sgphuiHeAsR1AmI5BA33gqq/0Qtzr61vk2QqGUQMdYF0p+A4ZuytXL5ZpxmJja7XSE3TUh5DfAWBx9wTLZnFhUYooZ8+fDbwsLi3E2HeTd3NjA6tAuIGhY59nc+B0FeE9hWB9jFBcpl8P0Ihvlc9//vPlxz/6KX3YLG+++XnwslVu3boV2l2toaaVlU6fPo2g3C4/+enb0N0AfekpP/3Ze+XmzY/Lxx/fLiur6wiW84zTqfLxrZsB5+07t6Ofk5OnKHtAnRvlRz98t7zz9kfl4b258uTRAtocq+bv/92/E5oWLFCwMqFXGfbA1oPrNGvVtBA7yAotSAwty/PQeq1yGfK+mdYMCoqolOeayd5HWitk2UzL+2xLGBygDq77UJ5EwC1M01v6MSVkXBm/F0nv4HR1Wo9MgKRXfVFvBwO0vb2O+bEd2u/wcC+05T7PDyGuDqS4QqCTfMHwPbaNuCPa1iiM2N+vZUB14E9mVKCpbXth2rNnTqGVzwQDK7FpGFxqxncGY0xCFBcuMHAwPWBSrrYL50Yf93YwPzHngSD+ukIK75eh4YFy9fkrCJQp+lb7sQGRyUATMP9Lr1xHG40xwMtofJgWglpFum/5e34BE/5RefT4IRriQXn06HGYvMNDI6Fl1Q5qs5WVtTI3O88zzU213RyMMEg720FY62jDQTTtOGbgFmr2o4/ulD/6n79Vbn9yj7RpxqaH8rNYAn3ltddeRtuOYo0MMk67aEnb2Cxnzk1i+YxjHlMnTLuPq9PTM1Dgecakg/yTZQjmHR2dYEwKY9Ab5uLS0jLwDqOxFmGelahbwafrAdpCmPcP0JbC7rATTfYYYbcQY/M8Vs8qZqxCTnxqoezAXDMw7dzcU2DYDmF7+/btcKsGqEctuby8Vj54/yOY9oto3efLz372dlgsz/N7fWMNobBA24do7UvxXC16H82qNTU0OMq4dZZPcL320Jz7CLhtLJc1NPB1zGIFvUyvcJjFpbhy+fkQkj/+0Tvl44/uYmGt4uZtg89FGPtB6foPfve3g2lDl8oUMKJXGdYISagaQ7Ltos3koTRfZUeZtxNg4Y9AmOxeWb5ejT4L7em1mcdG+UXSp2LA4jXgUfvXa6TLbK1oK/tqTWCzXrWvV0g7mKoPc1MjoRvHsgeGU0P3GPktE/b0YDWQsa+vi3Q5T+28S79hTDSWWmEXQt/bM6Kddjfj+eGBeNCMxfek7/4OAUfj+zxTk9n+0HB/aF0ZlmbDVBRHMndvfx+M249GHw74ol7aFS9hTYBXqwwhADGLT8sMUebs2VPlysULpX8QK+Fgq3TjOw0grGTma9culwuXzlE3Ju/mRozP2to6RLIFg2P6WRPw7sA0aux1fHpN6KuYfl0ga2F+Dvh3IZI1CGg24r2798o8Jram/NTkdFlZXilLmGwLi4vEuWB8zb7tbXxVmEtClknmYYJRGPXNN1+j77a7G+bx7BxWwcYKfvxUuXH9PM+0hAbQ5IfAcohp/bTc+vguVsQIZvjzjA2uC+bkzvZuWV9F06Ntx8Ymwhy2DTXojRsviVj6sxGmdScmv2bmyspGWYIxl4FZd+rKledCKGlaS+fdWB/9CJYhrSfwKQNpxayijW/e/Igq+/CX34Sh1mD02fLhRx+Vl15+qfyd3/7t8pMf/7g8d+VymNgKgcuXL4PHq9xPIYhKmcPCWVvbgu76w3KYB2f62ZeuPF9effWNUFa7KJEXrl/DTH6I1XG+LANvV1c/DI2W/sl7ZWVxHY2POzd5JtwbrbNg2sqsNcggofX4bdQJU4JJQLv6DC1NG5qOdLWGg20dJ0Xrak+Lav3t1Zbbnjdj5j3yY1vp1aeV6brD11ZTwnalFyKX6IUNYGEaNKQwYgb1whz9SGtNWxm6Hw3YC+OapyfqR0Pyux/mcKKt9k8zXYHh5BpM1alfKqNCgBD7Af6zjKa2V3tsQ/ASEXoTAnTiQP9UQaFFgEmMRu5U8wOPv/tg5IC3Gw2se9CCXbxpzkp4IRAIPcIPUY3jjw6PYnKh8Q870czANYLWn5gcx+Q6HRMgCoBDBIq+kow7MoKpf/pM+OgTmPhnpidhmrP49uNlfBLmuHiOwd9H8yziG3eXUbSoPvIQGqO7D8uAtEtXLmDGjwDPQdnAvNum/48e3y+P0FJr+I2awhcw+S5Q7/aWk0ur+ORb5Quff432B8DTHjhZQ6s9RjjMILD6YegbdBY3pbc/tCl6Ac04U9577yPq38N9OIO1MYDA3EWzLsF8iyHgXrxxLfq4yr1CaRI3Y3R0DOYeZuz6sSZmyrvvvI/ZOw+eujHX18MfP3f2Au11lBm06NYmwurKlXLp8qVwdS5dOo/feqlsbK6Rx7mHQ7TvAoJSV+BCuYt/aj3f/va3yxe/+IXy+muvICRwAQa6QwBvb++A20nGtVDHFgJvIaySLkzj0bFpBOE65TexPobRxtfKRbRy0BR/mvzmUxgtLq7EhOYMAtN5F/3nKcZreKQfZoDO/4O/9zuf0rSMc4TKsFAPTCsVNTWt0r9H5gjmsUkZs2avJWtsv2/G8O/8bTmuz4oyXvi3xNDWrd9GmbEH7eHEk76rxCnD6c90AughVKC21nR1gkq/N7Rki6mi/lbssB0ZGyKXoWUglW8/xBqTBGrHYD6FFDhQaMGQ+sMysa7DjmY2bYlH21ATqHU1x3fQDjK1E2Qi2+cKwIAB85YfwfiKS9N3dxUQzhtUrauWdiq6D3O8vx+NienOEAAruEDwaDqqaRVI4kjC1o93wEaGBjCXp8Mfn0YraEJLpOfPn8I8PQPxnMbU66e+/ejv2bPTmGiXyoWLZyHyaXzyc+Xixely/cYl+n+I1uhF2PQiPIbK3uF2wHJqahKNMAkxv1XO4Rbs7kigc2V6chgGuwJDi1ME284W6UvgAr/87FR56aXLjIuCT2tOOivhf0u4G/iamovOyj56eK8sodWdIZ6mH6+99iJl9kODLq6g+THhLa8Zqil76/Zd/Ml3wEMHcE6HabmDQD137nz4nTNPZ6h3rVw8f6G8+spLMTehteKs7wZm6yoaXT+4p7sPfI2DSyyjgQHS5sMa+ejDj8qv//Vfgxa2obEDtPP5cgef1HGTKXdRtbdu3Y2+HBx0lsmp0zFDfuicAi7YHG7KFvSg5TGHADt96nTMPziBJnwPHtynTwto7kto9hcQBloCWm/w3e/h04bmgnQNOSF1xIUQjZM9Mq0aTRqTiIJp0U5B8CZGkeDSCCEAiObN3xma2jfqb/1uatKMhvb0DLbqTK3CBPEfwsT2DMFYaLQwpckZjE5ivRLJE1XBrD6X0DWVu9Ru3kM9MrEML3OapxvmjbLkUzgMovVGBgdgHARFH4SMVpJ5OoPJMOlIU7MLqX5ytRY6goHXIMgQNjC2M81OzjjJEpgEsL1oH+2MdtjDnFWaatbax46uKhB6ES4HCKE+Z96pVy1tendvZ2h5n5EcM6IKI62F0dEhiA+fD+YniabQ0iN9NIrQQ9sPD/eVMbSyM+rOfE9P44sO95ZTp4fp42Ewn/VMTY2H8DiDiXvlykWY/DzXCwgImR8BtLeOQDhb3njtOlpiDM27Rt/3w1oYpNwEGvv1118s47Tt5FsX2hCKhnCd8NI1OcSkd9YXPw/Tcxdm3dleRTsPlC996U00/mC4BVoiICRM9NnZmXLvnjO0n8AgMsRhTPRNTU+XB/fuB7NcvHCBceovM0+ehhAFHNrSWnEGfDsYWavEiaYVzGrnAcbGxmKVYZM+OP6Oo7PX4u9XfuXzZXEJAbC6Us6eO1cWYHQZdy9mwTeoY51+dZcXXngxyjx9/ERxTfoSzDpbPv74A7TpSJj1WgoK9euYy6vUt7g4H3MTl6+cLyNjaGKE6vAIY/17DfM4mInoNSjadGzD0EvBtBAPjyQczUcZVykTRE320GAQV6uoNVJOf08NogaCAaPTZpA8YQ7Ywaw1Vub4+ZjPM0/rd5juHYEkJ5DsR68zkESnyUKZS/yk5180TbS/Xs1kWqfCg79gYmCLNDJZF49i1jmWKijiDGyYzQokcOVERUDl7Cz5FSQug6jp1PpeBzS5+a1fFcxLPq8SixrWtWYZdQcBpO+2Q580scy/T7sx2QYe4yozki4TO8ia2eKyTnLZb7W1RLhbhQywe9UV6ILh+9CmMu0g5q+aFTFCn3cZz8O4j9lv4iCaZ2BA60UTf4+6YTqUt0tFWiNDMNz4xHAZhKkn0bpjmMBDgy7dkZd2ursPQqtrxg/0iRtQJINC7GdOT5fpiVHGqwpNha6I7jwkEzjtwbKYHBunToQHZW37wrmp8rnPvYT2OVeGhqBBhNNBMK3zEj0w/GZZR+sqADWnz184h9B4NUzXxbmZ8FN1A4aGBsMXXlrERIYRnzx6UB7cv0u8B1M9jkmlSzD33OwTTHJ+Y41ofayvLYVlpbWmZRfCb6CjvPjStfLDH/4Qq+BpOXvmLGOjcO+mrpnyAGEyNIQQHBoOzaqlsY92vQhsQ1gsF85Pl/PnziBkt2Hgj8qZM6dD8N544fny+NF9aGC5vPHmy6RtoMF7wPfgMdOmhq3ELCJqDLbhZ2pas31a07aQfkKwnhAArRDttOJxaP6uoT1f+zXrFLZ9fmv27EHsPu/pruu9CVITtlq+Mr0hTGfvuSoA6lXGPr4qYGSQo3ti1Chj88P2fF4n7cAH9chw+zBu1d5aGgqAyuQKvOpeuD7dFYzcDYP04tNoFvW55IGWdtbbtdqYEIRI9Nnd5ODgqkW30Ap79Ft4ZFonwJxBT/9XIFtYoz7x0sm1mvdxj1ZG1jCGCi0FT2sCjL5kP7mNdDWkzA7YlGfsoz4ZF8Yf8lq1pxN6fdYPsx7iv6u5h1oMrlYM3x6hIu300zfzdxxqGounioNe8UnDCssBBMsUjH3m7CSa/Bz+53nM9XE0k/4ffcUfjLV+6nSziNGNDdPTE7HEdO3qperjA7fwa+pfoQ7XdtcxuV1VKMCpn6h7tAszMUzB5FOT42Vze61skO8SbZ/DlHd235WG9Y11TPpdXIwJxk+BuVve+tyb5e7de1gg08DTCT6GYNLtWJt1PN0XoJv1FKtBOF9++Vp57dUXMddPBcxOeN67/yCE2sT4WIz5pcsXMJPvldNnptD+Q9G+iuPIpyVXXELfMGBO8khtfxWmTaJ/VsjnyQQ1b6u9RsxwUvoRwwaTQLBA7O4gmUSNEtpfXzByWYdtQYz+Jgryp5lPpjqGJyN6TP6j365NQ7jmkaCJlbAtU+s07IemoC7aVtOKL7WFFom+P4ouyh8H4CctmDiYuW4wkXiDuUMTS+j8jqj0pm0I1P51E5Xo7pbZw8rY2duGqZ3h3g3fHRACBocxmA9CdaINg5o0rq0+d0IE/Ip7TdRu6rTt7s5qScl4lu/Shw6tbb4Kn7Px/QOa6/sxyacAcGktZ9TpRrRp21owxjTju22bfNYX1p2PHRH+OTZq/GF8cTX7yJg7jIYxH/vRNgozLQrMfucXiH0wwchIf2iusbHBcurUOL7qaRj3FGlq+D382oFySd8dzY9thlA45PdgzMTr37t5ZvrUJOVgUMqePTMdM/DPPeda6gRwSvt1qc9hPDU1VW7cuFZGRvvK/IJLW4NlcmI86OEJJrCTcucxl9979/2wAN58/XV8VHdprZTJSdfvL9MnXRXgA0funHry5EFZWV6OCTHH/tT0JM/7y+1PPi4vXLtOn3vJ50QUmlYGSE0rgTmYUqQpybQ+bi75xIA6KgxOMu0vCk2myCB7NO+boT29qbUjWBfEI8NqJmpyKs3CpD3KkkwosluM1kpr3RzdZ3RQkrFzYknGrmnUAUIjn6wNtflbnj2U8Gk7zGMEnDPZvTCZE1UyRqVMNCdXzdeYjLO8sIkJ6w6M83/0VcEhs4lzNRjMInOrpRnA6qboQzLwMBBgxGA765zCqG4FFROa1zB0SxsfxsYN0tAYwlplthmdsa6osa4OGFwY6jMCfmfFBVeakQSohKt5c3zs4y7lnFeAuWEsi1ezXoav5UMAKM3sLwgUHYFvUqxXgRXr7pi+Mq8mtwSuplTwKBj4wbPO0MoDYe53wex9MVutC1DQ5K5lD2NOD8IgugCWH+KZ6+zTaFS1+bmzZ+K3GnVibISyCAPMb03jIZjXiT0V88jQEFp4LExaBUBfH3kunMdc3gph9OL162jojZhUqhZVV2ytlAGdadY339xejqW5qenRsrW5Aoz7ZWN9LTS4E1BTU5M8m4j5DndiPXz4CJN/K3C/srxRJ6ICzy3ilGy88l9lRa9GbkLTgtwjppUJlOZma/7B5fmnVG7eS+jxKyQB5YKRHCabqtdmMO3nmJVQYYQoiTsQ395B3UWktgpty3PzKM2jWp75o15qnwwhlOyB+STS2muuVl8nsCwj1KEJvMqhznSGNqFH9CHqkUq5uv/3IPxJzUGI1lT7QH2tLPHMuqVUYRWnwSStliKqsSB0GSdgaMEh4VdtV7d3qtE1PzXLgoEVWk7stOwLGaMntCS3BIXF4b5mdcVbCBngg4/57SqB6Xv1WVzV3Oa3z+IKWGnDPogj8akwEQ/RQeC0TlHs5F2Pk3H0JTV/WDZCFr/jP+qjP1oU4Cv6DW6x7WAK26mCK4SW2pW80sQujNSN6Q06eKaJLY4OQwM7E+wkWy9l1c6a+C7T9YIjJ8PEhfMM4S6Q1tcnnvT3dSdqXs1395sPDaLxqdxx110Ywc9Wo7t+f2r6VBkZHiFvT/jSMuCLL14rq85qL8isU/QfN4e8TmZtrC+UweHu8uqr1zGLHT/H/bBsrK6Vza2NWNYaRLuePXMmrDQnEG+8cKN8+8//vNy9c7/c+eThpyeivKppI4jLFjGKscq0SGYGo8m0Ep0EZngmc7WCv/PevJG/8dzQzH9SfRnMd0j7rnLt4Iu4pOMsd5ijILhq1YA+8tYo0bTa9z8oSOY1qbZbpXxcydsMAao/yBfE6V3kIVoPl6iLFCeTDsGTmsIN8uaJybqKTdEZvyVgtY5rxJqnnQiyaunwjAo70Cr6ok7eyX4KDYWeTNMDU3ZSdywhdVQCr1rZ8qTDYK4zygT6yrF0BTwysFvqaJEaaR+i7Qwi7qF8XSKCpbnSB4SFJrfaD3kNM9MKDC1Tq7FDQ6up6a+dclLI2Vwn1cwjZ8jj0ktdvhJfdBqaUduLLcdYa6BOptl8ywKxr/TFSRl/i+uATEQTHK9gdGCP55SJLaq4SlqAw85iUyaYkn4Ip1p6ELM1Ro/2XMKpPrZML65d1/c3VhtMroYPIWl+/szreLnerLbWV5+YPBWwu8nE3XVuf9QndTbZZSDdGHE8MTYGHreBq7e88cZLaPchcOsabqUBw97uDsx6uly5ejnK7KC9XWE4h3+uQvnggw/Lo0dPq08rAtIsrjIQIB38oC7uHRAGQk3rtcm0hy2frxnamc17Y2WcWn+GMNVM8hltRnv8s4aopXVf00g5uvfqSl012xUmDrITOLGGKlQMWrTnNYq0IA3tYELtn8xWNTNpkaHmjyv9BfiA0eyadcH44oerhCvcdjk0LdcdN1yQEJNMgcNqBisMgijzKqFZl7+B30Ct0R7kF/kDJVbhM38HPZNLgIRVRoCA3PQRDIsGVAuWQ7VRneCpm9Er88v0dQ9yffumpw/mgFd7uiFmBJ6+ageMoN/YSRnN6g7GWv/5gHJ2QxER5iy/pIm9XU1uXwY4RGDJsM6Cu7MMeOi/W00DTkclusdv6oklLQbQ2X83JoQwCA1LdvoSE1JoKU3smKGnHFXz3PoQAmKFsRQo8aH1seseSJIGB+kf9UCwxJoW1o3CDoR2d+pe0HH6oIYuZZs+S0P2ZZsqpfV9GLO/7O/C/N2Y3GhUGfkQk1sG7ENTd3T2xeaO2NWGoHP9eW1ttbzy6ivBI6dgal8YOFT4MHhn8Y+nT4+Xna1VNO1gLE05Hro8g0OD5cqVS/jX56NPy/jAbmtdWV4sr7/xJjBqNQyVrn/4u7/zzTqxUhk3GSMYTKYEMRKDEy3a2KlpleAiVYllGYnK0M6whkyLOonNoBSPkSTks2ae9vyGozQZCCJLn1YGEa6Y3FC6UrdCLPK3wKr+WQbS45/1OfDmbcEa/zPQILSafeJBUaDVAdsZGVjT1OzhP9LIHunOZh9AgMISFUnp4sAr9Zjk//VPuiIdraivaxDcCgcMQ9P2x7rC1IYJU9OrCTWxZZ5gcso5jurjw2AecaJ2tS4Fg4RIGZ474aSGVZtbh5o2JpfCjNZEbO0Ug5Fdh3ZzQU9MkgkHFk1o7mpFKD/caxzLVtCITOiap3hSqBnVGE6SCZOz4HtaI0LFf7uMn38ysW2A9MCMAlk87gVT0hJjkb68AkB8237tN/0k3Zl1Z9KdCHKLq8JTnFRYXR50Vlvrw9cOt+mXs9XQT8x2iw+HSsWkmV5NYvP6ttnm5gZMia+q9hYHPX1lfW0Tv9s92WtBD67Tuj5/+tR0GRt1//cafvLpcvPmB/jBp4FWgb6PMJLn3CvfHxas/XDt26Hd298pozC047O6skw/MPNp8/JzV8oEdXb9I8xjCUoyMFioEk39oXQWCaJHpHsVASI13mzhWfg1Eg+YlX1bqIyoRBQTYR4RlfQkHMf6j+gf4ahwFQQ1HTiow/XRKmBknvo0ICevo2+aGw18x1VtFiZn5GqGqC2i9ThA2W7widdI4X+x2oLfe6P5s0zkA0d1mYW7kBCuq+oTSVbgSAFnv5HwCsGAnHo/LYxq/fGKodqwShrGQmFgXu5twvYi0j4XxypmaSMPUe4pldicQZZAnbCJLZmRl7Gj7nRr1ED6icJWcQHcjqe4CzxXopXoFdwqTE05FZQgmlb9TJmZ32p0osSvYAlLwv5YHsgUGApY2xZnsVSny8VvuycDa8lVgagcM1XmNIgfhaBjTv+pUNwaOmVIEtxWKYNLl+aRsWKsHFhQI/5j/zdw7+NSVNO6wqNFIhB0P+LhQaUP4yBmtD6rO5Ts8+jIKBq3H1N4A17ojfXfDTdDzC+WqcnJMoB2XlpYKpcvXY5NGnWZrLPMzDxCUw4EjtXSwraPkFPT2wUnLRWICmFB0wfuo6xLR5rmCl8nxbr+MeaxSM1QzTaK0YG4MrCBOoC3sAiNTQIgDPhjgKN0INN7h8cBhTxJi0mHuLbaoPyngnU0nz8jCEuGzO8g2LqTJ0p40xQooWnJ73327aT6I818/vavkVf4Yxa2EYShHY7os4iwPJQs4Wmuu9mjag6FlWaZeWyr/lUJYR21Des4xtlxjHrBodf626vl/J/6An7rcrBhLBjQOy0PNZxEFkKWAsJua1F3aHEn2jQzFSW1BVsSZ1XgmU/F52+eR1tqPcqRJ5gRYupQM5qH/tseyS08OWnjJE3dMRbWgkIV+gk3Bu6PbNFKC7/8VVdM+N0g4oEI+6GhQ4uSbj6v7mgSZzK3AsEy0q+vegYd0F7FqbRqG7KDNM34IKA07XuwOBLXoVhwwnVzqiXikhr+K4JIH94JuaHB4XLm3FnuD8vyymq0t76J+Qus9s0dcOIiDw946caNsrS4WC5cvFAWFxdCU7s8tIoJLR/RZLgv4oBilFVIGukXNJ2z7b395KULzohXDmsFkUGX6VAdYBHhNYkpkErMTubvDJHGbWgMytRy5nFklJdIWM1WovZ9zjxm/c262kO2nSHLKUQciOazDFlf+zVDsy/N2A5Ptv2sNtpjhmb9hmaeZrQ9tYZXQ7bjs/bQfNaEM2M+U1DwA8yA9UaZjNlmzQucRAmoCxFv9N4xMi2fN/NltHytnHRa65bgibX5aD1+m+ZuNV+Q6Mck9fVJTdiRoeEyOjzEdTDiEObiIFoor1oGaiDkQjXvIeS8+raOSyvxoga/NbmDZnWX+G1a4str/jYkDvS93YlGz+gQgMIZ3pm+jaXim1VdwKwS68I093c/mtcNMQqFjXgLDMZGKI1NTpQervKAuPWVxw8//qhMYSovLCyU1157jfqdqHQ31UDA2j72BoWbaT4XToWewf4YOrMz7R3KTllBDoz3/rYyYzO012HIerJ8Ps9r81mGvM9nGbPtjIZmfc06Dz5d5S8V2uvO31lve2jmNbSXy/Cs9AymNfvWDJ9VJq/GZnl/531emyHzGdWgzZBlmuWa+Zsxn8nbYV4YW2lG9bdBOlErBs2E29Ckk2MBIJHqK4YP3e9uKbSzO5yG6+kiaqcwF0k3n/mdFJLFhMH2tLCMBhlJzbyxth5+pZNB7u/16rEvmq0bW9tlm3y7TlRpISgcYEqvYTXRhT2e7SAkhFjl4P7wp3Oz8Y7yNoxtPcIS8MMr9lMNKw5s3xfk7a8+sX27du1a8b1l+2Vo8lLgE/jN72/zG+yLOPTqSxRd/8DNFTwINLYQnoNm1DzOTRV10qg+c4xylrY1hBFzQGqa2bP2GtXlSmUljj5w/G6LVH8Uw9wibzNah2aJnT3EjPHImX0QJdzVfyMTzwIB8Uc5okHYDUrDSGwhKNPbfydCDfksn0fwXrvFypTSNHY8m62WqPAAEVmU55av2SOphc8MR/hrttEImZ5Xzb74HdH7UH/AXU1I25aYMp/LIgZ1cMVPFGvF/CP4oBUzrfnMq4+dkRXDNl8ntORCzfOq8Qb7B9CWzuiDA/saf+Rn/CopUEsr+lvwxJX1ew2zVpOXa/h1ZmBMZE5fHbT92MDBfXUxnDG3z25AwewED/bbNh3L2OfN+LiO7DXxFMtaRE3s9LPt1NbWTuSV6UIfk7a2sR7Mswszu7bsUUOVNmmHKKPLG9bhJKUHC1y/8QKMvhj1OMYz83NlGNchVl/sIxAGvAThoicxPqYraHQpZGLdQNLrQ2N0Lio4DkoSX6C2opQmmac9bwaBSgni74wZ2ss9K097vuZ9M3972bgnq9d2GIy/KGQerwlHM2Zo5suY94Zm3s8KzfLtbWQ4qe1ntZN5jc1xNRosl+OTIZ8ZmvW2t/OpSLJsGLP2zXZI93rUtgSdz3h4RHPwt4RYoz6uZmHSY80PNK32K268BpPBMGpXJx1jhty2WgxosE7fBdanVqsNDQ1F1Cz1DCk1dg/RtiyjBpURN6R3zFBftohZbpjK9PWYOcYE516TPBgTeK1TKyAZLvsjzBXeEmbyxx9/XM6cORN1enCcuLfezGPwt+WEJ8dG+AzWGVYG7ZBiYn3QDMeDJQJhVFDkYr0OeEqBbMSQjefV5QhkV0iv9Klq3vZ4XMaQ7Z4UmwxosFyzbDNEfurPcvGbrBkzZB3NurxmGxmyv818zZBwZbln5WsP7XmyXDM9f7enZ8g2mzBkNH/C3hyzwAkx3iMGNxmdUc40/Uhj+7OjMpBNbCVUZRKkIpc9jGpHWqKI/mclQvMmtWXdmrdG1PJRdHY1o5Mydc8z5fjtNV5+IA3yjmj7osURl+BVMDi1pAEzdNhluZbCcenKtdcwv4nJdGpA772mKWsZcSbsajuZVVNbs9douqb1+tZm/LZdlZyM6XPvtQh9q8iTPj3lU79Xs/vFF1+M+5qnjlUKnCq8kGgE640JqxYc8TuenBCSQLJzVnKwW19JMjix4PNmyPssa0yAjPmsGZplmiHzexXYZjRk/Rmbodle/m6mNUN7Pe11GTKt+bxZX/PabOOkup4Vspxlkrnyvnlthmyv2W7zt8G6DM3yPn8WLpvhpHTLZlr6xEAbv22rzpLXYB4JsBJhQ/O28iSsTXgN5svYhNFgWjJYfWlCF0RmrC/mq3kNWa/eWbZp3mBeolfLGXzmGrh1uryjNu63ftKcMAu/Gq0tg9tP24rJrhaTyXgyufnVxkcTRrTnO7TJ8N///vcjr+XPnj0bZ0zJ3KlZs77oC+1b3iA8Bus1rcG0yM7D6sMZE5FNBGfnDU6jgwYegFhlagtJBq/i2himxpHUOa6z5qmANtOzfp81y2TwPqMhO5p1JRJEoHkcnKzTYJrPs101sNF3VvO3EVTEVScr08yjWeTV58YMItN2kkiFPfGYsDaDeWNQ9Ll4bPR3aCWi9xJIPmtGmSSvzbq82lbe+zsnRaItgmn+FkbThbEZ24N5jBnyPtsTxlrO8mg4QmWGmhZrv2pQ80RMbV37ZxmfV7OZtGBua6nl2++Nqc2NMq64TjpwOUcrIPuXMYWKZnea4AZuI7pJSKuACriv72U7P+KebV/hc8+ymr4fwSDeB+PAPfDNWFmXjKYw8YhWmds1ck14mS8ZWc369ttvR5oHuXkkq+MhUwuvwb4Ir/mTdsWv+bQI/F0h/yWChY8CFViJIZGSoZluyME1+MzHXusETPuz4/hZ4Rfly/Rn5WnC3MxzUv7ms/aQdTyrD+1lTnqeZdtDPv9lQyXIY3wa/N1kRu+Nma89f4ZMa28/yxuaz2TAqK8lRJqw/6I+NOtshs9KPymoQjJk+75J1QyxvtzKJ6wRAa+qH5iZGMLE39CmWttJtDxYIa4wV177untCSchg4ljGC20Nc8m4/lZL6lerif2teX3nzp3wby3jOdQKVkMK2GBMxibvM+YYd6pBUmsY7U7GOMqDkAW8HiGEmM8MLkjXmPXUZ247c+tdQTO7F7VGC1Q0xY7yRjzE4M/YvD/puWMSsFCdWZoh4cvrZwXzJHFnbJZvryv7bDjqfytfM/6ikHmso1lnhr9qHTmo7TA1Q7Z1RABEQzssxs9qP+u2dK1PzQa587s+p3zSRIsgar2ar8cw1rTj383Q/qz9d/M+r/mbRmMcDTIiCfHbkOvHod1b8dhvNr9puIDih6t9PEqnHvORPcp5OuLulu8y+4K69WrdVTNc7R/mOMzsVVx7XtijB/dg4q44j8oD8T290YPOLZ9WacxOU6d1eN+MMWInDU4zLZGRCPFZ+3NDez2mJ2FknsoQ9XemZfisOptt5m/N1Mzn1c+LtKo+Cpm3GTM075vPm7EZbKPZXv4+Kfyi583Q3k57OKmeZlqWzzab8DdxnyHzNWOG5u9maM9naLarCPZqmjuUchwCDn5/WudVRjCEC3BC3c37X+a3Y599zfT4HSC2xtINPUBi2/re6X8nDPYhTPlWv3KZzFxRPuqo7ozBZ5rF2V6235zpjf4TTZcJ1bb6t2pbfVqZ+cqVK1FejW0dPpd5DenKZTxi2meFAPQzwsnPrfI4VulbY6alFI45/0be9phlKpPXtPwdV7UvIRDbioYmXHG+kj4oaU0tqoVhNHxWP9vrNpyU1gzN5+2xGby37YyZlvnayzTzGdqfNUP2tcm0Wb6ZN9D4jCh+TkrPaIg91TG+rYQYkzouGWp7pDXG66R87aHZP3/nffN3wEFdmeY6dcSjftf+Zk21//q/ipGqbbWRK6nZX/BW9o9ivFTReubVGF/EIKpRrV9f2FM3jfrETtI6gTU0MBgCQdM6NbpwCcODe/fKCn6tTOzBcfq3MqtCwJCTT01NnTF2RBnyaqgdq7E9JLIifEY+Q/NZIjXKg+SfM3FPqKOZ9svkyeBAhrRvlPHaZNpMy5D9OoLxF4SsO+vIcs14UmhPPwmGk0IzX/O3RGCflMJeMzRhOym0P8u2s1zzeXvaUf+0GZuB+3zWrC+DLkymt4dMbz63bHt+749jeJ9H9xny3qcZ6mQYsMREGAn8bsKWodbTEuzg88S6YWDxbn/30HzmU4vKdGnSGtS45kuN60SV2tQ6vPcrBjKhv/1EiJpXn3d0dDTKmM9rxmTgnxN1TSlqyAaSILwPKdbqL8YQz49ngA2RXwmklGsxp4waUlk/lv/Nbp3GWP8N5jXdxj+tXfO++Tylu21l2/n7qN5WuuHomTC1+mf59mt7WoZmG9ad9Z0UmnnaQzOt+bu9PcOz6m8Gy5mvybTNfrSnx9g1njfxeRKe89r+u+K/EpzBq3WGJpCgyeurehqknyKotvAsHJiezzK9+dzgfY3C5LP6vFnWYKoTTpleo0wM3aJZazQT/yl40KCpcY81b6Udo3kPO8Epz9IUdnLKNsBMCARxLi48jTOqBidGVwbUvj5zO6PfCgpG5Jlmskxv2NMMFo+tYD+9j2tovRgIALF2zRZfoIa5ajx+HvIj89M5O7/PPaBHGcD8VNw/8AQFTxT0uJHest/RQyQdoPe53yvEA+6pI2OUy3ubI7o5w2szatbYgaNBoB6Jqpa1DHBGfcKGpKPNICBg16sJ/9dBinBMyDk5oe+T0UEwHA94jckM+TwDj46eH+UF6k//rm1nu82Q+YzPDvSBYkbrCxdAASnRUV99xQ98tJjWutxkkH3MNmsbydTZbhXCYTpGqOWbV4N1kLOWobqoE4LPfbvZbuSpzR1dDRL5Z4Xa1jOC45dttoK5AxYjv2W1DMKT4SgP0S7mWBiSMY5jFU5Vb1dF0Yx7MJf1HG2HJJom89l/Z5LFp9tZ93f3MJVl2I6ytbHOeJTwbWV661DDOinl2q5Yk5krro+jbXZ6aoMvbvsJBol5c4uudmBPdw2VHRhhF87ZEggBc00MwEtnbxDHDoDu7blzZKTs7nnSv9u3YM59X0bu5n6gLK5S5+5gWd3qLuv41tvUubK5V5bW6GDHYDnoHi7bhz1lu3SXva6+srkPk5O2uQ8T9gyWfXwK+L5s7m1hb3SVTcwL93yCx7K1vRYI2kc4bW0fYJ7QrRA4vfQHGIDp4KCfwe0vWzsOIQjrHeC+E9hp/9DXrvrKzvZeHC7tebRQfqzZHToYRDrDwCqV6wDnYCmBg8gP3P0jY5BfKeOOMYSFs6l15lwNRnHqlNB8lS1nWkkIUyvIGvwaTPd5iEnK+Hx3D5OKa0hqydG5APIpUkoPdfaBIMoctOA67HC9VGLyq4CYaKTrZ9XJDdc0dwMHvnxeGVPmEgY7kMRR03M9NNOr8K/5I50++dU8z6uSqH15PN7DhRFC4Lf65TnQSeCVyK2vLnOAhWhPuDyXKjQc9dtWdRurSRsESz+rAFZxuEG/CiDri7Ehedex4BrCAyjEiXB6H1fzJZ6Jar6AgTbcNGF0DI17u+BAtIhrI2nZB0N9WV4f111LXZi/rs/6fi7jA+24M8u1XX1d6Sgg2t0pXfze2lwn7aDcvHmznD4zHeP84os3wFP9OoSfJ/G9364+v0pQP50an0P9m7/5W990IVhGUGHs7HSU9Q33XtJRAPJD0qAFJjgos3NLZWF+jY5jEugoo8H298iztVfuP5ghz37pHxwGvs6ysLhZ3nvvk/LJraflHs/8pgrNU7arPHq6WG59/Kjcufuk3H/0pDydXYThdkrv4AjMV8rcwlpZWtkMxHp0i+fGhnaXEGBw+k89OPh+tEnmRps6B4AgI5l8tONnErt7/N5Nbxz+7aJ6/yCCaM/XsQ7qUSEIil2ElUd9uNFdJMemcwa1Dgh1y8D8FgfBrHHnvSNcCcZAqSAkB9B3Px1s99O6yT3INwjFfK16HP+oq8Zjad+6MphxiWfJsMoQhs6zmoBLi8I9s13d7p7xZAVEH9LZTfG+u+kHm/w8ZtUSZIYqPdK0NlH9I7fZVRjErb99aL/EY9UgAXfrPl4EIJ8EGjDFc/oNQyjIA2fAu8lAuoXVzfumRf+pIU7aoExs0KcetxX6PmoQeszEKvCAl3y+XqfmCoFA+aPjjoQbXMvwMpyaPMMW9GL7ai/3I8v8waT+eW2hV+YVIFggnvnPkMzopf62jCxtf7Ow+Ws+aTHgoJ8hFChjNvtrv2PsgcN76csY9MW/WkOMTExA1c0TKsK9+GKfa73mc1OGtORxqoauv/s7HqGKFNCUgnD8iO2Dx0/L8so6jDkURKEEX1xyUfhxefRogXx+qHmsbEOYfpJwBoZ8590Pytr6FsxgwzDtwnr58U9vltt3ZgBgpaysboSEXFneLO/fvFNuffSoPHm8GB9bevR4Nr7d0ts3zHWzvPPOh+WjDx+Uu3cfhQDp6R0sw8N+Jc23/5fLzQ9vlzWYun9oEuU7Qnu91L9dnjxdiG+s+gXylSW/oH1QRofHgxj82NLDB4/LBx/cKffvPwG3PWV4aAyl0SJekBWMBC7qh6EhBZHr4CE8amBQGKzKxpE5BiSQH9cW01JWQeigybRWQu7QAg6R1caNJeI3Mer2n3WYyz+bkEF8ppaBCCQgrnGUak8/OHHclPJYFFgY1hvfiyW/HwPz85TxuUzKeESMx8sosdV8prVolCA8thfAEFpwcG/7CtBq+tVJF3iOQF7wJk6EyaLmVWhsbm3SRn3zSvzKrBKr/RXXvgWVoSv6omCmOp8FIqolYqUysA/rHnbvxXUVIL45lCDLZJ5e4VUmCOZwjKLd2j8rsl82YVDHRrDuWn2U99ZQTxK1X15bsNQHNR9pnr6pgAhzVsSQbq4qrExXCIkX+sZ4chPj6H09L7vEuqwbLfyGkMwr04o73+7R983NGnswdNd/+A//wTdV8b7Ua2k/N+g3MFdgivHJqeIHljuQdEvLG+Xho3m0LSq9ow8pPoUEHEBK7qBlH5VP7t4DeGz3PrQb+ZdXtsu9e08pO1QG0KD9ADIxOR1A+OWwjfU9mNyzguyULxX3ltGxybIEs33wwW2YfrMsLq8HA3rmkB9R6uzqh8mflh/9+F0sglLOnb0M0vrKkyeL5QMEwfvvfxjfcXn8+EmcWuf3VYdodwBBcufu7fJnf/7d8vbbH5YHCApN/PMXL8WxIYtLy8CyWfzearwtIlK5ik9xorBh2IM4gpFjdP2fQYwxlKnQ1Nz4qqCI1RR1EGVaX0FUT0osOeZ1WOv/UV9QCXdJgT4L4qIsg2+QzOGbwIcm294+0rzHk+yxkLa7GFQEJuUVOF2Mwfqa1gpairQ4brRbAnWCQy1mnvo2SrQbwf74u17FQ6QGkWmCyiiarqa1ylg87umhz7iVabc2tlpwVKGYe9U9ZdJgaZ956oiCXuGAARFWlYJhCxfKY2w8t8q+2qjPLJOv0ckMNnjM/rhfDU2bQsKrfzXU9r2NPjbwffy/IdOPcRF9biXbjQMFOMBpDbpDKuARGtCmi2D+ML0RaCkg7UvMPdguaY6vwmgPmnHpR170t/udnzx5Evzivf0Rj1VQMXC+9BsEBpK6QIxE4ceDwB1MOBLMso+vubnl5/R3YJwVtONK2cafxTIuM4urmCWlrG3ullW/Eob5vM1gHHLVVBybmAwGOXv+XBzV4RGRl5+7VEZGxwBmrFy58nK5fv3V+BzgLppDzXnu3LXy4o0vANNEuX13HqEwU9a38O94hvIt8DN+8SFwHsCwd8MUf/xkAaR3l6Hh0SBIP/mvhlC3yDa9fUir/nEIpQ/JhilFf5aXd8tPf3az/PDH75RFBJX9CdipR/NThrVsxNaARZ2OH4Mi8kN3cVWIGmp+B7YljY+ifrSzkcdped+MzbR4txMClZC9GmUNz3vWsrl58375sz/7YfmDP/gTrj9GQvvmSDd4UcsNosX6GVMiY2F76Usaqq8qHWrG1ajPlteMuQJgHX62ZKAfPHJVm8lE+qOeRLjvOcl79cNfEqPv7iogQktJ8I1QGaCrjECo2yiKdWjHuZADJzAQxNJdX+8IsKCBxTM4tUxYHWAmNko06rRvhpPSPis4JjXW8VBSA3qOOMKbG31ifke06SCEOvYKMfvvaR81XxVG/vbbs46VL9F7lbeM0pVRxhane2pPyujbqmWt022OTkytr6yGT2weo3yqUxINGbLDnqznoVtbINKvfG/AkRtbB2jPrTBD5+ZX0GiPMVVXip+TX1zagKEPIKIdiAXpDiCaaL63uLS8WhaW5svjp4/KzNwTgN0u06cmytkLp3le17HGxyfL6bNnQqpIsLY/giafPnWxTE1dwOQ5DJ9YE3sDH9QZ6bWNXTTxFumLaE7qBQsXL18pL7/2enn9c2+W1998rbzy+itlcNi1MayGidHy6muvITgugL5unHzPqt0sC9Tx0ScPy3to97l5v5LmxA/aTE0GodazfCsD5dJVLCVx9TbSyaNWlpEc6gyyV4YY9hYRmT/qlADA+WfFKhQ0gfUB66ShbcvEM3NL5Vt/+p3yJ3/6A1yGe+XPv/OD8sd/8l1wvg0OB+jLHu6FR3f24EpgMSHZrSsnbRKeZjC9GRyfTPMqcRlNt7xEVBm3RTsRK3OZHs9bz8xPF45/ExcXlhnfvRjv3v4RmBeMdg5gmY1hkW0HQzsvUc9rqpNZviSg5tZMPykkLNmG8aRgeh2/k/M1cRF5wVvGoAVxSbTHIVQUdlhaXr0Pawh4hbO6I5i78IUKRcFPx6Iu8aR57EsEHkvjXmX92Oeffz4sNtu2Dq917ZfqlbFxvm8LOCWomXz7oH4rBoIhbmGH6SPVr1qvlLt3HpXbEPzyCoAh3be2O8rS4gYazq+O+x2Wvjjb1c/23bn9YXn69C7AbsOIAxF7epwNU5rtIr31kzswpZEkXYdlHka/9+BBmZnXh4YI6Jj6R82jw+/EmObhg8ePytwiHUViv3DjBRj3QnyA6ey5U+XKc+cph6m6v4H53VnOnJ0qp0+fikXuMHMhZpeEOroHsRIg8C2w7KQH5nqcHQByZRJZr17RfDCPOIooUzs4Dhr3R0Gb7ISQeWXg/E1v6B9413yinERtDOaiPd2WSjzkJeMmZsbaxib4X4JRP8a6WMSKuVq++KWvI/gulXff+6j85Kfv0rdurJGt8ud/8Zflk9t3yrYnMIS2rpNZIbFbjBc9VEsQ23+HBdfSNmrTjGrVIwIW4EaouDCd3rVwpfY90mjRP2oHl129nvLfjzX1sPzhv/tW+YN/+0flL7/7E1wcXJuxKXL1kA/cuKR3xIz1qoBIxjq+KmSOBWfk0loImOr9z8HbuK0CtSZYJt8fjtG3H/yqgpw8h/iwuIr7TsjG7zqnELSCGWsWX6avk26URyPLq360Oz6V0mpDE3p3G3cKZN+9ezfS1bZqWjdchDaHP+VTf3d6I3mAlUhUZXjerUiQy83kwOzhE/nFtuHhoTI5OY4WXi337t8pn9y6C0OXMjIwXoaQlH4gaHlprRzuQ5TOcu7sx3uONu5Xx92YbVl0RnwJfH/P74iuISgOkLb4tSN9gLBV5mYel/v4oWvLS3E6u1Pi8Z3QAY+z7I/ZZglYGP341MBQf2y+HhsbgdDVBnQSHPpNGWdM19aXysr6MhIc3wChtLK8hoWwiqmt7zSIZu0IK2EH81w/a2sbYQVa4gWHIEyJryLZAUumit9BD/TXDM0gsRyZhhITIybRMEhi3ejB3jEjDJ6dFY6jc46iG8j3sHYQivyOI2i7sWJ6++PqRFMvAujV196AYc+Xq8+/gCsyVe49fFRWYexlLJP38POfzCxATDC/Eh5NUM8Zpp+0XftzHAPstrRMN+Tv1KKuOhiFXTzloYDZh0hrXY3NoI+8vb2LxbBQ/uI73y1/8q1vl7ff/ZDrd8q/++O/KCsrWAwKUGhpl7weGO5MsvXttUzFv0po9iWvyezNUPPVfmTIsvksxhFB4qHvuo66JIcwsFFlEuPFONfZ9lqP/be5ekqHPi48h1ktDTvRZL9UlJ50IS37+9y5c1FeAWuI/cmugXUDhMxbPzKEhnFAIQi4Dk2LesY2X19dLH7c6PLlM/GhYT9U5OnnLomMDo2X55+7Xs6duUC5w7KxZsU9pRdfWMY9PX26/MrXfqW8cPVGGewbLH0inw65uOzXwXe3V+i8mmCNzngwM9DFKe/1TFg/qDQ9OcWg1X2c+hzuLIlPgdAZnfSY+KGgjO29ezc9ttOT5j0IbGRkODSsiAsiA2Eu/WzCtK7tqpkk7oV5TZSV8OtXVtbCbNlEQGxTv2c/1e/eVOIL3xa8OfBaJnnNPaQSlr9VVzL2FtJUSbyLldCFJeLES8xME2WmUGvmBXtGNYtmoZaFMfP70WUJ54UXbpRf/fW/Vk4h0JTcG1seVuaE2nDArKXTjYB79OQpfd3HJWBM6Wu34wIjhNgnqAHVhOGbMShOWHnNtVNj9X8lOglQM7W+kqZP5imF4TLQB4kUeiWfddMH0mVwf2sWuisuGByFHmYj4+FpD3uYwW+8/lb51V/9zfLC9VfL+x98Ut59/xMsscHy3e//qPzohz8t2/RBzIv/NMvrurBLV3UcTHOMxb33/k6mMZgmA9Sxa30JQe1JdM1eIW39mqEhkMnj76zTtuyLTKnbtri0Wb73vXfKT37yAWONMIOJe3uGaEOcaB14+qI4RFtiscikcdg50XvrlC7FgXBJ17NPZ45g1lSWgaUj8S3fuPmH/4xwM79V1QMA70eARIyHJWsexDdddre494PAY8RRBp+BPNwpZ6bHYObT5RTXgtZbnp+DeTfK8OBAbO/qcCAhWAEKf4TYQzteN1bmqXuVgdzgucy+D2N3obn74mBmvwfqoW1uxj5AKluf8Pmuo986iWUMBmJlbTV2kkjQA31DIGKQ+n3WFc69falrYTKvB0abPkw/RyH4SsQS1dDIaF2DBiluhMiBk8BErHtDV/DT9T+M3puu0BCxXoXHaKBoDIxaU1g63BXGYK6tQ/Dd/Qy+n6mkfhhZFyQiHG50G6DMFs/FIXmN1NSaMxiKw8H6+nvL3MJ8+fBDCGdnMyb7+sH9KrCF1YAAjvIQghorvrUDYAociSMJxH5av1ejITWqBFWJvfYt7sUPv53zCAHIVV/Ok/elVvudIdtptqclIu56sBzefOvz5fU33yoXLlwu45NngLezzCFAFxfXY7nx/Q8+JO+2XEH9ftLEj0hvBZxH9RHyd8KZ42B6s38Vjsrkplmfm2wiHbdHC8B0y8ceBsooOL3KsFqXbtj5+ONHwHav/OztW+XBA1c6usIPv3vvYXn0yDkc6acypzE2tug2yG/ITfFom+I4YZQ51bYyrHTnKRc5DoZOZ/isIDvnVeLOKWZ/G6rGc23TTx6MlvPnx1Hdw1Q4AKKHyvRUDyawXytDeu0sguB5rssww1Z59OBu+dlPfljef/ftsjA3A0OrvdE2Ao6v1NXhThHNn6pJB2h7bHS4nD97qpyaGosy7739Tpmfm4updQ1LmdnTBKYnJ/GPJ2NA33/vg/LhzVtoy5VYD56fW8WE3sHsd83Ol5DR8mgepfwyjKcpr1kiU9tvB1ENreQTSV7zXnwkXoz9fWhyiK0ORGUmkW2sAyQe6llCa37Gn7gKo86hxR8+elp++rP3GdQ5Bh/iZqB2wIcMxXDGhJZXNZaRUanwBZaU0N34RRU2/Z6HD++X9957J97JvHD5Ujl34UKsCMSZvUGULQJFKzpJEssRXGUAkiOqadQwnsxh9N70vPeZxKvWMCYhu1Kg8BlAuytEJFL7olXgTKl2W1TEL2gyor9rrJsK9sCXfVlYXC0//PHb5dYnd8nXU86cvYKJvwkkXbEBJ5azdg9iA4XtaO5L6Iboj20RahrPxRV4CwGDhozYEjwZdF9CDMqQXOMMKXAbB81jqZnu2Bos5xgpaGVY6evmx/fL8to+1tkWY4zWxrd1Au3td2+Wt995n/Yqo1mH/ZTuVZDSum6j/RePwmWINmDUh/cfMCi1b+JG99L1WgUVsB13IAoi/ex8dea5ghgH3j2R1164WianRsN8nZwaKa+8/Hx5660b5fKViTI+2lHOnR7GZDtTLl2cLJMTffii/WVivPqo83OPYabHMNEKkmwHRuiF0fVV8YXxM5VAmuiqfz/tMTTcV/y0/euvvQht7Zc7tz8qM48foT0P0eC9ZWS4m3LAhXb3G56jMPn9+/fLD37wo/L97/+4/OB7Py7f+873y4cf3IJpNhEMnt+zG9rR/tjXmdmnwbxqb9P8VGFqyrAGGLAq0KqJp5kkkmXijK6neei2iPUqQ5vPOjRPxacfhbJtZ3P1ox/CrD/88c/KJ3ceoA23yurKJnE94jquxTrwGmV2fVpnV7con8ySBKBV4d7Vv/zL7yEAHmHtXC5vfe4LIYiWaUfmYQDDVNZ3lnFlQNOhkxBedRZUYtEK8HeV/Ob1mukSn1fvM7+meviw0MjiykYwr/66/bVet3EmI50Uan0Ko8oUuiJ3bt8rd+88pL3eWN/H0MBqGEYAtL4VJNPgusiXsSGDdrIeQzJxBhki04J5W0xrms/Eo3hw3sBsWiZ1jgEciZ8WzmRoJ5jEo2PqZp1Hj2diBeLUqUsw+DDw7yGYd2MVxa8WdjH+Cthwd2grhbtBAZr0JDymZx+EUQZ1nVb6kolzJtlnXf/kH/79b7rXUas+Jil2O8v80nqZnfNA5XH8pamoeGBwqIyNj2NODnGPNoRx/CiuH+odHKAimAkBBSCePlc/V+9h0h6QNQVznsKkPntuEl94kvyu9/WivbtaE0hTtDXAvTt7GGiQMkFbly6exX8eYfDdatgBYw7FZwT9ZukwTD2FABkac8ePZZzgktj1SefL7BMQimYewMy+eOlcwHwfk+Xtn92MXVZKrMWFRZizs+xg9vst0QHgukzefvpT8KfRedRbTbwUbQ5/ErUL62r++Fo8CNf/BIkMdjUvtVT6YGRnobu6ZGaE0wH4XVwpH3x0h35PI7ROUaGmqMRrndWn8qwjx8XZR7W3zFu1txNT+wiYHepZLu++gzDDFz979kJ55ZVXy/RpN7AAE3XIBDNPZoFnv7z6youkQ9xOzNGZ2OmjYNYn8l6NIDHLtHZU5uRe7ZbpeR84iHzuTe8M8/V73/t+GR0bpw3HsDsIfQ+G0OwUR3ZRzeef5qJ3Ttx14n5pTezu8rSLsexHCA6Mh6Byd9D582dxe2aIT8rV5/16+jh4FTaFDnhvwReBi7uTZAAZQlcvxqYCHGOSB6bHh725xhf5ENqCpBDYRxCaT4B9Dptx9TfliW4GOkQBLC5ulPdv3i5zS9tYBJdg1I3A/eT4BL9x1WZnBAcldhV48K9FAOVNi11S1BHjbRvAa5Qh/QSKV4Pj7neDNhlHadyJqfB9dYZzQ7XmUnwqESngDNjy6jpm5gYtue/RbVT1xdyjBWfiyDCmZcgh30roLJOTE+U0wA+PDJRpmPG1114pb7zxWnn1tZfKc1cvoaHHGFi3Z3WSp788f+1yOX/hTHzxW60/AmNeuHgGREwiJPCre3fR8BfR6K+g0c9Spq+cOz8JMs4iCAYQAB1o5Z5y6fKZ8vobL8eh0Kcxl8/BDC/euFGeu3wltKaTbH4ZbXdvE0S5NVKpuhXfFXXSLXbN6GuAXLW9fXRZQwT6tkwwpb9b0ftIA+kSZ/2yO1KUkXUAlIpe1TbOevZiSquJunsH4qoG2dzeR/iM1jg0huUwEhq7v88jPWvMdb1gGqKmtJLXAVyCaZ8+lSmVMR3l1se3y7e//Z3yox/9BOG1EeNVvw7nJy6qjybjC68a26uTQiQHsXitfm5lLO+DWBEk3nv13udeVToy18LSSvnZOx+UB4+fBCz6zpqrVbB5bzmjddcYDERcXl6MPhsUcmfPnEcAnStDI2MIo7l4QURTW4vPXWshTBAKasM4FL7Fr1mn1+Z9jpW/7W/GeE4+t+mKyy7qVLjqmmhFiHOtK8t6tU0FlkembiEwF5aWywN81iEUWy/j1MkYdyKYXQ8fwDKwriXyVHDq2InDin/NZUZUPIP3tOIMjpXwqSgVus6ZOLnq7xvQs8866/pR5K+DT+XOBrqRfnZ2IaTopqZdSHg6TGMSUGxax+E+2EdS7mFeuvf1QO0pI43DBPgGsWd4NBrV93JwnOWsQgL/oV+fGcRg/vp2h2/d+MnAmZnHmB53yuLyE9rawlcqaPVhhIBE3QExH5Sxia5C1ZglHl+5j0TqR0ueL6+89EJ583Ovli9+8fPlS196C0FxEQTKgDv44hPlrTcRIpjcb33ulfLVr3wev/lMfG6iriNCbAqkGE5ABNcude3jQ6n1wiJh8B2JJA4Rnr5/MnRIeQZNjaOpGAxAMXHqwGPTxLOYuIHqYm2R+/ioGQLGOnIgB4YGawR31Z/2Q8gwMmOkQBAc65qbmy83b35cPnj/w3LzA7XvXKzNGjbWK2HGRFrrGgSxsc6Y7ob5vIG5t76xFVdN8Ywx1rThuIfpyO/oA1FG3NimLIRvXIR5Aaw1cSbHS6iVOStD1TLCHLTGjwGEytbmRvjk77zzTgg7+xl1b7h/2SVI905r0VTGi7kDxiJM9NZYBBNaMSEFao5RM4hvYxVge+Wjj26Vn737TvwWJ1EXCiw+oqZ2tEyrfoPnfvt5kWX6ug4el1fXYhuv+H7v3Q/KbfxxGdNxjJdtHF8EWPrcyMqyLx2QRxPcNAV9Mq20ZFvCZ9BEFjbx4rOgrX/0D37nm8ITX1Unn2ti2uWf3H5clpbxs+jIKhJOM2sOJl5YXI/N+vPzi2V9dZM0Z1C3YdIBpOYmZoOzqfvhR+5T17L7DQUabR2mAIhdw487PFB7OBAQtgIA+F0vnZ/3mMn3yuzT+TI8NoLJMQVBm9eO+4ZPZQw/x+CMqJvkLe+nCe1UP2b7BGbaqFskGexq/iCVOugczDE6fhptP10msAiGMT1OnTpTtiCOO3fvIGwGyvP4x/rUwipzhJYRTogo3tGlKpeI4gPL3OQyUOlyUopBEZcQrkQrwTv5EV9mp6zE7BtSK1gwj5/MY+pNliuY41QEjqjYsoEry8HI1JNEZltdug4QVP06HdYQplwXwvESvqwbSs7gyly79ly5QJ0XL16A8fHbnz4tKyuLWDwvI+zEo2+kUF8QEf4asGuC+3W6eDuJ+/boUlVG89V4AONggm/tl7n5tZg8OjV9Oiwdl+I8qT++AoD15Zs+YYWoHOiXfqkkGbPjRIXDezdvQXN3qWu53L3HdXaWPpwrzz13ASZdL/fufYKldamcwopSwIOkwIO4s9pwKehV+KJIBIk70jVNuWbbYloa1LLYAX/vvnuzPHo0W954/U20nN+1RbGAHyc6pZlYNZHBGdjYUYYFuo4QnJ9biN14roVreXSgcHZ3NsvU5DjKYbIsYNIvzM+Xz73xBvAoYACVvgqbEDsZqK7XRRTvPQhgv9CnwFL4KODjA18I0hHodAQN5d4EN6J0/aO//9vfjBrtkIQJgS7BmE+eroHAzbIKQz6kU05BO1s283QD39C3aRbLwwczsYXw0eP5YPKHjxbKw4dLIHimPJmZLXfu3ysPH88FgT58uFg+vvUQqfQEf3m13LkzR6c3ytO5dcovU9fT2Df7iHz378/C+E59u/Z4GM7+5lZXmVtwQ0UBLiTd8haa4qAsrWridcdbScvLSHoQLRIVPgfuVsES2IOhJRIJ9cC3etw/i7nvywFKciWnLyJo6l29eq0MgqD6Mj3MdtBPOgzTN1g20Zp6uD2YQ27KgGWirm3a6uodKRsqNszZrTBHMY3RIvuHPWWHgY7dV+DXJRItl3ff+TBeUHjlpRcr8TmoSl3yMXbSYhC1afXNqSo4fD3NSTsFkoLFybAJfPvR8e4yOT1YxidGYjZ9EF/eDxKrYZ88eRyuybnz5yBIagxpjq+J1j6EQP2+q+319PaF4I81YRjPr7ArlGRq864j3NQNvnZ3ALFtQESrG4exCeKTWw/K1KnT5ey504zRGu0IL1YGVpVWTgftKnCcQVdw+eErJ2rcjrq5c4gA9W2snrKwMEcLe+XihbPlq1/9QvRnfn4WDfZxTPRdf/EGsPpiSm/MSyjgtBZcItvdq1v+1NC+jxqMzXOv9RSTyiCxY4nxXV6Cvpd3yyJC57WXX695sbicn9nYXEYJ1O8d+2qnShfbB46nGsoriEZHhkPo+83ZtdUl7gfLN77+lXC35tC8rna89PKNMoaVqaJRgNRlxLreLVP2Y426AUkLzrkQ9bLl6xfr+3DtoKfNvXLu7MXyIT70Nr87/l//+v9MfgrYIST67kFfufdgpfzge3eQeHN0TuRqwurfoUE2e6iEQaRDvf3IisONkOi7O3XTgCaL5mjpXGfgt0DAAMAo9ZxJdFMBA9iJpHPioaM3iFJ/dm/XdyoBCAbTvHAdVeIcdNcU8MUkDhKvHybRL+04jJVsOu5ET3cgcn/fd28dHDnA3TPO5g5AEE6t69Nh8mEFHKIpXeZRGq+ubGBG7iNoHsX9c1fP40vjowCjiJaKwwSGnjtCW4MHXRxgdx3YtWilZnfvcFlcWQUezSuIFcLSRBsfnAaO3mrSESUq91F/7wdvl2k07W/+ja9iIjKA+tAMZg/4creT69/xkj6NhcbdA1/g/ODA78gwqODTWUrxtEe+7Z21YAqcB9qty3X6Qx6O/eFHH5S//Tf/Zvn8F1/BzFoO7dF16Kwlvlt3JaAwAaFIJ23st0xrHX5VwiUWzf1gXvqytYNlRR617NY2whRh+2d/+hflwsWz5bd/+69R/3o8P9zfBqdO9K1DL4w+hN/TPQw++sqe6/YMk6ebrCI0nWBzZl8zUiYcG52M9Uln95cXF8qf/tm3ypuvv1i+8atfoZt1HPzQs5UKezWd8fVX18B9XUKKjzkDr+NafcX6WQ1NTZl3A/zdfO92uXXrdvkP/+HvxoqI+JXW5U6/yG7/e7pd1xcnpKoQsDJcYlzf3i+7h/3lw1v3yl0sDQ8q/42//tepY6/cvf1xef+9n5W//3u/Xc6cnkA5gJM4nAAk8FyYPPytD82pR2Zbdb3fQ8qri6HfqxDXvLt48XLAf/vOndLxX/7r/8th3dbGkHk8DMT4+Ml6+cH375Rbdx6X8cmxWOZBe1NJR1mcxTTANHaZZvoUEn7Yd/x2ytMnS2UWc0ENNjk1DEO7jreHBNomfQmG7ortj8OjUDzA+2reiksbqCfPfx0cgEBg8i0kr5pPE1Qt0t3XefSStNsWe8OfozOHm0Sl6BBSEcECY8m7+weaK+BmT+JFuzG+3T1o7V2XetBaMJcWhYhysEWE76b6epuIdHKqf8C6FAJKwDohsYOg6AUWJ7Ec9OGhcWBxtnGLck7t95cV4O7sgtl7MOTx1S0/NXImJpTWV1di8sc23Fgxv7ABsyIkrkxRL34bxC0R93QAN9LYzSl2TyNKjd3XNYg2By5w1+OnILsHganEvMEezCFjxCt8CCvXCmPOASHw3nvvYTU9KF/6/Fvl9TdeAqZVYD0sI4OYmfRd4SSzymRuVnESTrx7L9Nuo81AZDC48KlpnByyHxLU8vIOVtVS+eEPfgIRdpW/93u/hQBSH5N1zw0k4ngbLYmPilnZ3zcGLWAWbzN+CBktEvHi2FJhMJvmsnQUfqw+5Npq+da3/rhcfe5i+Wu/9jVwoGm7SR4PMjBUn9mwsrjE+JEOzO6Gk/CDNojW5VXf1ezueJvBDdOX/jt/+7diNWR7ayX2vw/01XyO9eDgKIxKvzdhaASOgkVTGpIsO9DpwydPA98TE1Pl8oWL9HMVhXer/OgH3y2/89u/hct1KYRqH3ShwHRFImFyh6B7E1zBCCthazPw7lyI+NDytQ8K/pdffhk8fEum/S8OlaB2EuVN7MF83Sw/+cm98vHHD8qV5y+Xqy9cLkPDvYHYe5i1d+8+LNNIpRsvXmOg3D2yXT7+6G7sQ56cnI70kTH9rgM02Tam4MdlZXm7XL9+rVy8PAlw+0jV1XLv7pPwCa7gq1w4Nw0Sdss8fvPHH90JE+clgBwc6oMZcPrxq588nQXCznIa/60b5tDkWV0tYb47KTMx4e4mTBn6u73pC/cOzmHMRB92yMxIz13SF+tXuCcn3ZRR82xihjtAEpltqn3UVJooQdyk9/e7ZINJRaMys+bagds8EQIuffilfMgJ5pLwW5NE+5WBPMrGOn3zyd1Xvqkkzjs7N4AdC6NTs0w/Vf/VLXJ+KqIOrAv+XZhJhr2D9ViHDbiQ+A4o/ATjSVDUu4v1og+NgLV+Badm5MhQfwjZ3d1lGA4LYWASjeakj5sbdgIf21taTT1B7Mm0UmanSyEIoGjfNhEG5u/rH4KB9xnjrfKYMVBbfPmLr9MXrRkl5wHCGIsE/u7rF7aDYFr9QpnOOnvx4bR6lpZWAjc5kxuz7fRdjeamkXfe+RmCsr/8+l//BnW7X1xZQhtIEgnevsrwOzCWzGz74kmLQS2bk3hqM9tV6CwuLmNyfoJf+y5M+5tYWRewNBAwgxUXBnHgvMRejKGuRd2KqU+sBaLLsoRAdv5D4e3nQrbxbd3w8kOY9htf/3KsnGhJ9g/gFkBvYamBX/clDA2NBC53YFYtKMdK2KUd6c5Zc3IjCDbL5z//+fLhhx9iHv+rf3XompqV6LLHOuLSdnnn7Yfl5sd3Ydgr5ZVXr4f2UdLcvjVTbn5wq5w9PVneePNVCFez4QCGvRcvoU9PnS1vfu5lNKo2PP7Kxh5a+2dItOXyuc+9Ua5dPxvMubS4Vt57/2MYbr586ctfKFevnA9faBPt+9GHvsj+tHwOIM9fwkfCZHB54+bNj2CSg/LyK9djtliCncUv/oD8Ms6NF5+PZaJ9pNTczHrMporgtz7/Whka8dyqrdD6n3x8u4yNTSC5XkRbbQdzPnm8EH67gmV8Yhg3wY0YK+XB/RlM6u1Y3B4ZRbtRh9sl7997gpCYKBfP+/nCfawGLIq5BTTHRpk4NR6EL7H0ojmfPJ6JpTHTADPg9oQOhd2ZM2OB2x00qwS2ML8eg+gAS5QSo5MR7uxyFj7MczTw+tpuCDYH3fXrg4JWoL2lRayR/mqCqkMNnqKxhbUygqtxgKaVkaErcNMbM+fuq1a7mkfY3KgSVgbE41pnTBy17tUy1mvf3GGm4PSkEt0fX4EcHeurvqUCC0ChAphA05p+aSV1DsY2RC0a8T45PYW1oHbdKG4kcFOBL3SoZYVJ2rKtOfzDfejgGvSotnJJMTbkYI54lpJ4sny0qQHGvXiUORXGO76hBtMmwxrV+G6VfPDgQblx/fly5bkLYS0obKRRhYA9c3zdaqlFptCKNhB8anfHyC20MpbtTY5PBby3bn1U3n37J+XLX/k8dV+NiSpfZtmFfhSx4lJhbJkBhJbfqd3YWo/0EGa0p6bPt+yEQSH04ovXZdr/66HE4lKMTOsALeKcv/fuw/L+zVvlxsvXykswrXa+u3oe3FuEoW+WaczmN958pcU8+0HEP/vpezFr+8UvvVVGxzUh8OPQYD/9yXsxafXWW5+Dac+DkO1g5vffuwVj3S5f+eqX6NhzSFkICqR89NFthMDt8uUvf7lMnRkXhWV5ab388Cc/LluYll//2pfRtmgNOrq6ul9+8rP3wh/63Odei11Umhbzcxvle9/9YQzOV7/2JYjTSai9sujs9M/eD+n++uuvlsGRvtCcH314N74h+iu/8rVYZ95CenvCxts/+yBepv/6178ea8gbG6tlZmY2+nrl4pXy2qsvxuC5cfzt9z/AlF8tr4EX8yrVt9d2Ying0sXz5dKlC2hk1287yq2PHpSFpcXyxusvhyWwvrEcu5huYd0oDJ6/doXBqks2tz+5X548mQ149bsczCeP58NNuXDhXDl3/jRMsVqWVpbjeJ+x0Wm0av0WqkywuLgIs5Ry/cZzMHMVUvfvPGXsJsp54FK62wff5XQm3YOzXYM37cH9RwGDO+IcZ9eJxdc6wvUcAsvTG1wT3tp0VWANgVf3eUtkaknnNfR1tzbwV2GkuVlfCunByhmL/JrdCwuL8ULH+PhotLmxXRm6rl/jZ0LkS+QJiwGBIlM6ryEc7kNXIwub7Yqzap3U7ZHW5+916jO4Bi5eZA5N8P0DmRQhuI75ioWkleD7v9KHZTVRrSfWy7HmfIVOwasl5b53BYvW2g4WhzAIs+au8Auj1pkKzgnS4SF8Y9o1KrAVCuECQqO+SGC/DIuL81FPCB4EnctwYyPj8U76f/6f/cvS9fu/94++uQcxx7IIyNFUdKvW3OxyeTI7F1rnzJnJMPs0CdYxhR4+eASCOsspgBkexgdDimzgzz1+xAAjYi9eOIPPq6agFJ1cmIPA5pZiOnxsbADfFWLErJlfmC8L+CBjY8PUNV568HGUOM66OeV/5uxpzOyBMP+cKp95+hghsF2u4iOMjg5AiE7DH0KYCzDt03L+/CQEjzY7xNwDEfNzT5Gy62jPizCtfqYTYLvl0eMHIOOwXLh8pgwMOZl1QHlgWZgtV58/V06j/bq6GCisw0Vg3EYC6iKMAktXd/WnnJH1BQnfeurF/1H6Pnx8D5Nzrbz0Elp5rJ90TUK3u90LP/+F61cYKNeX+/FrlyC6JRj5bDmLa+AEWjc+z8MHDwO3N168GtpkCE24srJUZmdnKH8NRvHYHWdIN8DdPELqTLmANeJ7yYfge4YxG4I4rjx3CZOUMcBFmZl9FEtCr71+A3MVgqadefL1Y456WIAHBDhps0k/9/GPX3/9FSymidC4s7OPgbmHsq8hCCbB4yDM40EHh7EefvHCKdpzInEXXG+WN/Cbr1y+QNlx6OkAfHVGfedh3Cm0qvncDacGOn/hLMQ4AUOtl2tYMi+9/BJ0MIX15ozpBoLrKrg5WxkIM13me+mlF3GnLocmconE009ee/2NMjE5RX+whBAWp8+cKxcvXYlZd5fX+mHOK1euhnXlDLluzJnTZ+PwhZ1tRALWmDvXdJdcUlFrumbd2zuEMJmCFhTsWDtbO8A2xOOusgrM6ygQBbtC2FUJf6uMtDzcsmq6y6H7uEMe4HAfd9CdVDSPVYeGR/DOwGfr6zsI4DXobx1f+BGC9zEWwGrxJJa7tx/DrArTvViJqW8QQWzJ/UYHI3YAyfX7eyCm7sV1f274OAQlj1HToZOB0UQQob5upHTSbHH2VKmnSeiUuHlMr+t1mG1usFBY8Fuz2AmdkHIM8ihmqGbbxuYKxpgorAQtYcWsrrL3oB5rsgWhaTK6rABk5BRZMG0fMMM0nV2YdcV1SH3X3ajHOjTPdrcpe6g/70wvkroHMwTNIAOZx11TMrTv5O7u4XuS7kz04BC44Ld16P/6e3AIHxdfyB12MYMMHH393SH03LFlPebBQkPaO4Hk8g0EhXvR198RQu70mYm439xaCp/dtjrpmxMjvsJYOnYifRAmGR8bRKgc1LYHOsFxJyY4Zh/CRqtomN8DpI3jLuDhBwxjWEVd1OPShLA6i9EDrM5XOBHo7KZ4HKS9umNsM4Tb/sEWWsIzvAaorwquDmAZGdaP2482RnA/umj3NK7B2NgQ/YFWwKn2m+bxhGkwfw/4F2/C0I+mcpw9jsbXL9226hZXD0Q4QHhcQvifP+vWwOEyOgwNoRwunT8Xs8qnECqaw8MwtDuFrl29ioV0OnxXn3tI2sWLCGueq3lfe+218sorWIajo/G5jrfeeivuX8PS0TVxV96Xv/xFXKk347R/wxe+8Fa4bm+++SaK63Qspb3+5uuUfTOWtvoG+8o3vvGNqOvSpUv0e4x857BA30K4vBSC6/r1G7iXr5dXXn4j3nU+c+5SeeNzXyyvvv5WOX/uMvTZhzB+ubz40msoqQsIn1Plc299oXz+rS8h/J5HwI+Vc+culjGE0nPPPV/e++Bm6dxEOspQzqwaZVwZT2aO9/5gVO9lXPnYWazxMWceq7Nsfv4L3ye/XSIzg3X/h7mQkGg9v/GplHWaO75twlMRrDR26l7TwAVtGdST+zSrnHWMzQAQjpv3lcB+dWwNH6KejndY3811KQrT3Xd3DZocguXkVAcafXsD82J4rOC8RzRN804/WB+tu7OnjI9OhH8EOEQZWx9FgVPNqf0dYYcwNY1QwZ1YFGoc/TgFloThBIi+mUsP3qeQs5+aTgqbUTSV13G0mAcC7GytBgMPOjeA3+ds/Cia2Am+YBTM9yGYfRBCdulRxjNdRt3DivA95H4E1BBMBxgRTRviuQKgG0H43OVzZXvT5ZRdNMw47eMf69YgyBQGlh+BcWVATxYxfRxLZgChF8IDphtGUKmlZeweBIUvcfT1HQbDWk54OmnX+sbHFSjgH8HnTPLQAH6bWh97TUbd2V4jHS2JlWadA9GXjdZz28Sno689tC0eFCj9CLZOhEIvFkVfCKqeWFLSpHWm16uzytbjfT/3PVgkIwgDhYXWxYBCFOGhoB7FivGttdHxHqwQ8N23C8M4CQeOx+jvcCexu0xi7qOoI/b27mFZTUeZ4ZEu+rgTqyGnz47Fjr1u8KCVduW5syGA+5CXQ9Rx7fqFMnlqpIxSVx+CdOr0KAzqoYn9uDKDsVNvanIEoTMe/b72/EWEyKmwqhT0WqEv3biKEJuOsYm3fNSqOt7O/klcBhlLf7DsV6bU95DAYx0WJnE9IjZjQOTB0BC5M48ZTDOE9vY5Jkhq85q3btNDsUPkaEjnzwnCoUZ2MqMunjcsAHkKYSCcqL/KCCTGiwbU7yQKj6mPPPjG1u8khExX/RNERQvWgF3lZb+0v3lmefOb1T5G3cF4amZniRVuEAj+zIAnYIA7Xy/0ubApnAKfrTZs0/IKqB3MvWppaJWIWwWAyEMzQkS+8N/PiEnse/h0ahrTFRISv5P/HkbgNZiBNnQPnNjQ6pA5JFTfQe5F2NZXv4RF/GHBAJ95nBhiaKMe92MLg2vu7gUfhKgl/GA4CN5DD7R+NtaXwSfmIvkGYT6X+zTRbc97Z6ZlTOsSRuvr65WopY/atmvxvrCgZeUB71pzlnOpS4GkJeOykG1YVzlAYKORXYrthUnHtGgYJl/ltG6jQkW8aQ0oDITLdPunReVkntaOeBrkmYLDfOZXaysQFBC+F354uMnzrrBWnMwUJplQq8jJVmHY3Vsnzf32znhDzwg/LbqBQYTEgDiUjLbL4HBXTMhpwZjmfnmtlFFcpj6EjvNA4xNDscSkJehzX3c1j+3KqNMw8cTkcPTRGFYacMRxTCKvEnGLOYIYlNp9AFpn7yRu91IGccd8NQyiAdhicMsYDTKgZZLos06jzJOTAIZkXO/9rcby3iixw5aRrzJcXUc1r20YrMaFaGcFFRj5ylbMFhKtI2be3HHSasMJBddN6UTAZP5ajz54F1oAJiJdRpMf/ZyDPXPiQKaTQWs9WA4IFk10XzSQMLUYLGs+hYwCyGUbcay/WL9G4LKHmgfGhbHcMK6GpzgE2hsn7+3Q1iG41UrxLSRhUGQ6CaKQc8OFX1s3ep8vJMRJiQO6IhXfIXjJYwctE8KWlpzc6MG6UOiFYBF2+uM+YIWh90bXkUeHB8Mv17Lwra0BBNYg8LvU5ThoWQmfAkscO76Oo3AM9tfZV2PAYgQOv55u9F4NqKBx3kBTXZNfzXt4iPuC1lTQ+DqmDCkjH7heDiOohWVo77UmZEQtEq0AN6ZYl1pbi8CZ6z6YyzJhsVD+kLrCgkGAqrUVkmpoo8JLbbyztRaCQsHkJhpdRQw88ve1NtWgSHSryKMwUNt7mIN90D3wCCUPeFAoyKxaVK4Du9YelhQWzIGCoAsXCIHVw1VrQkGiewOqA45D3JNwhRCU0k39ap4j73BCIBklTInYQZDwJQKD12AoyjloSSDeSwRqR6Oh1qF0pVcEGSkZzuBzmd+1Od8VNUhEpgtDEpXReiQGt62FhiRP5pOZvbqbJGFx7Y4kfrc0czCbsNc1VO/NqyYgV9RtdDeN6QbblTnVVs6EJyzWaXu+3KAP7LqhEz5qULeo1f4juPhd4auzm1EtAyZcpgnLHoyo1gwznb5p0muKmx+uDzji9A/y7MrM9E1Gts+eEBFCFZjEq2V87iaG3H1VcVZxYhAe06prUoWsIQQU6VDRcRrlPD3Bq7hOOHzdUrpwdtz68rm/LSue7Z/WiIJX3CXO1LhhvSAcnDHVJVPLuy6tAHRTiq6PFLOL6yHutQqcqVXohTtCcTexICtgJNwc5zdg1LBIYCKtD4Wm7p3lvHcstBoUEs5XOJ/RB7d5HtoQAkYhIhM6RL7x5Wc4Ntddq9USkbHpC3kcG3Gp8Ffo+H2e6BsAu3VSGnQyVYQKuwJcASjMRr/hIyNqzcjkMv0OsOwBo5/M7MCSOIAX3EJpPcLv/E+c0EKfpE9KVQ1kOH4DQuBbG+LRUvE2AtpABlNrxIQTd9t0jKekUi/Id+oaki4eeeLVdHfpxDZInruO6MJ8l6YhUSKx826EdomgbowH2SDJaN+9d7CtJ95wIb/wSCimS7Ai1ihxSARqNx7zXLCFE4SAqJgYQVr1IW1ddjLWUzOUfNWcPABG0xxgYyUicePmBwUQ+OJeraomlYjCxKWMxKcPvomfKjwypYTpbG41m+kbcOmLiU3P41rTbKaPdD2WsLoY+Hy5PCwa8YFms1F3IgW2xYc4cv8tRERCjJfWgksaKew8ksb3Wx2XPKdIAeoMqp9IUfNWJqvCVUEgJm0naSIEmUKBcRNGx8M5g2rZSFwKzGoxhSUEhIboK7jbRnhuNZjIOYLqVrTmNEj3nC/3CnjQeIw7DO0rhW5t7AEOhZljLUxuUpFZxK1jIKPb5iEEL87Ft2Mivo3joyMxfhJ7ChOZyDVpYVIx9fcMUR4c7jPW0LlWSJ0rqb+lfde96RV9pp4C7XLvu98h3w4s5z5i5wkUttAs4zeA5RMWE/SqINAa8egk0+yTQnDQ+ZewtqApLRb6r3C2XZezxHec302ruoDyBLgAGbI9BJlHeOYAxiAyiprBFq4MpJYwkxqsru8ZZBRnAkVmEs1xmYp0B9lo/UYJQjMqfdGAAQJU23RDFLWeAJLIQEHQEqt1uzvF19kkJkOtX23mrHFLIOjfMNBKwppHOOvamoOtljWfZXKQlbDWb5p5rZeS4SMbRJ67k1zjU8hI9OazHfHl1T4q8KIfPPMsKtlKrRiER7+0GPydO3Rsz6uELOFplQi/wTSluG0Jt5JXBnA3k31wE7q4cTZzcBi4GB6Fo0RpGy79xJoxTAG3RJ/60BwyTIVfIaBQrBaLy0n2RZiCBoAhLQ1xqRCQ+IXR8fXFhfhUB/W5vn2IEKPDUa8z+QoyX8HUElGDxMv9MjL1S3MKJIWUdOBaqMQ5NOh2R/BSxGk1vR038xiEU9oRFz7LdU7zOIY5do6vz7V+xIXRdm3f59wFnmUcLTJpQLiFNTQ//VRFUSTGMMaF/luvjOm9wTqlUTf2iCfrdmLWTR3b4N52dH0UZntahAp120Lg6fbIteEuUda1dQVRujpxT1v2Lfrlmy3BMITaqYoktZpvksSgSMQMiJJMS7dHZwLtJMEIRJbNSiWEIK5WME1EWI8ELXEGomnHSST9yNjLyYAYgS/yauIlk5s/NuZrPpKnmuwyEMSFxPPFATeBq4VNU1Lr64lIqqqaSwlNe/Yt0sgrbIYYQOCROX3WgfSE9alD38U2geFAEw0zhSc9nWo0CG1PZhcfTngobCAs0oxBcKR5BjQowWx1z65+nhJV/A5FP30xQAbyPWOPePX32gbaOuQFJi5M14MgMt8BDAGEkV5PYMS1gNh8acDyEp0EGTPbaCUZqQsC3NhyfRBzk/FzQ0QnZfdgwI1tTEDSzOcLCdaxvLoUz31Dx33OMoaz4rZp+Q7yWUYG9X1s5E+YhzL2ZisfaKY+Ij4mo07+auUEg1BfWGnAHO8RS+x0SQtDnHkqYi8Ev+Vhd2g5P0vjhv3BgeFQIGplaULB6XgpPOPLfdCGfr30lP57HFfbYtoc67AgWwJeRvfNJ60u15khEaL07mdrluPq2dkuHzq55eYazXeFqNctTGj99JhfoKeugARLMK6QPFoVekdYuvIxgkAdHOgnsTKsk2ZV+ek+1PkSzWndLuFS+bipRfw7/r5X7blVnWsrq9GhqkkgQDrpmMTGdzIHo/I/o8pYECVZpTUd9iBqiT2Dv0WQTCtiKiNojinF6yZuGcK9p5VpARyicMAjnyYJnddXq5K+ak/36oaybLVnWc1vf4dvQV41j+lVEleJalR4CI8mlwOviUdB8u2HQDAIawoAqoh6QjvT/zjVEbNFwohAWh1s6g4GF0/VxweCFnzkhQrjGfgyXYkc0p42ZHIldZ24qkLPfNbbi8YTZneHWacMobQPrasGI0Q65dQumujeGyRUcRG45KoQFVMSlQwrHtQt5nfW+1CNBzMH7C2LRbyoaYUl8gUOZVrnC+q946Vpj2QK2Gyn+vN1Iqrix16jlVvCOpiL584n6OtazrrEp3mFLdtUsBpzfKQJn4VmJSRc3texrRaM9ZjXcuaxL94bvU+rKg7So++mKawMTipal3l1UazP5dCYDwk6BV7kl7hxfNIyc4utWxrdemmZ+G4TzOzkpAzoa3bCU2lVGEu4DFobWkPizmcZbT/HTp5xj4Nw6Z4FHViHLyyvLa+UtaXVsrqwguRAIgGMb5709sspdAb1jSDCBh8sw/0DZQgtNogfsLulbQ5CyKY972tz8XlCtKaa6gBtswuxxqwoAOyqUbdcWx2COH2jZptOrcHFOy1kHDKgSE8lKSaTaZrB+hf0kDpBMMAvLS0EoyhIRKAzajr322gXXSr9gW4Gx1k/95LuYqL09gySp0paNdfgyGBoGhnJwdTkdZuma8BbW2v0X99ovQwhIU9PT5X11eWAs6tjB5jWYrnCcgY3iB+W7RjYHidDgN99sgxhSG2f1WWB+s1RtUVId3zt9Xj5AKJDUw/gjzpj6+TI5sZ6MLL+m5LZPjqh0oVwcU3amdk+iMUN6Dvk7S4IxQOoCuHi2UluSdRn0iRzbTxmdxEk/Wp6+HMUYhjAB3fZxxM5HTfzjAyNUidjDpOptRQyriKsrazH+GrCiRPL7bg0hXUj0xjdG7u9oR86GNeh/lHg6aKP0FSnlk89QsfgMTkSo7QyNNgfu+U2VuseYonV7Z5qbBnAHWhO9DlZpVkZB+5BCs4vuLsuzWGZxvIbjLd1B9ED6yYCUCtAM1Rt5YsJCygrDytQ0JkPww16YEwOGffQ8M74Q/eMQrgf4EZmUvj2Ut43rzy1Q6kaFh601D9U90OvbiyV4bHhsFJkULWj7yVrDaRVoTvj+7TO1cQZ1b1qUfer78fbRyof4Rqhzj7yrS5h/SAnXXnoHHZDBAXtpEzifk4/4+HCvdPmEpdffpNAdcwVTJUokYIMlEhX8iq1lMRKC397VVOGFmSglcQUhBiUatVMVqvUSaMq5ZU+MhG1haQB/6QpOGowL42Sx/cOndXWNKsTHJorDpw+p1rRdCW6JobSUq0Y+oxKPfVC+WpbmoGmqWlzQ7lrxEpetZzEaJrCIT5fSV+Gh+v+Wp/5qZQekKvUt59BNPESePUJnRV0T6198wXvujzjLPV+4CbyIMzM38OAhrQVRupPjWF+13XttzPtDmZKZCW6+1wd5F60k0s/1mk5yyvpzSeTbzG+mwhlhZqK0jGxTzJAEK5M1NJO4iqjuAk4eR4MGkLH2fqdgFcacPOMu5OC4MD1oMKX/MLuhFJMkCGAdXmEJ75HjOCWKNW+HpOrZg7rANjdXeR+chlS7SJuZTwtBtvUQjNIE+JFC9G3brS8kv7MewAM9i026rfozF1Rnm29c9Tf6vdub7lUh3CFDtyJJC4VuQafyydQ/pHV5Puz4W+CS59VP7jStrxg3y3nW0riT7x6b5tx4B8warEBWDzTrHe23rp8FjxCHWPjI0HHKqwoMzrhwWJyOZKYTtnRFXya5ZXFWDZRwsE6ELrmAFqsV8edAdz3YO5qPgQwdK+aegCtLwVwMl+dzVWa1Zk+ByHMBvI4eK77hWaHKF0HrNLEBXxfnofD0TJ1PaymK2mUtpFOogiwI5XQKnJFnFfrV8uLZNM0ExU6sWsLJJquKauUdZbWGdUO6zEf5Ty3Nya6uPdbO5624LvHHRCb77yKmVWn8CFs4XBg6oZ0J5SAH0h9mVmpHMe2wEDWf0A+X9wfGkEaA2PAQZozw5paXQxUmOTAqvURwg9t6TEvzkH4xol1K8H9IpuDm2aWQWYxCI8Wi1f7L8OLF005ESrOciJMoePMrvCYt04UVXNWM9A6E6cSklo12iBNIjPKHAp+o2PjvdE2rFPhGuW1stDSlok6W/ULh2agM7taGzKax9oKp/CFAIBZNOn1fn0NznQZyDzCJB7Ep/XZH8sYFRaBI8p5n+MlPMJhGeF0eccjYBRyWibWYx6j+Z3Z9bztWLemPp9rbfjesfXa3wyOh4xtH6U3B9TnlnHMbE+W8SUNrS3b1rLxxREZ3fL2z1AF8z7WC5aSW+88xnRscrSMToyh4nGUoewtHepYxkBqx6STpkBl3vramGcLbQCHwFcfxaM7fS5TqunsRBAOv9VQYaJg6rhsZFDIKJ3MH1KRATPqT0owaizTJSCjAqESUNWEDnAHnY21PpAqciSOOpNYidVrzM5RZzJ2nW6vs7iBUPL4TP/Bq5JX2HOwTG8GkW6+bNOo+aOUHxkfo12ImOfCkpojiFpmI00CcvAkMttOOIxVY9eylsnnwmOafarEfpxmfuvzsDPxU8srlasGAJwgEn25WKNm7KxH60SXw/5sw0TW5wpA3YpZLaggykOPM10NAR33WFqB1xjPur3TEx4c1rpM4dqj41z9UWFRAchoWlfSnD66EzeWsS6vq8u+CeTuJfdL10mZpAnTtZxM960aLRetD9tfXVoOZWBfKr1Ud0uGEB/iQbiDOYHDGdstrSEyqMHTQkoF5AkqXm1Lxo3x4bcwKESE1745J+CXLygaaY61tL6Bi2WZYfohY2rNWJ94kTF1kRw33+byhX2VnO0HPXAVRvtgGesU7hznoAm1q/a12tb3/TzidGJiBAkxXPzynG+HIBhpaLWsrS8yoJ584CZwCmM62zGRYrTzDohXmVlGVsO6NCFzyrianP52kV2iGR3BvyWfWlWN6m81b+6+gR8jzcVto+k+lwljiQLkZdthPjkDyPOahQGnXmf0lN4yedXatR0ltg6Gu4EkPK+u026tI9XUihCBPqHpm74zyUB4L/HF/uPoex1wGViGMwpHWCmke8q/zCDCd0iX4OsZQbVMbNAgXW2jDxqvmoFVXxVTW2n+hWAEh+7IcZ3Svsc2RWA2SMDW4cAODauRusv6BoQTk1QKXpmfkXKGWQFDH4XHaBlnOPX79hAmtr2L1tDs9nhY4RqmT+bRt+oHZvERE1GUdfnCuulOJWRnisGLY+8zNzO4DVLNFAwIDIOMqy99m0+TT582cAwMdOuofn+LY/1W3Qxhc8NBtcBwm4haXfZHHNs3tau7lfT3q3CD3Rg3hYr9O4R5Na19yT3Xap338IWE2CYKfNFnYIo+A4tdtT5nf21buhpgPKxHvAsDLQWcZOAXuCON4YNWPYxhEZehjls8p3zSudN1seHCfkmf9Fm8ucHCdPPaftA00Z11+OEMKGaLC/UuhuuoKwH8Sp0nSvj6lPs2feNmZdVX4PxeyWaZQDOPwHAyiQSyubUWA+YbKO733HKJoWU+h1bkWV+faMf82VbS6BsoUaqkqiZzJTKvdkBJ6tX7IDo7zHOJOLRwi0HVHNr8alhfNAjJzGBUH6nO0tpW3aNbGVwh5W6UOHUPBNNUWBUic5u8ModCJs4jknD2W5sxqDfObW7lRw/Sxy0YSK0MIyLIhHUXzdUPHtyx4ymIvlXjIPhMP06GHBhAMgOlLohMKd4YjtAoSbASjUw4hMCKExnAZycwDECk1uve3bBsqMc9u/bVFyxkCtsSztBug1gF4vVwN8q6P1lcxBcMEWLiw2UN8agZq0CWCZ0Hkzi3ttcR2phsXVoAzgHoqy3Ec/cYTyDknZzbIM8mTDqJHx8b4v3U6bJf7atvF8kcWmMLi7PgVrzXlx1sT4vOZ/4eIZ9Xj6yJfdH0ze2OLo1UQVRndO3vNrTXQ2etzxcEFFYKTbcjjo1iMkPX1q3w8j1n9zcrgP12lDCLG18kkG7cKjgyMhBRmlmnL266cYIw3t4C/+6Cc5IzaID8yk6/iOGWS1/TtP7Yz005lZ+MblnHT/xVJcR4QI/iWh4R1zKxLxBI1zJnrLrQjrSs5aIgdJy6/sW/+I++qfqLXSmaRJ0MGgSoBvHdSaVVH9pinwGn51wrM/mu5TiaWW0pE2leKdUqAfjFddNdPlhnwLcYzHWQuR/aPJlR08F3QjchsAnfZaT3mpnrMOQK5pjMMzo2Rsc0a3ZDOCzh+Cut/fCUzO5p7iury2V+fi4mJBxspbGzr6uk+1ymG6EvTscLx9rqSvHcIboWpphwbKytx/u0fnpTYlMWKFCWFpfiXVa/SeSL29tbCqiNSF/GnOsbwLpAMLiA7sTJ09mn9G23eDSKJtXaymIQskRaiXskTLNNTKT5+afAsRwCUK25xu/F+dl4P1jYPD7HVw9XVhcjXWIR5x6Wtrw0H7Po62srDPQwRNAfePNd5Nm5GQjDN1GGimdT+VL1JjA4bzAO0aplfNd4TlgROk6UOb7LS4sVBxDRJK7SOmWEaQ08aqWoERXA1uc7vrswxiksMdeUV1b8KNkieFmISSRx4CmK9s/3hs+cng7mss6ZJ48ChnH6rSkuLE8ePwqryxM+1Exr1P905nEwv/BsoxU3sD6MKgbft3Uc16CTPhkamlsC176jbXlxIpEvL/su91Nw76uLA/HMel1S88wyhfYseFhhLDEkYiz9QsXS8hzwz5RTp3zHVnwzBvRNxhI3mwg7+yrtTcTL+7thFtuWgl2a85XTe3fvIJR64ssYtj07U2HJd4YdLzWwbzxtgsdlxnR+YY57hAs0IQ3LI9K6gnnZw+/+p//xv4TXql8XXyWTaYHeo2UibctdIj3h02ANVQe5o04MaOJpmmhi6adZbS6h+MyGoinqN90ZQ2fuFASahpYxyohnTp+GOZEqlJBB/RSCp797/KQzbVQCE++UVdqXsaeCyRk8zA7tf5c4NHcvnDsffkBMDlB3LBshVc+cqh+TXqePMqnwqIVH4wgQzMa9rrIIHG5hnDw9ganaiY+4X3Y3D8rcwlKYTJOnxkNrOOW/s4FgwIQeRMI64+fL1Jv4zrPzDCz4GxnBt4XxXHRfhXC1DKYhkvHRsRAQzkw+fPgwzG0nA0eHh4sHfm8iVDy7ye175y9eDJw5cAoETe1TU9Nx9SV2n4lnT7QXhnXGbGUNwo6+1W8NuQ9Zqe3kjybd6elTpEEcC4uM2x5tj8eShjt3ZD5nfnWZLpy7GBsllhaWoQm0RN8gfR2I57MISOsTf1PTkwHfyjKmJmrX0yEnpiYh6OUyB7H5UXE1jCdPziMQnAR0vEaH655m6ccD4TVrnbX13hnZmBcA557goB9pXyHHeH7u/Fnac5Wj+o5TU6fQZH45cLHMwATT0JJ05qSRAlJ3yJchFNCeNRY7wwhuXHB/ccz2A4tzOkPg8uGjB0Gfsp6fp3GJbvbpbEzqxTZM2pIPXKXwK4tOYjpule48SbIe17NM/61nenqK8eyBvhbR0INlRJrbxhdHADm7P8YYJI9Ir86hxEfAoB1pWF/XdmfmZqGZx6Xjv/qv/u/BtMZgtPAcNEXrpI7BJRoZyVlRg0ycvlz4REgKrxmdka1Xun0IpiGCDNlGXIkex+kMbQgnkKIf6R5cfU23uLkf05la/UjzxWZ60BkzwdonBC2E9RWIiyCTO9guQ4gwB85gx4XJZQdDneF1t49+HvDuUj/tag6700iJiigjvStOC/ReJgwTG2R2dfTiMnhW0SDpEhgmOHV6SLvCRaJz4V5zMPxNBrFOwmAegjuXF9QyErGzwM5y0+NgHhf+gykYPAnDfBK6VOteVdvzy4MOqAJUAaEgVGh4mp+AKjhiX/P+YWyW8RC6IYSNXyS07CaCw3HpR6KLZ30+d0e5gWYIbey+WXc8bXgYN/0YGRyJScqdTTQtuNb/nsDykHEX0FJLiytYaH1YAlPhYt27+6DMoakuXDgfJp0Hwct8jx8+QnudKlO4YBJpLIMxTgodt3vKiJ7B5dLYmbOnEN4IXqySePsKOGQ0NZBH7cjA3nv4mSc4KnSXVtbiJXgZaBUmcclHTagica3d+nQFHQdpWEEvg8VeAtwSaV04hWl4DFqC7uyfZ5f5AW+FAWQUgt8DzGUsZ3YVCrpvIwhfrc3tDcYBvtDqiAk1hSHwx+mLWKFud1xnrOKtJ51fgnQsjUpn0o/B+9P0R16ZnZ0tT57MlK5//I//wTeTaSMCUP0t09VCpFAI5mtdKR/RewHVFNAvUxLKMPprEpGzul0yHGnctq76LObRJNcvxFfA9tckd3+q2jb2qaJN9Nm814eLBW79BBDucxkHzg7GU2No3ukPeQ5PHP8C4sLXxUQSLk0lhYttCoPw6ytRbTCkaf42zTLCbzn9X9vXh7J9B8S6ah3gxiUxJ3gY+F1g8EQ9X/bfxQeOtzmoz1lK5YtlTIv9uMAck2L4RNYvrE5oaPp7DRz5POqvcNtl8VjXtZ1hh+n0T8GHIka/0bGTuB0eZ1I1xTSL4x1bxkOfzUmmA/zzin/7Wdup7dZJOscztuS1cGg/hEfY7a8ui7DErLDClfHzaw6+qeKB6tsIgF58Tn1Iy3oEkP0YwJTVH3Rjxg55nBc5oE5fR3QG2HeKxbFzHzFBx5gKZ/jg4CTg4F44nMykUuACHwyob1ttYW10w9T6sY6nKA8ftuULuyKi+Vpf/gAP1OO4GuWdWJEQL0FvCG3uzeu9Loy0sqfgpmW/ZiGOdWFiLgC/VdqDI6kHwcvv+tpm1i9ftcZXmrJ+nsc4+0waaPFR0pZlpenarnu2GZP/z39fzWPjkXY8CtXPtRaTqykj47aYjmu8+xlEoP6rmljt4Cn/9UYIJDLrrvVbV2xNBEm+rGB526qDZVsilw7bGcx1y3q1M15NVzuaz1ad9HLXk4TkJu0wbdDU9kc47YNMWPtWYa+bEWgzYY76at9r/RUfmkK1nngUkxyWr3XUpQ9LeS6QZK+Y9PREtaDMrW8fS1IMkMHJICpn0O2fsEQyoeJTTFU4WvchNI/HRZzVYDrNHdYNGVpGFMAaIQ/p9k8z06UgtY6D7lJXwOEyBmNpnR73ak3RD+4jDVzJ+I636Wpt1w+FxT5Hu7RlcPIvcMuYeyjgNhrbj0/lpnc1qPMese6qECCPJbUQfE/XIJ5sQ1dneGC4rGA2ih83ragpNT9Fk59aceLG9hxTtaeWkzjxnCctlKczC9HfUSwI88IVROhJa05Oo++x9g5d2qaCQmvOOu2f/deyUwPSpQjmM3/iJywyeuEOpqe4KZrKsXxjP4HZSUjrcvIwtgWD86QXy1uf7pFt6pL6zOC2xuClVrvmFU/Do+KwPywTv+rf8e/+v/99pQaCUkUasSCoCWRUgnXtyiMe67qcgyJjOGDymeta8aobZoANBcHFFwUkpgqIs3cBUNxDjPsxdGFKKmGENCQNyHFyxGveayl4JIzp0SOlVJebH2r9bjCQdex8DA7XePmb4HNDEKKEdoR8qkGK2VoSoOn+TiRWWCt6alpLEABPMw9kC16AzfkACMlXqTSf1AQSEBiqhEqR+JA2dykkgAoiqiZ6th0kCrHRegw6IxfPAo+UEQWWizT7R58cHzeDuEnDHrsNUcaRsF0Gig0lrfqU/lE/423dErH4MVYcVDwoiLWsEncKguj/Ud/3MCur0GAIaDewyXj5KchFmGinalL650Rg7FXnufXJFB6L6jql985BeBTp2TPngsYALNrwmX2rBF/X2mNji3gHJoWq+eFFmKmUedr1LGXdAf1Ul/LizGn6olD3pZNkHs1ShUjUGf2rAsn7gKnVhu0Jz6f7Xp/50bFl4NZnV/hId+LFej3hRP5IJWOwfPAO9ctg2Wa4Uy3+cNy9yjWOn+v/9sk6/CBXx7/7t/9tUKUAVKKoV89Rik4JNMS4h2RbQ4OIIE+L0HyNzgqURFd07iuD+HGocgjTtoCS/PywtEQgMJSI5w6w0sPx8Tujzu5ahWDn9VDNjpbwufs7/dqYf+7B7USCqamFLZmrvlfJYDeQG4imH15tXpjsl/dxbTGAQWTav4oP62wJA58rRLhWC6ASs3X5W6aVJC27ulaZ1gkYmVaBZddQuJUgaC/x7O6baIV7Q7Rr3/ithhFgMRaB9oPYQpjVvD0yIdeAA2Eq46gJ3OLpBJ8wjuNX2ccqDqwT8xamcSZYt0P8mU/YYnyoPIhKTHtL/fbR8fR54jra1f+GFvzSfm2bZ+R14sx8bsFTmLt05dKd7cq87ocWZk1e2/fFFY+U9fMXgW/qktbEn/kCLoWsz2I4azlfLokvz0Mnu0TrsIz1q+k9ZUOzPPsezCH5AYN1Ck8G62yPZnYCKvvdZHCtmvWN+jnKSTStdBFzLfTJHog/r2GBIlgNKRCibp4aKj4d92NNbnu1z2ppl7bgN/q6sLBUOv7wf/pvEM45CEQpxMJcrSCAx3zwezqaffFdF5hS39IOa2bpJ3jWjf03v6aS3+/xrZq4h2g90S8kewS7IjIlWBqinOaQxm58s1OipA41UKZ7b7ovKIRRDMY0l4TDTwo6UeOAOqHAJTSQiA1iJsEZQGERD5pRSrskxAgOov3lZ7wupvayfbK4qdt0seRiuZJQja4/KC6sVy1kaYnCD1NJUJrGYfpBbBJnHUjqN1LG9sNy4aq2tl7RIXGqEQXNQXYcIjIuQQQOEswhMXS1LAtxLrCQVdSzj3BT0zrwbqVzQMN3p7yaR9cgmSJhMPoxa4MmXcWXAEk7VaNKF8dpati6scEvGzqu9cuAaCA0nuOjlicbhRQUnTFLrkBzotAZUTcSxPIg8DsJFbOxlIvvxZI/2zJI7Lu4J6Y5fuLYfHYd8RWzwk9n52MCL/xA0t1h5HE1knhoQO6NCkknGGMCsNVGMqT3Xm1PPIYwA6fJD4bMs+aMPXC7DGSIESC/V/tR51TQri3h4IsIWXfgk/scX9Ntx35ZNujBQD63tWoiqxA6vvX/+zdk5zH/AwqNVQlrZRYSOGfIYlp7Yzu2ymmSOEGkNqs+Ch3oFCHJGAzmrlI7iU4APP1QTU47+GEyrQReTbTQUeShvBIpkFyZxhFJs5jsDADEwXOqConUAdK3d+oSkeZubri24wY7L0zVQqANmve3g65uFM1KQU1GZ61DOERB6odC3RUTKNFHZrxEvu+vxq4WTC+J2T75nRg/SBwfxKIeg+06UZYTXQ5kEAhAOGBGYTJqhioYqztAeotprSMHVabUL413XwXdiRQINUxAM9N/mdbZZbPLOLY3MToWzBimrLjY2gwf05l4GU7TVFgMLr/YZkyaETJdPJmeRwdVegGkFnNTBUGBRr+wNjR9XWf34PeYUCKfAsIlEbWGQtc1dIWfe3nr5y98caG+tKGlELQXuKmwSEuOnc81qxXU8fnJ6HpvCOMnM3NRvxNgA/iY7ivwwLnQS46vdYkn8CWN+BaVfcnxcByib/aVe2GwXUP22fb97eSp/rdWxanJqcgfR80QRJ9lXSrMMTaQFDB4H7whvZEYdprlqVf6SaZVKJlX2vLqLHnHt/7wv0UpqYorkQN2VGphC9m5WGIgj2t++o8SfC/I1bTrpIEwp2EwNaHEZAOdB9Vc0hQKzelX4PiL5xBWp9945bmqvWp6ESQMIq9Ckvc+P7b5faYP5k4RtIXMDRPItJrfnoXrcwfEDQb2RWQ42A6mnB+aBbPQq8eIVKJQUFU4av+rCWSbEnCYv/xWYLlTxv2idRa5+rMy7S5wODFCjwQyyjMM0UdtCtASoUp924MQuK/EYv+8qxrF+4DJqziihpz0qc/1TyFy+qHw0KeL0yrI7/dm/C3jqElizZK+uk5rmS1NdwjONAWv7QqDQZM5icqJQwmr4qMSrUKqCmL6ibbMsXBchNV8MpqELK04CeUOn/GR4fDHvvUn/3OcU/yrX/+VWKNMUxJ0H8HgTcJk20HU4NLxS4bRX1zf9Gv3ffEiht/Uceyezs0GfcYSEv2NbZ/QRSd1WJ/9Mgiv9F0FqG3Xfhq8Rp+5TeEpDKZZxx605b1M6xf/XKJyGUv82idxqBUa7anuCdJ9LV8tiIwGeUvY6y30jOAMN4OQVqEvqlg2LMY//rf/jWqNx8ENcRUpVW2DMIjRN140HV2Y9pMNIsrvj6iTNM+Ullah2VYHgP9DY9Wq7bR2VfpiPtcMjnQDiTyu1Gxi4z6vlOSHcIpQ/pcDkJiwUaxPukguEty1o2ln0BSMJZTWIBhiMKQsAzDUIHG00vhtyDw1v9Kz5pEp6tW2vVbYwFL4VMLnRgCtknjZGxjr8oI4rZFCrfopo0YBtHyWBOo42m6Y3VwdC8fGdnPA7Z/mutoi3uaBUHyuj1c/DyozyVRVqmuqqand5G5bjqPVVlhqX7O/EqtlhMV6bM+6zJu/Y+1ZX7bVRtAZcFinTOtbRZrA7hxz08u//r/9F+U7f/7tWFv93/6v/zexRVY8KZTcc+2Me5146Yqy2VZEmDvga42PwRM4bNcNCU4AKtjuP3oc/fJrAQpKl3B0T2RaZ/61DGN9X2EP/ArvEIpYh+14MLg5RhLMvhuER3zbz1XMY7/CP017Lr/VVYs6Z2C9mTcmAAO30AwwCLd4jZlsNb/8Aq2Gm0M5FbZtqnWtI84NA14ZvOtf/rN/8k16S/A/CUQQDd5TmY3SoES5h4SR023MaL+6AEBtWkvYWfLXGwLpXOMnwedH/2d6PjSvof2+dc27RKYX0zQL3SHl2qhEnWusMUPKoDrElmhGOtn6zXMqkvHAW4WJ35U56jXMWgediszjtcJe++1yjqGDhzHYDJaz6ZpuMqx7ijWPNavVcq5b+xKAPoplhtBAMdtJdOeXmyf6B/DJED5uI50YG8UvdF/vQKT73J1gfuzYNe5uNStAaW2IA8cojoDxD/Hu0Li31Y91uW1OTbCDSe165gYad8VtnaS7A86PYfuesvhUstcTHvZDk7mUo/Sv9ckA4gfc00/XZe1PnPgAQ0hsnnRhkIGkCSeh4iggBMzo+Gh8tnGUvrl64Hlgjojrq8KkZefko5rMBmPzAbitI4I1A42qRIIBSDfNyRpp1a/V5yt6lS4xYxVotQr+YxzQWAbLVWa0PhJcEwfWGHPxGkrZAZceqMNiXM1n1QeU04VfB2bbTKasM/oKc8pJMFHM8QCAQJuCvAqjY8Lzgc/si21yT3Tt38fRbxoLF+pY0xoEppofAhvSHcjVLs7OKdGciIrZOQgoNC0DLDoTgc2QabW+nw+JcEN7nrw/urbVbTBtDzNbTetmfOtzAiI0gwjj/kigtMrn1VDhqxLQkNdm24HAE4LP4jlaPRSsROMA43M70bK+Uj+n6XvB8rVaUfxGfUppcOsAKGBEs1TjNYaCgVT05X0z/VNXggRinbYdGppfil19Ql8J80Vv37LyKwy6D/ZGTeB2RIOTMbkOGinUJyEbFFzCt0cdBjWvGsN2xJXP/C6Pz93BJMMGg/LcVYGAi7pj4gniO3VqCgaCGSB2x6k+p5/A6g6l2MKHEMuyOTFoV5vjZvBeoaRGDgaF8X3XeHZ2PuqSiRSWNFzxz8+6ssAN+BOutCLSkrG/4V7QYlzJKiqqALdcTa+YksJgWISTcwdqWreeSm/W5/gJY+CS9sSVfbIqo5Ny4lPB6PgKzzHeK3zep6YN5YRQ3SZ+imltTIAsUM0xAkTo/d5+RyBfphUpybTddBzKqXnbguXakd0efhmmjc7zO+vKZ6YdYJ41mVbzWGZpZ1rDybBU5MavxvNs4+QytCuyyePxsG5sCH+OVvUn3QPsO54SxJjb2hhsn1qXA2B00J0J9XfF+3FbXpu/DQlPhkx3e5yD71qi7ZvPoXOs8rupLrtI2BIpkiLa07TVFKv5KzHpvghKnQA87n+2HZqHMu7MccJMjSQe6hZL8lmfddk3iYuyErQb3p2AOnf2dJmaGAvitowTUG7/W11dD4Y9f/FC2ca1cE5E98vjf9Te1lNjxaEmfjAAv/cUSm73pE0tguWllRh/++umfHd16VaGerCvRMuF0KSf1pPMIuQGn+c4aSGFCdsKPrOv+Xx+eaVurhgbhxFrHekuyuTmMWR+nwuDwi/uNc8JpgmH9UcbBHlDl4FMcS/DerztEdPGoDFiyJ/IUGWvBSVKOL7FtM4ep6bVT+t1QAEyB7YipP5OBH1WEDBDlsnwc/dt9fg80rr6gml9w8K22pkW4FslWghvhfydzXjffG6wjUS6ofk82idq6qqp9ObhByQ+Jh6+v8stMu2ka6SMSyWcOnhUFGXFq2OW9Z7UfmjiVlsZM5hfc1Mm9bemmr/d4inTCIOTRG6Uj+cQuJoutueFJnZG3ck5iJBYl5IkbycWj/svPisccjTpIYSc0SSnzG+bPHffruan2mh1ZS0Y0bdV/O6vb/W4JVFz3y8HTELkqytLZWV+sfzRH/1R+Y3f+M0yMXWqDI+Ph0m+THlP/IhzlYCt9rfSUzUtKy5jxxow+ZKF69TC495iceuyltsrpVM3VyT+dBspHb8Dfvplve6nTo3o1WhWLSJDwiGX+Ftf1f3nvjE0PuJ5WM5UW694rPRnHZY+qtNyrSE0zagQEF7h8ZnlxKn3dR9DZWz3tseS63/6z//pNwOWqEhgvBrqD2floqO07KDbgUAWBOkES5cNtcpkp5rhpLRmOCbBXxDa6ol6ibHxQ/+LzpjmbGVFdiU4S5nehOMkmNrzGJ6Vdhzq4IEgrt7bnv5bPUeo7vnFNOWhuMqy/h+/IBbNNq/CmzGEoJSoxOY+f1NFxTkx9sZCNH4C0nGxGKPFOGlOUYp735LSv5bpXFO2+erDk13CivbqvS+8O7a+JF6vToK5tKXgqO2Gr0YMvAgXdfiZVH5FHcLBRSQhuNx0sBppdQKsHhd04cx0mMYTYyPlT//4j8r/+G/+6zLz6GG5+cF78ZW7q9euBuy9HiA4MgK9wkhYL+5r9hp4BJ5ONTrt6Cf74WX9cIgBbbQf9y43uQXSjQ/xSt9ahWcV335tzXeDPW8LHx/8bCP0d531pS4nBhUAe5ja+ZkZ24gjghCGwmOahojYc5nQcgN9aHse6J8rGGU+5y8Cy6QLa/ANzzoZty4YMRg2+iHdiLkcj6CCCFou0rNKVMamqdL1n/3z3/+mmVtZqKQ2UCvT72o9AlNKJf0Vp/RD+kpAQtcigIwW/6z7jEE49eEvDJYwBGx5JWpKKZnrCQLuY63S0m6bJ2tXX/rbGITbujoCXo+j6ceRf5En6otoGtBEGhcJ3DQGQMSKNyddJIKAhfRktDimlOhfrdlBtk1hrfUa68SXg1eZxSuXyG+M0xuIMmSMEUzfDTE5MWVmxwfwQkqr7cKd6fMlbeCzfRkPqpOAvJf5Az6iv+te4R6YTSbxGRqBes3vm0pHGoPoixRJM4fU6QQONcWrZwoUT1h0ndQlJiAt/TCw3+VZmpspf/ntPykHW5vl7PRUlF9eXizPX70WOPR9aTdadCP0fJ/bCS1pTrichHO22eWsPjTx0DB5cUP6YHSZTgvH0zZ8r1vXwclAd0h5LFJvP2W4d/LPq0JFfGTwtwI3JtiS6cGhG3i0TMSpfrTRSTO/HukmfmeLfadcxDsulpfZFYDyTexuo4+Osr66uNGtqj6y41ovMrCTagqlmreWcRXB+tzTf6xpI1SiqKEmKlFEKGQTtr0AaH6JGE3DSohZ5tmh1nEclD4R2tKfFY6gauX3Gi/u88ADz9S0guwUvUQlkUeeyB2PjkKkt7Wbae0xtDXXk/LUNDRRSM2WVGWQnMHUlTBIrPp+vQBkmZC6PmBQ1MCOjYya+GjWb9vVfPv5Z/E88rhrp2oZB9r8jpWEES8t4NNKnLYiMZErJP1R74G3EkiFPdpiTL2myabG8lk1rfGfI7cCRfpQ01eBWfUFhKa2ov++8SODzT59hABAGKBue+nTQF93eecnPywzTx6XbjT1JCbztWsvlIXlhXh/+8pzV8rQ0EhoOkWi+AGQuCrgVBR0PQSHoeIJOGhPpvJAAAWV1oj+s5tKXMv2TZxezGknzBSo7kUeGxkL92FoaDheIRzq971e3xX2oDtn8wdjTTiuAzA7mtTlp7pDCaaHQVwWtX4/cu0cyj799wA6md6dX77W6hip8HxmukytcHDWXk0vw3sfZcingDC6cSjyUy5oASzEaDkwSRiGvM+0JJIcRIMCoElQGbz/VL62awbry9B8lm09K2Yeg+Xyd4bM57OEI9MyNoP3TcZsh9P79rTMG1cGLZ9nXaGJ1F4KD+59LuKFR/5w0DV4DFG/5I6Zb9Si8V4JCx2SVyJxeQizjPT2qB+pXycIUT81x8xnR+62sRFZVZNNLiNBiW3lwF59LMoRNdVjy6X9oJgTK3WyqG7K8JnbDp2FjRjmPRobwRE7i6hbBg/GOsS/Iw7395RTk5PlEKG6ByG7rv/kwf1y+6OPwizWNfBr9qvL88XplpWF+Xjv1zOVfOWut0uhWAWEZ0oLk/D1EAMmh6IFh+uk5osPcMHuMlC8oJGRrFEPBe2XryqqdKzTesB6PHe3mIzrLi7Ps8qzydw/7ckWYyNDsVnEQ/BGx4aDeRVmrg27Lu0GH9+jrRO29cBxo8t64aogyLwanR/SivDqvYIvluWOmLoem6swUgh7bz+C2JIQ20PzWVwb+WTcf9/Qzgh/lfAsJjIkTE24gzFOiBlOuj8pNNupv6t/71Vz1XJqf9OqIKAerB/z5ovOhk/XH0PwqdAOS95nn5pw1HYyzbpqfTKoM6RVcPGMe5m5MnUtk6HZxnHbVeDJ3LYhUWbwtwKJDDAFz3iOGsEPxiSGqbcwKT3uZ215uXiA/NiIB9z3ls3VlfLdv/yL8r2/+Ha8IOByzNrKSvkIBo63gra2EVBURR1+G1eGCcaTKUOwgF+izHUkaBQyiK/KpMAQikSBVO9DgPBcBpeBvSaWFEKWi3ueRd3Wad5WmRRm0UbreQg+6g4YFNrOznEVDWGNkF8hVk15TfPWunowa319L2a3YWqZXI3u74w1Da0/NFSmxidi7/gYroL3rtNjYdHCLxHa8+VA24e6PFSJxGu10xM1x7E9X40/X7fhF8GV7Wc+rydF83xWiBlzYiXSeq3rcnSsFZv3n/5d2zA04andr+1mHqM7eDIkXLUmybBG1+Oa12dFl5i8Nus3GupSjm1492k8Zp68JgTGT+OhBhlWxne3TjNKqDKuY9nlSxyYgTaoaeyhcmpKD/BDaQHPXhlFM8kYnjCiIAjTFkLX15tbWMB3dFdTT7l+/XpsuxQ+T0vUvkhmq1eZ9ri/MkrdLWVn6YefTgF+sVT7RV/cEy+DcV+ZsMX4xKwXjNYr9/72Wsu0nikcbMO0qL/CJK7iZApw4pArFgMUgvgRdz6P11ZbEXs66s26oz+U8b7+aMHR6pfuldsh7at9qlzzjJCEFTxGOB7oGn4RQxj+fcr8VcJJ9SW8hvb2TwqZx2v772ZsD7Ydp0QcPYfgXRBImALzDAV54rVDQj6LMp+J/Zq3vX8nwXHc/nEQB59Vtv2ZIZ+317WHyWv+avbLqPUFeYNMatd0lbyqKcVJPcmhs8zMPIltjLdu3SwPH94vi0vz5ebND8L08/3s0tFTMKTL+PTp8mt//TfL177+jRAUvszg5JHBeoOB4hpJEHhluvhNoiAfj4WZeC7egTX6qiBKrchvs/A48hmy/hhD8nsvM8mUplun95Gferx6HxraenU3XDKzvFYXUeaUsSMfUdjsm8xXYa40kC5TfdaIUX8VBGrv0OLmE4wAqhWPQgB2HLLzR0j4BaEiz9qPw7PKn1Tfs9po1pGxxSonPjMkLMZEYBORmSdDM3/zef42ZN15Fck+D62kdFVqnhCO6mgi28EmBkE1rs140jOJMoikrZ+RD6IDOmBxptnfx7BmviDqECrHMeHLPH5TJ/aUQzAxkUKMySieycxhnKLZpdnYXkibcgPoQDt0lqHh/jjZ0JcGPPUwy7l229s/WCbPXixf+tqvl7/123+v/Oqv/w3K9pZ1920PD4Uf1z5eGW3XGLhowdskeB+1h8p4Mgswij+gbdJ94Ae6bw7NEc4a+QwBR7ZHWzbJv2Ao61crZwx/2t/maf227dihpdYNgaEQqPAFjDF+WAKhZTsjeu9utk4HVMCasRlCirQ9b2qyJrN8Vmh/flRXK715bf/djM0QZNl4lrAY8upgNq+fFZp5snyGbKMZlMKmhdSEULN85nXzQf42todIaxFd+/NmmfzdTMtQ7wMT/C88MHWE2nYdXxhXk9Zn0d6n4TU867chtat+p9HfdRbZiTZfC6z5ZEY1sIzth6RdhouNGD2dmMCzpG2XHvxUl0/8ls745GT5+q/+evn9/+Q/LS+8/HpZXFkPXeGmCs1l2312gLQBMybsHHd+u9lG2I/GoXnfEkgZk+Hi2S8Zku6Pyji+oVEr04XrEBsskvEoE9IM3OvvE70XP+LKPeH+Nqaw/1TEivEqY+fVcp0OQDOeFPKZBZv5/iod/qyQ9eXV0Pz9y4RnlT2p7p8PlbDbowNgzPvM5/XIvCFad9YfG8QRqe24iXsIOHYR8Ze4JImIlG1Fd+407zPN6ODnb9NjciTgoJIWM3qtsDvwruNWuNSWtuyXAj1cwN/GDAm/u4XobVyNMqX0ckxoQG/dwt7tbrB6wr/l40UDoi35tTi1tCdJej6ze2xX11fL3Px8GZuciBMGv/7Xfq188StfLwvLG2VjZ7/0DAzHVZIfGh6N1z8Tt2Dh0xFw9aeFUcgtlZre6KaEZohxIq2mE52oazH+STHLhNYmNNMUAJGvBZtpEVVwMGUMB/cycfiimrTEMIV5yM94mcSoAjWmVs57tXccGk+aAjY0rvVQpsW0FYAIdkZMRMBd52ediawAiqijvL8gRAcbIevIkB2P341re9qzQvN5mEqGmCUVqcdSupmvDmhNk2ibz/x9UmwXVhma/UucSeRqCAe7TriZ2MjXqiPr/WVDtp+xPcj8knN9Xvtl/QlLBtMlLplQAmvWd9Jv63CpwTo8vMzob9Nsx3rSv3XJRxg0A0OwQHArHuiNT+sB6uLLL9U/f+2F8tzzz5eJyenyyf37aOLeMjo+Ee+m5iYK31H9RfgRvTkG8OsRvAqUDNmPZoz01pBY/lmx+TxDljM45uJXqyNdhogtoW3MNuMNHWNLqx7BwdX9D6b5rPk882TIe2uHjP0FNMRsSPSLCE9N9KQJ8aewj90aIX2zYqVbldrG2HTeis17qUo+OppZ9Z5BlY3CjOTeazOaFlqJ36FJ2iOhzlSLSeFtwd6CzRwi0H75u+4RzmtFSpOgDVk+o/c5AOY1+vsoLxHdRx+rQBDpHqrmy/CZ77iuWkcwkoN8xFDHMdZYwW9lfjfLu0RznJYxtAx1ulspx8yrdftbOOI3IBhtJ9MNngBiHQFjS1CHudvRMnsZGr1GlylkJMtGOeB2EsltkV7XN9dgMsp0yqTAoyWCadyDlumBYBafzpTdja0y1FvXIU+fPlNef+Nz5Wvf+LXy3AvXYzlD3869464HG/bQ1s4gR2jRpdg1pmWRWstgHyoe65gIQgokcZBB2O1P9BnBZfGMobrVlNKs0dfviAcdVOaxs5YhxIsS4Ej8mbazXV9ndHOHG/vde+7Mvy5DaHKjwJLeXFXJ8Y2lQGJcodWjuYXAfmWYOLmSCuu4W2Mr1EGpA5shkRExCIdIVS1cHXWkGQJpjTry/lmxpaD+vUICn3Acd+bo1xHjGTOYX3/HtpvpBp81+5W/m2nNUJnKMpXhsrw4izItze9zQ8KS7Tbhy7Tmfaa1h6ibHkf5Vh2ZbtsSq1FCTYKWYX3/luzIPEwxYWrgKkN7mxX+Rp8Itqv5FzuBMINj9xHE5qcwXE5xJ9L8zNPYd+xh45a7cuW5cvW5a0HAS2vrNN0Va48ykm1GnUSZVoEQb7i0QrZ7jBOZuPbD+7qGa4baH/O7rORWQfu9i9mtRWDdtmFIvBiyfoO/EwfZXsZmqPlq1Pyvb3tRBrxKX7EsF9V6L8S1jqN+ovCO6o5yn4Yj8zbb9XdAnYnNhxmyEp/VeNxQdv6kkHn+lwgn1ZNpcQVZagZhbcLrQKYEVTOHb8DIGnMixnwivbL8cUypWBnxWELmIB2X+fmQcDRjO8E34c/fhrw3fhZ+DVlfhqwn25NpJf49CDXrM917Y9af5U4OVbv9HMMSQ2trIrsmu1W/EujmAJktNkvs7penntnU64aBofLqq6+WcxcvxRs8Bl9GV/sarEs4bCdjmpwZmr+bMJueMYPPs8/G/J3lmnkznFRHXtt/5317Pc309rqMCU8TrigDjTaVYeZNvGR9/q5UR+4oqCyI63GjYSpob0SebKhW1Iz/vkFm+2XCye1xxQSL5Q0ZMSIEy1XG9Hk7bD5vhvY6s9/5uxna6/K+ifj25xmyTmMz70ll2ts0nJSvhhZTt5Coqd7M528JX+ZNRvC3bSRTZDip/vZ2/Z3EZpTQ3MIYLxFoCIpzTN3FheXy5MnTOF0xND6a9IUb10v/4HDpHxgqL7z4UrgUmoXWI2F6TbgSTuFrb9+QuDSYN++b6ebVDYoymJ1ZX+LCEH34JUITBoP3GaN/rTqb7Ruavw1ZJn8bhCF/t5c3PWFsPuusC//HFVJF3Gdoryjvja2+VwmRGu2vEGubdTb0WbF9JrUZDdYhGMIQMVKPg3CGduVJU0BoVhnbg/UZso+fFX7R818mNNtpXpt1t98/K+QYZnTAk/A1Db3PNAnN9Awn1Z9pzfpksGQyg6fpG/32kOmuv/pmjHMJq+vrxe/fnL94uZw6c4EKe+KjZgNo3d4+v9i+F76/dWcfrVdYtRByVjqjIWHK/O2/20MylTHzZd5muxmabRnanxsSj818GZ6VlulZ10n1Gj4rPQVaw75LILw2tSu/W9rWq2/755qfgDcqODEkwCfFYN5fMvxcWQJDzH8STys2fyv5yeH0eRMJzfLtIdNPet6elnW2S/qTQrZpbOZtlslrM5yUliHrS/OpGTP4W1M1TWGZVUZIpjXN0N5O8z7r82r+ZFjvzea3bKSL+Azp0lJsaJdp/cDY6PhkGRmbKNdvvESlXaUPZqVUmZ1bKIO+xbNX6xEWYbLdbM/g74zNYL6MwpLwNJ/luFi3vw0JfzNvMzTby9jM0/ydz7P9djg+K1hPwNZQMVkun2VbeZWWowzxaO9xaFtjC5hmyLQmcE1p2wyZN+MvCrb+7xsNzQ4ass329o80cSsmEozO1jlhYFQ05e9Mb6a1Pz8pZNvN2BzQJChDXvNZhoQtYzNk3qz7pLIZHCcZImeAHzx4UGZmZsIHTUbJ0Gyrvc28t47si9G3X4b6++JL+Ytzs/FS+ObOdpzaOTV9urz46hulE5+2Z2AwGFbz+PTpszB760hbQrab/Ugm9mpoh8WQeZsh87VfMzTLtOdR8FRldDJOMzTr9PdJefO+mZ75MjaD9NgMTdjyWZYzLZg2MzUry99BYE1tkjZmaDV/HzNuOzD/S4cEvBnyaMojuIAn8rTM72Y4Cb7su+Gk+puh+SzxkWXaY5NJM82Q5ZrtZmjmy9DM1/zdzNes86Q8MoDaVtP1Bz/4QfnpT39aHj9+HGmG9nIZMi2ft+ezfjW3L4mr0Vc31uO8JDdGXLr8XBmdmCy+VggRBZXEZ0v4YV5PmPAbNfq11im+hEchYzDN+pvtZch+eY3lkTa4DPGMaJ1ZT2rd1LyfqqctNsNJadlm1pf3RkOzTLNse1rmbw/NdBnX/KFwSO+Ml3h94oKwL7W3AAitQkaRmB3PZ17bpbTB+2ZaNNRKa3/2i4Jls7wD6lWkm5YmTv5O+AzeZ/4MmTd/J4Gkz5TpGZr5ra8Zk7CsI9tpxqzf38KrNhFXiTtDljU0y2ZshmfBZT7r9F54vLc968172zXKJF6FRfP11q1b5fvf/3752c9+FpsYnPHNMgm7dZuWwfTse97rd7rk8+jxg/io90svvVTGMIn7h4bLqXMXywDMKw11wZyd3b3QGMLjkL5j5wwPDkZ56/FzHnE2cA80xdWdVoi8o3goSrRqiP42mp5wiANhczzFgdd8Zl8M5vFe+I3e5zP7mrEZfN7sr21kOa/GxLltZnumZR7TDN4bDaY1o+k5ls38pjluwuCy2FG6Dbj+SlORSBeOCmQnvCZDZ7ByK/vUWlMrZrCeJnAJUDO0l82YIX97tbxX6zV4n6fZNZ95dWCFV2SKbGMOlukiw+UGzV2DadHPVt2GzGtaEr3Ia+aLthrR0Kwj28zQnu9Zz9qDeTM2QwoFQ+K32Rfr8+o4e+r+pUuX4l1O86pxb968GR8rTuI0pOls3eLNYPkkRkPWmYw3v7RY3n7nvTI+NV0uX7kKU5EHzdrTNwCe+0OrWqcbBQyWsc1Kf8ea7yQceG/+jIbsYzO048bQrDPrbU/L9Ax5355+Uki8NeERRss2cWU4qa3mswzN3z7PmKHTT1okYQuATOgRLrgmca8U9FkTaVmpVysjJaJ7Pz2n1bN0jX7SICXkSZIyIjfN6PRRM3recqZ79QQHT+jzc/0upCfS2pGRcCbByNxKceRaHBHiYdzOXtrP2EnVFk03SmTucDIGTpzt5LnpSYC2k+23I7mJL0N73gzNPIb2e0OzbqN5cuxsR6JJJvCZ6QZ/y1wyoUzrqQoXLlyIXUcff/xx+dGPfnTE+OaRqc2fa6+WN/q7SZi2fffeg3Lr9l3K1fOmNY0npqbKINf2cXW80A8xOej+W0fYehzDjE18NftjbLZvnhz7xEfGLJ+/874ZMu9RcFNGY6NJlvmsskbhNTSFT/ahCXeGhCfrbX/mioaenjUZs50M/m75tEpQKo/5rKq5rCA+VExHsmBEnicwApr3zTx57zU78FmxGU56Zl3twQHzrRHNPfPZllf74m9KhRDZgPAkQPNnPuHOqLaNfrTa8JrP/J39qHXWkPdJNIaENYP3zfis0Hz+rKvhJBwYEpZmH8R5k/hNl4G9unfYz3JcvXq1/Pqv/3o5ffp0zPZ+73vfC1waLZs4kIktZ1+N2YYmt+U0r/2S27nz58uNl18p/Zi9buNzwskdT37fKK0xywbFQGvCnHAlHrPuJvzNfmRfzZd5MpiW5c2f7RlOumbMvBme9TtD1mFo1vOs9IS3+dyQ93ltb/ektg3m7/pP/sV/9M1AgH8gl9wgw0I1U5jOMIJbKz2x3rc43P3mnle3z0V+l39siPaNatSMal6rimdWSKMMw5G2dSkA9EYMGdH6ndHG8upzP0dh9PC0tfWN0JidboMDlH3aksg89Z4SNhYwxv5gynjUpd+3dZ+on2GMz1twlanjxD0INhlcLSJhqm0krCaR5P5V83h6YfRLvaHgA18eNGdZz4ny1EAnyXhi1wl1QBjOqCMAbwum52C2Xz8dsCTsO39u01OI+fkPP7UhqMIuItSoecKjSwa275fS1bZj4xPl7t270X93MZ2H+cTh6spyMLjv40ZLlDGIA/Gxs7uN9YElRX1nTp8qk6dOl4HB4dILszqmfgJSnA8MDJZBouQQH/qmv52qEq6OcBw5Sh/U9KntM9jnZxFvhqAhgtn85TnEjqGHu8WJllGetrzw3zEefx6f0VZrutZ8mTcYrzVe8kMG9467x9hPoLiN06NlLBEH7h1VX+tzjOq41/rclKJQpNJ4Htq10eYRfNyLcw9TDLrEeu36F//sn1ampXV3Fpm1Alel9y7moIPkaXCejueJd9ZbP7wMEMLUILzjRisSUtJ4zWB6RpGRwfv2YFoyiyHzBPHQiUPMZb9tU989dAkCxIGQzc2NsgMy/ZqeBOnB3RLlwvxCaIf5hYWYPPFUBb8up19ndK3RGVCv5jMtyxpl7NQ4EreDU98qqaa3bYurZNr8uLHDbpBQax/qfQ5u9quJP3+33386VBNRYRVHbFJHbFy3HHiReGktzOE8dtWzizxalJsYkx7g87n9vH//fjlz5kwIpeGhwZYW3DuiBWE0zciohMAQ3+cvXKRNJ48Infj8EK9C1fY1mz0C1e7F9ANj5Ii7OUaGwtMI5rbujI5t4kNLyPaNzTziwjRpwN9mt4TfULbdgTamrfivddZQcdnEaW2z5jE9n9n3pFOZNmHT3ZJpPUrVUyUca8czzmRu1SOezJ+71YKhgVum9UojkW5L2c8oV4szjtVa9cznUDAIyq5//s9+H6bNyRIqJoOd3tqqpqcvI2sGqdVC82xvQpStl3fh+l0Gx3N+6wDX2dVmjHzEHIi81vZssoXw1u1JIcx00UZHKzLtHJ0GUc5KOuHhR6VElYdpuX3u4YMH5enMTCxzzMKU83PzlSF5tuaZtQzuxsY6fdoKjZTRvgu3V/srDtSo1mmsOFmLNGddlbCa4aJdTeth1p9iWgjYjSiVeOxFXuvg5H0zNAkmrycFH/l5DyoBHwgvGKgXwvFMX/1++6D1JJx1jCvxKmw8idB+Cq+facw+fvDBB+WFF16AIbujnGMr0UpMjp35HE8ZwgPE67uijgO/iZrDnlUsRjbRejKdY+KZyPXbOsDAJfQVHejDnHZ4rdtgW9mefbcPQdQtPDRpx7TAfDyrDKCmFUa/oeQRv1oWDEv0u1VFK3+98XfWHaGljZuxybT54odBpvXMbZlWK0KmjZoET5oAzuQtxyHg5l/U2WLQmr/2J5m29jGSgmm9T00r03b8m//6/wmfpvmHWbdVmTQIdMuvq3fHl80DqWDbgVZy1TNkQS5QOBjdXfVoSE2c6CSAGfLeq8+NOTDm0Uw9mgBwU7/D6RqwaVz90rpvkTQ7lAOMpYvN1R9Ms766BvGUMtQ/UJ48fhizoqto0fjkIe1YNuEQVu9tv55lVJevsl7vm21ZToaWEUWcR1pK0PqFVy5dqsKJ8r6W5Ueu1xEIame39vm1OzfViyfffJHYY/AIMXgSQaO/XuNlhhYeYrKLq5Nfzed59aPSwiizqF2V/AE79S4sLsdvzePab5hgazNehRtBE0V/EJoG+/POO++Eb/vcc8+Vv/VbfyP6ZTnHO95kQVi7KcITKWxTfHu6oIzlO7F+x6irZwA4uuKlAPHkWzxjtG+b/dR14LdboyvV7F4DBk/71xoSH9KHMKeg91RChYzwKQDMY/Aa+WTaGCsZuKPMLSxGu6en/V4sbgy4rjZQHdujIP6oI8cix1qryOCzjIED8psn6UIx4BLVCnSxsLQcx75OjIzSHu2EFKrM6uc1rTde0Bdnjix04CdIks4inWv2Pcq1LCfzxDggEMTz6vpa6fgv/9//j8M4qR7C8mPJc5hJLrxrp3vsh2ZP+n5+JVwp5gAEA0AEngVLv6i4fvnMBkSujdlhg4DIfAlYnvVqHU5WpAmk0FBIaHbTj7jWSbKKrGQ6f1epgxan89LzDj6UrC8M66vL5Yc//CGEvlePosSnsqzP4mtqaOesR39KmBKGDP4W/tBWACO8BglCjf3w4cMyOjJS3nzt1aiLoWHAQTjwrMMYHkJt+tT4eNnm96gfiaKezc312u8ggKpheiEu33jxUxYD/ZilntgHEYbUp061mfd+zV2aCGEvkTJmfiBKQljDavCAbYWgY9RHn90u6FLdyPBY4ByOQdP5wWMIEWgdK18fc97B/iuo33777TjS9Lf+xm/GyYhaFu4U6u8TLk/eV7OsBT6qNZECUd+aMRRsYHJm3vo8A9gx6Je5wYt+n4zhLOkq4/Teex+U5bXVwJVLUgpHGVgcCZ9pwmB7CmAFkL629Yq7/v5e4DpkXEfiw2fz84vR//Nnzga8Hl26gyLyLGPrY1DDzZEprMszkq0nx1o82fYguMzgs6SNyrDqLzBI31cRYkv4/9KYTCuzejKl2cWpJ3dYv7iKsUawWVcP/CDdufffvvvMdo3BNwgJV2AM2b7wB27+43/2+98EEhhQIq1EqZYQEX5kq35HtTKbb2toBgwNDsWHlfLzEXbUSo0uidBMfP1Mwp2bnWcgNFk0nSWoPdrw69kLmK4z+JXLMJ+L1kpCJBt1aILoq/hy8fEkEgIDoPWpNREUKpvUGyf6oZU8zd6Ww7ynvqXFhTDpx8fHymn8tFOnT5URBmkYAvaLbPrB9kkJ5vEp1m07gQSi7Xu6u/Dk5ybMo+mpOfTg4aPo/9j4aJiHHQziPkwmR8kECjqDDEWN4EYi3AV/vlTeG5LXdjy9Xvz47VIFiGkVFgYY2Pwd/SKG7xxMQa0tPHk6vd+eGRsds5E6BmQbRDipM1xusV6/KlAnGNX61EEeq5PJ/GBVF8w7MDxYhgeHy8zM03Lv/oNy7vy5GGvfFY1e2CZ/4h82DRhj6StopE7K+Fz/S8ZZXlmBSF3bBjfkFd9rEJ0+n2Xu3HtQ5hAs+sS22wNue1zKo50ehMAG9LOJFo5Jx9X1Mg+zzUNP82hTJxSHRoYCn47JPILUd1i9D8VCH+MTJ7TpR7Qdj3604f37WGEff1wWFbyPH+E21XmN5eVVXKcV6GaF8XBC0jFwQhGaC2XihBnjfMg4IsRU3HHcDv2VHmxHc1zNHhNuQBAMDqJVMAFT65lM6mdcHCv0L3nri//mM00mFZ8ysGkG00Jxkq/rf/Wf/8tvmqhv5rdOrJByIeFOQeyTU9MQ+0iZGJ8IM2cEYnDJYHJyIgZD3+EUeSbQKGqesbHReGb60NAgTDMBgw+Hj6T/FgdhSbBE7oLA0+7Xzlc6Objxmhd5hEuTMgbazrT+4phKysgsMdDk9fMcKiUnBXZhaq0GP6Q8PlZh0//zuytaFgoEZ1kdGJlJGIzOkDtoXhUkXvV74/ss/J6dnQmiXkQokCGEl/jSZ9nGbHRSyBk+16itbw+Cs19+BmIdt8My1jODr/34yUMYuAoERimExOoamhjCU8DFJyG0cmC2+tkLTSyxJiYrHt7HB731yW3wPh5Eq4CRYP3G0QqE7pDL4PqbcQQnOMqJEvNJdPpLYfbSx5GRMfJ3lHfRgDLDxQuXyOO4UQ9j4WyvfdMyiN1L1K0wl8iCtbnXnxb+VRh0bGwihKTPQ6NIx8CpULj1yScxCfbaG2+W6enpMoVvfeXKlXIOJr527Vpcz549y/VC0KPuh2O+jCuk9tW0t64h6FLf3JcQFnEJVAp+30fLynHrQbuLU5n0O9/5XghzACpLyyutVQRdnq2YfV9cWIo5j4XFpbCo7j94FHjyraSgUfo/AF17XUfYHoCrdQRL+NDglwGqE6PUGRo26K1OllUtqmWk5Vk3+Eg3pte1bIQOglrY1MwyaDAwUV+kKq/90vXP0LQ7u35hbBdk+2nA3jBnRpHcEvrwyDCE5VfJkWqYGDKO3zzpw6TbVYNSuQjVZLGcvz1CJD+NIBNPTEzWU9K51yQxXzKnExShNR0EALIjA/EpherL2CHzhVbkmVe3zsVv6ujFbKOPaPYtnnmqux9YqhZB3emzF8sYzoqmFKvmud8v7ZfMoh6/k+osp+RMpphl9cvsErn3ypB1TND7d++FlDZ9anoCYTV2RIxqJIFRq4hg63CiTkb1O6l+32ZnW/9tDYl/r7zz7rsxSBKXppmmT/p23mv1KKHTnzbmb5+LNzXErY9uBY5DCDLQOzC3rsMO+NRkBajQDMLhMSyajfF9WpI0jNISsm19w7GJ8dCAcwvz5QJMK97yjRy1qTDJQAYJrTZRCU88ICHiKg60FmRYo2MkXWk2/8W3vyM45cWXXi7Tp09TCJfBqtBoMs/BAUSNJTMyMlHGUQLj427YQOuj5DRHZ2cXyhOEp7iYguFt34kv21VwKIikH3EUQh86evfd90J7f/mrXyvPXX2+XLh4KdaXPQJnDPpUYHlKpH3TetHc1jJ88nS2zMzORd0KqNjwA8T9MOoWGnkdvI2i2OrriQfBvH5gy3alLbFkCObjZyytEkwVB9KvV4N8EUwMDVUmbzEtmQL/Mu3v/5N/8E0HMkSpXM8gxKf4KBAZuVd7wK1BEH5kSLPQE9c3kVhPnjyOmcgxgK7rU0gUmUMAQruW8GP8wK/7TUMDEzWrezHLJPj4Bgvldnw3kwHr7++p62zCCgRe46tuR1cnvuyQk0a9DBzacAO/hzplFM0iGVL/cQsY/eDvVExI0R+QIYP6oa5umF/rQmEU95g/1qHJqi/kWbPCrdkzC4E8RlL72UTb1eK4/sL1cnp6Kr7EJs56gvGrpnMUxNM45rPLIlobRuv3uy4i/xH1KTxOnzvfIgJ8P6K/1Ryai/6W4NWiOR71KJMqmXUvPvnkYyyiyWBc12k1qdXSEozaWWsmhAL42ECTKyB3wJkz7mtrTqQsBUFaLlYJyOtE0se3bpXhIeCHkLfQxGogVxNkbr+6Xq/OuiNQtrRctiF0XRbGkbo0vSWdWJJSkAGL/f/g5gfR92svoE3PXQgGMZ+2l1eZV+Gh0NT31Bx3V5vuzQTMO42rI1y2MTs3i0WxFm8OucdZ+GMZCya0n7FGDD1uA9etT25Bk/2hhZ3kmZo+VSYmpxCaQ2UUGhnGJ9Wy9Lnr1yMImHEsBd28WZh2AbN8ecUJWj9fAu1AA8Iqbp1PcGJWJaSlQg/IUxnO8pvkicEEz6F4gMMhjbkG4BNGacIQv83H+ElLjrP1+Lwy7T/9R9/0JHij5qBmp03KdkoAf4f/RIr+pJM7arNemMaZMc8BskI1rQyYwTQbN9oJpYvmon6Y+dQuw/hLg0PDIK5+uMh3MjU7LeuEkWWzLqOSxhg9J4bkw2cK/5H6QyODOKWUH02y/BpS3bJaAEoxg/kMMn8cedmqX+loCDOb/vlczfbk8RMY45Oyio9mnVMM9Llz5zDpJkMAKcWpIDSD/qMMowawTmez/darwsSZan1vhYOIta/CrsQfBQ99CKphJ80QdoMws4PmfS+Cw3okYtM1W+NTj+T3A9YPHj0IF8WJo17SAncKL8qLb5lO39S1Sz956YegFJQKI7d59vVXy0etKBF5dXzm5uaDMS5cvIggBHYQruB2CMSD45k+WwgVQggJ7hHdjHtXaE19QtfLpZt7d++Uv/iL72D5nI4tlR1o1hUYQfpQ4KwhFNVu+pemKwiWlpYjXeFsPjds1LXfg4DRNfne/kov4kqrwW8JaXk4vgv4wh+8916cpuGX5bVg+umzzKnPHHMX4Emhohkt4Y/wTKugn7bOnD1XxhGI+tYKOOdMxK9ujX5yMFvQZpCBnBP0WPFVl8ikDcfTr+f55bz4JCjteKystKJVkPTuVTxK69KQwav3oYH/6T/+vZiI8qPCNmQnnS2sOatkd+eHj/XLguhgOjWjjLNiJ5C2Tvg4waJJYHptq/pved9qP67JxHUSR0bqjg6tLC9HO8MQnj60RWJNi0zGgLWzal8FiYNO9ZHP50pytalCRXPF78GsQgBqbjcMiNBEDsWirzK62tn+G9XmCi81/8zTJ+Up1oQfkprSTMPcv3jhfDl39kxMPgTTh44g0D5Ngw/Xs+v64pDmVjyq0/2qEnGn+a4GfPJkJmCz7sC/z6O/aCgGPK0VYRLGtDj8XWE+LA/u348+nTt3JuqWWRw7TUO1oHBKFOLY2eaebq0hizrZOER0ZtxZTJm4WgLj4F4htQTBv/zSi2H+yfTB+DCGuJSxB8jrVeEbLg3CxTStKG0Bv+EzCgM4Fs6FfPzRh+XRo0flq1/9SrgsoK9qHgg6XSFhlcbsk8RqvUYJViGqeW6eKayLEdq9/+Ae/ulquF4yBl23O2GGa129887b5eb77wNXX2hWXbdhGVZLARwZ1coudTqzrC+rsK/uQhVKtmf9wpAbcVzztz0na3XDpF/HL3aKMZbCKnWo/R0HJ9OeIjic/FrDOnATj/MRS1wVIApjgddSsN1k0rhSj0pKZm7tiKqNiSSXcYLIRBgDrDSJ7VqU0AxQujnNH9uwQE7t3Hr4rDmLnNLBznqfaRUQtZlMXNM0nZXGiRQnfeyMg6YP3F4+1ioJ0QZxG6mnZJfRXUcclEmQ/jKweSR8dzxJWNZnu+krxPoyROK9sBrzmTA8efIkXhgXNsvHpAga1kE3SLx+LT0sDGBUEFVBUK0ATW41mycSKkjg8GA4+6Pf7VfibUMT8xK+o59OpLf0cz9mR/Xt99EadXOG/WXouEJGkU8LRoFy/97dYLTnnrtMvZhbwNEDbFWDuAzmSxPASP+oMBi/NwQAbYkjCM7JvLGx4Zj1P0SQDcLMm1vr5f133y/Xrl1FGMpIChPHwgkZ19+pR/zB7HXCsF59JgGrHf3osxpWvPbjhviCgtbaqy+/Eh+Otl5n4P3ynm6JLlS4JeBtcAhhoOZHAMQnNIF5EjobcuUC3CrYxydGg7kUMNOnTrcmPZ3XgKmx/nRnPv7oJgJiuvzqr/5qOX1qOrSmOHGiVHh1b8TJAO15FZcKr3gOXJr3fkt4ZGykTFOn2vUAxtQaEMfDCHLlRHyVHyWl6+EohZX29Gl5H4HhGviHH34YAnYZn1zXct4VDgSF9OtyloJLHjN4Ncq00mWsoiSN/sdoWoYhGFXCig8IS3oAaUbNAAlSjauEU3O600fJCZgxOPNIHZnmAk69dTjtvo1k6YeAtPGhgmghZsxkClsjTfmhr6PGsFz1afFP6az5JjW5IQwe8k+Ty3oAjSjM/uqA2CrT+g5lZVbhs34vdtp1Z9dxrU8flURM0GpGmz92FZFf7Scczuzeu3s3Zp8lDAnTskbv7Ycx+yCTiyc1Z53h26UvdUeUml8Oth0ZVqgNWhkyvXjaRIsPQmQSoxaPO42CwcjspxtDawGXbaFD4yoxKQBDW1DeWfLT+Hr67usba+G3i0fxItO4sUOLIDY2KDhhnIrPCpF90IqScJy5V/uoJR/eu48WWisv3XgxJtPsi6dVODEnc1uH2j00PH9aWiHEaEOfWaHsd15lBtu/9dFH0c5LN64Hocv4mtxhfdhv+hluFPXqRgTOiGEN6VbwXAwEk+CeKXymJsZDOz5hnEfwS8V9zB8A58P7d8vMk0fla1/5auDGMdb6SffA+QYtRDdHqOW9miadaOUoNPwUpfiT0Z3r0KKR+XVLVtZWy+kzZ8tZcO88iu6S7tNPf/LjcKluwqjuMlOhPf/882E9+t7xhXPny1uffyvcyncx3XVtdGsM6cZ5r7ALq4OrIWg2fp0UZDYvEovESTwOtZga2EaNmiLu5TXEIPAs16aMKTFCagTiK+OpdcxvWphbRPNn2QwSVTNkvcd5nK1TK1dNJoH4TARohhn0ZRIJaZKp2c1vulLP/bdunJBo9YNNV7MqCb1XghsdhIwG4bUPwmm72Uf92ZipRQonrObJ6My2fusMGlfBIpMe6DO1ynqNA+ioz41QscPHaryHeM2/huT2m66L+qD0R0GhwNrjt1pNDW+MXUgyBAxVXwFDCACDctEVw2Rm7/Nj0sNoH12gDXwvtaFWgzDJ2N5bPu4j1jp85ggoJqq4r2luytnd3qQJLADHhnFw8qaXwm7uOcDisI7BmBi0AygIyvVEW8Bk5IfX+mFoLBj6LxNegJFsZxPNqmViVMjIsDLoBNrQlQ5/iytxHIIGOGq/Kz691rQqGMSXbfg1ect6NY/1ffXLX4rxv4uJK70kjbpn/d13341NKtLFF77whfL5z3++vPHGG+VLX/pSuXzxUrl8+XJsuvEkEWle2jJIZ9ajO2BZ6S+jdCoNBVyGSkSVqJpB4ktiC2IkxkygBMNvKz915nSs8anu1QdqHNfwTPM+xCWU1v7VAS2+rNugOSDj6F8EcDJfwFWR8azQrCPLBKzAqTa7gA/qTN5TP7u4soSvtxkM4oyz0kxz008wum66sDgnl4TZdfbc6XL5ysVy/sLZ+OK36ZqM7nJx2cSJOBmLxmJbWiwbIQzkEWc9nQE1ZqjEwA8YxlTj1KRryENlYW4GE2+JZ2ovNCnwamVItMF4RAk/joalAYnb6za4st0pTL6lxXk071ocQi4uQxhRW0a1fTAaox51iyvGxftgXq4ShO2bTw15+eIFGGE1mMHdbzJKwAihy0jG6kLTJzoU5XlmHcYDrA4FlkwsrLpSptU6FGi7LSYncC+Owm2h/by3Hp9nvooH8jBy4kEt6Dqv4+3X+SxvGWlAWlJISxMkt+B2TgGM8DzgFVbaqu3VaL1G8+ZX4/22rAJnD+Ei45/BHNciXF5eDKZKRaCQf/3118sXv/jF8hu//tci3njxhXB/1NqxXRgmV0G4K+y1V16O+hUQ65jcCjeDdarkghfoawhE+5wE3yR8QzJUewQvgZy8ujitr6ikUJMJjPkymMfQZL5aj5q3HpVpR0WsmlpT1jpEQLPdZ8VaX9XeMl8NVSBUOA9aEw/DIRD0VW1Pben2QQfViRGPYNG/tE4Z2fwKpNSuwufVNMuLTMum5VCjDFV9cOvxM/whRGQZ+x77V1v9V+lRRq3p176te35mNvAhgxlkvijX0tKZHpqWoLbU5xZW5xTEn/67bdq2/nSGxL8x6zWfdXl1jT6kuQxoPomX+s+ePR3jsba2Eum5Tz2IB3iiHuqoZWpbMkIEtTl1O5b6swbLmCbexOme/h/5QnMi+GQUBaHtxxcQaM/+B5OTL+GSgaxD81s6iu2RwWxgm35UGGtbWoFP0LiOm7/FpdHthuGft/BqvQafhaVJtB77ZZpr7tbtFkfr9Xcs6aFt97AWhU0BpVv0la98pXzta1+JfdzSXOLJr92LD62573zn22UaU1qt6/g7jl7TTA4YW/QVMBEqzXCTCaEZpK1G2qdCaMzjwZcYnSZ32WB83DXCLQhniQ7VAXJQsi7rpr1P1Ru/6bxs7dqe0+nLIFWz2/Ny41MLMYxEmm6Pwgqmj+qyQxmjzRYVCau7u9wVNIvpYhuzC3PlEUwaR6588BH+0Ax+oZMIe2i89TI/txhx5ulcefjgcXlw/xE+7kJZX3ONU5NTf9XTGnwdqxtTpq5bBtMBvxN1wuDgGhNnzeBLALto5PHJ6XL2/MXyZGYO2NbBCfW5PumGhg5wHONCfW2/fe7MpYPtzKz7u+8/eBQwiPsUoHEuU+IkInXQtr/bQ+YxCK+m2x4EmcQeRGOf1LjQgvcRwEf2MfNlm3kVLxL4xvpWCBthNM1gOX97TUK1nWawjvYoHDJB4jiu0KX98972nBBSGbh1VKbINv1dA4wZtHJsIQRdEeOExrArgclVFYVG5uO3czvCurW1ETUJ0w7thcAilzBMTU3gArmUVvnClzL+h//hvwtB+/Wvf724PGlw+7B1qfxC2yLZ1fRaCNk/Q6eZEqmfCg4s0W1XNh8GHfd22Dc63HEi0o0GCUdkK+m9Wp95s7FEssG0qKer7nJyEsGjPfUFhEVCUaO1a9v20Kw3EMs1ZsIjr+ZaRZp1iiAlmG3oa8isP/7xj0O7JkEKl36EkjHevUVzSVwOuKbMnTt3QiP70rjpllPb2oYwSwTWYbBfQRRqBeruUMochePfwqYG0LyzLtsUhvaQfYm6uBrMV9PQ1lPT5RxuwOPHT8rd+w8g5p6qoIJ0ZAb1SY2SXNQX6bWudjrIMbIPRmHL8fRqyPyStAHyiCAbm+5zg0yvoLOe6elTIVTu3LkXdZomDMmoAVcLJoPtGTM9Y6bLkL6e6dZKlYVbKE2XdjySaHi0bu+8ffd+TAzV9tydVV+9FM6M2W6zHUM+s077ItymCbOvfppL7Wsema36o7Vur+aTEW/fvl3+/63d+a9l2ZIX9pM3x5tzzfXq1es39psa6AFofuAnDN1g0bTNaP/Kf/J+Q7ZsGRlj0aAGLBuBPMiWJSQDkpHAbkDQgKDbTb+5+031ql5NOd/Mm5n+fmLtOGfdXedmVSMiM+7aa4oVK1ZErGHvs/ff/bt/d/Ov/+W/2nzx85/f/NGf+7nN1WuXy1jxQj/pTW3ZUrflPEP1m8AVmLHBVc1oSatBzXXEtR08cSFme4mGOWi84JpmC0NHDB4l/d73vp8l6g8yU41BRMeydDbaWlpOio8GkNc057ROJ2TKTRgMg3ERkqWyPhGQgzQHAPogX1ork9kTr/oJ8MyoDRYjtsxxz06fOeuSi75n+Vu/BIkmNz9wDRTKFuNK+nst24wfRR4ejKfuVhyl9mSca2U7DtV78623sx+/VQr6UvZYZttvfWu8icIsM+QS2S1YY1hp6Elrp7zDNJZ2PJUTRfUj9sMrtQIQl65OJvkKxXvZn4p1HeaKPjpem3r+YpaumTE84fWZz302q4qPVR/9YKDuZUZg5EY+bbgdB/vkNvpgfIez4YzpZSm8ftLU0HAqa/mJxps/Itv36lbmlWtXsz0aT1wZIzwX356pnnArlwju/LnxbjL3tn07l+OmW6+//lrJGjA+NfCmzbpHHqf8W9GV/+cf/+PNnexhv/DFH9/81E/9nuTvHJV9uF8iOfBzgIaOPFByiVPiEOxrz/65P/OL21s+AxYBadQYDBZCIMusMEiB3ZKoe3zRTIRcmy0A4bXyg/FwxQ5KgdKwB9Qp+m99+7c273gyKHGPFbqp/9LLL2+eiwLjwWEBjohUvHxPFMD+oO4xJrREdz/T7Qb36Owp9Icw3DsTlmBiuIRhhuQQGKt094c5CYKH+qIsJaj+5lq5Vp5WKAPm9sJ7cQK34wTMbOezVXBY50klp479qpWSMabS9wELLYaZwdEuQzPza985gfab90b8tNPkePx4wZM7FNPD/A8i77fe/tHm5o3n61aRp3c4oLrlkyaZnYGfxxmi1+0Bt+paaZyE6qsfx0vr/pNhKx1EMbG69hBAz2RXrlzdeDzVfVy3RPz22crFT+Ys6/EHgf5t6aUu+nO4Bj8GcDD61a9+ox53/LFPfqqe4lLf7R0n6e+/9+7m3ThD8J3f/u3Iejhm4Ck/slBev7pt0DIx/v20HP70mw7941/5J5vnXnpx88lPp83sd29mzOipuwUto9u37mz+6T/9J8F/WqvQT4U/jur7b/yg9MaKT7oXEQB2o17/QAGdBm0bh7P/+Z/+xa+UMEog/KZBzP8qHMHhNVpnED2SpYPuudW9yiLEaIcyAYpnJjJz6SyhFsEaTLPQONH74Q/fyjLz26H5uDyME9Br165sXsog+pFBPQu8HOnXwxKhgKV2MBSwnMnG42SZTTMDZmgzUB6WWIzWTJFr95LF6x5uiLxv7xx8OYJ65dVXt6sEAjMbM+JeTjPmNmrLHsrVyk2gXhpQr1aJMD35cp+ilk08LUPUN1w+eeL2hTocoMOKYazNE+O/EvoeEvDWDfeE/XKq+a7bRinPc48nb55UH96Jk7yWWePVV1+JE3taz876Sdxv/ruv1kMAHIb7jvUD/OzRHO5wmhyu8clA19iSH8l62MG9Y47DmJL7v/jn/3zzY5/4xOazn/lM9QVNY66jggrdzw+fHsYhl5Asp0LByU2b2lNeFbd+zFTjt63j97ytoK3wx+mn+kVP31NGWEa0hB5p/JfZ5nzjG9/afOFLX9y88sqrde/6xeiR+k8e+9liVm3RC6fgd2Nsd++4A/Cg7ou7rcXRky/sh/3JgFzce731/q1pEnpUPP+jf/SPNkcc2Rc+Hz48hTUmLo/A4vnB/aPNd+MgfuX//X833/j6NzNmWdVlhn4zBlpPrKW8Hx9wKm+++UZWa2/G8X4iNDywExmeW8YpGLEGnqYdv1OO0f65GC0LqPRk+C9iAIfuJS8NmM0sDT11NMDAM9gwkDIES4hmT4Olk2YLncQEY7aMtB+0HLZEdXgT1jZX44n9nI8R8byeagL1YEYAb+X9RnQb8uqWbF754cknz3NSUB49jRbv9bhgBg/gkbGI40f4yU99qvgEjKwUK+Xwz0AZK6OesQ1ZPQ8gUHxG66Hw44dP6veVZOWJJvf2PMLoZJLBah+0YhpoZcUNtjROjcy0gwfX0vFW4xFZ4I/y3I4cGTtj9YSUxwg9weMheucEnNDYFlysBy3OnUvd9JOh8fgUCE0PDqBPLi0D7XjizT5evz0R5ikhsN2PMuK0a5bPUGzOZUnpvIPxKgPISpk63c3YXbx0Pq7WWFiZjXOD8YssD5wMPshJH2tmybU049V5jJau/Yt/8aubb0enPv/5L2TG+3RWg35qOYz9bPrqkyWli/XLtIv1jjA/cvEIov7RD7SU0XaDcUGDPDhvjsddhn/2z/5Zvehd+d/3s39g87HXP765l/FzIOUFBhHb5v6de5t/8iu/svmH//c/3Lz3ztvRyzObm3HCn88+9id/6qc2P/mTP7n59Gc+l6X755L245vXP/7xul/raTtOp+SfyabGh94H8Ah8xPrsn/tTf+IrZQUZuBHW/0CErEIUEtZyJ0uvmrWSzmMaeJ1mMAQFNWSmZbjiPSAdSjc4BEJIbktQfkgwGKZEymCU8swgDwJG65QVb/hSdjz/nDqW7inH4dRvEJNEccz82mAoHIefHDIOvOKnabdxAf1tRFse1AfPIjMUz6AmM3SPa7lPDl6g5kcRTg3N/drvQeg+ooMXbVMUxqENvElrZSILdZQXijNKT20xSlsKA80IGa/Z3+NzoJxLZpta8mZlZJY2U+KfX+x+NU/aw7/wB1FUdJ5//mbNBLMMRl+Gw6ZTDyPD2suGdv04PzSUo/SKQquNw8vjhw8eUzRdKGeJSEecETAOBq8uw0RfW33rpPXKFxK+9a1v1xh+8Yvj9a2e8fXMtfvGtj8eqCAr98/9pNRjmIDOaNdjh9om73G+8r06GJWnPUYrzbuhPYZIPpyQhyQ+m/2yt5T4lZJbTn5UEavZfPU3/t3m7/29/6sMyTPqbv/87t/ze+r2z8uvvFzyoC8elSQTk9bXvvb1yH9TZYyD32QLa0P41ErL2A2HfvbP/Mlf+ErtGtWoMEEojcML3jH6n9Cy1mzS63VTdcamFMDQ6aROW+sTtL0tQUiX1sbKMHu5iXmzay9NDQhGIWBcoOMzVLmUN9O6NVQPaQc8eoY/RguUE3czfXir7HsjMOkGxADjB1+UGAxlHLNho7S+pkx4K4+YooyW4lz20Pf57E3vj5+veRzPY2tmOctTbXYfuw3X6GibrNAHlBLiFX9mHHtEcaCefM+y+uG4B+HNsJQxxMPjuRoDigfq5QT28BlgS2F8a9PWokIOOePTM7u2tPv1r32t9tmf+MTrtW8mw5bFuC7yqe8Vrlli1wGU3wOPVxO1I+YsONT6QUpWaH71ZNZ+6eVXyjloU3k02yg5C6sJRtPIoJ0COwR0GPgzP/N7N1/+iZ+o/vkdrO2WPot7RJKTOD6OEZecz2Y8btZqjrPSLz9Q0RZabbxQ2m9neUuGeGDI9PR3/a7ftfnyl79cs+Kt6PRB9M2WyNtALcH9kILs7scGfv/P/uzmD/7BP7j5QmZYZxfGd7zeNk4kfa7HbaOm7773TvWLTXjvGFlwvPSMwc46w8Gf/bNm2gie7A1AilSFrdEa5lwzWgPce6H+xUn9vjaDriHC4gkIv0MKYeAYKMPsJSbvT3iWagYNTdDKvAZMz6BcuYssx+q9SA/HoYfnV8u4UqYVC228utYPik8ghGj/p32zFX6Bem1M+jXqjZmucRuPPOzncHchxut3nmZ3Ruund55VrpcGRA7pxbZ/bfgtI7QMiHAY0aNamSjPkMgOX13Gta2GH9Z/4QtfyP7MMn04EF7cr0bQ4TDrNlLk46UGtg+2NLjgSM3M+MCWPqGrbe1Rvn+VGUb7Zlnj1QZmfF3TEHX6RWTuW1secx7oqDuUz540M3uU29s8bRc83EK/6IJHTb04HToPUUf72mI4jEY7dAxyKD/90z+9+dznfrx+eKDz3otlpr2fcf3Ya69mDO6W3PWN8XKifvRQziM1/KTv+rXx0ju6wFm0ngI8SPOoqUM4y1u80Wfp+stob2WPbHlsW0cfXooufS77/9dff71sw1LcREbvGKt+CD1CeyPt/9qv/9vN//fr/27zs7//D2xeeP7FmlHdf9cXPCgP8emke6/RViR/zEs8EqO1p2W0ZlqExmFPmE4lSJEwZSDlEzalaINwOmZweCsCb+M1Q1JM5WG1vND7MMBXdvO1/HWQUzxEiDoXsys+QIVRGmC/W/kRAgPwmlUDgDdKK6/5B65baBBvc9wMwmidYHIi4+2JYwnnJ4HjJ2nP1YPn6LfRNp02QHmMTPsUnWzk8fgcAIMhO4rc5f1yhPwsqRiKmZYReFDf+HU/hqK/X2U5L7+tNSNoD+/trECPozz0fz2In0996pPVvnYB/vFaD/dXXyLTzGT2tkJGi295DKFmlXDHaD1SOr526AGHvi01nrelKwy3b8NJG8v767WnxoOXrJv1PYBvGW781fe7XbeArAj9YsgjrOOZ74xr7d0dnA35+ykhnfQjArT1Rb+1qY12JFYxypkF4ejreF7eyspL6ZwV1A8RIlfOkQ05yyBDP+bg4FzDZFV9tvSd73x382/+9b/e/Nt/+2+yjH5t81PZ73IYaBOOsVO25eN6exClH2Ws/E/9N5tk5s6fNtq65bPsh1Q2CBn/7TreYFO09lQYtMygOIRN6eRBwjH4mPIzLDOTNsevikKXQwhxIUXEWpnwYHSLYxXg54Pj9FjHePMySrnVWdXigJxyh5dxgh3FqzbHgQqUZ/Da6bRyzqCPM5TBhf744fRwct5WWMaTPEbrlPuVV16qm++UpiGqVP012ORZtJZwdhiWcJZu0siNEuPRzONnbs4EKK+3OrgVVzLJP3v3HmzKxri8o6qUKMZkRqj0tKev2lW2+25p6M2MDMAhymc/8+ka31ZAPOBpnHDiPc6q+I9AIhQHUTWThyYDwBUezHjnz2ccKFaE07NJ6wyF5Uw5CjpjTMx0kEHRJdfSlbPk9WV52wHL8zReB4He/WUfH03CVjkJ7ffBE/nQxZs3vR7Jy/9eqi2AU/iXXnoxbXnFzTgLqLdlRhe15ZdGaLtr4kmzejF7+lBGnD5YyUQIm3tL3x3kmWVb7y2TycXvaD3c852sljwY80f+yB8pOSlDnn7mOa6NIbnSiLH/HwdRFFtaBCtXvkJUTMhohXVPK8QYhQ6MY3+Gu5vRDKQB4K00YKboWVYnQCsJOjovXRz0NSGg1XWEa6SgT2K0PG3P2LX8Cx/huOqNI/OUzYBpT08NtpmJUKRZQvZspmwbrGuGNF/PKI0M8IGHjEjaEx97fK+n4dmH0Y6ZFm/qEbh+9sEe6P52nBxdWx4yXLMspUWDwdrjOTn2iKa+1MfTaiYb48Ww9W/cA3yavdO7m3dDywvVvpe9MH7sxbVTK6elbXs7J6SUyxLvS1/6Uv3wH7/6rX0yLBmE7kiPwwjbx9nbhkj6Mk53tV/Oge6kbP0QIMZav7KJw7YM7PFu+oxXKK6+a0YMtE0O+JQOHj1+VAspMzyn4iGd5567mZzIN6uOFC19wDPa5Mxn6D9DHsY/9EEaun2trGvtWZHIU57T8iE3t3vezeQk7qeo3pghrEOm/PNzQTaAb338wRs/qNf7fu3r36hVx+//fb9384f+0B+q+t0fbXKWwnobqg4E5OPh7H/mlk86FAnlvwVeCvjPUFO4PHeuJTJaSqYTmCKpul8bxcWUTsojAIIlIAPPKBixwZOuLAYMCqEJAeZG2jC0GTt/hhJ8zbRjeSy/Z1oHD6AFUQ4moF/yzTBAPp4dBBgMRtG8KQeah+ZNKF5CzHIIH35MP5zcmXoBnMMSDz68/trHQ/PlLJeW+28Lbf/IgbzFwSwX9MXnlQv+yFK6mZDR2jN/4YtfrDJeJqB/Vi6WvWRP3hTilZdfqmWnn5bho95W6cT2rR+VQ/jhD9/YHvI4AOLEeknq0MX9RAozywGviRFQuM+SMWMZqVT7bucp38agCDTjmanqRwsZGvqF5owztC60TID+z7JKRpxjJoxy0Gk7RkxedGGMfpxB/uLFShGUnIrecBSg25jbk4cHoM059Kiol9kxWs7TWYFbgGZzZw1ec2Nb4tU4jJds/02WwlZPn/n0Z+qXQF/8wheqDfzO+mZGlj4+vzN4Mm7CcZ82jI97okFBMvKnjJZke6Yt64/RasAgOowKuTJcnZw7XcTTMM/Xy2RKgBEeB4zyg8kZZhodn8Mt4CseftzyGQrlkEFb9ZOuKr8IP5fCckbJY7SEQNkptueLnRKOJdPN7UCCqp/4jA1OpT11hB553b93tPntzGIMStuvZha0p7WnaqMFQ8xhysVy3Yi/OY3cIDk2n2YxTvAzn/503edLQf/LWNVOr6uMsdJHcuE43KK6ef1GjR1lfOtHb5fxurnft+Y4B7StjpxmWpY6K5j5B+RcS/5qO067Wk5+4n1LBZglh/xjOKnPaOuXOqlRDxp8CJDBHDa0fGI3ZbRMy0rDQZR+Wz1Yjqu247rpNM0KtjJvmMegodvbXuef5bEXvdmeOcl/+0dvbbwA79sxUD8M+P73vlvPHH/9a18fjjAytZ1x6u1wiz2RY+O2vSWYjRbgqw6iiK/+b2daBYbR4r2MN3F7R43wCOOH1smP8C0BZ6JAfAjubCkFr+9wwZ6sPUYxoK7yC+JDWDS3/zp/vl74itF6WwSj1RbvKjRIrWDaojTi7WG3NILSORKnrELKStHKM4fHNYIOtevbNQ6ivv/GDzdf+9o3svT5ehmMvdHHXnF4cn27p+qB0XY1vkCl6c8CfS3EHzTo+ENbyJA//+M/Pg70IlNLfkZgP9QvDGc4oy+2Mwe1ffBopccJ1fMq0bHfGstUaDlNoRz4vBiDdcKP9zba5k1fpIMTRhthW/1omww5DfKnX9x8P2Qx7lurrd5+PC2/0521cJjarzOYxBltvUbX7FX84ir1POSCgyRwavrqag09tqDKLvHudwNdehCHbU9rqcvhffMbX6/bUbYh5MU5kvNr2V789M/8TN3f9Ty0R09r+xAZegikDvAm2VIQ16IjydhwS5kMa3kssTpeZZdSYTYhg7BXw6ADlj7QoQTV4dQzIBrQqA7OS0iCo2wM1wBSEHljwMdN/oa1sLYdCMzXW9BJM23ocCbarxeh4aWyBz9VdKnu9LhpwzppjFJbQuKT4Akbn8Vf+ARNRxpjMDtTSu8geuOHb9ZrRb7xLY9l2ideroF68cUX6ofSdVN/obE12mDTdN3QeTNok+KPGfNi7VWlWe56xQ+5GqZxghwHlnGyF2LY+FSPXGo1lYGnKJbV9vBpbDueZMCxeksidJKLE/y0cTb/27Hi6EvZMuumcBlF4m20zbdyw2jJIfxlHBzqbOmcAi2Plsl8PUCj0jLWCe2lx0w7zl3cH9+cySSh72WqbRijD/3Ay0zzg23soNNHmTj7kL3rhy7ZAnCijJR+aNcKxQGeM4Gf+ImfKJkaKysZ7buP7B8evPy9ZTsa2LU1A3Gd+V//1l9LGAuuTmUAEhB+1Hszjg4ijEzR4vePHmyOvK4yDPoN4LmMgBmEFxudGIKg9KDjZjBPlLh2hG75CeX7reAMPYhND66h0x4bqLMXN/eOHhZfjBRfOn+WclLmKFsNjr6lXv/WdwupAyiYJW19Ayjl3UBHB6DbAm1DsOwXvv/u2/UrmHrJdWbc8+cO62diDOBzn/vM5vkb9vJR2igxXvCEPloMb90/8TlN29pETz1tOoSiGGZCLy/D2+OIzUHM0aO0YzzST3IHjMZ7ncpQdDdjXb8WIafwrL3xKYxxINP9rj4vvJZuLLzhezvr0p2kHRxciL5QntSN4vp6HefC+VFmj7wy1gu1EoijDH9+eG/19iyYZbEG8vDzznGjK9uU8OWHKN6gcuUKZ3Fpc5j+Pd082hxEQJ6SwnH1IUpe9Zfxdz1Dx4V93f3fXpswgj76Rab6Sr7yLkZ25E4vgfECJXNyjZPzFlP2Rg69Km36wwYTTr9sA8Vz72nDQipIDSa0zKibx4ScBPGxPO7DhbGnrU6nnIFEUKM1mDoVNLiYtx8z2/aSaXu8HUVuRmfo+qflFaQdvtue0uNo0i3bqx6vnvytJ62OgVFXWvGLRngHZjH7RftGaZYv+LW0d69TH6DDIEZLyT2M7pZDvf4ysrp8eHVz4+a4H+0E0y0ZN/RDMG1WM1s5dQg6BMXvEtcHMmSswPaCEaBfy9oMNrA8T6VgxiTyNePiEx3y7uUxOViVjNPcTT2ho412IMZKSMmEfQ9+KIZuDFntxrj5pSeVk/9jT4tndesgio6lbD0ZVqOmfzGIqnM6oD3DaGtOY4ChEi1/4lQ6xukpN/dojaftVzmcFKnLbYODTtNa053jo/+jzw0jPxPZw0e1WkPXOUDrH/mRcyqXQZKrEKDHngb54fwYbMtUfrOpjeZFfpWdH66olvN/vJP46Xg8MDOEr61bdtg39a0Tyy1LW/UMSHesiYNqPKg8YAB9KGXfpCOUp5mCYA6b1gxd1nLI8Pu1hVNcZfEl7BmiaYXVJT6E0MARiePJbOaakVJOS0UovfZH6QdFsPSVXreyYrRe3flaZr1XX/v45vXXf2zz6sderfJ+FeXwp5ZBEU/3Be25X31NVoPHHd/SKD3+4NaY9FG4lMtw1UCPZ49jhIkwdsjQzTqhmkJccLYt6Yt+OaUc4zSMtsdMW/pL8QZfgxeg7R3/SUtmG23dV0wevTHeaA5HoJ6VFQcRmRezo+6zoOXQ0P1uwPdwFnRhGC1HxGhhGkvW4iS0t/RPeXRO0pK+H7rsjBzk5WvXa3nsfizd6O2ZU2pPptXnc6IHTpM5+nq4hA6GozHLmxiHbCC+8LHlJDwvTRU6cDv7Z//kLyy3fJRIgfxtozXTOhnjNSnB8Ghj2enU1LU3+oHqxAKuKaZlneuabS9eqr3Wj958K4pyUAc0h5fGB5KUaez6+64bOg1GBJnxxrdtbOjtLUxs9m+q4aMGI3wOOjta0sd+bHhGZRmkEM+eNPJUjFVBL+nHDDqe1vHyN4+seW/u9eueorlZs9yD+w823n3L69brQ9NfA1O/iFraZRTaLR4SJrvkWzNDUGhIpKdQlDFLS44gfBpsRgfJuBQ5tA312NPWArnSGQ7jrNPijCO9GDOuk9bIPglmRGWHoxkzsDEmhyqLv1Kq4qZ4B12fwZJryblEHKNNW7ZTfvbmJeEplb7giiK5l5vxWGg/C1pGYG2wAJ+48iJBmogne1orQc83K82xDc4jIYpcsNOhpt+wjjd0+e11ZO4jXPqKrpe27dqKnGJwNT5pi0H7UUGPO70H9VHuyLDT8VUQHpqL1hHIaNPGYNoAzcgIHMzwDtuBDJMUBdk0MTx1BGkwGg2IH8a7dk/QMtVvWn2f9Ma1q5vns3T0mk9l6hRxGgjtMhYhaCXBXwuymW+evRbUwcp4t2+WgdzRBGbcMZw7qPa0m3oMnHC9adDLx4Q/9vprm9/9E1/KfvHG5rkb18JzjPOF5+JoXtq8/tqr9brOV19+cfPyCy/WLPbS8y+k7oX6jSjpeM1oOliGRqka3MfEcw2Q/rhO28Vf8uaQ/EbewPG60OOSqXMAcq03GaRMKkUeQ3bkMu6L+obM/a0MhdptuQHyj+sP7cgi194yqM1yeo8zo8vHS+I9TkL1oeduz5xb9pTJ8xvoLMuqPkP1SciLh4MXbZQklrbVeTxYK556z+daP7TjWl18d7z1o9MfH48H8Lsseet3ON6mN79nng4ZFOpU8roe+t2+OJxhpjPHL2c2r4/XpXq9Djbte5eU/trHm//h/AZKqLxxZkcH3q+VvevAhafkRDsLN49j5E68Fv7LaFNtyyiU4RUhjNIS0Ld27J90TGVGbMNPOBp4OvWvOzvT0jnlfMLBfoyecQjSDBZ6rXDqCKVxHC0oaX2tbA9eC9u1OrWXWPJg8wOahh8YNA2vTbHXV66V7/Dq+Lme775UneRXOzVj7kJlPZIn7lpfG8SV0R4a+X8ivRSnZDN4T6kK+4vh9eJzPCa+vQ42vaoTrDZ00UzIoYaX2t8G6swgZbsuWrYUDqyU7T0WGrV6WrYA4mBuZ8bRn4H1NNqKN+NmX2k8vElDvjxgeazffer/MI5Hm5wf2ahf+YucmvduDwibFwdRynV5v/QRVplodiQe4zGzDV3za6TmdR+g8ywEMx+2AXO8r5XVj3BUcbe4GmZ6Xb5BXNmmNcu14cCAQ4Y3fMIorOMM16Nx4ipSHuU8/eOzE96Z41GuUnzCyYA0DlphzMmzZWHwMEb78qsf27z48iuVTm4eA6sXxS3oI8+NnjhRT9jY9ISQA7KsLMS75RphlWJmZiGYLCn6fUbFU83G0sfsl9VN5Qn91M8HqS5fvZ6l7oWKj7kwdSwDo2zCKp8cBtsC7UHlEXnKeqolPDCkCLTaxuMwRHJLg0kvmkEvKINnoogzjvzR57Usqk91WD+UFhzHWIyX78nC4rFyhjLIowz1W+SwAOfrOW20fW4rw44Xb0J8LLy411i/8jlgSJklMp76DEpBKWp44QyLN/TC/6PIwuc5hWh5YMG4ZgAKn6bvsNvapUee6c+jGsOdnhovn6MU57g4owq36ONmA2vMFxyf6tzhnDaX6Wu2UYe1ZBzZj/iQ7bEJJEKsuPFuVE99dMMnuRi3+sHFItuS76JLJa+saMi1ZBvZHNAbnTM+wzAN3ohTPgcLpWzyCaKUIwJbhE1EQxExsgvDX4Xq8OpVP+X87vPTn/3M5uaN55IfymGq6qWjfkRdHQ4fpVhJ5x073QxZwkg48tOIjmXwS0miLMPzptMxmlSXW2WEfQiVLkUwI87BlLClJ+0RXsLn0xicuI2B+L6wB7RmksR3jiFSKkONooUP/I2nysgq7ZCFPqaO9h5muSTMrrroCsWPsyRxG0P+Udp4GOUUd2ul6lHWaA86JevQpsRZgBWP2hjt62vCKEf1t8Y4fQ5NdwdKHupEDqlecU/i+NLbONtQdsi740L0HeS1sdAHMmuDAtIZYDkBjzY+dNKvPp4zU0Y3Sn5xPDVc0Tk0vb2xDtSSziA7rJVeyjcNH88u+aYfqRAaY9XAELyZ8Z63LpYOLeWD9UugrAbs5WtWj9GVw8uYnRbO5YTirW9eIVyvnEnb5MnZt+H51VfVTTxKMehFNkKIL+NwQv+3+j6cLxw2uoxZe4+Sl04vCMzAGKivfpdS74QzFGF4i1LEhDWrLSFhhvRi2CN0Cn02M+h1L+c+vFztVN2iM0JGr/w6lJ9eVp0Oy/NTxggV6kYNbDrXXk3fmq+6Ln45Cm1FePHcHBF6HgFkaA4WtCtuBillwGvSip9gxfGBZnAnj2Qmr55MCt9lIKnEmMqI8Rx5ekvhmElDvxxE0hMqg58h08GX0D3pciwUVFqH6ctQjMxAUfgQyIxHgfQjhs3JUYzicShaOzifwjT+5aRPCfFZfKeO9sJwxYXVfnVrOHEKZSlabfiJYtUZiqrNopVxorRhpspxMGZWvNCNkhkRRhZmXw6/nADZVr9HSAfwVONNsdPXNkZtGnuKbpZCQzivXJQhE+WGnDig1A/O8fFmFLo7wiQtsqELT+p5b06Egbk/z3mC4aDpWZdndCNsVKfsqmS6s6mtwyfj8Dhsg8hG/tlf+BP/8VdSP8nVVP0toZqpIhyKnn3wYDgKwOop5DhVTL6BKgYpJoUeYY2mBhO6VJcXKiGnF7ypR+2qbGYUXrW82OKhzenoppHBbNKFHccwZR6dD00PFaR8/cC7yqCXsIgNmrUVWOiWB8s1enX6l/wytORVPCFlbP5HHX3DGYMK1J/hKChkDQ45lcOoNWv1K3+KD4dFag+CkWvo9WtSDQzaJTO8Jaz+Z+ALDKx+1bggQYFH28arFBh9iSmHZq1SosRmHj+hlF5TFm4ic/3o/a0Zz4vGlMUTKGen37ke8krY8YQUtGik/afpN1bEzfKPFoU2ppbNaaV6Iq5W1Q0bfhXk5NUeOEnFoxNnWzDfp62ZOPtG/VSu2o2gS1Yp620RnJ2tSKbAyH20Uae1l/x6icNJQwXkS3Zpe2nfF/9GjsZDImXLyZgIQn97wu16iW9pRl+ePl3aTrt+GunFeKMboROsxxQje3WGfreew4x9+sSWSi4LT5XPMQVoDFrqW+Z7De2Z/+4v/zdZyaRiMkfhwVyqlrESBE9nrL0jihJQCV8rc1ztDeij/GC0QwxXGJo8MNSoJYl0P806f2n3yxHlGlqofQ2UaQTSh0MZSuwTD0TvFPfEfdGl/gxzirrdBsHAXo7gF99zu0J0axDSiP4rb79RnjrLNvuu4zgl3yvq43zO08kgvopW8R8FTDpjK2GnvNnS6SPjzJjWbFRP8tQsmvxS/RHWU02JFj9ZEelLvQc4tc18DnnId3yLxmop9FKn+lM0Ytil5elTUsr4w1/JhGGEijsGwjBV6SfL6d+icJkex5sez9Sy/UmM4Sjtg/Np71w1kz1mGH6a/sT9Dxmmn3Vw9eBBHVK27F17oqvHA7gGtUSsMaBnlRQOOcEsreM8OBt99CBHndaSCFkRQKAc0NIOmhxIrRIS9tiq33oh7OuS3YLkceYgq5r01behnOS7izHunoyyDt66PJhpcV/y6Vn3DeBBx/DY9exl3e92OHzmv/qv/4IRqVsV9arSVFCwliIhazawfDGTaIwSHB8/zGY46WeVGPVAN4BG0+FFjqPAEGPq84L9tAzBN3SHql7KotHCBU1TXLqZjdHWsiuDA9xekucDScr1E0PNWy6218ISjDrx5gTlYQhKyglYUlFW6foprEFI+QqjfMJ6lvb8YZxa9iIxgnMXL1HzMr6xb3JfdfB+LiMtxAGjPUonKEzz01A/pIgMSvGm9JYRvmq8Ks/e0CFW5Ptw7IEZO4vu8meiSGZ64xwx5u8wSuWEVUabE87tQdBjsIXomtNOtysuxlkxmrtufbk37HaIsciYP70XpU5Ll6JL6jw5GEtfJ6HuJJCTZ509++3JOb8uosz0Bg3tWgWAdqT1vdylJ4jaQnB2ZqNhhJHFPR/kGs6nbm2lXulO8otO5CveSO+0q1z3ee4/2MqmdODc5sKly3W7TBm3+9A9nyL4pVfKN65pcWhttJ1eBrwYbV0HbOMYbBmtmdbgt9E2tNHyYGZahsEbIly3OSj5GfebGNeoIw9js3FRKiEGmqmT8eFFZ1C3oet0p5u2EH+M9mGWWI98JjFpvi8q34+f1W1K27pB0Dxs6QZzUU5G2PGqP4WdP7YH4SBh3e88Y494sZZ79mR3o4juVdbAZeahWspmt7flCy+W96D7CYon0QxcOY0lbQ7TeiLtiRNGeZR/mtkmll57y/txXIyhPHQtAzMTWCZT88eOu4xP+EvYsG5H2DhDp7kX68NZWRPXSsI+8WkcsTn23du3qs/e33whxmyM4oIyCYT7aLUXoh2eH89U0y0O3W96//7f//ubP//n/3w92OIJuiHDYVSuGQVjDul62yWjTVI9I88Jebewct6GeT56fDYOgjzde245d39oX+tip63LzND9hr3Ht1jxTmUP5rRz5iRLN8wsSz3Q/ZDHIM8u7YoPmlVs0AhaBcjzPmQG647OmV/+638l5UJkWTbtYCyPz/DEmMvy7I7PFKbBQ1/OzkB780CZ9VKvO1sMLPFiPKF6wDWsAXYMcaLNZ0N3ZFvH0pgz8UTUA/unM/UlcR64Zs7A7kfPo17xIx2v+FjSKZMTzzm0B+6w7p0lvR7eMNNWOf1baEUSTistjx2geBTSgwVeJK7vZFw//B4iSnzwZLatgdJIytRBldByWKNJtwyt+LJ87uWy9jO1D/4croyaEYsDmihS5HL/zt3Nlasx2gy6pTzkkHxpDoRStV9KvSfklDkDI/rB/J0hHYyVcOLBlH+UMoxWH5/PUtfyOB6t5HXmXOhZUtZjnodFw7da0cWnbZgn6O7ev1dPEdXBTPRFPj5sJ8YM9jSOcbwRZPymGa8e4H+nVnO+VsFQVa9RT7kxVuEhfJUeJnSSniKhn3Enm6TPcayLdyi9w6N4aLec7t2+k7G+Mp41T/89PMMox7ZtB9osfUhdq8IPLJ9HsE3TJjrepcVonegf8AyEDnWuMEK1bK1NdKRcgo6CIDF+rTEY8tIyZep7ohOiERIn8Hw6Au1poHZ56ELXp+D4Juq4rm+24i+DBfFjMHizxw8zc9hH5ppC4Rsf2/bStj6NfjnA0O+RBystZU4LB7+7cuLnrTIWAbenHGhgslS2xM6g1JNky4pk2ED4Z1zKpn7F9WtC/aw9ID612e0mLJm6Lj6GDMtrBwcfC81gPZUTeUhv1C4Hgqfqxwq1B/GBzoxkvsP0vXCJp52dDKTrlxID8Fc6lUzGZ+lfH4GO48GrLY1PhVy7cnnz4N6dGN216r8xHjownmCj7IcXzyceR7U4Z/prmVkOREIMYyyRh5ECPMmbES9kKUS3vss7haNMl0//y6BHCJ0VGMtyKmmzwqSXcdoSVt1Rx3U7TtdgjEdoEV7JcOj0To501pKdjQ59O6jfGdrvLMZYnUyaQUCknpFkCPEm2/wq79TPfmNguXYKoq7lorJ1oB8wUwhqcDU6lLaVIIVTR5Xu9MlQfsfrgETbFergIoAQqGUqerVsHB0vfs1QiqCVet0PE1XxV/VGWOUToq1/AI+dPseF9TvTwiHD/Cm6UN5j+7l4ezObk3YzBGUis6eZaWqmTFhx9Mk71xWv5dx4rHHbr4TVvjPalKmBTW6tlPCmffGSaZgItOLUo4/6pd2lP2O8sndK7VKsJaw+qENm6cepoXZzCfBZdUOj02plol/6kUQrNJ96eaLt5Pssh0dcTQBXLx/WK0UZcj2SGuWucQ6/QrQ75AjT9bDwKLyQ0XAy5ajStxo/eeSlfyWDnSHMOHToZEiG+lAyLBlBNAJLnD6O7/qmfJxxG1/pY9rvGTWR4gkUbc4TL2RXdRY93QM1linfDnmklfCGUhOGBiFCBF6GlbLitSQOtvMcHV4GKuWqgSVUrjpaA5u0MFjllnAnyFyfoLGL7wurTsoNPtNRClEKNLCUkmHGOJ44MEuZah9t10VrYK0epFV/CHCEIboNhyPYxddh0Qw21MDzpOVNKR1DprBjkNQzWxQ/Bjo8DO+7yL142smxxmfhvxQqiZVvwGHki8fql7gwfOGpx6byk1dOpRzu4iD0Y8nrcJa1cLSbNhOfZS+sGSOMF//Swpx+NPb4MHC8lU7oAzmVyNJGyozncjNeCdH2/SOzrS/bz7yseRXWCiY0OQEHpPbFnJ62zbpY0N4I0dGPls0wbOWHAxp0W26j3OmhseaEW+eSnLzFKBdZnJCp6wW7fhlv8sFsuMqQj3FEB712RonKHAMxBnpcGwgKVF4kaWZW7/bxUzqzQDFSjVNOa/OF4WIGRcyFidCsEBMMawnlD0Ghg82Ul190dSB5U3wOzQaD18QILGULzT4J8ff4idlrKCZFyf8FGU+xVXkDwf6wZvfwP4ejzWDaY0S1hUjZVgQy0UczRDqx8Bo+lE3W9jYQeZEzxva0O+CDfFUfQqvqhXbJnkwW2TCEUgjMJa36GrmQX42b9lPHErD4KtIj1K4Q6eqHdmscTpbr0BgNuYgvddNG1VnyxCstmWm6ZFZySyqj42A9eO/0+fb771Ua3bh+5Wrp4fhCfOqGZMkvYd1W0V5oQg7BL5lqeW+JnAZKHvLDg3EhCzgc1uhfOfgF8Vv8B+X1dcc/iOoMeygs3QvthByAvht/0DIYckq8xt4gjnxQ4zqjdo2RcgF1y2jbyJoxhbuAThCQgpZ09mhbz5Lw+PHDZIbJMDzCHbZHmePrsNoI1IDq6BKOZWbq7cG5LKHV/i4G4NaOJVXt0+wBcm3JZcAIcGdQw/BCJHwsChfjI7x12FjOYMJtWuoOR5KkSdjy3O6pWx2LMpBxGY3yxc9SsYAs0BsOpxCNqS30TmDSW2ELjf/EQ59BMODqR0A6BRjO1TgPGuRyUkY77HShcRY24qMMIMipU9ruR8kphlUrreZJl0sWucZQ1fPI4v0UfVj76P6FlO+4+k6ra8veHnfX1ae6Dmf2rdHFNFpt1DJyyaezQHoBfVNOf4J47OuaPVsWMPWFHZ/T0R46P9rUHzLlwNjHcfay1XaVS5k0WxNcsGWHnjYbijbMuNUKDL1gnTWVgx+8GcusLEZmW7TrGcb+a8wuBfF8lNWJGebauLcGuNCaafYJ2ZxeYdjcB/LWIO2D6QfLfeNxHxivHY7ZcMdTtbe0O5R2gUWhQdOfw8buy774mPlPorbrZHjhAbjueD0RFLQ3MyjnDjxeSFZjlhDWbaVQB27hVJ/qlDm8Jb140Pa2iXExt3kCytAHfxwCObluUK/HurHLN3Y5yAlZmoJt/rJymMv3dZnJ4qyh9vXBbRvhsTf1x/lSfLepOF3jSb+Kn6Sjo8/q9z1yZdza8quzB/fG52jQbqOqfi8iGU5lNw5lEMHmEcjr/peMjcOS32V2MGjNCNRBt0G9dZmZ1kx/Rn3s9kHJ/PHSmYa5QhlosPYGHU+gisfMHK+rz0fUjebMbrCeSV1QXqOy7ksK6x7X4gAoYmPd0qCQpbQec0zdBfkat3mgeP1KJu2ZzDw+KI0r/qCQw8t2CcTT8ZzLXiG81JIy4Rp5TnmNc3odaEWJrDooCPRkj9tk3tDHT5+vhywoFh4GlOJio6Q4FMQ9m4OUyTDnX3gng5TxwIJ0qdLnUHrT1d9S0gUoGznWM8cu0TmXHkSJGA2HQU6Uaq6HF7R6eSk+5BdeEkorB5P8LkMutUROsbrVk57ZPGn/iYf7fXGBbBhQdCZuvsqqc+HsheFkw5PHPvFILuPZ22Hk0uT1tbKe2W1d9My12zuet5ZQRhi9gc0j6L7Uj0miP60bxQudqWeTw3PiaJNP8ZBLZYR4mPOV97ihHwu4VxtK5XS0iXb9Blaq6+RB9uQJKvWLdvgqHQhUvVzSUyGHXk49bXDi/SxyzbRlQIFxj3Aw2dAEKy1/qrMxFA2UQHSsSoyyMxMNMz0gn2JhAD1QdBdsWNMB6zaGQe/S6SsBjvgufR/sZqgBXW4uP/jcT6P5JYfyqqUQSx8ibEYyfno4HJBnUHtAIbmUsS4C6rAMF40lvpV70jsOikb4okwdgq62zu/0Lkdpqp0VdF+7Pqj6e7CEHyg6FJIZTzTrNowfMCSNntTz6ulHLSMzs6Ixy7ivhbDlNcsNdHkOgd5qx8/vGKV6vQJTZoaZN9Dt1L1f1ysZtuy2MpvizUPjWD2lUBxWQeTRdNYw8zH3q0Fcnwsj1QLOMQ0k7aQwZlBgBrY9E6Oo67pzJ2acodNaYOt8sK/eGuR3+83DHO+0hjXNvn5WO/Kaxy63bmNGoJxrMmro+o1bmjX8UWceJFj+cwk9293pc36XWdNtaF3ChiwAAE/dSURBVD7AnD+Xm69nmNPQ6XL7cBRql72DdbkeZwY2XzsTabmdhtt2AmtajNKymIF2uS4DyF+889Cbw4aOd9m5zkdJm7HzZ2jD7T6t25+h6+K9VwqzHoETsblxHRd2A3ODa2yY687Y6TPsK9tpc9l97cxwWnrDPprrOPgo8Rkbmu+GdT8o1qysnb6Guc6+Pu+LzzDHm/6+dsCcvo9m54vvo/tBGEYif0Zgy8Co9H0LMfRWyrmNfdfrNjsuRLPLz/IFTX9dv8s3mHiU7fbm/HXdNXxY/u8Umh4e8NS8AXndv63RduLc+Q7XOOd3JzveuE9RIZiF02kNnTeXmWGdtqbfbe5ru/FZMOfvKzvT6fx9YV+v+wMNRGOX7fJgvl6D+mBfmc4DTXNut2G+3gdNu8udRmOOq0PePe5Nw7VyrYR9zaD6dTiN85j1dZdvRGNGB1a9j4TNk7oc5odBt/1hgO6M+9Lm9H2wr1y33zxIm/vSZedyB33Rwurrjs/hPmzouo0zrOMNzWAz1wyu4zPN02iBuQ44jY+m19gwXzeseVjjDMq2wIH8df+aHljXn2meFs4gbU17pn8anEZzX/199DrtZPlltt2M09kZlGk5KEFvulzTmPE0UL7r7Oh9MB308nlNT7kZlIHF0yqvoWnM4Zruh8G6/L760toZzXoD8Nb2tjVaMF83dKUmMBMSrssD6RpdN9ywr063vcYW5hpn6Da63bm9dZ11XbBOm+P7roWNDX3dfIB9vHfaWknmMp2+Dtcwl23o9mecoeuseVuXl/ZRYa7b9RtmejNN7cMUeCa6bdZYb6hAJ/UbGSds2s3DPv3rMms+mrcu1+E+2EersWG+nmHmZR/gl8H2XlZZIZjbObE83gfdUOMQxmhgoXei7q7MfqOdy66veyBPW1qvy8PTynX6fyhAcw6Bfs1tznlgHQctj1ku++rNOMNp6TOs6Td0ndNorMuvYa4/Q7dFH8b1ygD6sCrpdIJS9mxy2vg1Dro7PWps/UJrptd5vfwWnwHNGWZaTftZdZqvvl7zvoZ9aTP9+RoP3Q8I9vFTt3zW0AVhN9rxNUjrRjTYZdb15vS1QTUNaU4D/baS4RL8vvozbW32UqhpC+XNbXV6w5zX6d0G6PzO6z7CmZfmofnvfdSsREDZuZ1O7+s1dnnXYF1/hs7r/qyxaTb/reTdDlCuZdj50kDTbhpdb67bKH/ue5eRZpyAdjpPCBuabtebrxu6rvZ67F33gZe2pdd984TKSmvs9oT1aZUYt7LQAxpNF878SW9epKGlbgM+pAH5c9mmATqOXqd32hpBH+aB6ktdTdAFZ2gB7bDTTgq1wxnm/H0gr+mCbr/Tu/5pNDp9H99zx8E+Wh1vHub4XA503kfBfbyfxs8+6LKn1VnnN85lGmdeGrrsafVBp1FEhuzAp429y84w1/eIYyv9gJ2TnmHN1+8U2hAbZ96E+AVt2NKUA/jzI3sThQc0lNVH6X0NPozHbhdoQ33QaaDbncsCdKWRb/PVbYmv9ajKV+4zoAuqfBp2fpeFXbdhTj8NmvnuwLr8afVbIMJuZ1/Zdfpcr3FOh2Cm2f1s6HTQNLrcPpl8ECjz6WipOYcfzHs2zO2v+Wh+131tvju/03n79voUcx+9hup/DHfffdwdJE87LtFZrqHHIzusRyWX/MZObx4atYs3OMsfdP6c7lU3/UaW7pM+dlnhadD9bTk1ja43y6NlDLt850vjJOYxkCdtzS881Wi7wL5K4s3cLKC5bIeNDfuuu0wzOnuduYNwDcp3h1sgYF1v3VZD54M5HXS9GWfoevvgtDoNnf6scjPf+0DePjl3n1oms1zAuvxp1+r1klP9dqiNXjtUdBfD7HqgeVjDKDN47vhcb4Z99fdB692MTbOX4q1TdLX7RG+8QM4bIYBy0nrWPQ2e3bcBnT/3b67XaXha62+HYKbpGt/b0+N9OAsAdsUOO39drq/ntMau27A2+oa5/Bq687DLzGkzzjC339jtNq75mevMMNNvWp3WZdftr2FNcx80D2itB7Prz9eg+eg6Xa/rNnS9uZ9rePvtt+s7s/Z6vcQkn97/7YNu91mK/yzYx+tp0ArfdRqlMdQ1dJ8b7Ul7SayePqKpnx8FZloADfWFc17ng7lsO5OG5lu4jwdpBz1gjeIzrvPmOJivZ5jLrXEGjMO+7rCv98FMp5ds87Jt5vM0+LD8GfaV6/ozfhjsK9993ddfZfSny+6DffWbPjnso9vQeV0erMubiRzWzA8wUErx+RBmpgHQmZVxHyiv3Bob5uvTYF236wjbALTDGMkS723M9MXSuPM6zbW0uT8zzH3tcG5fu8K5/lx+rtMG3tAy7vpz+YaaafcZZyNYp3V6w9zoGtTdB53eTMKG5mPN+IxzOfzMxgo67XcK2nxWf8DcZl83L42gac305vwOnwVdfo1gpj+3M5fD28wfOK2ecK0wPozVxkmRKXUr+UwbNJ2GTn8WdPuNa2g+1uU6vRF0fTzhD3ZalwFzWutdO6VeGuvz2qDWMLfbcgPaB+Jz/ea163Xbwr4Gc52W84m2ROqnVUVs8eodTwUwrneC8PM2UASW8DQEg/ZOaPtA/ixs183sGrs8tK/iOSEhN85CPA3U73a6rTkO17AuM6e1/KRu3zzht3wBP1qX1+DaOdI+HuU1zvHRxi59rls/twOrg58PylL+mIH3KUsjUJ6BqqscRabUQnG/0iqa9Xs1sJO5dPVmGNoCduHcHljHPwy04/dD6ngTRx/Ojb4OHuR5WSGexXsWFe+ZGFqtdVyd0vXAh/GETulcruv9ZQu9Z9WTrt6AkysidXscd+M2ENSL3Zp4ofRSsMVgjxPmGn1vp6s34p2NEBL3a/oykoTr001xOPiK0mxijN50gPaC0pqRmQed6Q4hm6E4gZwK7AFQqMKAej0oaO0AvaFodKkR/Xr7/tKO3y7Wj62xlTa6vX4DRaf3dX2uwk/SIpCQrrDeZumVGulj92X0bVcXXWlD8XfoZ2bbj4jV7z53OPM/ymf5XD8pS38XWTaSDWwnBqS3XIcxn7wN0vWEMzT/x5Er7Pyit/zOUxtNSzrDrld+Ls6007uen68J5yed9qEawpJzrsfnNNKH0Bs8jZPeNF5jp1+XvKnRGzDo3TTB0Md6A+eFcYjWcslo1TzkJ4RCcb+Frd94R60a/Vj6zJO03+gneBnL8WrcoTNkxXkUL48iq+hN/S7Wj7fDD16rzHaiSRss4fF4veyYhDgX32A6qnGlR/ViwKTVGyJ1BiDWSKAI61QLXbzSOh2jS10w14etNK0EsMt9FPjIdZa8XT/GIK3rzLzOoBxFbIXTN0slYXvaZ4E6J2nHohYYfWBMBnQnG9hyAV1fOJfpNNBxcDJttFc/zl+uy7EsoCxlqPHjgCpRuR2fM8ztt0wa1tdb1DbHknCuv8Mhx5hpxZfFRxlHg/Q1nJbWsmPMvXQXx0u9X2qJA/qr72Lq9coDVDrDTNkZAVqz3jee6HfQ7Fw0vf84W4cnXlYffXro64AJ2zkNhzyc485gF/qRXdMG2PM9XfVr2e4LGgF0tHfga21Rqwwhr20oVcQgwl5UnrQ0WIR49VSssuoswutZolHZGTsd3RlH2rOhBdm4D0Zn09AKTtahgGP2hzMo0wLsA60W8LrNdbx6lSQkGYV4rV7MptLQkb6EXnVTmBgpDDAjjxAOJR/Xg9ddmviu7Gh/vMFx5it5DFMdDiMpxUPXC28xsfCRemgu2OVnlF7vTlrKziHUjva3bUYvaMiYxQeeJsNRb0ArrLCvQceNBVC39U465e40Lz/3/aJwVjrrA9KaamOtr+AFveXEwqlm7zTVmNgHkM7P6C0aM2ZpNd5AEd6qTtEZtuJNG+OrfXEk9YP4jELsquqkwfEVvp3dwfqg3MIjrOsFlbvnpfxDgDzOEEhhNZxGSq2G4mKQgCBe69oSItW39YI7Qz6Ja+i0j1JuzpvLjGHcQZerl29VfPDSPDXMSlHlF6U4jmdzewMyXIY811vT6WvhwMhs8tyMY7w6BE9VdAutjH3doXpzO53XNLveKDv62bRHm1Rml9anoWN5FboL7YzelvZpsC+/+ai2FpjT5nTQ8W2+5R4oAz8Jc3t9vaa3bwx8HNonWWpWi1ZsT7ZjHLXXT+i1ROsZzuqgZuJ6Efhq9qv88BBjg82PcEbl0fEVDnahLW8o8eaS/m6tt5bYRoytxK5ftZJ7Kv3C5vy5w8JzZy+lvlflXKj6TyzJLYlD0ydn2enyfdr2EAyV4o2xR3Q0wk+HKa0tr9AgNnV6likliZL29b44LI8/xddQA7vChr4+mc4oirMPgDIGub39rk7aXoTOI0YNKuSp7x89KHQtvbE9bZeHTXPsd+NZQ76GpIS50I8MOQNhHexFJm3MvU9uOe2TV+M6r+rpj3AF3beG7veW3wXVHfvGoezlpCn4hIPFzAILruNN+wQk3Ug3zmVmvgYM45nLN0rvVVrjukzxLU+Wg5ZAffo0TTIoeuxzkpxprRsY1xZT1mRER3INrSB9qlR65SVeq8qgNmYM6fpCYu+31VeXjZTRc/pVNnxZtge9qqm+5p568NFxltZjKArFG31y1cxbs3F497kZ4Ymf5oEWqrT2aq0E/c3MIbAPwq7cDttjwRnW8Q+D5nEO+3pL33JumX0SWcpYIu36MtcjUPwB+Wi4xeG+5BjwXR2wrm+oeNd1ueZnq4wOLJb0GThCdYpOaAiLjq4s6R2CdRzdkTbodt1qZ5kddrPKIqMO1a16Q3nREHZ8zB4jndLOIcXctql85+nPoqDdVh9UmRBgOQOHdks9oG594Lmc4qAlLD7s5xijZWXC+jB0LTcz64SWWcnXCh89fJxmfTT6XG1xau/HMNRX1zibiUcn6xovnFDJTdoimxlHcpyCyWqR6TYvcU6Pk/CpUzN+yTF9Q7vsZeljg7bGyieYJS/+e2ZtJ9XLYR9ib1nTD6smH/k6+4u/8PNfwUCsN02FGeynnUX9yvqFvIn3+Frq+X7Meev1LHHqpeYprQ/7cLyMG41RpsO+Pg10rqEEtISdPgRtYLOsjdDqi2xR0Is+UERJq1Tq1NX4OyCCTKxlWYK1r09HLUHOZ5kFz8UbFn3NpUxfC+sL8RQzsYPkleGgY6mVvEcZkIeR1fnw4nulPlzs1E+nixMhz1vTpv3P4EU4XnyW/JQpJQ92vPZEU7r6zfcQC5po2zdtNkcPnUA+3ly6lD75kFXK4Lee2U0BH5AadVom3R5Qhpxly2dkjFaWckMm6pZM0p+ST8LSpIT3jo7k1G2iklfq1fuBI3xxvD9JfCvb4JBxt6Fc6C9pAwdfyuGHvIwlOiW7pD94GD1NvSuXD6uvvvaQ/6mXzAoHDYZTDpe+hEi3P/NSHxIP+mi2j1njeca79x9t7j54EGp8SvpRNIOMsvb06gz0IfUZ6ciDo4f1dknoQ3I+Ogbvh6YfMty9ezvpDzb3kgZvPndzc+aXf+kvPvUSZTC6Ql6LINNBnsh+gAJ4uBoTlw99di/KGC3wfc15earuDAyoDGxBMJdBbw1d7jTofMr7OF7qwdGjerm1vcyNq9fqdguzJTzH76B5LG+W5vEAvYZVPQOI155hewYGJY+0Kd117YOWfDKgwAz2bLztwflLmzuR0+3bt+uWx5XIql6cXlozlAQMrxr1TlVLbmTw5VZBaVgUgjMY5Mn4ZDjcEkUaP2EskSSdlze7oPXurfc3927f29y4ca14cXDkXXEc7W4sKH3omXkdKmXQLQrjkrdxX7kT91lLcennMoPal/ZYkodv09IVsyQ5/uidt8PvmfpyoHx3PdwJ45bE8a5tvJhNrIrIZRwWjpC4xmrJeFUnKy69tj2hwSk8fnp2c+SLDgkdRqF9gQOPHM+ei56qp2fJMwb1dfmUMRolcgIr/cdHpaY9bedSeg0bPnch53Q/fX4YWr6QoM+PY3hCH2vTR7efxGHrnHQI7L3HHtwnWjOzOnB67EV1ym1qq6bs4Pl48+Uvf3lz5m/+ku/TDiUIu0WoPq1IqZLiHba8J6v3+UYCru+dek9sekIBiKMH7zSQPwZnYHfA7CGOKdh5c50u29BxdfF39148UQzFZHbt8pX6Lqzx1Ukz3In6NTiDBqdEmG1IhFN002ZDt99CbloDJWSJcxCjF4mcLhxei6e8Xz/58n1UDs5el7LWx6hSvtqzPFvo4UMZyy/zt7jTZ8tE6XVQoq+MO+k6Kn3raELcMt3+qpgyi4Xv92/f2hzd97OzC7Xs9wXC0vsofdWjZGU4SWOMaVFY99NdMl7GmcbEpbs3ecCIk95bD7TMFLU8jN7cyyxRY5n+PD6K8VxcDmCS1l8BdC9c3W6/thnaHZ2Pg7GaiV4knSRIJt0quXmLY/U3HNoOFQ/nLg35bMbBkvY1+TRL5zMHcWxpRH1pA8bFGHldHGODfp1qL/Hmo+RQpemIPks/2Nx68LAOwXymhPO4HFkD9sEYq6+TfoGWWR98cS51eJWe3r9v1n4aWpeyxD+KzJ/UM96Mu7duW6ONqpbhGogizJgS9xV4y5C7D4bRYuAwinglRDFfy2OdUJccolTCUg6DFqEJO975yovzKEBH5rChDQTMZUrZ0Th3cXPn7t3awxCAjze5V0dYBFO3X4asBp20R5lmaHqzUDtOqfq66geEfe0ThPWSa3us9Ops5GJZ2DPt9QiZxssdX3obTss4Cu2FGppmg3z7GG27Po4TIn/9bF65VlBqHSUw2Vmep0A9V6sc5fCplKpTs1NJrnhxS2GGwdtwnn3d4BqP2m9efdYDXSsxtzbOnL1Qh3iMF8ijvIzLpx/HgwcqDrn2vtZ14wwdR6f73TxZOVzKeOPzwAvDLWHTf70jq4sZG1/k05bZPRdVdsDSToyzneQ+aJ48nzDHofH2Jf+jGOz7775b/Xrh+efLPnzxnpMYNjX0qeosch39OagJUDl7cun47nzjx1DJ0x2NL33pS9HzB5sz/8Nf/Ytjpl360MvI2qMFj+IRbarvZwlay+N4Q0vjwzBFPBqu+hXDJI+sO2iEyfKkPDMjs/zbhdItU9SfoTsGu7NgLlfXnEE87Lvv39o8uHe3BHD1SoSQDnOWPGQLrYGH7FjTb3Dd7baStKI2zoC+b4amh7k+v3mEcJ0mPq2Vie8LXQ1PpdiRa32bNYh+zSyhzdnM0G00H92+sAe0PXSVrP0L2cc4o6BmvIcpdzZtV520q+w5/JNJ6htjddHFcvet4ku7jWVwSQfirqvtJa3u10ZWjL+eBvNld1mRMxkoW8/zptz4XitdCZ1wXG2mTkONW3Bur0Np8joOjO1BBCl+NkZL/k5atcvZUXjL1nIQwQhk1M0Mml6U/lW40CuYrwPrNhm3a7LVni8nuBf73jvvhsenm1defjntXqqPhnkq64lJK+nV16C6kFygp7M8AXUU+0IT1OojZR48Gu+F7vF+8cUXN2+99dbmzN/4K4x2IbpV5x7QM/EiYThGSxD3HtxPx+PdDi+M5XGUNlWNXIU1WDqVsONlNFM4p8+gPdCdauyZrvOB6xJm+IoabG7fvVNfgr+Y/cOVDFT1ZxGuDtePscXTaisFATU2TSCunnIE1e0D6Q3SahmVclUmg/ToSdQxRuyTKco6sHsS5aE0TAzLPLa8PsXUzky3ocoE8TC371pa9SNp9TlSNDIGFLfup6ec5RQD5hTHB4kz8MqmDqPBh3qU26TYy+D0OuZEwZlVlrZZydR2yXKxxnuEyqVQyQs/JUeELNHDi8Mbe2r89StdOAwuE2WQ5ssRkV+PQ/etAd8tCzCHwwEE1FUu7fNhd+7dL329nu2Jr+iZZbVdxrrIssavDDa0klR6vKTPYbfdM7Fr/OLb6e7do4ebq9eu1SqU/3n11Vfrg9f0jUPnqNCq8Zpo66dHGO3LTTZ9Pz1SKUdebS7lfdH/k5/85ObXfu3Xaql85q//0l+K0eI6vnqZZQfoahQyQqcEpuq7mWn18vDwUn1e37Re37PJIFJKMw497pAizfEP5IcWPA3wNc9Ec3l56Pt8/nYmjwDqec+UGbPaMHYKUUYchlt4ygxFGX2W1mXlESqFaeh2ARpDuTZR6nFa7N4boz1I3FINHXvNi+LRCMprUClH8RMFQwcNtJs+HsAcb35Btw3B2SSbDetkN/0T1jI1eDfbhrt37tce31LdGI2lcUY2dGqPXUQYf/qaMJQzPnFCjLZ0wvLxZCh/uwcMoKVP9CXSS3qc/KPHm7fe/lF9ROva9ezt6Us6z9UoBWqpnH5Q1qGwg9Ysg7U8QMtE+6V3qfs0/DuAexIZ2JpYFd64cSOznfbSbtq2lWh6A4bDxPciiYK5jHyI7263+hp018Ly+Pylw827WR47t/j4xz++OcxKlN5a0Yx6qb/0Cw7dGU5THzi0/r1yBnE40pSTX2cj169tPvvZH9/8g3/wDzbf+973Nmd+6S//t+kJgUSQmRGayXqyJ4N6FIG4hUAwTucw62RszBjN1MDuZIM05bc0p7yKM986kBgD1nRgd1IHZlCvy8QqsvxLYgbKfqLaquViBnOp73q0O4S0FVZA+lD+4YE7Hbhuw2jodqUzaGWciFZ6jNY84iNTTlHr8CCZnJt9P/4YrTbxaZmOTj0wbvk2GQkn2MbRRvQ0HRUyLqe557McN9M/fWjQhxzqtpzlcGZWhvPurXc3x0fHm6tXs0y8fLXaHz+GiNGhk/qc3JnwcDblhdT3aXkW/4c6C+uWSNKFj/GbkHg5DIpnuZ9O1Wm8+6N4+dGPflT91P4lt31KX4zEgPP6brxS/8S4BlpvKHSDNDCPU8vzydM4rKS7j/v+rTs18z1383qd3ptOGGyDOhDsdGHoCu5qPCIP8WhB8RcJbUMjUdubxB48YrQXN/duZ6bNuLz84ku1sqltITmnjHoN6w+DOaRjWxyNftSHxAJ0Q5zxv/zyq1Xmvaxc3nnnnc2Z//K/+Au1PAaE2h3SjBnMXsWtDHuP7miNaZacT7LmtgSchT2DtBZ+w1xO+llT7gRNS6eEc90GeZUPY7h37z8o4yasK1lq1JIqS0MdbeNtTIUpnr4u/Il3mw3i7fVmlF6Gm6L2q66fOv07c35zNsp5/8HD8pAXL53fPHfjZhmssmY2bcHRh9RnkJE7gTOKNpo2EnFG4j5hx9u4sJoWoywpk5VESqVsCCEcR3brzvub+3cflNEcHl4pPiwTqYv7quq75iQ4g7FiirJEyXpm5Uzc6pmdibhy5FeOoIwmsrG/T/P9gTYzrVsYlqn2taFQ5es7rcUDfkg6IWYmmMddnnjNqIvsgOvac6c9Rms/a4J57/atMoLnnrtRe9qa4atNWr0D9Y3duNa+fLR34XxqzAiVG5OM3hxkefwoO4KLm0cxLs7z5rXrEX1kEfZrm5awjDwyQsfBI0ekD9LOZ/thKc/JD50YOuhhCwZLl1959WP1BhE6ZU979ud//g/XwxU1gPlDHvVARAb1oGYCyw5eeQguJIuQUzm3EnS6PuactPPxsCO0CR/Xlqkj3c+lLmwuXshSLbOP0IMQl1LOKd/FCpUZ1x7ecOIp7uGEC7k+iHKez6C45SCUThQP0unjLC0sVfE27hMYkPCaPlk6b/c/6ae+QnBeX0v88W7KyEvdWGOFePCF8UY30PtmfckrZcqhhRG8nCfsR14De1Szy9XLh6FjGccx8LRkvMg7jWobK9quwao8ocEL3SgqqD6k3w44aEL5OjNC6jN6y+IiGqyHDkLnqS1Bkt1S0A+A33I4FIRGVd9xMPioUPIUFpGE9sSaUF4fnNCX49P5ZNgaPImRinMidzL7PDYuUVJjWrqi3dQlrUEnf8khTsmMHq9TzimjXM7JJFVOirFwLkk/6+drnG/qluEZ84DZXS/c2+RsL5N9UvDjo9c1SAu0gbCl4r96r59jbDruAYlQUCjc5UqF8K8LtiGHV65VX+/fv1v0DuvniNHVEDnOypT+V89Sz3hyMpAsjHM9uLGMCTkpxzkpe5RJ8cUXXtr281u/9e3o1OHm7J/+T//4V4ahHNTtkkuZHRzoMChP8zA+HgTTjzARbi87iGKwafRK1u8Xs2+4kPqWO+E3ZShZGCHkxIXnw/qFMiIKZ7niBn06nk2ZQXQKvTOGgeKEHp4rZITjAEWeIU96jNdDFJ7W8ltfyiGfsdapbYnfYOMr7aODZuoI/VCy9jvVpiGnTHgf8RnLU/Oy+F/4MzhJSJuMSWtRHgdAD/3g4EyWxx4YT1mrq9Qfv6zRbgYn8hx0Uz/1hmceBkKbxOf0wZs2xcMfy1UmfBhUjnapXRSPjh5u7t+L8zi8lPHJaimsMl7KUgZfBcl1yBsfsnocxCm0tOrmQrn4r7yR323b49X9xsjB/vJBZoroZPQl+2njFRpkS5nxPBxNsRBIT6udElRKWZbjR5+0IzOlQhdzbjHdvXsndBg9qhbBqZe2Ge3jjO/NG9eL+JOMxxvf//7mzR++uXn9tdcVSpoajGG0G48w2o9WnIgb08LoYvrYk5iVSrxJhJWJwtI//46jb06s61yh+Brjoqwn7M7HjkyERT94EMWgK+XEknz/wb2Q8+jl2Xr66XqW99cyc99N+htv/LAO9lQ88KNbR9P2qbAUO2gGKmWjFFXUkqmVNmGUqnY7j7PnTMOwPtUfVI6oITqFE+0ZiftZmMYWRQ6UV0r7CXc/AhhLpl4ODz4MyFDwMi7CR6v433ldoTbGXmuEp+HYxFD0XdlKSzsDhH2d9mqctTnKlAxrehzlyiBLvnFWQYaE31PD1OUgOiydSaj/ddpbVEdIHn6BdZz9VsWdT5SsYCWF/yUsngatfXBa+hqU67ItBe2V8kax53zQ/JSxBtnkaWEZcnRlTh+3l8YyE11ho7gZy+m5mUza88+/uHnllVcq/Tizvz39/Bxy8cdylniHi5gwUWWEHVd9brPrtYyL320/UyX0q52FhnS8AEtk6fiDZnEOQH8tk93+AR4cibEvDCOUkezB7Ma6gYLEm2jnd7zT1nCi/gRb+qlywjhWMIa0ul8Ium6319czL+Bk2/gbe4uuB7Z9X2DOa2j6c57rbmcfNN1ur3GOd7tz/owz/aZ3GnaZWYnW9ECHVY8DaIVb0vbBs9IbZ5jbnPsLurx2LQk/KnQbTaeW2llVzelNV6hdS+SWhwft3edsIzmXlaG9Zq046IZre3hOrNbkA8tBTji30X0QNjR/3WflGpsX1/LGMnjwP5fBo9tkTvzdtbE/h817/crH7BjxRq8XYWeZU1izxADGNRqK93Liu7z+wmzaDVbdZyBBnsBlFvqdQrc3A/pr2Ndul2sBzbQ6r+vNMNfbV2cfbMtmTOfyM6199bsMbBrr9LkvczqYFWOuvwXKuUrvumCm1eXWNOb4aWUaZtpgLje3tQbl1nldXh6j1ddOb5nMvPRJLQMRKlPnHhN0G027oWk0vTW2nBvm+l1GWwx7RunK4Um+UPqso25XMVLG2reD5IFsi8YApvntbFZ7qMgi5MuQy+skPbXKmDUyd26ZLodyrtCqBu7Lq46Nqlvo+BobermLN6uEWUiE2IKUfoLHFXTes8oAtGbYV/5ZNGaeGkFf78uf09Ce0cCRPzSQ3baw03vgZ+wyDevrfTjDzB+c054Fc5mm28qJ19NgXaf5ma9nOXWfgbh0hgAYBlnBzuvrxtLzBelbqBbOZQrRD9I9dwOqbmDmq0Fe8wGbV9Dl8W35ix9lLJMtiy9dupw9+/263wycvrcDqpnW/m5emraRhGT6MPaIJ6CM2NIhDVtaTAx354p4sNM7nKE78FFhLr/ufLc745w+Q9dZK/c+mNO73Kwgc363OZfp6zayNqo2sC7T0PFOW+cD8aahzZY1bOh+d/2mMcfRmNMa5usZmmbjGuZ6XWbuZ4N0vLZRgXX+DOs88UZ0uq11OdjG0Etp5ZunffKar9fY0PGZ/wbp6K5pN594bLmL93MIDBeP4IUXXqgy0hitOm2w0jPR7jxznVBmyWp9b+nbxBmotT6sU2FeKA1qtPMbx5I618vBzaBjRjBwO9yVHcBRDBwOZL3HLUcyecI6SEr95n0eMNCCahDf8buD+W0UT5PdKD5jp43HBEd5S4h1u6D5ad6ElEQ481vpS/uNMw/dZl0jjP+gayeUhaGhXxRojQa6+91Ks5YBWjOmwDYcp7In226UVreWxAPdJ9gwt7VO38fLh8G6TsuwacvrtOMYKxQne/JofZDf131g6k5GHb5mGScLjtP7ZfWZJkrvAmg2L2uc5QxBh81L64K4sXXo5KEKh4c3b96svSxjZdAMV/kGOh/bS0Mxwr5PWPFmkIFESaWVoW4Z4uF0bFcHNrTg4Jw+l23894Hq7IL5s20Lgpm+tG3ZJU8/ui9z3j7o/Bmb5pyPVkOnwfUgzka1ztsXb5jTG4GBnQdVunpN/zScaayh09f5z6ozYHGy0Y8ua/bod1PXaXqA/PDMqD4M5jb7GrZ8TxhA0DW65GKpSQ6u5YEu655o12ma5DKPyxq6PJjr7Ltu6DhUt/sOxdUBbajPPfdcGapHUJt/ZSAZjhk3xtiNDM8yGpfZT270hl+DPTCzoE7g9hBrxEedAeLGrdpMqByWYZefYZRfzbiTEADedKxhFoprfM91up68NW+dNvPRZbqeUHtCbQBtNKrbHr7LQfK0L6lfvEzp3VbHIVjz09j8oIFWL6nkqYsn7XcIpFPcptV8C8XxPZThpKzkgTltjd2uEI2OdxtOPzttlmWjPAjWYUOXaQRdnxykCYF2O6/5AeLal0Zmyumvej12yjSMJ6TovB81DJ2Sr27tLzMzujcvnZGRNXsZdQefDFF7TbedBxrStGl2hYz0U5/6VPHj2uFTL421gY487exceaAbA21IQKjDPehzuTneaTPMgvj3hZlut9O8zDytQdud3mVOK7sPlEOj+9DXMypDqI34WUOXIXDYZQzaGppuK9KMa0AXLbS7T13XALfCzPSkz4ra0PWFH4anw6DHx3ZZbYzneMFwajOuodM6v/mHc/oa5etXGxWDgaP9MU5kNcu+5dC0Z+g20YNk2TjX04bbSegbW4bZ+X3dtGDzoLxxazpmWPF+pJGzA9qbeXS90oSTQgVNHGqsHkzPGj/N7sote83CFTSzabZm14am7/lWeBo8Da8wJVNnKGdjd75pdfg7ATw14nHL59KfOb/LdH6FAe22jFy3gMGap3V8bnNuox+6aNzeJ0ydGWsQgwBt2IoBexZo/uAcL07xtGDTndNm7Lxqexlb0OPc16BlAdf9Bl3uPzS0DPSvofmYDQD4pVjjeNaCLCdn5jpOx5N3nsYyw3pe2DPEDIp8hdokVyFDdQJcb5lIW62nRS/hfO32qZcj2MuKM1g/dhCCdgA4KW7aaJtQExf6tcYc9zrJjtdD0/WUzajb0MJoAc3YMOrv6nT8NGyYrxvQnVP3tdnhh8Fcbt3+fA3m/Lme61YKKL8Vp4Q9YefP9ffBR81vfowRbOPsQZ/bFUrvWaBB/YbT2p3LNHTZpt1hX88g3ii/02bovuyDuf5cr/ve/TbLMShpQFvzLAnkNY1uc25bnmthy2vQGNvF9CCOa9A0u0tD08/0ek8K8ARnujPvfk9rNgeWxAy2+Z7rAPEPfupymkHrlDRllSmMsaZ2GYr0EUXM4FCAHVrvQz+arh9Op0zvExq1sQWz7TTjKlo4lwlsOzwdgp1IX2BfvRk+rHyD9MZ1vNP2AXnNAwU+rO46f40zNP/rPGmlUEu+646Dubz0hjWNDmdaa3hWnRkbms5Ma75eQ/O6bqdxpg2ktWE1zuW7zAytk55ZjgkP/U+SGXa8CoeDs0Qes6ufHXoG2ULMRMbgjLXQ7Hrt2rWtvcxtdj/6Wj6wtPYgheUwfbl3z6c3x967+zfLsZ5VVnktGMdDYzYVC/PpkJlVgxCBvk7sZHyFTbvpr+P9vOazYFt2ArTBnLcut85r7Pga5nywrw0wl1vXcd2DNg+c6+NlBjA4Dev6DfvS13G0h+ffnUjDme+Zl/b4rpt+l90H6/ZmeFYeQHfWi07r67n9Z+EMHRc2bf11PeMsi1Z+bbUMul35zQdcgzLqqF+/VHLwd278sk2afGPqqSV0pSvnm749e3a68k2zeVHWsvhC6NYLC4KMV97chrDrq+uXWluGFRgz5Ulhzfk1e1a5nQD3hQ3qrnGG8mozHkShgmvo/Ii9sGnpYGPDB9pYys7Y6R32dcPcx4aPkjbTmtNdd94+7DJzCFyv0zsNGswe4B5kgGYPPqS8+w5Vmk7XmVH9dVpjw766M6DRjgJ0e6fhGqR1v9blhLNyz3kN6/SZx7pOMmwIxYGxAxPWhUsXN4dXLm+uXrte2M8Ee+Wpmfc4RtuOgEMeP/w/qGWu378KQfOIXyHZm2GNx93sYT399N57t7ZGPvPc0PW301wX2od137av1wLq05iPAOsBBVmEbwW5D7eQ9cicTglKqWDdYrIyGEq2gy7/0dpYx0H1cYFtnyfotHU5ciJg9BLbxkvouQbPam+m29jpHcL6ttLxkEeIVRr6ja1U8j08Uz+1iyzrdaVL+Ybmp2Vb8p3S+rqh67bSy6stlbqL7LVf2PWXbU3zt4aZH9DxdQgGPyM++NrRJudzB+Pldr1K7DZdd/9qnRtu69Fd6CGi5Nc95fDqVPf555/fXPeWxZs3YsBXNhcOL2/OXhjOT1mzKmMWN+uaQettpuHp9t179UCOcli1B8aDw6yr127Wb2bfee/9Cr3rTJvePDL6M8DrnsTR0EYmznQiToUfzOIpmbuDEx1XkDfASL0CVAehzgZHB8csQjl6+edUrHB6Imq0YvD6OmIOmcL5u59wSa8fJ1QHIvB4wB2mA05VLa9DSly7FKR2Jn6il3aeHI8Xq4Voobb7aa+iW5v29CF00PWmgtqDJ22wOfKEjEOaMlB54w7QKiUI4MEhRPES2QwFiazwXSuV4cWFo287aDqNfd+bTKKGWzx4OmTgZLmVp2mpp+3tE1ZJb9lU+mLENT7pT/1ELX3EX4d1wBKl7zisw0dyIBcy0VaMs6F1obGNhB71UpF+aA5vFBRvZVShf+JDVXvifS1dHKDZoK2SeXgzVvKal5JripZTwfOyovQmxOSGByfpjMPXITI7xnhfeOG5+mXQpexT06jKqWf2NfPeKPR+KGN64fDS5lJm5Jdf+Vi9//nCxcMY69PNy9468e779ULz5198efP+7Tt1Ev3Kx17bPHz4aHMveD8G+96tWzpQWFqU7nmt0ImX6Z8bL32gjYqUQm9hPhAiVB02yPHOPeBdpvP3YSldwhk6vk4/DWrgI04CbpjrtmJs8ynV0m7haiafodLo61K1rpe0ju8LW1GFrRSweYHl6WNMRGU2KPllEEeYmkkXzv0Ce3lc8ES/YPpqPI6jqMNBLuMWY2geqlzGasRHmmsOEchfg7Tms+MzzDw3nZG2lCeZOJqm0RPBmM2YWwtyR7f4nNpRbm6n808rJ81KwqoQVBnOLgH30jo00yQnvzTrWTZ//C8jsQQ2g/qIVvGpa5HbJnta4dlMYpdjzNrhiOxFm3bvcW8+90KdBF+9em1z+erVzQ9+8IPNcy+8sLmRdG/buJVlsdfd1kyqaviZofta42AGDi81fkv+B2Cu0NgG23lzfse7blIKO32d3+E67wOgI1Nn1uVKqEv+mt4+nGEIOVxGqXuv3CjtWVhlxlRcilE/vK/BpTxFvqAVBfZjn2U05VT9Gf0zaKFc4T6U17hNT3+2A4lm9WfXJlCm21yXlVfL5PSlnPCE5ewW7LjwxO9NF5j7C1rWtUJQPEjRZr6qTmRVxkSGE/abQsZbPdIOw1rCxiqL9kIPaBPUL9cyc9LLGfCuPdj8j7dnxI1k9stF5HNuczEz6filzSVPN2ikyg6w5H8UQ/VM8HE93P+Zz3xm89JLr9Q+14myd1R95zvf2fzqr/5q7Yefe+H5OIKsVM8NZ2Ap/eZbb9U4vPvuO9n33i1ZFW9Jg1aR0AoX6KvXOtXyeCvgD8E2zIY5r+MNPTitHDM+C2YaM8xtrcvM8aI/KVPBsowD+9qn/B2iVUaxhKDDdbntMiuKN5b/Q0a9GikHl9kvIsgSNsoyG+wiizk+w7pP+xA8OTOeqFnTMPgnjKr+jvhcboa5TdDlpHfeXHd73U4qZcZWRZh+nSA39ndWQdLrQZGFq33tzNBpnQ9P6uK4rm2EtPR7y1uuR9kY+h4Y9PBAfowzTi0zKeNzm+c4IjvKnvTBg/v1OqOUTi1Lagd6TpHP1Wws7oGIepnfxYubT3ziE5vPfe5z9Q5k2yR7YvduvV6VM3AtPM4s69psjJcPONTF6ZjJIajxrqvA6MBJocAGhNYKMud3HuzGG5Vv/DBYtzvz0unr/O4c2NfmWJCN/RoY6WagHZ11G2Bfe+vrmoGW611YN82qnTl9vOV+YDUdBR9A0Zqfcd2hWX1oesZlNfPpdz/x1HLo9koOqQ+BdDiXGW3sxqTLAOlo7IN1v2YEQ75D6uPcIWnBdbkGjlCP1tiOEZazXMrN4T568Q0Z6sFD53e/t/SWOuZe92OF3vdU30PKrOs1uL5J5HDowf2Htfx1Eny0vH/qSXgb4ZnND998a/Nbv/3bm3sxvrqXm/oOqp5/6cXN9Ws36z1dr3zs1eLXe7sY/J07dzff+ta3N3du3d48uDceW0T/3p1bhZzArexzHyb9KHQZLbsy89aozJ2er0EPwD7s/H2G2eEa5jLPAnzMuIZOG4MRxZ497ALjwGcHp7XdtOb2TktrBIs9FFju1vLL2C/LUG9PHPu3eNGl7ZOI1slZoPnrcN1mX+v3cYxV/TL47FfVmct2Ow27vMhM8qLYc5nTYE1nB2bR5G1XNKOc8rMD7ba7bJ/6lhEteXNY/ctqBWitaFQsdZLfkFGvsD5jk2tfGUC6xj7G49pX/KrZhX5DGSqj3ZwLhs+M1sEZXxwcB0DHke/FC8v91pRmWLeXGdW3dcySDIuxOWX+7Gc/W18CeOmll+r+q5n2+VxbEqOlbftddNT7/ve/PxgJyFMG6rv+9uQnNKPDevJKBQVgX8/QQt8H0meDbSjBp+HGFlZjw2l095UF6/Ly+wVnHX9Wnc6fkeGV8fUyz+y3XM+4N30P7Rk6f833gGV1gIcEsJ8vXj9jfCItIdBWLcGjTNJ6gDsPSG8EM38n0qkBZU8IzR4+ZgWld966TNFb9uOu1/TriwcxJjOfcnOb+EZeGz6vkdVtDCN1Qrt2rCHaYT3co90a7EHzBB+u0U0b23iwyi559ZHqVR4D9wpCIzHqLzQtZpLufd9mzJq5U7dP+49jWHUKHt02EzvV9dI4D1VwKJbbltheEP8oBupdxQ+Pjjd3bpupx3eG3M9V58a1a5ubqQdde6LK/dub128kfr0M3lL68uUrNUN7WV90YSfIvp5xNtr1oOyDHrzTjLah63c7DXMZ150/l2+QP/gbdcw6A0/SmEF8xhnWcbAu32Wap0rjhxPqa+9nocH1xv9ZFmsETbNh7mO3A9cOUj0fbnr46OSTTkBZhjxD10tu/d0q8AIzXbTQfBYwglQayGAofChWaOZL+sJNGUgZhbQUl14fW1Y+7Q2jGnXlFY0pXvVTV7xDxlQGtaXNEPHgWrPDyDu/6iy4TUvB+ZZXy8+L181qZGAL0s8xH2dMPblkxuynmOxJyVpZM/Cbb725eeONN8owv/a1r5WRkq0Z2WOL3/rWt6qdcc913LJrFAfdVo+jEB00zv6pX/yj40vwETqoDX3CuieWwtTqXtbcDx/Fuxw/rMpeUq74+Kp46sRTzgoI0SwsaiN9mxbcQedXUDCXYxJL6hIOGMLN4CXZ17R10BcGvGe4Or4QPJuBq3fUbukMaOEYKpQHjn9jZouwUmYX3+X5h75+kxse6/QRzdTz0SufJ/Rycy9ld4tvfGpyqR8E1b/MNEktLGEvKO6fLw0cRMHgNi1IK73EuxXiQn29/ny9ezgJdW0vpu9eVu6l2d1PLwN3z4kMiIljqRd9V4H8CdaL6qNErochDuNShiSHoYVGOuer5rU/CD3sO9GvbiT/QfaAly4fJnHoCPL1Bv7Iwhfbi920U+9LxmPoMJhzS3yEoR3Oy4WkcYZO9r7MnkBWGSHn9ShtHEUm8iorefTi/v0oe+jZd3q5fX2FPfIx87VR9nXpcvrn8MlDD5az3rF8+/at7E/vZnzNsnHKT8aho+8Qvx9jNRbiDNmL3B1gpfnNa6+9trl96716VzhjVq5GI8yPF/rTKH16XPrhXePGFK1zZ8/XY47ki7d6t/Sf/k/+2FfIgjQUdLM+NRPNMiWME0p9NbuENB4WIASNYEhY/43+BMpVOF3vh653skwbfyovKSM82U6Wcfnrbf6P41DsPcbLyocz0a7BHTBC9be8CauJbmPAHJ/bk36ibmA4uyhajIOiksqjyIsic25e+D6+KsDYhrLN8ITWLjDTntsCFAkWP+jJy1jVB7/ORwXSvlnTTfyaYTJ+dbARvFiP3PlI1+BwvIw8BhYauCmZ2M8lXaiM+gzNd1OrKflexVKnrLvyjKP4iHKVccV5MeiHUbijKBkDuXzF1+tGfZSQ17eeSYfKxhhDi9yOM0Go69CGcXkIQSiOnvEWKvMwTuHNH71dE8vt9NV3fDgETut+jObBPQZ3e3PfS9JiuA9itIzTp1u91LxfIWyWIyN4YsZLPzi0cpnpg+/Ons+4CrVxJUvg49iFcTX7cgz2t24JmUg+8frrNeM+99zN2sP6vMeVS+NHBhcuZv8cQ+2xLr1d2gWufVwa7UeRwejvw82Zv/M3/9JTFk3pDZ7TPrPX4+MYROL2Fd7m/vD4SYRwt4j7/ub4ikBmIwNK4hMo0yC/la2UY8nrUAtgKMtQINjXu++X7jrTQHX8+OnWndubR+mM9f/1ePXq/KIYLZQdjE3+Fi2LlusZOt5C3JY/UTYqd57yJR5l9TV4L+b2LZ+6qX7lcHM5A+TrDe6x1UHVwlf3Z3xoegzYSdoDOt5GW8Do0neLS/nGq5Z3Zj2eOArFuDweZ5bwZI8v0h8/PEp/zbDKc8I8+YWaMdNS0rVv9h1xTYvXCoFTSPp4QMSYVaNR8KFoWHOPMi6hlPxh+GDP2r9x/WpS03Fbl0ofr97Vn9t3H5TM9GM99n3dsgGdLk63vPDeU0YXfS4jq43jCMPzwvLNiC/cuJnwQX1O5fFjX6EYBmlCUqY++5K0euIvYY8HEJbM0wZdJ1/54nS+ltaha+Y8eni/xvylF14sWnfev7V5+eWXy4+ZeR/F0bh3GzJVl3Gj329lwZP2gTblcyCeqmL8tdKNfB9lNXHmf//bf/WpaffRQz8JyhqabMPU0ye+1jYOB3yEy6cL7967XUQZrU+A1I+zmU7qzB09EYapFnQLu9KXsNyCa55dfCpb5Z9ltKn2KMui2Wiv+uCSQU5n0R0+fNceQwOVV2lDIcrxLINRNkgpE1+H63LjtkxCym9gY7w8OGV1E53h+rqC7xXVLZjUG20PJ2WAKq4FA5pwRzzllVvi5qWUTi2yyd9lwBWpg5IokPzxoMD4TKKZ1kmmD1GRdSt6y7cON/CQa9RI2ac7O06p5bNKT+/4thCFVw7fePAOKIdJVhjub1JmTt7Y0S2fu3x05F5knETa9xSSByCQvRCn1r9PrfEu2eijPqWTAQrcSj6npUp9U6rSazvnA2iXltsltzfXrl1Nvy+Ubuv/UWZa+9Smb0let1BCqHRG24N8QZcDlRc0qbGPntx86tIAPDi6V0Z3KY6DM/Rpz+s3rm5ux3ilf+OrX0u5p/UVRWPicMmM71M23afmQVgOJHgvxi4t4i26PvJ+5v/8n3/56XEtSZb1/GLRjNbyyX2rNtrbd3xLZBNlpIhhPF6njRZ0JzssQCtMNWPyGsE803YZitx1/n2MtuinlyWEkKz4Un2+xTL4SLuhs9jFKJ82t9sE0pqMNBRPlE8TNXgHMVrfRmUw9zLTMtprkdMVXwXPwMBqD/1qN5WKhzFQKKOFn3GwhuGhECWjWq4yyZPx+n1lHEJ9myZ0fD1u3P7Y1MeVjzO2lun1cbL04+xBjCUyoADkcxReneKaAWsXmP56wL3ONsIWOYjXY5LJb7lU/xlf0g59TjJ6Yolev3wJQctPwChqaZ6VnH759Ax3UB8+Sx/Ou4VhnML7rCNAXF4jwHenF2+Z4ThHDlN/9b++5RMeXn35pcglW6csVa9evlIrRbygDz20v27TrbnmR6i9Ll9pnOKiHz6tqd36+v5iXEkdPzK4+Vwtixnvd7/3nboXK58cOTlOZ6bd0DN/HdiFt/vRa44mozu2O5bH/8ff+WvJT4EsWQywadx3QzxnT70P4onXRuvTiW20PHfpWGBuvIXhwf1ZMC2QLXh4AGQAt3USNpbhFIxBm4FS+cJJ/ZIia35Ge2U5iHqW0aK75SF9wIFsM4hBIzBflQuBSl/ndxwNwq84QVvmHVyom/KWSleuHm6uHl6ubyWVwaTJLT/BXNXsEI5K2F67M+5fjhbwyoiPnzyql3/VI4fxEG20YT1FH9fe6DjjU8ZaRh9nytlm2dYHVeVc07jZ/lGUWjr5KFdLwECV0+8FXDOIdqL6SqGkVxqHEbpmUodP5Kb/jPthtlRmbHJwO6O+YBgsXYmucSLo0Tn0uH9uwdNUBHVanIcRiuvupYvjBd/1M5GUPXfhsIzom1//xuab3/zm5o/9/B+WszmsGfBR7WHT0Wq7VgXEHagW8KEPCwKGxUDldVrppTDRp6HDcG9lK6Kvr7368tjTxrjI6r133q5njs3A+PQVRfXR5dDqUKp4GU69vmYYJDt5xpRemzusnO7cz3bif/tbf+VpMZu+GIjHUf422t7TttHeuXurCF+7diXEqdVJRayOdIcS1nWUqqE7Ppe1z6tyZo4l7UQ4igZGfgMa8o5Szr0yH0fmka5muVVtLEart+LjEGRHNxmDdmbGUjasUmzZMTB961A6Osp3fs04SecZqXydmNZMuxhtDONanNs199ciLEZryRkhpzT+o+6h9+DheIigfpVSP5fDVFpMyGgp1qPHnnPV8DBmj032jJxJthTCXrbG8RynFcMqYxz9rVeYaj/lGU7RWeQzPgA9ylGcSpuwFCd5ULyVq4w2fFyLzM321bXI4/hJ5CKf3qSujyB7jM/2gI7V9iv1HGYykOMyWr1i9OlDwnRtGyeXOV6/uAqRcRYRmWW/6vu8ZzNrPsjs/iAzmX3gg8xK9rSvvvLS5mJWOfEwZSTb8Us/QK1ujX/Jcxn3QOsJw2ujBWTK4GD1N7QuZan75ptvVtlP/diP1Yr1XpbotiW/8eu/XnrJUWrT94rNmJ6OM+uP+7+DH/UB2oyWjG0faqUSduyNa6b9X/7H/34YLSU066UXlsc6Q/B372e/G6Ml3FtuJKfYjavXFi+fgQzj644KNdjXhNtKRqFqeBflbOi6hmcsYcegjHI70MEGBz887G3H8FEQyms5UhB6pQzL4I6B2fGpu/pnACudMpjpuF5yWOLlc5b04cLSjyiNg55+AB0wWDGzLY/qM4/XMksZHIZSBxhR1pJ+SoZoLlM35et+ZQZpyGrwhK5s9SiHMSoFWpRNOWUOL7nNdbH2mwz8XPZ4+CC/xxk33t/+ye0nxo6XeiF3So22zOSRcwZcO5Rau9Wv8NHtSy8+km55OPqdGS88P6m2Gdu5Whrrk5NhbTsMe/7mjaGUafdCaNrji/cqjGhqpRX5CsmVnMVb/i33zq8w7ftUKlpHD1M2jF+8crU+Cfn+O+9tXnzxhVrlHEYmD7Onvp49bm0j6EX00YxML0OtgDzqp5kJSzYBdtFxvFLrcli5Jic6eC5bsvfffbeegDJG9+7crf30N7/+9e2enk5btdjjeoCifjYaOrYTQuNbxplr+mNVJ0448hxfuI3ovvyZv/U3/tJTQiQCDZ6/kEFSMcsb8ncLwf0vx9k8BEI+nMt7q3d8tHvhdHVqEYHrLTCatLDViDnE0FTWDJTMSCNCCTXlZiE2VEfSoUcJ333/dj2f6TEvBw5A6VqSZRAsi9LIEHz4GMIfDsPStJ2DcpLbaVDyDqX3DIcuYduXHS8KuzFjhe1xGGQGeFozbZ3WajVtjB8ODOOznxLyEfiRDovHpBkPxsFo6hncMFCKnzotL7PXebJJ3CDjRdtOj/HpFNu4ecLGracwFT6ehNW0FZroKIcHdjD8VWSRfsVEKuz0Duf0wUfohS/9pWCUazy5dKacvFswV6+NX8yY7S/oZ+owOAbRNKrHkU87d3HjYIUx3vqv32O7EBIVjviQF4PlUrM2qT34u2+/l5nueh1URYw1VsNh2dMO4xv9T2UOgBxdB4Q9HtptXQGuOVjQv28l8+uZyOifhyuuxkn+xm/8RhkrXo1h8am9ILrGUhh2i16tAlLGc8qg9rFV1kqwkuoEuWbpv/03M9OmMzytzpR1ByiA9XQpYiqamjGE/0vZQznqN4BbyGBvDXYa7KcOMBK2IAqSP8Zl3EBuUKYRva1QA66VpVQMTdtmt6P06E6Wo+Mjzge1V6ryUdAKw3B1Xj9Cq55DTRzw2PrZbfTgiHcanpXf1kk6w4GUyV7JwwD2plSRzDg53tIh1I14XM7tkIHFIaJX9PVgab/3ysmscI4TeHGlH0nr01yS9NDERRq5yN4KSR/cP7Trw8O7796uZZrZxp6YdM5mdmI0kY5Y8IPQMoBz3+EMDIcClujMlgwxyKjej9GWEl+n0B4yGTNtzW3qpdygcZL+3Ib+kFmPA2g9Eu+DSgdQ9MEY2Co4BLp+9crmSgzp/Lm0G2daxh/a6lkJgIxkhVGLarfbahjOYYw/XpRrkGas+rlg92BfffnlzQ9/+MPMvO8VvTS5pQmNa9MvB5B/Zl7AxjymyGDbDskVHe3Wsjt72lBhyZkxU4CB1n2hUgLDmsLUI2WqHA8aAz7jPmBt4h0OuJ+71F3Q0lq6uv2cKE9Yz5lmyfYgs7hZ4M69B3VroNG+WZ7T17rXGbzr5viCFX9wVNe3792PJ79XHbWf1YrbEU7xHO0f2VfGKz3M9fFy8AIfP3KaeJSyWWakn+fTp/6gNrT/oeBXMmPD61cub27G8J6L4j1/43qha2m2CWaQxj4pNfP0r2soNKEboOIhe5LjCP+49qljSYz38sAJjVKHZmlGakbljIQOKsahVpxHeFd/hlnhW9mqDQqDr4RzGSD+rLR1/rpsw7p8Yytstb2EMy8QzH1Z112X26JlfWTlussQfad3/cLkdT0w0wSu8dW8NSjf33Ca2wHG3P1YhurJJ88ZM176UBNSxgqih27pR8ay6aPjmvPmZLt9vHd+h9vrv/0//TINGQ3E+yEIKh4vw+gYXD9r6b7e5cuHZdKP3axflin5n07tDlKkC+/fN91jgIGbCdD2uBfhjdsOayjBxKCE8mfs/OGlMghRXDMPJeZJee/qcAl3PCwChnAWr7qlOw4aZrqgB00dtFpgH8DMlH3tMTrOyhrgfuTilo+TQrcdyMqSUG6oFu3xe8yDGiitS9NuA5rNgxBvULzGJkBhtiuKiL1u1aWMxw8fZ9azpzTTOs28Vo8S+j0LSJ3IPqQCJ2fabqNxDXPakNdYthN5pJ8YWeD77ObWvbt1EHU9e1r39ulvLVPJIWNDFk1n0Br0Z5z5AV3uRBiaDgD7UJHzN9PeuBHnGsdqzslCtcZL+a6Lptf2FEyG1fIeYz9OuBnszFOXvfn88+WMlTUTvvH979d174VTbKzKlvg806JzNqsv9Y2V9MNLVypPm4OXRWfTffTvZrI6+wu/8Me/wotYLzvM8cSLxxbdKDdrMlh5HiHT1fq9YBoejzYqlxkkiuNdrUe1UU5Zz2tmwyy8c/d+baDrMCvKVi8iK8GNzns8MkE6xIgwydOkk9kPNLqd0tfnKHu81YWE56O0foBcwg2Nw8yMtd/O0v1i6tTTSFXGi7Qyo6bexcyilpVOLwmzBBkZjkf7GM8Ik0xU4a3UcIs2bfVQgzDtehwwpVIhRAxMiHkK63GEzqjQUraWhmmvbnUoSmENfqqO9qMEKTP4GDy4Hm2MsnCwNcK6fREw2B7dW5iuwVbCwHOatQpIf2XXsntxIKP4oNFAHh32dSv5fhgKTG/0yt/BnWeLj2oP5tnZc5F/y220qD+79hrEqz9T+szLHDZ6Troeo4z86Radqu1JVkmWx4aGnIuzYnPUq36FJe2dDX8zbTD6PeToilwBp+maXOlg5aesHweM8x73rLMiSmhYymh7VVQ0Rxr9ICqTIXBQ5Vlj5fA0YOElqB2PdB7ciTe8dftu3QN65/33ag/it36WnndC7P33x+8FGXB6VgQ9A8k7mIkHI2MeEYLobHXM+hxzHpUbTI5l5OHhlTrRxKSfM90ICqH1faO4X0Uoq4NoWM5ejKGKW/sLCdkhEV7MrjpcA5+R0nf5A+WP6wEMcMxOM4K+bloGqbEGoUIDPdTefWvOwkMU8qqdMtYlT/nz6MQwc1381WwzFGlGS7toX4XrPJiaFSrTvO762H0b6YBTMx7dp7nMGrrOR4GPUlZbo6+L8i115vQ1rmGuM+d3fCuPgLKNxqXyk0cGECgPtvVX/HVZ1+TW1w3Kt9ExUMb0m7/5m6Wr8pSn27OuzH113XEGi7Y9sXJmU1CGv5SfEZz9uZ/7j75SBubGbMJa9ycjQ6tXMc6xhBXHjI31YGb8iv7SpQv1yxqz3OXDGGTNdhfrFw1rPH8hHXUgk7oDGfTYU7olUUuHtG1/V5hW60HzpDX2jFhcpgxeH6WjZja8nwvWUoQbSWbMJ93IAOI7f9BNRypUSvt1qFZ0x0wHx740lZRL4FqY/1Nc2XCVkGf1RBA8zgoDTwR/xbPQKmmXAjiYq1Np1ca+NP8jU4pgcPGbvJCVViMhqJ6Gl2JCv9OHpC92W7lRra1ysXsK4BZB7aPQSr31TGvF08rQdWcl6bz19S7EEwZdG5WUK4XM0j+O3Yx3GBlY2ZQsU6r25MFapSxtgm6j6YM5rdO7jnaN7xLLf7KMMNM95xkeOqlfCcV5pvYYhwVcjvEbRmWlQr+1MfozJp6xgkj5pbI8kwUjo/9ynRSPyehwzK6hRy/InY4X70td+fXrqfSBbO4f3R8zdtK7PeW6r1aeVX/hz2r1wIPsToMvx6guX/HSqfHoncMYy0k/O8JMPXaWKRRBxsmTuAc2Zr1BgwGra//iAXUnhhcZarBmIYoZXizetlgCtQRkHAPpV2PtvZLvuL5p1GxFXOm4AcQTbGPwxghCkEZRdXr2dsC1m/LDIIYiEMqMM+2u1+GA8J361hkOwRxucR7buml73Ju1JBxefsz+HBRHYR86DqQau25jDdjUZsdhl+n0GeZ0192nGbrMGma6YKbd1+v2wG6PP/LhoDX6Nc4yxvWany4PZ5jj6zy053rG+GK2TX36Ks3DQto0FA3dt64j3NdfaXhs3XEtZA8MzfVXv/rVmk21qR3h3L5r+d1W55mda+uwrBi7LdfKodX1tFM6k/TixQPVdVIaI7x25Wo9dldeY0kX9sw49mpj0+1XQcNwHiU9S9Ok1y+FEjIyRs6oOQMGPZyAfSVaZtZ0IoOcaM3e1tS1nMw1NLdLE4rLg+U1gxwf42U4ZhQKoWPV+cxmbjWNOmhlUNW1bl/qCnfL0OPKX7fdPM3Y6SMv+4wohTZngyslSRMGBrbQGTEnaaA4FmkG8NyFzPZuB0mbsN8P5chN6GzPdT0ZZHuVjvRgCgHaTVfb+KFk0vBlWyO9FVPYqMwcVxd0CObrriOt+97XHW+awuZTestrptPtrkEebOh4l4cUHKINtCVdKH1df84XqqecOH2CPXbAlpGNONTren7M7rqeRU7cdg4d122s6qNjDIDyaH//jTfqtarKtRyMWYN6ZATQbF6UzQrBEjQzWKyHstYvMBLWC7mSV6+jjKpQUJVLKCkTC43eZkldCsxwKbFTSWUtVRmAGdI+jwFnNk47F3UoluEm+3njsxjAAcaXsAwo7eADnjCa4mWE8hqKr0DNbgEzKAE1bHmfYKTt9noNNRALPgvUMbsAy851eXEOw6lthQssLC4wBqx5aD5mfk6H0I0c1/zOtBhpOZHkUSaKAV23Qs5tzXQ6nKHz1+UK48ZH2q7eMN6RX09sLYbR4YfB3Jc1DJrL7LP0Ja1Vm5QcekYAhIUtqKc8HtoY2mDaUNDkANFy3uPdTx7H9Asi9b/73e/Wgah74AwZuma4jJsxqm82ZbD4F1oSo4eWtrQNuw/NW1/P0DI48LMlle0z6vlUxhGtovTtAYYo0hkKbrnHYJNXmJm1Zlq3HpKvPsMpOothWQbW0zBm2pq1IzDtxXhdF+ZaPJdjaRwaRQeN6XrGkwY3Bg2c7Owo1zDq7OKnARproc2wa3dXtnFOn4Xf+TNQpsZSuAXn9MYIoXBO245DcG6XErSnb8VuxQBb/rPSiGg/gJwMPC1te73qWyNA/5jhLLxJnxVyLjvDvrSGrrOlU+cAg173yZs46m0ci7PqdLJTtuSQenXSL30BDq6dXK9I8O7xREbttqeXtrkn6wCJITNST5xdu3G9sK6vXSvD7ZlZXHvuspix0ZXOqI1RO7Atb0vful8zggP3hzBgylahBjqDoTMYXsMysaSEQVnybdYt2eStwjJ2S1DLutBkjGZxRuopFU8UQR2wP9b+eHolxr1swhvm61nYDXXPONxXXjRaOO4bj/L76sww559Wdi3Avq4fHSxpDRWPopiBOt7YsK7T0OWaj3116nno5K+Ndq6znlXXZbudZ8G2vdSZ25jjM+zLm9s5rb05fV2m68NZqQEnBxu6XI9JPaG3lCeLcn4LSGNE7quzAaCONPz7LIgy7MRM6rYO+NKXvlTlm6Y6gLzNstBdj+dSHy0yH08UPqkXnKPd25Y1Nv+nYVajT8poMeX0jdGAFvgImfHZ2F6EE94IIbXzf5ndxBdEdA1oeFiiH5gA1XgYdN/33DkeZ+BB8EyWUTCRareUvg1yxjJInTxp3JLjIjYeMXPtZn/Dtl9VdSeIGea+w1nJQdepesttLtf6A6pOsMvMdbVZbS+QIS/0q5W+nuP1a5YF57zC1G+DLF4CeO2ZYp45pIPmc8bmE5zgNdDpDfKrf6HXNEGnr+tT4nkm6fb6GqzbaGi+Zux66JUBLtDtdpk5bCzjsowLkMnxYpiMj5zA7OTcwtFHBvhKZlunxPpillTH0rf7rL40dMWdoFs+u5Pgtmp/3d3MrL5lsnJrHkGHYJ1/5syZzf8PzjSuWxlHnAMAAAAASUVORK5CYII="/>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AutoShape 21" descr="data:image/png;base64,iVBORw0KGgoAAAANSUhEUgAAANcAAADXCAYAAACJfcS1AAAAAXNSR0IArs4c6QAAAARnQU1BAACxjwv8YQUAAAAJcEhZcwAADsMAAA7DAcdvqGQAAP+lSURBVHhenP3Zs19bkh/2beAAOMDBdOeqW7duVfXcIlskJevZYYkU2QPZzWZzEjX4wRF+8b/gh/vicNgRtiOsCIUky5ZFiRRFSxQ1UFTIlkXZDoqDRYndTfZYVbeq7jxhPjg4OAD8/WTu/J2NU6huygmss/ZeQ67MXJm5hr32/p37W3/jrz0LLOeXc8v58+eXZXm6PH36dJF27ty5ChcuXFgeHT9ZlvPnlosX95fb9+4uD4+Ol5s3ri0XU+Pc8qzygHrC8uz0/smTJ8uTZ43T9cnJyQ7/+b1z1V6ugvvisre3V/VAt79X5dVzLx+dE6QdHx8vh4eHy9HR0fL48eNN3efLu9eu9nY8Pm28gnbOnb9QdeRfunSpynT9xrkXPt2Donuvr+UB5QemPXA2fcqnwcKDdvGV/cuV9yS0kMdpvRVPqm1xfR88fT5PWfw8SXq1eX5vefjw4XJ8krYO9pcLcJ1b81ZwvWvjDL6B85OdfGVP0r/Vt09yHdpPIteSzwaX6730d/VJetz99JeyrsX07eDgYLl8+XL1AXlL2/bjhMdPul3XrVvHy/7+/rJ/8VLhO590sLe2d37VU/BklWk0ISJoWgd/FKPoDhudfqH7gh67T7Q8evRoefzoZLl69WroO1/t0w880opzf/u//s9Sp42rkGoq90LfR5BRuMcnIcXt3oXlwYMHuX+6XL92sJzH2Ma4ps4Yl3sCKwYQheDcT97x40d1j1gwbQP5e3sXdx1AaAQOMCagZVtnOmCMatf+mQDU2VvpUt79+bTnmoJQ7ulUcgF4VR4oP3xt014EZ9OnPOPSKYxLmYPLVyrvqY4KHafQ9Vexfh8M/tjJc4BXeBgXeJb2ygnFCA6uXl72yOKMcT0Hv4txkQh4mqjkEQJLxqHXPceHvwk7Oa71GQ/6iufUI3fl3Lfcu4y+1x/Tp+rUdfTRtX7S1v37dyt95Cg9hBSehr4+F74Y1845rkYzgXEBxgW2xgWeRn7kiHHGxaDQzQy0H5e5nPs7/6+/njppJJWGmVG+akQxwgpNOvY4noJSnz93Ybl6ZX95evK4jWst33UCacW1BgtfKrvXlgCq/MrcwAh4ypzEiKW5R59rxkaQygHpBDwCHz7AtC8uPlcaBbB/oTt2L50g/8KFS5X+8NFR4dOxVT7yKZpGESN195R1i6/KbED6pJ3NK0h9/JCpsqMUz0Jz8/F8HX3wO8HWuOCpDie3pGv/JBfaepYZgZGLc9zxtMJzdKb85E285YeSFp2RVaWt6SMXbbX8H1d/PY2TrvunuU7MxzOAUyfWOjBtqLMzpLV9RnblypUyOBhmBFLWyMUBX7tycMoT5gd2/YfGU16mrH4ekLbDkREfDKrjJyc1A7h4vmm5EH3fGldKbkeuVUiSV+Ya+V68nOlST5UeHLWw9i+FuYtpkGmP4q2g3ijBLn0SAs+VjXG5P23vtBx4/LinkYxpAiaU0yEEvK2DtglwigemE3VW0Zj8i2lf7fNJc2+kNKUhOPKYTicf+dM5OqHa2BjX4KxyK6i7vT8LwVYKyMDQdflSFF6d4G58p/QDYpQ+sMVdNCBxk4/GwpN2XB9HubV1Lnxyjs/St1XpDAzeydriBJP/9PFJ0Xsucqr7pFfeqozVFrpWuT0zjYth6VP9+PAw3n8F+WSw7SO40a08XK5LTjGgi/sZ0Q6uVprQNPW08uKqrzO1H/yWId2fzY889wMljxUmPZhzHeebKroDnkcZVCxF9i/0bIpxFW2J1Xv2LDr6t/+rXnNhfodsJRQSwy7GGJf43uHDSjcnNqUiwnNBpHyF5A102qniFawj2gDPRchC3Sdv6FD//v37Nfw+etRTwxH8CB/jQNnnhdwwwlVWnZlagCq7ClMewK/0Mq6L3ZbyF1aSS02Di/CUMy1wLwxs29+mb6+BzuIJDzNKPovSo+1Sph9VLjjgOWtc5Ro3MG0N7lGauS+FUCYX6D06flyyvnTpchxTpjovMK6S15p0Fv/ApJMD+XDCyph+ypt+0Xcj95LlSg8a0GN6xWhmJrJtT5hlQOFUPmFXN20wrv2U4WSrD9e1EsEOjqkP3ErbW9MvxMkU/VGJKrupJ11b6p4Pfy3L9H2YQLMlyeXLPWW9EARousBZF54Y19/6f/6nqQvhi42LB3KvdQIwclFwTJ9Px2+NCzAu9ea+qm7SELi7TsBctRNwry1C1ina4x0AzzGjCFBWveN4EDA4gDIELagz/GzzduXX6Z20Xqy2E3l4/KgMc9rkSKrNM8YlB3RatzEwadPWrs0VyOIknpxxWcOUgujlgIV40/2PZlwAfkbxXHspT0E4MfgePjquOvv7V6Lw4WpjXMoPvrPG9YOhR8YxLhLSDsUX68Ppixo1kt/0NV/nz10s+igruW9D0V24T9dY0//y9Ndh+LkUuV2K8V5IsI5kyBfjJPVfTYHDQ8uyndXptcGhjWFGNPKv+7Ut7Ras/XKyyhd9dJNxaSfcF14jV0Eb13+cNloBBOA+Iqt714CHJajj43WhnyHZTltMb2dcTdSFXT2NnVuFUjiKqW7DtUC5MKAOgrVBIGICryE3Cq5NZUwT5cGv3uPHjyoeHE1DC0WsnDAeCIzghJmWKt809XxaG9N287N6sNW4SjkilDEuMPjB0DJpXed5oIA2ihiXaYy5O6WudkJbyS9lwCq2HezudcwKQ1fHq5EGDzlSDviOjo4r//Llg+SlwLPMSsaSApvLHQwPZ3kR7/KSVPLk4ZOmX8lcm9L3LqxKi6PIcnAsz07lB5QfYxPrB2nTTuFa+1swEttMOYmR2bE8OOgdRvpCnjNzOQ2nhiU8jT4NoIkNVbzK4dLlXnYYuQDjQoNd0UePHi6XM/qf6kgGixiXuEbA3824MAiZ4Z7SPwnSGuIvRdk3xgUaRys5gZSggquFPh1xeg236aZruGcKKL+G2hBNOIxOUI5xjrC7PZsQbXyELe2Ulm5HGHqer5v8tY/Vl87HT3umvmgHFAK9cXCVtiZHiElYFXzaGtzKaQ+4H5hy2n4U5WBcly9eqvbgkqduxWs1hriF3f3a9uA/NZRT46KgW+OSxrhgsR0wdYru55uptB29CZM2QVrJNM27r7VJ0hgXGcrTLxcySmp3t1Zd8dUGUiqrO7DDmRjt5A6XazHQ5/BGHcsJKkOHnlrPpQ3yvHbzxnLz2vWaxtXuZhyp/jO7Kr8S/IxGWxNoftEW+istKejeWwcN+lF9EwzHx+m36KkZwIA1PFD/3N/5Gz0tnDCdQlhgtnCHOQ3M/PaZoS+M7KVHRtAzMskXHofpU9yg8Y/w7j/wfKo3KpS/dKmnfyNs7RLclAeYq45KGUYx1xMG5nrqDR0TAOHBLyj/dFVCufAybulkVnFQdv3V49Ue9Gm74u01vHM9Qf3quAS7ktXpq7yMYFUuBBSNZ7V9hekfnQjUaej72VCQXjSkAllau+LJtNAO3vmsUfTh0PYiGFkV3yky5cR4eK7e6ixPMiIYfeTVSHKh08mNXDmFknmmb2dBncGprHL0A74J0p6c4LX7SOiyWb9lqXASp2VjyvTweozspRs3awOEztqgM/3by5ramg+gTX0jrH4gV/Ka57NjhM/Cn7YfHBoEMr0u/ei6Qm2Qhfb8Xc793f/6rz2rSkHQsCp/qVfJoJAOUxCcNa6oY5UtpLFwAJ96e1F+xEwnGNngMV+1aZBZUZejWClb64C1rqDuwDAwijidMGFgrrdp4JTH02vC087cG/a16U5b0uE5vwrQsF/3LabMqrqNLe4tqAMmf0sbGd9/eNh4V08crjp/RWeaMrBtY/pna3uN+wcbF7mb1m+Ny8xDnS1dWzjLF+PawshnwO4pYFzjMPWrhb6yQokkikXuWzoHXkTDBHUo/RjY4+N1hEloObYs4VB+ygEzgxs3r9d0EUg3c1JP+dKDVRaMo2Cd5kkRe86r3BjXBd52hSq3GiP+zv1//0ZPC8sJKLAKJ2Uagrw7pYdnwmJcpTQp1MbVUAytgoFTGGNDEDxHx/3w17W0C3s9px3lAoTneUURGdBWKd4m7ASymZJOedcTT9oPghmZgbKPx6OmrjZK4Ek/u+Yi2CqTBTnotO8PoOs/T8fc331wv3ifae3WuKr+aj1TnnI/h2ulf9rSX7vrgP7Ajyol88dPqy27haZQcWUpvxY+A/Bs230x7BSl/gZb1dGWUIalb6NXFLeUrhpc5Zp090Pzc22u8eTrD2n6BE+lUzEuSwmh9elUl6Ye3RVcX7lyebl27Vo/m7K0WY0bbXAzKnXB9L2Yl3N97kIPFvOo5urVNlTTzqJ3a1x/+7/8D4uDJ5GexDEu0ixk8TizwQB4vZ1nyNBZxz02CmCNBcYAPARGDBwIYlzKVQdftK7qBecIrBUBjvZE2imlW/FNGKgO20DXPe2QEszvAHRzyjJqxgWmTQAHRSxcGa0bZ+N99rRpGRzC0P2iazD8WhuQCVkIVTbty9fJ6jw3NAXOKrmHslUuUPEZ40IlfCfzfCvT2FZ4D8vTf5FgSij6Qhh5wruFUzlP3VPj0odkKdCXkuWqnOWQV/rKYa3GBbZ0D34ycX3a3vNlyN808PGjNiAbXNpXStlZu7vG/yPT8IBRzMmKi5eSHyOzJlRmK274td/4zM96sHgcHdBv+LJbCDhF9UdM8JRxQcK4wBgXHRvkECEMkTNqtaI9i4H0AlZ4DtZWMKz+4YOHRSQco0hAe6Vo6QgxAkexu0xPGYWBXV30ncr6OTpKUAnfR1dgm2bODTfBodWGDfw2bKbNamf1SDtjjoCJzE52LbvkbcIWtjwNTrwqh29zf2sD5TKUthyCouplmrPFt3bTLq2My+UY1SqQmUEAZR8/7jXzhXMzShpxT43rRTQDcgFzPzDld7oQwpRRvo2r+9RmA57DRddJKDJzuS5XdyB/247rwT/ymvRdufBD2T0nlG/Gw5E/Cb9Tj84JhSsGjb7JP7h2tYyszwdGl9Oh8Cg7wdrNcqZkEYLxZROK47gS4wScIYjGVcxxPDdyVeIZ4wLWRxAyLAEgTKey+DnSgmGCVO/R4/YkDMs9y0eofOUwqI7jOGAEicHnFbANcvBOOXHjPa3vXpj7SRuY622MLrgJUKdQimovxqWdKdvTp8hodW01t87ts3QuQGvT26PS1JvrqhuYePKt+bTHuLRH6ZSZkWuMeYcvKXNdMPP51bjQJJZa92vbR0c9+3CigHFRFgpvLRnsO5xTfmBVi+fSwJSfNsJGX6eYvvXIRFzPQ/X7VF/rnVdn5wga3xbntLfDnzBpwD1ZnNu7tBwxpuhnj8jrBsjDPsRdDnM1JHK+fGXdL4gTk1+bG7mn16aKVzNtdK0teKqd1HW2UGwZoZ7noMo7ZgVeZFxtSYHdxQrDkN0zg2KftGjDkM76XJfyEE4CRTHte5BF+oP7hzVaPTrKdDKZdmpqtyblahgPU8rDgWkM6QjxdmSDf2ArXEpe4g0tpR/oSVxKmXibtr0ur7EG98VLoK4j8MK3tjN5A8O3gK4SNkVaeSnFV5Wi2zVKGL6NTuftmK1yYszk0IrYSiB2L8gX5n7aKnmHjgloPUvv2RhM+QHXU7e2qde0bQy2uLcBVF4YYlg73pmstLXMaR2ZWy1z37gHhp4tPNfWJh6QGxOI0kf+ykb2ZH2JkRxcWQ6uZ3119aDS9NPhUS9NlLucfLp3EsO8f/fOcufWF/U4SF+cPIlRPu3dznJ6IV0w9tA7JzIuxSGajtqZ1HfwTH+lo5bzRZiwMgFKUKtQnmfmtGOr0bgjiFwjUrpR7u7duzViUYQ6JmVkSMM9MpwecRE7TTw7PJiAaxhSb2DyBsoQ1nBW4QRp+BiYuoN72kE/JZ7yky6U90nZ/K/7Adfm3nsZtVxbTzDq2t5NuJBF8gRGK21ODHAes27FnwBHmi/Z6FiLc/JzvOY4XpdS2H2ro0WlyEam0PMsNCZO1NdrzB2NHAbmXlvDS5X/R4Apv4VdWhikbChpOHWGYPqi2+/Np36QW1RWOoCvZd19s6UXzuqfhK2DKQYSW+/0VLdlKbg31avRaJ32kbu6ZMuIBGm1wREDpAdffPHF8vGnnyz37x2GOqMg20BhnEb60TJCGNqK5ujwxNN+hf/3//2vpJzayYxnRbCFtjQVEIIhyoAQjJRAk286iAmWy3DmyBJQvgwuxdUXgEYBQcjfjVIpCGfLq+ftvIFrZZy5AzoSUOYBmwDm70D9AdcUHI7JmOypYwPDGcIn4cFQj5SiPYLM/5Rf49aBpjFB+6XY7oNnneHsYMoZvfCqQ8jVWkc6eT2OMWnLcy5rIcrnVZNRHrJyXeYUYjnB6jQdKeTac7Ga3nnIWb4oCrC+LoEu9dV5dNSj4kGUbfBeNMKu+IF0dbQNOg7zAXkVE+UmvxxQ9OaknGY72cfH6/qOHBPURSsUtauGk9TVauEND6BkXVdwD02p4LzgdPBaVrb2klOHaEG311P5eXbnerCikY6S/fGjlse+NwMiy+qHgJHIkobeGNlefenV4q90NP3E2Awg6lpvXd7vdVpNs+lJ2tz139/8G//xMwVVAuURA9V5Cffu3av78bYW8mCH6PhplREg5Sl4ZwAvb6AhAB9Fm3jraQZCUpUnCMYlj3Hx/F3gVBEqjnGAWhynXuRdMHEJBTTZu84b4zLlJTTKIBhJtTfPs0pIicuYVj7AuTQgvaYi7kP5wLZcTVPCp1GnDCV8yNcW4/K8qY0LnaUxz9VXZxsyUD8Hl9Cp+Grd1jEl4wvtTavNwPGjnrI4UYBu14yLPBlnwYpjC5QGoEnYOpmG1E8Rx4EAI68ZSkbacsZrH/dLixllgqBxxYlIKvykm5AyQ0GPbj0rYlwDz5Z1jfuk+4Nx0RXlqt9iXHiWI22c68hBTPZO45eDy9QPqEt3ncSgdzNFd5KFPptiiiPdqge8VVAuL8YF8Aqmvb1/6Z//0++QE0KqU1ZhTCGEi4vQGNdeOsy13afDw4fL3dt3ilhAmIicThXMhQHc6rcA2qMNMYAxnEvnni8lO1WqqTftVn+s9AFdOoZU6cpUuVzjS0ZiPG6B+CUZBcT4JMw9ip722tOeGtRpiw3Vwqa9pqSh2p/0KnJqhBFO8XWStsCejYzk10Nq5QO8Ncl4zHER/6HpfMLQ1nGP5oy6W2+lrbVHwpN1qgvqPlaJjgvBNw7HyfCSK9pXw6r1UtLLyRXxqR+8qO+/zal+KnKD6lkZDNbCW5KOMwvw0qRt7nqOxCKrEvwrliYh10GCnko8hZZ76536o4MquuZTn8YAh0dtl/6ufFRJfGivcHWZ0b0LkTtd1MazIDuJMT3luVK0+iFB+QcPepSqV4BSWr/X7CI46/USiRv8TaPqke0/96f/+DtVeS3gL4K7Q3o6p+AYhTWOZwWGxvt372UK0MdpzGlZNjxj9WAvQyqmt0Z1loi+6Gv/4Ji2W2AUYC230vkDYS0G4Bu+dhln6p+PkG0wnE5Bmz5C29af9s/eM86KN+1ugSoVnrnPdfGms3LNuJh6t6UfekqRPxVPcN+NtEE4jnMuc6xa25HRGE0I7/ZWPAHteR1f+igcOJcYSqX9A+hTrsrueDtlbneFJA4h7aE5pTMIRZYnLctzMT560UBaKqy3Xbnamt3pkecWhmW8DJjklUzUSCbe3KOVrgyp4snf8jLGeDGOyQbaxfWRCxzofpRpoZjeyscHMIDUiJylEJwaKKeHvhXnTq7J6zafxds8frocPXyURdyDTO8eZJ3lFEUflRFMDXw7g3e/c+fOcvvWneXowVF18I0bNyPE/eo8Hkvj1QbPlo73oHj/Upi4kGmld2coRQRkDdJnw5qoIUxMAFtCt5A+qfCPCsPowIvup/3J26ZNmbMw+VOmRsIzxQbXwFxPPR3uRAFjIZVdSDHKKJSRp38F6VGDYIjc1qlStwGXNYfvkPT5zMuXrlTwxnjmionh4rRMeWzL97RIcLJcP8/2eYXQJzAboYxnDRjluUdRjVLmhmgpx6zvo5ymqNGGnrInbfpuwosAdxWCfwd0FJ4E6dohuzKY6N1Q5noXAsqNc5Yf9iuvNsLoWALndPXKwXLz5s3l+vXr5RDw8OhhBpD7D+pbHLPeJyubTNZtKdSDDTo5GM2HPrI7WWdB5yGrOWWCaxVGSGXBIU5hOyt37twr5O6VUx7hGpAmqFdKs45SAhztVU4lOtdbIbquzlkDgEvZKS8uYSX8brDFvW0bbO+VE+BE56T9IJjyZ69/EEz+8IE3aUNDn3JgMKEhFjR0DI8Uo3Yk13SbGIJ1GoObcoVzVSzlyH7yql5mD+LJE9cjhFXe1sf6fLz0bvGf++nboRteoz7DKwqT5pmlDSLXcA+cyie0POvyE5QdOQBlu/xp2g5iZFX+TL3t9Wn9BunFW+iXju+eDq7HwZKnDF22a3jjxo2ahUmbXUWGwj62O99mbrPPoOzIc0Bbe/+zf+nPvSPR8KjR/Yw0Ng+ext2Yp1vgGSqPDh9kUew7D33E38tpEBM+gEOY6ckwoeFt55dsIUkoEZC3pBJ2jxjlOQkXntBSQ3MUzz+i7X8Nja+D/LOgfbCRd8F0gL/WP9osOWRa2BltbFNOi3MNZrpwmrYay4YePE77EgpfYp3D85MP0dSDY0FR6Eyzkk9CJ4+PU7ani9JBSSL50sgHFH115bqoqWvlPGC9kJFk+gOf+/HGYutcUyBruuqnCPRpymCr21gdXjD2uhEPgz/5MaaTpJseK2f2gpEL0aPiQOHqv0ItRULjD9Nb+fjPgAq7dOQoX1ltUCWwqR+EeEN38VK44K8iBT1KdZp8ZcVdv9sRq2bKTG8F5QS6r0zNLji0yNuIZzn0KM5HM5W/6mnxnKDs+RFeKXSCa9CKdrGMhzJMmlCdEFDWNRzqihE2o+AwLAD5xcgKkzf54qHn7L0w9X9QeBGczdve6+zt/Vl6wORPGTD5Q982DwyOSd+WB7v0hN2Wf4s00LwD5fQBZzeesTp91Rz4Ru6up5wy2/YHzrZPpqNM2tFnFy/3w/wJ0uWrq/zzI1u/oAifIH82sLbtTyxtaAB8xfb+FHbCSN3T/G39aU886cP3Nh9IJzswtMuTNmWAutLor9HLKGa0gmueiylPTjNr81zMc12jPNlMfxRd//V//h8+m4YrMb0MwYOsu+ohZoiB5OI6XWGbU1mATH2dIN4yJwDpDkdO/tTTjmkQsHVbwokXNRyb/+tcHav8fF+QYolPlbHb2sL2fuhhSdK3gTf23MnJdPcEGRLqunzQSmvz/Xz9sswNlIGga22vyqxx8R1Phl+vpR+nE+A0+vv61IxItXZa+Zs11eDh0avtXbMtgGlTkM9JVzmeM23MMxnrseqndYQ6icN0L2/wgFobrW2KB+8Ez9vwMWVsZaPJcyjpAF7tq+sUQ9ftdowO2u+1o0chqwHsGFv5ikxGprXRs2bXo4HcmNlo8/josB3E2h4ZFi9mOmkXLVUvzXX+yufIKe2gWzq6Uqr5y5X7edeQHBmlRw3jdLRl7ao8GmZKqV7h/Fv/1X/2jNV1B8RDRRgQ3amNjYe7EehSOqeIenI69xbGgpVp4proKaMTi6m1U6fsMGrKU8Q8WTsy05Sm51k9d5hyOkM5QoLbF4TGsIEyvyOsvYOmiSXpJPyCes4RY5fH5oueXIvPGtd43ckfY9/SMWWL9yiFA6aPjk/p3r+U0YgxVVeuHewe3lC2hXmIOko2Hr1ksmlzXqEZ5R7jssmh7LzMNzSQ5XMQvGtTBejfxowLzP0YV1jr6e7gix5VtJNb81M7nQn6Ex2cKfIZV/PR9DGuMRCy0UalL/0+VcRYsbfg8THGpSz85TpTd5xzeZ0NrORX20Nz1VM097LhI2d8MbBeg24ONqwv9josTJ7qz9pMXCPXIFfJB0xm00JhlcWCck+yBlDOPaZYMSLcNzGnhiVYMG/TpuyUn3t91vX7/RtA2afenH8bpRfA8ZOeE+/C8zKs+gV6Z42mLvAdRkKThpeQUu1NO1M/1FYsr/hoRJ2WyK4e2OIG3U2BFDKF8jFV9cmVcTnNzZTG4047Ri7ldlBrkW6r0/t+RthMASp9dMiOHRjH4UtP1WeKJq4XJTmmCH7agXtglVryOq6TFbnZylf5WhuvctJvlKxgNeJ6WL/2YdXv3LU/kx7BVTm7yIlrmlz3KbtzWKts6EnMUhuPj3v2w+fjo3jZlB3DJM9pu/PX9lb5zawBL9LdTllgZqOd2ex58OBhDTrKMC5fSKYzeDSywcG4amD4f/wnf/kZK5Np7nj3fn/BVhrrHMGIvdOk9yjGzDt3xCYAZScUrFo3OLaxMHV3J6TDJWYIC/4dDXPyPtwrP8Z5Uh9YOW1/hDmgTsGqOSNEID563F5p2tM56lNCMPXh3ULcQ5lN8QHnKHlgYiBPGQcY4HKSwX3J0FvXv4txDa4fOHKt7c7zIsblHlbtUQSyuuI0QeHv8owLDTNMaQuk1crHdeFdRTm7kCFzVxYJjNgmlrbGuKpvbJIknldBpFe9te44S/3X0PTX5k7aRQnwyo3r6W9vIcDjxBOcZlT6Tn5Dlx3j2tIL4Kiwtvd0PV1BT6vdEfAKpoFjXHg0o+r1pjVWjCmoyZbuFF0ZlACazv1//ou/+oxF3j98UF6ODCk0AiHVoBhi13UANV7Qxysh0OgQPEyIT5WgO+uU+TAUXEIRk7VV3a/lc7krLwxu04sWYpcboTlHpxsG+3OdnxiOul8J2tG1GrNnetofh7GbvqzltF1xo9wB45pnPYVzLTDGMfXkFZ1JJ0cjlzqUz0dVL6QA4wLF9xjLysP2GmzXRICzKR7X9NSuOuR4ko723hG5XV2/YlSUVH6vuXQ40hkVGCMFyn0f7IysqTYzwYt4jAte8kQX3Sp613pAuv4syAhXMorYlStdIJ/olXvkVHr6GT2mheDJ055JXVyN65TWMcS+m+8TFq4NPzNC1acq4F3zxujQVPF6gS+hznCm7MMY2OHD+8vRA59p6NNJBiSPTMgd33t/7k/98Xfs1z+IcSHKN+BULqVZmRVjgNGZXkDk+Iv0FK7Gh7giWD15PwCU1VYJOcZa96uAVOv0nubsdmBWodeWNEi56pT6RygrrM0Wbc/BSt9agDIpU1vHgXEog8DTdzB8FWFbyO2OR0XWYrq/4qmXqPCuSjs/XGDrWhuclaI7mUycsEvb3O8O7a73fITrQhLYndRIw+Rl944s98NfwzicpIemndNY6xf9fVmw42OFPvak3Y6rePCRBaXS5tBXfKZMlUs7VS/pXT9p69Qxf4LmlK8yzsRloFOmWOxyYhM+MPqg3Q5tlNKf15vn+29ug3lHU983vbLV0V/y4cCfevTfNxLprj48yTBqNFO+tuBTHuz97D/7P37ncdZROqU8dxIRNUKqCsmjfPLneJCJQzG2Ks1ZGFa2hDfTHYhEGcQA7QPMVHuXspZL3pXLB2HgYgyp12+GcQbnLNjjMAV1nadbafZMA34w7RYMQWtSGWbKOVGCRvy1QXdnUdotvfDCv4Pgk16CTDua0h6lEdd15XX6HJOq10ZSr945Suhyya/cgPJk5t8GF4I8k1Jg7ssQlVdmxT/GlyZaGZKPL211fs8Awkyuo/yrstY/bcCHOU0lnud5jFBSGaOQP/pEBW1S4pNMsRViFNVGYOgvdAEjVuFJGjSla/o1onVfc5Q0OXw5R1k6lKkEnB5ca9MalByLZrwnrZ1dEbeL6xlmkMsToxMoWvqiXBGkhr5xLUGZuqk4Zlr1rQ39rgCahP16qda02NQXfjX1acr93E//wXcuZVFW6y4I1jmyQIlH6cQ91I+wVou2mAgt1MH/gRKhciuhoOpNcJ+AIIQXrhDvQLBrRqwqoq0/6lRCpgBDTylx/j067lc3xrhGkP6JCZ+IChl8CT2FqsSqM/w1Dc2/zi3hw6VwlQ+fKSNQurmGt6hJXFfJm1CZ6E05io5fwPPpGIRUNU24rpvBt96A3eWuQF+lN5VbyVvbNQXNNC2OSLv4u5S+q/wwZkc0lDQfIeq0TyAd/Gs87ZGBaHUOZNNyjpzyl5EISju357wjfB7yUuiS6UaG2quR08iEprV9brc3QbofCqE6xZd+jxzX9pShtxcu6ocoM6Nc+a3vB1YbQQA3WkPH0MkRzI9BDD/Sh79JexZ89TJs8kqO9UiJnoS21FeuRrLIV5lH628plDz//b/wf6pXTgohRYywZdq1GYOC1CsY4t08YiUCM4DgGAkg7AEKBdrJrTcbeLKmocEi0QLYTstssvScN6Mo0XdTO9C+keAkHUiRlE9qtVP8JPTB2LSduXLxUUrWhix4TqGtYKr7Pp3SglaeIIG/Q/8uDk9OsBREPp0e3J3dxp20pivruziCo6PD6gw8JqNWECNS9A7MtXiUcXiaPGlUTf5smPDsdiXrbGicI371I8d0Wh65jefC3hyu7bbgaPynwq42w8K2XaBrbPlr53HWW+qSWZ/+aHqlWYs9PsnsKH3YMm1nw7Dkk04bV7dJHh7RDD76BJfHGcAjDX0uX9+FCrWKtx2NiVp1kpa4cFa55mP3cnBw1Do7nVZ1U3hoYw/zk0j0Q/ruGJoRNkjJQijDsg477OdhcJ37v/27/0ZtaEDQBZuBGilWb14CCYHVaPiviitt443AKJX8Ysz1Gk95UO00H4u9FYx44ZJx8XcE5rBkMTuwIlC38K+hzreFdgrVsCr0Kmhrqiq7bvXir+5D7NNnJ3EiPW0yOuLP8xKgbPG70r81roFqh1YXRMHXNhlVSCp5lHLkxu7cCS+ejsQf2Sq0l7Jb2QA4BrZtFt1rAEVj2vQyn12sUp7Qb/p89LDPA45X7e/rpWzVo6iNZ4zrLG/NcdNfbW6MS4wn7dkt3BpXnXlMe1tFp1+MC4yx9+gZXKvHnLJkMbRI0wfV1pouTV9TZun7+01/Ywko+DsAnSv6XSee98vGuPBZ7RtoVuNqx72+MxZ6xefXfodv6EVP8ZpA9uf+vb/wrz9zceqp26A8WScIFQWyKCSrJtRDPvFqUaJdIzp5hbkOSRUPFJoQz7goh1PILN5niCmE/OrYEkMLYqCEsAaKNFDth3Yw+dN+Lov5+RAPiuRfimH7VgKey5mEzuI3bYtNPbp0gzrPQfCtIihBp0dWI0vn5BaO8mrH/Ub3GFadOsjUjXHtFOMFMMqN9u9rO4BeZRg5Xo0k1hlOFvDwvp1eB3yrkWkrjmTtx9nih4kM2qG0DMCuzfCzTSuacBg9KeNKSGKMq+mZMrT1JPqlb/Hv1L7nQHRL/vyqTJ0BVD4w7Qwd8se4toZF3qa70keGK1s7qDZWfEAdaaM1tdMPNsZVwLBSlnGVwYyOrM7g3HwYaIWiYdU99KlzHuNugAIEg3HxCHsqgSJgDWehie70KQPnljnwojTCAuX10t4Pwn82fXBNqOlFwtBtmoeX4WucBgOeX6gYPMqA6swEspE+MG0PHcp4xdyHZjr09NTjiVr7JYwibOXsfrybtZFPfleHvCBW5tGqvPBLP1nxVog21Dc2TJUo3trW6UheelNKgvyd/OIEwnFfrryoV4qUwBiEwrW2qwwg15HnyKfkR2/WY24TOBJB2QFlp97004StvLU39Eqfxyd43jrVHU8b2LYhfxu2ado4207RUtJJWGmye+nFVbyY9g5fMzPA69StMnGi5/6t//P/8VlVToEWwnqcKYiHYTDD/Ni8+4rXkwNb7z2ECxoFw+iAe2Xr02oR2sMHh8Xk9QM/gZmpTRacaOoT4acCGTyDv/BUfnsyIE1A0xPfpw4oUoZPqZLXzytMjxy3Oqw2CWSEjW8xRat20pnT5oTCq/213Vpz5qbvUz9l5psZ1h3ASKL9kyis0WQ8IdesHs9b9dd7cdG93uv0XXrom06ttWli096jx/3Cn/Ra2wWD0ctopV81CY98Mkbf8A12vCWedQ5oubX8BP2GZ19TYnylVJl5VNnIq8qjt/jv76uoX4pnKRAZXMy0dNoDxX/uGY+42qmMaFzaU6e+3hTAu5FrlWCB+rs6gcE9cckyMPczA6PxwIaQHDiI1LT3kSlvlhBlTDGsWgpF/lqxuwzXaYCl4dyf/7/8y89UErqjupHqjI1xDRHV1cGABATszpqtXgXx28bgPQvDPOIZF0EeH63fJbh8pRV73SKf9oB4KzhAIbqtNsLWse58wVqr63cno7xx4Ct1M5emGHgfWrt8Q+HI/YuMSzCq4BmcNa5UrnhGGfzMNx7sbsJN+ZLyfXjBxC+C7yurH6Kw+m9GHPxQZGCCrf2LRVvZxUrP86PPBPKQ74XWs21N+ZJ1pvR+TAJ/jo85XAD0nPqlhCmvf8Z43ddIGxovnO/XYCaMMdKJnbFrLtNd+WYItfGVa8/ujChb41L/RTC066u5FrcphaZ1kMhVtSNVu5wWZ5WxsgxrDiIzsCoXOovu0FF0b6e3f+nf+deeGdoEiU6jiyHROa5V3ilXmmlopIaHigPiIX6CzitYjW+ghJgk60ICs6GhQw25jXc1pLiiwTUw7TWcMjNx5ac98Y7p6qHK7fuwUYY5JxXkpLxr+YSn7hgvqPgMPTGbkOp6XWsFbzdF0furSzy28nDDdxKl6kcH69GbgPxpa2IBjuJnA9s0ZUCqxLm3glA+9/q0zi+mzBhX7qoMGDzSx5jcn85ierozbUx5AbBnvN4/PMyaqY3rymrMKKm6mbIOXkBJ8dc8BpeZRNCf5TW5lQZ/tb9uNPkyE+fhd98OnGtN3ta44CqI/myh+6Txgh1POqzixuIAcY0XoUOdOu4U/eQcyNOGDdp91BRfVWeNwfRdECzn/spf/jfLuAjTVMJCWAEbCzNNAtuRq6GNK20+J5QdE2s9AgaTPuVKoLm0W8Tz1eI+ZXcj5moEua14hHEWRkEH7w7OGFfEsZbpBbJjSCe8e0YS/EubEazaTee4VuY5WI1rwK4Xo7LvUWut8FGvx69iIk/bs+ggY/j8jjAcdb2eISwaU2nCpKEJ3RMAXGibUHUiTPnqjHHVQeSVXp/jLrnCEYUHU37wTJtDK+OqKVzKSRtjE6RRQtO7ew8eZKbRn67eGpfyMzIAdZ5keoXe5iHO+/Ep39oeCDtVXj8WXVEE8XzJ+XxwXzs4qHZPVbu6p8qNkQ1O+J6L1/TR67YoI3wc6tq22Vj92GLJq9/jYlw1C0l9/BVta9jyUM8b/9O/+heeYRQgGjL3s2hTWEOIUBnVxTQfUIia6YEquwlVJzDCOlvWD2DXb1RFmRHPuKQzrm17AlB/cPT1Or0KzcKu7GpcQq0/0pGuHz7s92/O517Ms48CuLfrBu9zuAITy1OOgPtZTG96ILU3HBhXQtZ6yji7CJSBs9pYH9RXPZ68URc0T6f8zag35Sd98O1ljTzX4CQ0CO51/sUEbRqqS1Ypo7yze2BOz0ubdkGVSYBj8DfOdkZjfHZ6D2PMBDDTwiofmYrHEK1vz4J0xjX4QcknYdZc803EvTh79/ce9Gv3l9KW9VY9JMbfOlJ1Wwm5HTmJ6R+8w+Po4xiXNZf7NFybQegx5WUP9w4fhN/+5U9ylHcpfOmb1Kr6oNpZ8Rfuv/Yf/cXa0JBICX0rnUDmNXAEDRFV8XcwLnHnnTI5aZg5C9iikIZ5xlQdthrXTjiR+eAB4rmWrk/Ecz8w7SmLr/PrRg3jcu81dKcIbMVXYyussi6YdrehOj6dW8blep0y6F8jV22Jp21THvkP7vcPtJNlKSOCFQauM//s8s/zd/YeDH+TBhdUpoOTN7TJI88UrHRKUGWK1iiwTY/Qa/SQLgzeCVsY/LUJFNyCUcvvr52kD619fIPiYF0ze3Qz+lP3SRA3jsYFrLkYxlamBatzjJZVui17NDlgLr6YEXI2MwrrZhpY/DxP/u9oXNLGuDKR6J3WXDPsmnnE+dfrJTGueosheYyr9Gh1TgCeCYXrP/uP/91ct9IoTCnGuAijGNsQMco+99uHgMIWqtwaMLOFeULudHERmeGWRxwlYGxoGtrP4q/OTTkK1EJrT7xtR/l07apsLbzDjCTu69fsI7B6w3kdueTvpiGRL7wnURyxOtsgrcI6xaoyKoUAeGwsSDNyoRWdAv3adXza0pFbqRUNZwA9jbPz4C0a1Y8znDzpQ682a9TZKV2Xm61lAY7DBzYHTtsdOQJpeJ28AfUG0K89bdnpPVh/6GD3MDlG5R494lNoIxqlll+w0jtSgbtGsSgCWnY/QRXjsjVurVePX3Zs9sVZmgeqjwKjJzNy1dovdbBWspUW51FfQosDvXT5Yr27xbjAbnqYPgAjk6qbANe5v/6f/KVn0ykCdgnFhoYC01FnR66tcW0Rn4Wqi+jQsM1nXO5NKRBpJ4byMS7gmIm2tXcW4IN3gnKmZ6Mk1V5w1/C++xWSjGAxhMfHrSz1a/aOBJkeDW8gwip5ZDpAHob+kc9zRpWgDtnCB5IS6psmclT+8LBf+agpb+TqGBlQt+iNd6yW3SeSu42dh7NhUmslvCWtNlCE4jNhxak9Ae5qK2FeViSfojkBDM3RoIqGn5lmC/gwqwBTXhllB6xHtKms9VnNeMI+/Znp4/wUqjB4Z5rIlofWMsJwWPSG+2lHm465aYsjJnTlC8/atnrKnR3BKm1zTeYTV/ra988ZV9KrXtq5n5mO+8tXetOvfrIpbdBPslzFsoNpD5z7z//Tf6/OFo7y8LjF7DpkaLBCiChmzxhX0O8IBWdtYeorUx2Ya6Cu9oxcgHGNMoCdsNb2CBC4fi5OT1ZnrB3RbXXdCYTkGFS9OBhj8wsYvsPIsOyeeadnlFJwzajIxA9nD/6iH74VXLeinNLn+ZlpHput+gmUxuHSUrAyj0AKqF+bIKEB35yBeO5rLWYNt94zIruY7uFxGoNxTNtN43pMJ0pNntoY+oTCnrQqGxpNC0/r9ggtXwBzTAkM/9t8L5tKh9t6bPTGlLu+oxgaO6+Nx09OVT8zJOkrXfobnQKYeNp5HKW2Je7edG3KOuFSB4CnfOQ1IA1tkwfCwXrV8GzdUNptxa/KLM0o9+AoM4/Qup+Ri0wLv3XX2o/phfw9bYOzA+5300JKQLCUY2tcoCquyjDK7r4JTYc1vkb4PO0FhKdsdWDulXPNCzmF4N7DR+XmzdXyDOJ0kPTCnSBtQuGOoKfTweB3L51hubfWsot2IdNBx2/QXbtmGfKtm/A/eMgBbdLm7OLgh+tsPIExcE7KGiHhkF70xyoKRxlrtyVoA8ibNgbUlTbtuwdTDt6Tp8EdByOt+7DbLEVOP4Iy6vWePboummKiM610D6a9aXNNLnA/bauDXx+RdV06U3rT5VAqvX7sYcVfYZ0mjnF5VuX+7JerBACX/KNH6xZ8+lu5oYXt42QHq3MGcOBjC3S16Bv8q3G1J0sd2JLHsKxJ/fZxOar9dWTl5LQbtEyEvs8orN4YFzj3H/0Hf75yxmOdHbmASi+aFiYluf/oxlVtKJPAY5dxxfMhemtcwBpMe/ORTHWAtOl4ML9pu8om6S3Mpk3bjed+hKR900H4Th7zPlHuowfxE6dHfJSdoB3GtWtrpR2c7rJN2dhp6gP1KC3+TLO0N+meq4HCGRlcDj1bmcE//ApDizD3O4UxIgcd4zK/MtoKYDYQqp0AeUy9aaNH8YOK9UEpj8FwbVuYb3DAAAbfaf5R+sCu5Do68eXoXfk0cnXZ5+sZhcVeDVGvppS1jlqVeJUZkD/GZWrmV2nwIoTDkNbyAc8ZWmDSQdG11dUE8wIwS03GpW36aa318Og4hmVK333iRA08Du7Ol8vIRh6oafra5rl//y/9m6jbJSqEGUIZaEa3Ct1MVGdFSANF8CkvO3zq61zKq4vc27KeB4Lam88GzG6MtGpjswYYnENHXSdZ3kw3waQDzxsouYW7cjYyKKB26/WSk6OdcW2Vb9feqixzPzHjalp6SlnPQ8qYmj7GZY3gZ2ZG0dVlB3irlwCDp3zBRjkGnqNhzXM/SiXgsX4CyfOi0OEFUnxUO6Wg/Xil+m/tJ/XQq03Pxjwk5VC7vR4l0Nc09geIQPE5fajt4jNOshwKQzXKJQ6pnZf0lW7p5azLcLU1bXadGn3Eaa9OQcSABC+Uko+Rwys0+gw9tsWHDgp39tBvhdzSOTGY/EqbMglnjauOe0VW8DMuX+u6lFELfcrXKydBVc9lY3CNl3G1ExeKrsC5/+Kv/9Vn9+/fLeVgnZBQRq0RsM4q4azC1gAYwrc/tQPpWD6QNvWnzKTrVCeNba3awmVcg6MVI3WiAPpk6oDBo+3C86zxAzwxMveKdwf02scHHaW7rrmzuk6FhJ16iS5h28aEUcoqH3x1MDc4XEvjDMiGolG+ixfCR6qQp3K8MeMqj5w503hwHld9dUdZtcehgEnbQrWH3jU9IqyH4UFcRvQ46wM4Zp1U9K94q8dyvcNrehrhpnTj3YZ1XSaoiwdK3a+29xptdgkfZGSrX88MDco6eUI2dMjDcmXIvT59thrXKCNZXPUg2DpRX6e+0YBM/MaAQ8BmGrbA0el3CpzIqPOZab90JE5Ke1583NKMM7LSrn7w+TMwOqwc2uSrj69IpsoyapXvPzysct2HqadN/bM6w9K76Idr5cV1vcK5v/pX/9Kz+lRUlMRePiQOKUKAyRJYiOjTBxF65l/Sau7LGeXalqi0Qqj59Vq9bZA+z1UwoQN8/QczmDwt08ZVDIRhIH3wFvC88EYR8Nidptva0OphLnrDtE7xubj6JZZ4xvl0nLXXyXEUUoUV/7QxgqpnV2kHLnUoFUBfCTfttJxaBntRCumPKW/qMeTy0Dq7lBY+I0fj6anj80oB3Ksv3kLY2aVxZTAzLrQxsDm2hjR0eBO4eer2es13irfl1jIDY/zyBetU9U273dcUkJHV6+3dO/qPca0VK6q+wWPaU2/kZx0DTh1oFDsx3XMqyGhgJ7ne4o7inj93qX4b68qlK+ts4/xyPf1oSo1H8uDUKL42pt2hH61FR8pP34rlSb+06l0W72VccNQ6PrI1JVaOcc0u714alOZ7iUVAZJe7SgMTg3N/9T/4i890ik43FNvlqW3tFDJ12RIieN3BvVDE5p5xlaDcp3HXcz9lJ9gwAZRKuHz1oBgSgNFz610GoJbGmKUPPZSmOjlK0m0wrHjOdc1z/35/FHMOBl9Zf0nQqKX8fCSzaA+MgCkC/JQLTBl1GdMEIA0pRW/4q/YynVA/WTtgXDZRQv2aYpTuUVQo/BvjKnyBoU1MmSbdyFXuJwqiD7fGNVOuFF7rr22uyl40BFnT3fgbpn979CrZJvZyAb60XLuW4bPoCG5640f1dgaDj2R1/8DfvKi/C4WpZxXpuRrVe73VArNWpuTPzl1cLpomZkagrC9m+VUSCw3yn69CRWOqDW02Xc23toqejVy3sYPMRedqXK6Nhg6UM2blyi7WEcpiRTzGVcuprfgCg/vcf/CX/+1nhkwEmFvOCGJjgKCKVXECUI83x6jRg8fo9FXhaw5/+hwCc+XpInhl6o3ZVQACr4QJhqCM+fS0BZSBL1drvBK/4tAORTA7gteI5SCw3TptY75+HTO0+tzw45NeFBup0eXbc/B4fjGjs4C/EvTKizrCGP6Acu7xVfVCByW3Rkij5fXqQzBVx7ja11gUV+fgZ4VRAjC8d93njatoTlkjSdSnnAAZWiujsdrSb7u6Xae29LVnhAoyI9fQUOukwFxX+bV9bczU2eg9017P3MhxnwJGTiWrGIm21Tsbk6l6ZDWjWPVT+izEFVk+RnPRKJZZgDVP8RE+1bN8uHHtoA4AeGjto7DyZ48AflADX9LpVt2fivg50B9zxbgiigIzD/LEb/X7Knf20Xr/g40LlOz+4p//1wp7K1ALRrcN8Owa1fiMWmCEPiPJKOR8h3AEStFG6F339IGifCt8TKgz6crp3GkDoGGuC0pJevTqttf2o+TiUvZVcIwLX4zrw/c/WF5//fVuIyU4FjisD+AZKNoC1oNoQr809eBHs/JHj/p400jYKCLPbqR61iqMi2etKVdC8cUpxRuWs0m9U3eyQvgDLbMd+gJpfcIliTEOowolQo9vz6N1J7vVYFyrN86woJA2T6OUAJ1VNyBP0Eaf/k+cLMW1h1dymZHDdf2mVRTSNVrA4BOXEqes/oGD0aKzjDvXhcfD/+hGjcy1NoyeZApPuQ+85BonrG9mPaR/m8fWvwG4qn+jH67H6IYeLRRNSJCUAsrZzNDP8mpwWPnza5IFu2nmac8NTuXAub/wb/2rz2rBHQQEwZgqc+1cIwmIDlQ6Qmc7XYBauuBe3xHYlkHX0oCHtwSyU9RUmDxpwP140Z2xrTwNSAMnMV5CqF/8Y2zVP4lJMWDeLP9g/3Lhffdb316+8Y1vFK337t8pJRgvrf2ZVgnup/3hYYyqaQwNYyyRRPGUzudQ0GEmMHLy/KfkszouSo4nI4eUcVI7OGNco5Cg6BGnjgPCdgy1Kf2gto03Ch3eKl5hjGvS6ixkkqpfC3/nD5ADYFxy8ci4akNqlQUZjfKhe3C7n4fEnmuhS9mSQ/GQkKLVX+umhvW++wiypp8XLx3UNI18ORA/kA6H55Pk27uHF2tXVl/OlvmWhuqvdXNla1zy6gF00OEHzA9m+JiQfGVLF/Cv/Gpc/SPjrlvPpr0tnPvL//a/9qyMKgjqge0qpFl3DSHiUfBiPiXlI9y9/BKeuWvuhSImglCmj+0bIbvzp661D4iqVhoQ767rr7iVuV/naEWv37BKgaJhLWn23ZsOq5Bzf+vWrVprub/zxa3qBErgqbvPshnp0UkG5v14GZh5t7XK8Oq+cCfsx4sWRDju8WGKprPGiRgJeuSKABEcGOM6O3IN74pNOwB/RccKZQL6JNppemWnEFA2vHjOpO7wsm4g7nD06JTZwzotnP4e/ubrS8MXI6DkRhQ8ztb4lUvtiKzVwfTNzATgGt2YUCNStdFT7q5jh5pOxGD132pcT5+t09wYwUn6aj/l8fjscU8HfZtE/rwiJejfMojkD1/6e3irexAZKKM+3CEnfPRBZId1QfGWNsvwU3+2323Fk8vanTuY/gJ7v/jzP/NOdUKkX4VXJVBG/BxB4jQis74TtwoUyEdo7fKs94BHLfyZrig/+QQvzPOtOdntetsRVTd5871EU5NdByYcPXxYbXjeok0/xNa428AfrxsLly/v165hvaYdfGyxHlCnvYuZDk+n+C6e+gxkRj31iazpWJ1I6jX/csgmUZQGqC8dvpoKulME7Ywqse1/OeSYQmm3+RuYfmiZVWdULBQdSe/1VBRoxSe9nKQ6wT7lKzTaTZrrloM/0oY/QQVp8pvuXKx1yshCt2IOs1Y/BcvoivozNZw+JBOyLCVOuSSGfpWq+Sh1b2aQaPWx/ks4f/5iycx3BmvnMvmXybUJr+NUwK5oTccTl26kDYHeoGd+XQUMncXS6FXwSfORWvU5XenoV2/6j0gKVA6QrPSBuVb33L/35//Vfs0/yg9J7LIyuvGE+KkqjO2SRsOz9dLsrcrlvojPBeIBPKCYzSVCeUlCANXuinOI4q224LCtvBGYuK7X6d9x1jwE6r0m5R6uI6G2lPOYYeoB0z6dbs5OCe1ETf7E8KFiOqMEtQbTg4rJCruhd0d7Yobu4bj8Ui7GE1hFUSNUlQ8Dq3lFZKcyMBr/TkCyQ0vdx8MbQdCOH2cYyZUytGNrvKZn7QyaR/m141ecrpBEZSeAWVPZPdPHe1F2MwO44blx9VrUonUG7HYJlQ+OlpMRpOs41e4ajR7oX77sN9FG6SN3o1ZkCoXZzt17D+sE/IU4RWtnI/DN6ze4lNanNKgdIws8eCznstJjH0FbjH0MRXl8oUd9+aMvfh+6daH58LjGPbkpY9dQOvzasZZz32VOdaPy/+yf/IV3qlKMS8J4hBHw6YgWISXOTeVPn8w3w8cD1D9xwjArLk9bjDVu18Vso9nVIdiKA8r5ArBRicILmGjmmz5fQBWbK5dgM83xFSJplI4Q4Zspg5Fyu91//0H/gLRyhATk+WE6xgHP8KA8yipO8POm82VY95TvCaMJHnVKyVc+JuTPLpbZY2JD4Zk4+F4EemfaL4gAHSEDxX+8f+Wtcq62AqcjY6d17eRF3gjJWFEpA9OGgPdcrG17DtU7fvCMc5xyc4i2sCYexRPLn1/Pd+8nUfsH6tOP0b/ecTTqIqvvr1yxoRRTSjk/k1rPVdPXTtWY7dQaSNsJYHjWdkPzL9Lm5I3+GRVHT9z7rQRg5qNc6WjKQlf1efWAazLwdeHidxOAdvb+zBhXGK6MokWhFg5hYnRXUVC5zCJpdRdAtKjvduW7w6Ocq0ARDRAsJDGFMZyIYckMLlM+RlUd49ocXkcon0Z0tSF/mIRX7KP4fkf4UTwQoQFGcu3KQT0fcQYO4+25fCuxN0S0Ix2IXZmetGBD1xo3oQloTazd4jxyMiV1etvrEXjBcwGmVsGM8yocp3ensNIw8vs+WNMmT+njepwQz2o0Dh0S54xlfWOicK0yVkEbtr31Yco3twOUCv4OPf1TRlH9YxTrfgH7F083bapPU6KuVyPjYMhTPwEyKX3Q9/jPmtNvbT/WV2mk3o8qfGgjw4tNSOXFOCl77offRqq9bhf9zTsj66lhwUqDtWSarXb8yIPfg/aRIfpSfUfXVn0qA1lpHV0jrz1Li9Qlk/oNgZRrCWofbdVcj1xlADEgeZUdInmLFkCDNAGSYqIYCUC8CTDIb4K6vlgOheapgDa7I3X6CAa6ngIWgwnDMMbk1a5NiorRMEah6amn7IVMefxUrGG9dpTSKdpSxrOtJ/F8rj1PQd/QLN7S0Lg7dOe0MFGLBOm11ko9+eqJsYPHcgZA4UBLcOUTHgU3MHcjk7Mhf567t41tegMocite01tldrjWuEoWGnqyQqcWL6FPOdBxtyOnZycZudKmsvjzxVuGBKp+4aDvLc9Tz7+2kX/u0Wod7JgTMBLVyaCAsmXUdKTaxlPkGcfoYXV9mqGy+mVTUGf+gpcRFL2pMDrjvv5VeqcJtXGy0qI9ztgspvuvnTAdKF1c9WX6d67LWa3QdA8d4fk//Ev/16y5MldHbZXo0rO7VAgQtd6HmvobEpvIdSRSpuLkE7pFL7CTpSF4KIHnUPIJPepYc9j2No0P4YzQQ0p1Jn1CeqDbPukY48D8XF3riJoupA3BqFUCKpz9UFB7fZCU0Tdt0kco8AjS5JWgVv4qLbVMXqwj68RJ8jzLGtqV0bZOe5qRtISeuuLpDGUE0yCyle6+pbaWTZA292C3Puso7a0L/aTXTmFidEx9Dzu39NcieQNanDbOwq5OwMPx7tP+bSoHk/Xh5Sh61V+n6ZxeyZEmJK60tX3XFFo89D09WdcuWW89sn6O/Dj2iza64vgOrt2okdIvOuLLOUNTyKcnffjaCQ2gP6adamujU9JnF3jytdknQM4tl2LkKLY+74f/wZf8AThA0Rs66ZNfeIGvON3M7KRN2XP/yb//79QPjvfYQthrx6weYTpqOpNxFdG5F9ebmSviCskvwspoPB9pJhFURCWf0ilDTS/CvW77UmRBOcYlbQdr5025eVjtNAbQDpwHB1lgh8E5oT6Gkz+h73SY3zmPZ73bBiZP+aoTYCz4AtrjLMSTz7dU/vpekDz3cJUDCV3uX2RcFSeh87uN2dAonBuY+xcZF6eFbmtK7cA95bfGVW3mfovbdjgYes7CyMOn6UoZU6zfHp+TC6f0Vzxo0l9bkFftRi/gIycBHuvgNNP9vj7U95Iqh3lw9Wa93Op5nvoXL8Vppi12TtH1b/XHOiOqvo3s+U7lp/+HPkEZfVOn7pXRR+FPXlAVHa7hIVP4QePrjZBQX/knxxsdDYwcq62/9lf+4vr1p1YONi+DcCCdreT5VkZKVaxsCSlMqS8UwrDhWp8VvnQIYnYe/UI/g1CWcZ0LsSOkDm0QuyfqKVfCi+zEI8wqywGkszCpQQJznEqeM4U9AvZC1Y/2abdGrPBUOIN/Od9rAlB8o2tzz2grPdD0rUHbAc+ZlB+PzFEoPzKxBVywKhvFALMOerKWr7XSBuYOTvlaEw8t0w+MCz12A/EHpv3qv51xrf255gtwj3ENzMP7kcGcfWRcpYxJflA7sOun20IJknbGtdYd+Roxqr9Wee3arvZTLyM/g0Rf1Y/XU/7wKFO0YyGjVab2yvX0ProV3dCfflyCIdSmUmSg3rRRBra2RT4e+g5MPn58uKi+mzl67GQIQFygHCQ8JcPQNg+5I3/ll2fdDtjyDfb+xT/zJ99JEn0rhMpV4dwruNaT2JUgEBtJEobQIqyIS4PrvHdGk1FyaRcyjTDsB6EGlsdPnGawGWHEOl0zBXNC/EMZW8pFAMKJua/RY1Vm7dnhqV2bGLI2fITGyXdtXr9+vbzP2d1QQitlLH5Xx5CAP0D5HSY98TYiJxDlKhVPu4ND25f90EEUsBbw0sJ7K3MLjpOwEaOD61ffc90dRIQzihQRVd81vlxPJ4HTq4ZIv2I8KjcfnimZ6HSw9l/zZgTSaK7LAtwn7karTMcVFRQdKVzKlLgcRQp4BqSiKWGdwEje2qNVp+u1PK05S5Ejf/EOktd6Y+RIT6/KTz7HkZUp6MGVa9WuWcidO3cLn3VaGqx2jR7EIN0aG66zYHQt0H9rNn4Ea0ebT3aXbfUXnvSldZ3rGqHi+Hv/gdHHSFPer0nWjzZqO3/qh/lMDU3YuJl4i9q1/p/+c21cJF0dRESrgLqTUFSphYwhVJ605NfUIEKqB4sJyao1yYwqjIFwGCQBtycIqgjQIpHx1M6e5wu8e4RJtVzXwpk+5HpCpYUUC9ASSoR6KdMK815TCW+s1kdFUu/g6rVl3ysgYf5iKQGaKX/apye53nMRnL2rFm+TP6W4jCH0VZ1VChSl5UB4jSdJVQcvx/G0yu+HnitRvPoFjuDSGRMg0Elw26Vy8BbNh/XJt+OiG7QxexC9vzw8fKjx6nT8c0BkybCsO3hxwU7plfTHo6OHKd6jBnwU5jhriaqvD0M/WfGo+rKhDdE6spxneNKndYaRYEILJzUPcw8uHxTfptcm+IrgtZ1My4wY4S9lTlxGR/3KGF2l3Ir+XJRb3wv1WCVySU6uTeFdPyn5cFIRQiE/OLgaJ3pYTtIvkbbT1x+t+Jw1fUVZbY5oqIws7adM/ZYZfJJTbspGm4Njifw4g6RFiE681Lf2g8O/2qiKjPHJ0aOJ8/KxUHJUc+9f/LO/9A5lAax1C+5H+OK5hnxGqdlupqjAs58qh4hcj2d1PZ6KsC1c25u3V2c4QNXKrxHsWQ3ZDJXgKJZYmxahvpFHkIz3/v0HKetFyBhTFI/566jaKs6l7rQuAtgshxI+OBRtDo0Fabe2bKXllsHMtdGrlUjB4My1HPTi1bSzHmskVR27lO45Ho5lglfV7VTi0a5mbTHnH1mY6tmant0rDuwg011g1KBMZMCz2gSAj2zxYP1Sso6zIUdp+gpeCmXUp1w1RS5vTR7tlZWJ7lV5ae6VAUxBG/rrcRyhdDLAbx1DqzKlGS6q3cbLaEsalVYXG5i29Ebnq093GACZWY9xuP2crA6Wp1w55uC+kqmixynkhL/57WdlyAUPA6Wvq14CukSe5UzzHz7eR76Zjh/Wrw276MLTp/SYE8ajysVk5CU/lSW6L1z5m7J7/8Kf+RPvFFMrTMMD8oTpKPmYbEMhCHWhPCW4UHRyRqR+1mRorelglIn3O8l00KbEsxNeIQQmHSrM1CHLdKJrebbkBTuajtsQKKNAU+OyZR5S4A8dTnVEjsvlK15yMx1s3jXQ/Omq/KPY8ZC8/MjglFfd/SLoji80GskFT6sT1StjYijaTN7IL39KHiQFymBTnRz9XnEdmKZASdexg2cU5NGj/v2ycjBCZEMGtqe1U88CS07eQUu5yA9u02LA8IEpNvqRc5QR7rxnRSHWGgjH49WnTD1nIj08p73HjyPz4GiDHmWtipXfNyI4Wx+G54bOB+RSOhRgoPMPCjKFo0Z7Sp0yLRP93rwK+GZwtSmizZSFs+nrfmn8+ZPQM5eW2ZpUckQXeurnmoLXCOWAgnbhrCkhgTCu1C0nolbxf8rTFs7953/l34F/B9UoRiEKYGDu5SF4Z1iBqH7F2+8X6iSXlODBw/55nlnzMBo4/eCc/HNP2kimDXkUgVCqfPIAHDy4qYly49Ujpj63GOGmwnIYL2ZLVVmvmNSPlHlgyngjYVNEFFoPwn3x/MVSyGkHFD0pM0KbeGhsSJmMDq2UfQQJ7Q6QtnF1OXLqOl1XgH3Az8qOYdY9JQ5Oi3xlyaJ2A0M3nkzT7t6926+8p5yR/fDwfs0EwNMoP/4d97l582aNUAyMLNxHCtUWutBsoLC2JF+AFu2OAlpISKtplDpHfX5PP9i56+U/CaRsFI1Hx9/wOvgmlMUF4BbIakD+7sM/cXry1R8cbTA9SyCTJC7HmU6/9NJL9Za5Mnbz8KLutIlfeieGHh9Tpt40r7abd1/YFV/NzOj6jWvlnG3y0FfpKV71zp9bN+XW7VHXW9Duub/+Hz5vXANDFEYGEDThFFopnBk0fdOI4GUzdRlAKVsEX8zuhNVGmUFm15Z0yjRelhCk2yUS4O2p0OmPOsOt/vkoE8/pbKF8NHomciF0ReT9/IVSF+lcQrfp98XmZ3LA0DKjHBqA66J/LQeK8+SzX6fSi9Yonbb98IE6rqtO8DGMLQ6xMiPjklNi98Of+kVHlNwmDaNyyv+zzz4LD+Ej7ZCXUV59MhSMBOoePnhYBkYW3mP70pe+VMZ2cP1atdF9sW46JDCMqp821UOje8bl+lFmG6BeHeIwUyNFi26ORrzlEx3aSRMd536g+FtH3rkPti4TfgH96fbPr7uF3d+zw3zyqJ0x2utbLJf7rCh5wDf6UWXJdd1EqreeM2Owoab/0mCV8wY5HcPb1WtZVwZvHZcLY3Acpz3xXozLmj/SLjrhHD4AXHv//J/5xToVPwkDCBxhyNfI1uJB59VlIBfqJ0H+LLzhAMoiyjDe7XRbHkYO42JB/rRFoAQExovD2Uz3jp/pr2kEsO4CvHxtuyOJoifAG66KzI7rYjctnFC8r+XHuECVX2M8ujvnFYyUN21VFj1oq6kMOeB5xZeKPU3aBGUmFO6UlY43owOcDOmTjz9Z3n///eWTTz4pA/PBHe1b/9RUBz2pBygZbA66Xs40mlF+9NFHy6efflryEygW2QJTxeknDkqbQ4/rlndvqTsx0/kJGUWqmHaH/vrbUHzt4s4HW36nxqSlKwoimYpHJ+SR7eCbtZPT9EVXdKOd1Ko767QSdPnma0dhovRAzQj6WWOXx0r1S/6Je40aOVR+8iIm7XEjMNXyoZv5Ptj7c3/6F99ZrwvZBAgwRVEmtFCfxzRrE38pDlBfJ4whdNragSv+3JRCPsk0hsHVLiTJJs8c2Na6g5sO0Fo/HGX4LwVOp17KKMWDUYQSSgTJi8Dv9AD880MSNUJqL6F4qsVp2lyNy9m25iFlijUG0DSf5RUU7YHKS6j1Fnyr0qG38oKjO7PLUgb3eGMIQq2ZUmTWFbajlbsYxdeMEfi9995bfuM3fmP5+KOPy6DQjq/ysCf98NjJfspkdOHpq26M7mFGU9PGfSP/lat1uty5uC9u344i+mbKfpWhXHgpJ5G+yE3hUMYPIEi39uqvDxthHRfi/CL/VW75+1woWUp/ViU65F6N50EOR9TT56oLOMYV0GRTqEehVnaHd8nQurmmqJE747IRxDCURSN5kf8EdfzTln6+EFknMSndHnw7OtIOaks/1gT0125k4tIFBTb4QdVPiHH98Rq5qrEQMhmliJhaiRSm3IB7Cz3ALtQBytjBoxzTIJA+d70A14YO63aV7U7r9ZUwU8Bt/i6knE5JbjGo3PFjzyXSEQm82YVpPwKCowxZXB2aOpsp4ZZW19v7LUyeWvUKTTrVmkeadoHT08/j7WtpE0xtQFgJNP1oV/7zz79Y3n333eV73/teTQPxOfJ85ZVXUieGxOHwrFEO01FTP6OVkYqRKSuQVRlKrq1N4Pv888+XL774AnFRTGvZSyUvbQx9JT/OrfSgY8pXI0jqjXEpexbkg3KYG1iXop2/Tr1bNuG/chpqZEwe3NolF4G+STetA+RAbpUWulJhN5Wku42/5e6acQ3Qg3p8hBQjUe6fPslNEnoDLlPHlO/0dp6cPrxVP+3WDKfuuo0qm/Si+Z//537pHRpfr3Uk8FK1rR6kRgZe0WsCiCgPHWS1Q5IQVFVm5FeNhlkKrpOqc5KmIZ1bXiE4ysPE84oJsfNb0XghSoJIC3OjHxjhYhAQFBrg5HmQ0N896LNpnjHZRBn/p90SLoVQzz9pEeR0ANBu4V7T0C8NaFv6CLFSQ3/9rE2cBGegTOEgG3gUqoL5A8+KWzBK2Rm1K+VRwigt5fj7f/+Xy7h0tOdc5Fmdm7XOVc/vIidGdO/+vTJoJyls4dexoYxaJetQ4Xnhnbv3Ihd9l6litYPOvUwxP42RfVYG96U3vpxpYtaoF/tM5PQHJ6l/4NSfFA50fisnIReb1CYxHtarUkowPNOXKdd/QAyoZNQytkGlULfb/V8jffV/O6F5bZ9zHrlVf4YWOmoXGcgb/VLGIYZchC5lz8cxZn2vv8737qL31ejdRT85ZfMr/3sqHyMKfvzoX79AaXf69FloG27/Q2+M80/9iT/6joarAsYwr7EURBiCS5ESgHQgffJAMZeYEY1hyaeccMpX1okHBBVzSTt+dPpiIYVp79QGOAIZugaHeG20lpOYt/unzZ0QozxKzZZ+JFNClFhql+vyXKuH3OE8A9od+L4yHEM0lgISLB56W1czTeesoYqYgLbdd2ileXTsl1B6jcWw/u7f/bt1IoH8rakoB5ngb447UQC7hr61r+PJXV2B/KeOWFv9TOv0ueP0iy1+I5hyr732WsqcfioAP0YuZdGnHmeoHty4Ub9OzkTu1VbS5c30arfBs8ql+Sb/ql7G+TQ3Sap6z9J+ydlFYNefK45Za5UiJ2gHT95+ENADv+k5w1RmdAsuj4YqLQ7Gg3i6WFB6QGf6g0llsCF5NnLQWiNtYvU55aI1ybKGLyAf7P2Jn//Zd7oDo+z5h1hrHEidNLBg7DqYsUbgVXI7aZhOKI+UNGsBJw6suSo/5VvQ5s6MKp2ettxXWob5/cv7WRPwmvEyua9pVsqlwcLbo004JfPTpgtqKhGhEBKh6CCdMGf16kxZM1BMh5L+lyT6wRhKWKtAtiCNYhSQZOqk5CkByX8UWj1XIwP063RGW/TBW0WV7SpnwRvgMvwYn9Hhs88+X37zN39rcSKcDDXlIXMaqBmB347Gp9PbRmn5+o5BMaxjzw6T2E4ncW6iErUmrbK1NYYvI1DyIu/aNAr9RsKvvPVm6vfUCljbloxS1g9W4KWe/9CF9Et9qEWDCRQPLRXQmkDBhembMFK65WdXKXfJqPRnlVGA3GljtKQcV53EWfthbSp/2mk5tNAnSYI7OHwwlDHRHyPYUYxNIIXLVy6X0ZUh+Je4dEv/1NEUEuGAMqXMCDfrZKka1S6jQqi/yJAvLseQAltd2vszv/TztaFRDa5BBZZb1puCPNLWE/IArtEzdd1bPM/0YRqCa+qVAYc4RANpPAphKOd+OgJIE7YETwxK9c5FaYLP0Rj15JenVCdlagTJv8FTQk168Zp4Og1scU95MUjx7wNJD+NIGBMnxMNTsJLhimqH8RT1c/DoyGODC6VEt2/fXn7rt35r97NK9b3FgH6AoOS6kaV66YWSrz4RjKTF59re9A0ofvJPDIeHyB6iY9vU0GhoWmha7rkYgx2AR984MqTPGIhfV6wH3vUQPMrISCCrCl2nLlcatGmEHVqNwgxoyjUwqjVe65Qucg7KrWXrobOQ9rSJNuUPYkD6wTW9UndGctccxchD35aBB2rjJahrJhId9l0V8m1dpUPTbkVFB9rhaE1qPiegae/PZc3FM9TpBoQmrt0nzKTCI54nnVrHkEKU2DciyjMU8302sH+FgoLHQJKH6bRcgqoQZTB9gEOeERDxVyIM0MLuKRBA9IRdh50BChT2KiaQ3szgUSOwlUFCGUOrOvVvrtOOob4yu8S0VXXX64btdQPhPkjHwWPXSUeVYJMwnWH4KIH7twqe3Oa61gY6NkW/+OLW8uu/+ZuRwdP69ZC481qLGfl9HJOcUyWyjzFFTpS5H4AHZ/qhXsMZjx6M2qkfW0i+NpiWdvRBv9/WB4kN8kYqRuVc4muvvloy8x13M4lSoODUP3VywQ4bnAH3ptYeezC4cjIJ+qCUuQzQfY92AC79LNSUkh6hKXzlf/GY26LbhkjtTgZnGVI4wLd7hOMRXQxee/ce3CtcB3EWyvkN5TL6tMsAzXD0lVAzjJSV1ydCgi9JdOlCZg518KEkxrgadsaVguqXjiSMnk6/Cnt/6pf+2G4rHoxCD9GjZIQ0YcpUuTRGSCe8JmGl3ghOA76g5Nrap0a1TGfQ47iK6YjrKQ90RHdGe8EifoW5nphRMW4xJ4BeXrTqIizgO3cFwzRhpXzhgJ/gCp/Q4H6COpU/Ql1BuqnIERlFDjV9SruUgWInqdrcYV0v1NtCvQEOkv/tb397+fjTT0r2HAUwmqgzay1KX3wkkP/IrejJdTm9TVsUtnjZlklf5Sb0XsiazsHffqFUnmsPma3jKGwqV71aLiQfjz0y9COTJO4ULupVfTG6UXILiBne1BUYgmm0EyLKAvh7CdF09333nzQw/VUOc8UPHxxdZvqzodpJvmlq63PTAy96HkdvgEcUjEuPtXF53EBu4eN8UsNYbeSlCe2I9XNdn+F3aD2PAQFsidS4wrMYHM8gnlfnlUegQ6h1QgKBS9ZYQeeNY99r9+VZn5au3aoV53z7zstwfknCN+Ls9NXD4HgL+Or1ESNBGJogf+K6Dp0TphPQ353lfjWsghb8lAfbTjhbfspsy4Nt+vBTeBKm7KRRtB39uYd94mmJ7E1Jbt++u3z00SdRAP3ROCj85avXWq65L1lHJh4Auwan/J7SKqTRcNtO0j1H4KiPa2m+5qSePryVdd7l4HycUcs2vempI0X1oJqSRzGfMshVxgXnrG3X69Ugqg9S3vtWAgcH/+hJySlQslljoyVduugTbXG43vfzTG146vV0j5rkQY9qXW99yaEmjXIfZQbhF1d6fXquRixH7+D3UN0Ll/W7XkF5zy5rgjaGJrQX/QFpE+AST9ld+lpOna0TmLKgD+6mrIdy9V5UYvd1GDKEERBB+MhjMZL7YKjYFJGHIVziSjfXArm+kBPTRsPlMOshqTmy6QNB+lIqfITxMAKY+TKihrBSkMCWmS1QSKRwC+oQPiav2E6OApomRS4tlMLZHbpiLSWHtncLtUNZu51pG7ju9lNnQ5NrrNul1EY5JuWSfiHNVbsprlzhEK/4gLimJflviuP0xKdffN6ySDp8N2++XFOaqkPGwV/yWa8nUHRTSd/BJxMjyvk6VqSdOIDIyloNfaPkpUzBSzLKBnEMsKSZdm+knyj9+kOBygY/T10GnjRGNzySTqKComcT28Cq83tl2BQQD9a6MbgLTVeXNBIa0RJWZyKY5stTZniv9+JWhbZkYWjyBPokz7X0v/nf/M3S4+s3rldfo9/GmpkApAaKNFT8mXXRGw/nbdq0rHRQyzF/ui/EqYu+2kgJuC55JAbK7f2ZTAsx4OUz6VgxHPbDMx3DIxn6dXgMMJ2O2f6M9ON0vgeUnhX0PP7w8EHtKvnOge9jyFPfI4PLmXII1jnOGDJCv15x0Xw8Rm1KYB1AwRiu+TiV7PVdyRVfAZzp5LSR0dRPa6p79aqvO8UDB4fCNRXJPfapzeyc6U544Ktdqtz0+cJTQcmsbXR4ck8RdabPOsPj9PTDdB4Dq1/hMNomL2NFyQ7OOnKVzqrFPmdAQck0+f3NjVBV/CzLt771zeV777/feauh33vwsGLPBPthbOiOLPSVt3BzVwaR2+YjbaOVgnr1wus2tRsZWjg4ZfFJaShHPRh1Kj43pqEUzev0ZihvffXtKKqfLL1Ua2hlQnHRV485wkcZcdGbpkuyHc91f2ei6UQeGsjGfZ39C44yHTyFJrpVD9bJPm0dZ0ajfr01kOAa707uoLF/h6yVmkGdxPlH3NGbJ7UHgCfrtvc/+HB58ytvLS+/9Eo929u/4tX9c4tt+9K7qtNy8Ttf+LEX4BHBk/UUTD3PWzks/ch/VFKZ6teE0pXgG4ddJzRaQCFyjRtFII2yQCmT7t4ieDxfZBCNSl4QO3ryJEqHDEJIoZpOuK6HuggMNVMffgtHTDESAivPlbgWnalDYNqcOb8pUz0sTbqppCkn71UeJRTuvKO/oRmNcoQWkjl4ph3aynU95CRdZRpF4+qkAps8uDe9s06BtzszCpI8Bo03hsUJAe3DUw8b1c31eO9IINfWOCcp19O/78awbt++Ffr6zdnj4DYa1yI8+baQTcmZHdmRqYf7N29cW65m2sOxmBUcpAwHRiHR5EMvnB0lKmNg6InJheNBNWWjsGR8/9794Hxp+fKbb5acDtOneD4JvZS2duNyP8ePWu7fD6MvZg3bMknexcqYvHKy5fWTrqiHt0ZbM6VKVw7t8uCtsMo5imx0Lx3CT5yJfKOsf45+XTm4snz7W99eft8f+P3LtYOry/vvfVDrSs5DMEJzLOTKYWpr7xJn32tc+PAwoz9CtW7jpHdbV6ZW6PvI18HdIjzhRQDpVHbdCt7GwVvWsZp0olHL4lseXCNQMaZnqG+l7MU6gTgVPSNnKegqKEwUY/lXDGEnilmjCQWNIlAQ06EgThntRQArvWNcQ/spKGPNYVSJcNJmCG5rCD+UzcK2Fq8JMtoTRcC57UVvBBsjL16nU5Vl2GmfkVX7KUllkMCkyExdebnpkSNK6v2r737vvXooLLdl23iF4gm+IKq1T4CSX79xo4zKNyYYluBdN4oya5kxpp4ZpM3ullJc/QCvN5XJmUwd9P3a175eH0v9e3/vv1s++uSj4tHnDMj+yuX9OLQYa2gqOs/Id+53ccmw4UVl681e6ZHrmpj2IoPI1zc0WrbRkZJjUalIGRpWGD6nsdtUWGOZSntWq088IP/444+Xr8RpvPrqqzGw9yLDK8UDJza6Tae0iS4PwKULKVjklYPSDiIAOtYyVW6FmjX9C3/2T5RxDWwLnIXqnDUUsqQxLrEPO26fiygz3kSMlG3dEljSZZTQ1kCB5SsHRrinoef8YtMT3rRGpxoVup53eijuOIEJ8E+7e0bHxLZmixeGEcBLO8WWg3ZwyEuZX6do4cK3DZmmxUidwkmv0Us7q0FCU3RV3fCN31XcdR/8vOd3vvu92kAwGoJLUXILcaO4cg4t10+PxgC80n/d6xVRjnowLz+8ltNK/vBIdogz4hmF5DMu+bvd1ZQpJ0H2azu8vwPD3024feduyp9b3nrrKyUvo2JPf6hu993AXIt36RNt8oC2hD6s3EZR6anAuGoNmbxd/ye966794j6XHkDDkz+VUyXyp/ulHRUZkiUt9FbB1772tZKJNZnne/S2aNHHCdpxaqbwBqRzLKDwa2vNS3d/H0xeGVddBZ6rFNCIIE0HCFNGgxSmFoLpkEcOkeqkMDTlMGW30bXnOeqA6fgW6iq0deTh7VOhmJjgfqgycqhXz1eimDyyXEpb7aVjSugpa13CaNrw0Npz8KK9lLU9VgU1aH0qF99Fm/l4ymvhWZlN8s3LeyeUYuPP4eDVXlKiKQ2GitNs408dOVjFZzmEBJ737t17y7vf+U51to2alktPb5yaQO+8fGmE98q/ESq90vJOI2RexrPpIwFP5G3tRD6mifCZ/sBvVDp8cBj6lbtQhn7r1u3lzu07y/WbN1aCny1fffut6gdyNkXFWCniyudAya6ZbFgvz6ajDR1Gwe7Hzuv+jM5m5CJ3elJ0rnUHxSqOxJFCbcRI0HddRj+UTsRRiK3frmVE96jhO+9+e/mJH/3R4oHzAIyNs0GTa7jIkxFDjQY0cz7KlazxH/nTCXRreKUioWcvBdsOEbbgHiJh8sRlcEFTW6JpcAAhOrSUZCVq6p/Nm3hA2WkDVBsJ6cnn0kF9jssziBUnRZ/pkZfmTI2kCfIBoVDiOvR67155raF/FxghZY1RUlwuwWMByllOIbhqHbYe9hwehH7Sf+qMKEiPeM2X6aSt5corefbpAsGD1mkDjbMtjsZTWa3GL17FMbhB09D48SIuzxz58dI36xnWs3KGFScPfb7HaFoPivbQbXQGcHqkQh6eWz6MoqJX/enX5uVUfwSwjbfpA3g6qwPzTErZbf6U2eLRrikimLIpXbJRxuzGveNwaNb/RrFf//Vfr6mikyj0Qzr85K9P6Y7ptWv9UY4poWSRskLLttfFg3srj/Pej3k+PM/8MDKhvOQa3EMCKRjmEYNg94RUDYVp6YiVPvi8GZq/NZ3pYGfSvY2GNciPtHq1Q9WFpo2RnKw/vToKpb2515a2CaaeeVy9kinVQQlYsCkiHD0+rh88O3qY+NAzkyx2E9sw8ezJdK1+tZJhICOdVYYW3DY6uMdniWzx+8Yfny7USDmsJYwi+8G6UNcdUQh7hAFwoltebWIkvWSl7MrblDN9eRxl98Ppvu57kimx4PvxNbWp0Tn0P2kHou6uD2Jw2zbuPrhfMpu06T9KKB+/wlauW5om/kFhcLtWXxjHJ21g+tEmWSht4/GphtWRug/1NSKZbIxu0JvegUw9XZIsO9aPHh4ur7x0cycn+b6v4nWet956a3np5X7kYVMNmJ4/fnQMbfGIZ7uvVyKTcdZ+ikoAw9vzITT8uT/9C8+dLUT2MC5M+k6Am2tgm5wgklD30oeAnZCCx3ydEKfM1K8X9QLfN+yvF8rV1dwTa9XvPOfwKIL2ypunjBG6FrmpU/UTE9IorTSLd7GvSKk7Hqs83VpWYHD4sK2LF286cybaN0U1lWq6SG4b6/4YiLZca3fuVY4B1sZJYqPBhx99XHLtI1w2etoZCAUUJzg84kCrjRjl52wcGD7FA2mlvqfBn/uJWfzVV6fCUwqWUhmxbEjB++aXvlx8cgKD/8d//McKL678Nha52VInF3KudnL/XLtzvcYt83aKQ6Mw/T6n0/GtnDXXOOOCMqA2rLpNtaIp8eAWD8CNNn1FP/Con12bFajLmXiFp476pS5+5kSRjSI4pItHf1sOrV/o8zNIZ/VaKNn9C95ERlOCjqj/FRoJ4orZCLtezMNi8hwReXA/owYvnM6Yh4pbgSBSWgWKFMQl0NyXAiWElErTbi5QWHWHyAFKUPfBg6bLVw5q1KKw8PhZVMJXn0frT5xJWT1ccNTaC66iKbSERfW1Xx4SbQwz9QT5s9s2MRrJwy+aaAstHgVYd+K38WlDefwFIUQoSZVUjSzxbCTD/bLcz5rr8y9uVaeTLfzeEKbsprh1gHdV9icZYYuO3FOWegYZ88VjlUFDypUM1n6oVtJWPfbwoPbSxVIe33V8NaPSy/HcjgG9/sqry+/5Pb+nDPrDjz+s9r7xQz+UEf5q0eHZz3wDpZ9JGU3SkP8V9/UEvIXJatsN/SLjKVLXCfAoQl5kUsa96pO+LZ2BK1AuSt/luvXB1fRpwtoGhNa58xaHNPe1fR7a4fR88tatO8Wb0dmnENSzyaOSvvVzv8VDUKpX395IO+oLtaFGDvClv6pvAu73/tyf+oXnP61WvVRtVCWCrJhiJhHTM8es+3RoLcRThlcQNNBl+23QEtKGICCucoS1phWstGxpck1pK21VPiOGdm2p64D58b55/iE+i6Pi+tugVd2kQ3Z0lf2c0lhn/yKTfo2eUsc40qZmppMUh75GpXhgAne4WXj82OZHFLI6NjTxwDo8lWr0iTwfPjhc3vvgg/Ku8KB1ztZZc+lk/BWfwsWsL41eifEpXSj+VzrEGCSnUuJnOC3kkR/Pa41qHXEpU+Wryys3X6o3nGeH8rVXX1l+6Id/eLlx/UYcWbxzvBfFQrPRz4YSKJmsUP10JnCq4oHtNTjt++4Dufg1s8ATGXdu1xPDMbVK+Bsowwps+7DwqiMt/4cG/ehjopy0dvBu5LI2rc/OhTe6IS5nq36qDu4dzpQRnw3n22ushEt0SRHSsc1kr6msC2JHdV1KnVh5C2LXBMGTitURmqjTofQsKGN6ZNoE0NEbAu51Ssd1bUax3hsVTlbaemxo+s/C8DVQwggiJj3QrXewI1fCXEMJiIDXMLyMUHXITEmFMrZ0AjIj1XI844iOKmRNF3kdxogO03n3s66TBxdemv+W/ciRwdU0MLgn5tnxL0ZnmozSM1YG4ETDXqZvF5bLvsR7EY0ZqbLO9OD0WmK/hr+fMjVdNLhlPXPl4HIU7ULWmQ8qfvPNN8vYLl/pKaSD1/q6ZimhcdrewtC/hbP3W6jya7+SQaeRRV2WrF8Eo6Pgd8I/OIHr7T3ZCmTtzKGP/+hLMtInRixH9I4zg8C79sTKg9EJOJHZTt0IxnlyanRoA0MAgqdh8cAQVEJZyxC4DrezovN1+oxq7ge2dQS4a6oZJZy8s2EL7h3WBbY/tSNNGxQR+Ab71MPHpIMX4QSTfjaAkleuLazN9csr6lT3uTZ9GKPzAwF+MpXC6qQ69Z8grYxybYui1uZCvaLTr++P3PEiJpsxXJ1tR8u9DpNPvv1rIHFwFvlmFRSg1i2+xQhX/wj3pdDlQ6rXDq5kFLq2vHTzRqaBN5ebN69nWnh5efnG9Uz3OIjGb/ODA6JIDx/cWx4dPmxDojEZTdFN6by0eRaGj7PXWzhbZifrNW30C5w1Lv1QffICmDriCaNrAtDGGMQEvJkG6wfP9jhJdcl+HNw4Mv0y7QyubRjY5c0ujBuJZwlzLR1oRAPuKbpdNvXMWRGj7Hi2UqgV58DgnjBtMDKntG2a0d20uNYIoeUfn8fj2u7dM9OTtR3e23artZMdoim/3UHajlhzP/kvCv1gOdcUOL06NIuht27zvOzpkyhaFFudTPQq9lDZus/374wSRhI/2nYlBldfDc5oYvcJ/aiJK4jBMlaL61OlI9eSUeSurPuRq2laGVYCGurHDNCM9qQ5F+cb5wysfzTBNNcPHFxeXnn5peWNTP1eiaG98VrHN65fjRFmjRGd8AOBeGbAjNXXtNBEB6rf0lm+P6+/Ry9GNiOnbRh+BqZ/zqZPXaCMUhUoRmDKo62DOUeXlTdh2px4G8B8W5FM7Q76YKrPHTAy13ii1/Jdzwg27QD9YJpcU3ayTcj/vo6c44DbyqYSYrYWOrH0ESKQ7npGLNcEDWZ6OGUHtLENYNo8Gz8HIXZGrVrX5NrpiMEhLgNLm9uPTH4fnsC2DlBv+C886cq5tiNmxFoFVYpcP8mTMkKNYOlar5Xq4jbW1YjxknGZ0ddUIcGmy0zdPAyG3/SD/AS8C+jRyeb/ZF6PGxLPaMbT4hVIx2dQVb4w/ES61Qdos23MwBgafhjmfqaHznJ2nZ7KoINT8LtbRuaS6dqX2iGPGbltgsx2vjD0b8Pk/U5lJmzzB7b32/SB6asXwVk8nPiWljoCl3RTb7o7b2NLI0Mx3sWj+yMHadP2BGnbcJ6wBN6ZMkBy2mFN9KSpYBrXv1lljdUPbKUjTh1EIWgaOwunHd/gTdny94l7vt2E1xN6gaIWGHZtZhBUP8iDB745vQCkFf4yhI0HPBMGZgTbhh65On/Lwwh2N9LH0GqtE3Q1KtTomTwhlNch3tARDewpmylX7u24xQ1WICsyNPWDE19i7Whv0pSrNkM742IQoI4PlfHYaCgJFV1iRuzXXfz6ytGjwyrPOPt765FsDMOuHzrRb31mq/+qZ4GZjnKSyqNP22IBDWWE6r5ApmDSzuqA+22YtOn3bdqLroG+KcfHwbmPM6jPqSekcyp0bnQxMwFxpUdvBDOkJBR9ZIxPoxd+tMOp4RcGLdRyIEDHa1qcEWxoOh1BIV11N7x4fnu+/K0dMS/XZUiYTh1mxDpXACNEna2TETEI5bkfQW2vB1/B6VIoxLcypED+nxItpGaV2Y5aDFuenR7MaGM6Ed1jALVSN0YXf2rTvG54eBhQl2yEbnv1QkHTPwdrudFygbtfaQ8+dSNowq42Vy8uVr8qBkJBtVnb/TVy9WjgRAacFNjLiTrXVvvIUacLdX/Btns6OMY5Sk/B7Qb6HJgppTZr8+SoN0oGN2Xxvtj9+33URzvaH+PQFq99cOVqyepC2nKvHUZmmsT4bXAcXI8TiAHaxna2kYzhaLl9v5FM/5wNA1Un8hFz3FNvoO9Xea5OrxW5+3FwGSDId9uGtidMmgf+kzYyIEdy8iVjafg2guFdv3sMpLyTOyXX1WmjqR+5PN/OLqZwIXk5toD1DkxiaUVIKrNWsSDNh/59X910UEOmLAQ65cUIzN0u0PFzXoyLBE6ehUDf5/YDcOVh4zUzzeD9vaBZzxF4ngwD8FDNfr+pQRrlOftQupQ6gBeh1m+t1rleKQleYdZ3/VZweEvbU0+QYIpvQuXN2IdZwB9FLhkrS7kZuFFCu0D9lnfTugu5L1xpbFc25QSd4tt4U+fqFQ8zMyodWFOl7RgGWdavOKqX6yVTO7uNHn7O56h9SddLfoLXVJjwpYs9m9DJnAMF8izu488+XT67fWs5PI7xZdSsRwSpsx86yORCpqg3Xn5luXRwdTl30denwmfSam3rTGJIYFTXXnp5ucCxZt14Ifd1CDrxpdDjq77FAJpDw+kRMjKPg1oDQJ/fNH4cWig9fq31fL/dLMBIXxssSR+F7V4Nn8HxzFrXFDW4S8e6l0vATJZ++acN92WZ8tcwekuPBUYlzTXH59ctX3rl5fou5fUbN+s31Oo7JvQgstMHQF9On5M1Wkv+fVCylcm1zCkAdLKCwhCDc/dg0pSfOpM34H51NoEWbP9QdIKGBQInlLWtCTq0rlN6BOxe7J0i5uAeTJ3TwEBOY7Ruw5a3qV/G0K3VXwaWxsqAKIUyJQPlKcU62vb9adga1JTfQpVLPhrQwku+GqXFo7WPDQ8vjNZ6ILMGb20bfb64c3eHtz5GmmvqRSEk88KUhOOxblMfSDMiaYvDPIqSOH3iWt063mWGErqLhkvx5gf9ijxHypAtA3afXghOU/l6N27tF7jR47r5oHCnuuFePHzXR4/QnzD90W8tn/bR5OXv7n5CQcrTn939GXiR7IHyNW2f65Qb+iZtaHjjjTeWO/fu1ujNoOp4VOTWHwdKRwa2/MFVfPvJFufcCLaZaENzr3PqCXTui3FTw3VE8cbqMETFB3FQt7GkzXpwmUAzq2zSz2XUOxeLMfqVAif9BwUwwili4U9yhVxzAoAZbEOttUroPTJO2jbIG+GCF7U/YQRGPmK8ztRE/sTCdMjcK78N27KT7xUZ0zAnJbRF1tLJu5W6p4bS5deRm3hLoAw5DG73RnYjmGm+dErhDN3bb79dJxFM50Ep+Oq1ZwOFMU4snxLBKVT7YbdOv6TNnpaaQXDGZBJJJ18wMxAisQrlndaQntQjdV0P1MOToaey0RzanTTvdfjzchXKYaYskPc/BFrrOoBtP0w/T3rxn9mcFyx195wlHHm1Q+v21W1ZnBrY3p/7s7/0Tgkwc/1pBAP96S1Twqrbwg1Tnug7i+VMoSNQTl5YQwxCpE084DosFH64IXUURbwb0dRJSLGmY50meF+nsoNfG05qo8u9c24qmBKAYXQL6oDCvYlBX691prdCbaesnZ0ydfSqZNKbKJS9fqxOezHUaVc8YUD5uXe9bR9QTLKlrOJ78YoeMteJ9DDmpILXQ/BsYe3NZlOnJxbWNiRMyTKa6D/K4JUI7c162DpB80c+Ipr8evUkUzxvYTtXaXpdRrIaioW/etwsPNrdKnZtxqwg34aKeNf/mwB2/KaMcgKodHO/6ecE9M9J/NPZ01o+UShwVf8YZ4XQW/nTzlk4kz5tgcacUd/h5vCmzZIBWOn0SEN5ozenYxahXOlxgOzV2bZfciITwhOO01G+D1ECS2Yd1QnxKpZAogSmFebzPb1oJDrGnBORNgLEPf9cGUhdoUYw9LCtdmkdBuQnbJkXT6fFL6R8dwB8vOeUmfK/G5zF27gJs3ENDM4pPzIRZmeoZPK7wNQfOHsP6E/je1IPdr/61a/UFPFUtu0RbYvPdO+Eo4sc5t6GSj3szRrBSLC/bu9r70L4M5J5y9loBO/wY+OlcKesEXJ2BmsKGflaA0srZ8IIomh0Bb7DB/eWB/fv1kmT/tX9/kUV0zpdOfKb/jO955zFE0CKZ4TLKB1yhBqVVoNDp3nHWVhVpYMy8Km33j8HNYuif6FpE0JV7TimSskhFeu6nqe5p/+JyWl2EslBuuNfYqOafhiZDgzf51W0KTE7TOKa50eIKihoEV/II+j6SH7AMwJ5dqrqlYuBVTBg22AJYQ1z33BafhtvwwAmTqJY0sboTVNeBFN3295pmw1n78HZciXs3GuXIAfnGPmLcEzbBDzgfuK5BoMTUGQ/UPfyKzeT1qOGdvGqzPFRT0d0PqeQ1N27T4NDeWUc9tWP6GMwdiP9On5seDlaf9iBPCcAZQcPXUDbGFcZXHRgvLuAv5EFGrZTSnqkjdErdAH4J5RBbGQ48eAeYGCMkYt9VuTJ67bdn60/8bTzAyGVi46Vf9eFM2HqTcw5mV6TA16G9+Ft2gTqCHs//3M/+47FNxYUMPXx5dw+lbxXu1C+8XB5/6A+9qFMfxgmwgqPfQQobBviIS3s8yfECtXuaSzUqfumu9KHIKGYW+fwjLXu05gO9CF9jOl0NPe66flOgmMbg+31lNsCpevk5qPSKm4l8Fq8TvDhl+r4GF0JOIo1cJaGrYK4HxqmnNC/dNhNerOZTEy7LZZ7sd/31qr1Fa3Iw7MoH5TxXKqmpalneqksHDqbUqP3yJejkn7/weHy+RdfRPF9yfdcfYLu4OpBqAmNq7Eo3wdUGZdfNNmraWM9QE8afuq5XtofQ0vl5RwdyD/t1Ks8HH9iOlQh15WefAGT7lunyZucJi0jQ9Y2pqklf2tk7evjlKIJlZx/KRra4uw7o4IIrlrvB2/pkPsz/6psiNGGvk1K6VTzmr6TkEKu8clRzFSbbKV1/51OJ6d/x1jPqzChkKeyTBUVZpkQh9ZCYGt3vJqytqVBvxbfHqYaDWHqNANVpO9dozzBD6spN1Bl1/LiLRTO0CUU82lr0rdh0gaUU34CmBicrXf2ftoB064RY6635V8E23YHps7Ug0c4WT3i2299dfnJn/zJ5Wtvvx1P2dM7ZeV5VEEGjuPoFx07I5x097yr68FnJPHtCK9UUAz9DJ/jPurqT8G1ekCb+ruhZb4F9bftwWmEpEczxay13IqDvmhD+zOyCfRJHlzikYl4e72FUPNcPpj7SRt6xS+ifVtWrMz0w9SRTobowqM3w8dGJp/MtnRPXbD3i7/wR+tlyUcZzi2OManCnBiwgLOY24+nIxyKL+Zt5lc26hdGUo4rKcSCEUcDwVHTxjRuPi2PEZaBuU5abV5Iy32TCDIPj+HWA9KMYrbBj7NoRxMGPYcoYbQZdw341oAPQRmMnw0DpUopXygSFYP5r17+hEe7pRHyE233F4HMuZ3lO7/iGmFO2wOjMFvYtl2wFrfmKiLyvz5BnTY8M/I9CzidpNDR1glXLl+qdYOPxczZNopMAXhq3p/j8g7aF1/cjhJ7ofRgufnSy/WbyGYZJI+v2uULn/q05BVjoPRmL9p1ol5cmylptGSekAGsRUYWucLG5G0D4xPMcMbYpJMD2fgJpLC7+GmpHrXaGL1BTUVAyTTdUe2t967rKNwadJt4rbLqVHiEfAPP9X+VWZ+brk5iNoTmXTj0kos0+QAfaBfQS3bS4Njq3N4v/vzP1W5hjeUB1zIpsPmzV597VOvPV9u5KiPTuZf3o/A+jJm6SShG10b7a0UeFLeH645ogQPpVS/SGIGBytf5Ydq1nxYVM2Dtwgl0RH38k5attIMRHHzCqfc9zQNzPfQVGmn9f7eO7GlNHE46G+zHqKtc6IBfXTD0g7kWb9sE7rdh3p/TaqflMklYepQp+mXb7pG7r2uZ/jn8ezUjg89P19QweYhXFy3k421pfSAN/aTv82k+wXbz5ZdWmbRxmdK5VxagGQ63RiAOpdLbDVU+9qSq38uB9OvKMxhc4i6fkHv9uA3a1c+mgRosfcnUt/QnejgjaSvy+qholTeAd+JdSNMjC/W8SV2OYW1zyrnORU29PWBnTGU80auiO3jVV3YL6rEDoI3pvy1uodr+pZ//mXds40pogvxiBA+4xLgeLFeuGuZbwQnaN7YLaQTqK0S+LWAdYq7eHUEZjWQRToV+PcL3vQmvBEV904CTGP3Gbyw9VXVJuoucW0AJvK95bQs4NTPHtpVcHxGN4NBSxCZ0/XX0q7QVN6pWfJFdxZM2iqBTQIu16YBDm7aw8UQZPLiuNksGbTxiMIL9QaDstAe6/HqD7mRVfhJFTsvU7l/kXwRLRE+UwUjm0G2/GRzZ6rsKSFM4OIKH3BmQD4d6jnbjxktRtvCWvuJt1StFK/Q9mvQoZtv+dC0xdJKmS2W7f0ySySCJhJjg2lpYTCfqfg1zX3F4QyPjSlLhtJ701gAdpOw1Q0imRzdGIY6i+zGOJLTGTDQcnJRbn+Et1+hKKFE0hXXddTn2hOTAYQ9hHkkghC7WS56wZ4huHerBALr6NZu1rhEZTL+jmczIce9P/MLP7b6hUQlRdo3wGir4hBfPqcMcvbFjRaCXLppT84AZ/oK3vimwEijUBzwioDrOFGJQTSkZGE+hA+vniZwSSDxeSjnMIFCgXFNPwDAoem0G5Lo7rMPA9r4UgWBeEI/Hyd+1/IqjhEtRHSsy/e2t8TEuyoO+gW3bA/Bv6RiYtErPf+WAuK7TthHHN8sfHT2OYVxNJ3Ji6fwo/eNHh+uzRUrQdYOseLGx0V+magUzipnie3hs1DID0c/axQ/PjQ/euPgJnpFLT7/buCh4NVNN+Zu+ioLbtVwpWNMbwl3db9O+HyivdqNf4de37vWDg8XqeT9vfo5oHEARENAH+LDxM7pBh8TS8VD9FDzPUqfCVI986lsp0UtrPmVLT1dehdnY6FqbvlmhyoSm+d4lKDyRKTxlS7+UaSHD8O6PqZw1hc9N+472tevXmrmyzmfL3Xt3ajeRsyB4Aj6fzg7WIrrn5R1CehHAr2msvved+Xv9qFh6qj+SmUDJ/Qv3DJhArLU8L+EZYLaeq4eh2ohQdsKuOUCYizLyguUJi5I18GKrByKX9lxF7q4MpSlBhdJOa6hy+TfGBVUpYNqszxwnX71t2MK2I14EU6foSmMtgwQ6m3xp2r2w1wdkYa8p4ZX9WmvVA/TiHa1oKqzl2eFxkJdxOfnxymuvLtev3yzDqjZSR6x9fG6BUuCZjIvfyLlp7fxRulJ1aWT/3L9O3kKVJy832s21WpAWvyGIYTGOctJReu3InLY50Aqha/q/Yu1XmXYKQhneNoSnk9XoZvQppOq4XJ1RpcFR+QmUI+XHSMuYSnd7xD64fCXrtT5eNu2iCZRx/fGf++l3JNRH6YPAsFa7g2Hs5o2bKZwFafI1eP/evSh8pJEe8UVYaC7HUufdJALn0T18e+KncMKQawaE1hqRYgCmdPUx/QTGrM05o8acEEkYhB10FSMWfegZ4RK26QKZjIA7/TRgegtTbhdalKH7+c4pg0w6Ohi56QFlc3RKGU5DrA14BrbtSR+cYJu3hUqXFTRzaeTiyC7tX2nnlkROya/GXIlx7e9nAR45arrbDy88MoMg33T8/pXLy0sZrTyUrqlgIGyua6mWjyn28IBvjmxkLb14znW308ZVdbvJMgayahqehy2/jKnxbEJ0gT4xcJ+DU75ee4k+1GvywW3Kq+zQOLOauXcMDI1GDHHxv8mHUxid0pf0CZ+mg+OM6JF4uKgBInhaCxh3t6v8yMfPFdnUC1WVr/6UBXu/+Ef/8DsMSYMUHjKLZ89AjE460MdpHMlhdARRxHt/yHzQyJXGystA7OFmEZIQD8TwatcmFTGGsB61mpF6lpHAy/IGO0Fl2jmbGQTDptVQ11rO8y5fUa2du9CgzARQAluZ3V4TysR9vaYXNadQ1OW/DrFTWbyEtjTQgo2yamsr1ImBMkP7wLT9PKjfZdBQtKZYyStt1w9HRC7e1+KoyJmR6af9+sDMGtJXjMbOrl9V9Iv/YifvyZYy1S5haKi1TNqgHPUL/uGr+jrpKVBl4ColDw/46HE9Uqn8te/qnnGNbCsqqDWXOHltkKknVJlOc+lVmmQsz0If5cIbGTzlUGvkbn1SseSb/1Uz/6sc5y19hbka+V+II6rfMwuPdQCi6Eh76ifQe4AHI1Jdy6NL8NNVidpPpD+rveDJRfUBw5y+ljcGHuP66XckCnYFNaZTb750swpejuc8PHy43Ll9O42mc9LATFO89VujVW5aVNVe4SojogzS8k8u71mvk6iA0hTWUS1oa7cQJF9nxmgQTHEarA3O1/TS9rNrTHj/Cb3ljXTIasCCdEziQ6gjN2tcbaID5RWdClxI49W+OTmgpNXJYYkC6HR8Ng5oqwsKpmPFU+ZsmHL42pYB/VOrPG3WeZlKGzV5dJtNVNkiujahSlFSJ/9rS12HJs86iEqwWTG85EGWJQf9k1GRM/OLMdLkqetaed/zs6HRfUG5/R8e4W7Fa+M6heHhVL6dNmEnp3RCqUDq1+gVOZMZZS3lJOO0P+VhGuUvXPWv+VZvBymj7VJufRTcVU5a2sLLvM6kD633OU5T1WGkPkyTdPrDwNEgkCFgpOpDfBD7qJ3k1K0T/WmP06K/e7/48z/9DuVHN++lU/ts2qXl4MpBvPay+F1e07bHjxlNOrxGlFROmBMGFLI6tCw9vZr78CIlZdtztcIRCOU08jHOeGJlU1heUZn/6bvE/bzh4WF/qNFHVLxZS584ISMnOsZTiOuViOTjwzrNO2r1e83HpgJGTRTpWKF3gIy2dT4yNDwN/urwtG8zQL15juScnuljO5QYegyOYpBdrxe3oUfTUTAyadmksKQEhtG//4TVLpeeTpoTIb2hVB+5wXA9B0OrtnsTgoxMrdAdKYfuKBz5hBd9w8jmBEOtnavPeoopnYFE03RI8fMIvzx57i9evFxKCLc2q78p4dqevhzFprhlTKGw5VNXFXpNJCX3aU5aySvlfPtRHjLm4LiH5qXM6W9LAG2opw4cNZLu2sof6ZWHJ+1x0vKDO5XIruSXdGs5ePypKXWun0Snfc+Rkez7QKjyka18+qQB/aDn+nFQH1j3+9P1ZeMYoWOBRWNoO46unVcv93s/90f+mVpzMSRInEnzDs9rr71RXs3OXj9VzzosyjLrpBpaoyzo9i0+uoFuUHFxPze5DO5SLvcVqHfH7rsDAinX0opQ67ZPiVCsUnD9nQqDvn7oe513l5EZ2RIrK5ha4k+TlP2EN0rH1cgWw+DeGVxtzSZWLghbSVPPupFjqW9NpKN1W3Vd6jHM8mABdFK0oiFpxUbx3J3DkDq9uKx09OjMEmLSn5Yh9En2+gBP2lDn/B5vnGLJVr4Mp7BEOcg0MYlU++vD9T6Q3DuCQ9u0Dcoowie+IauFeuhh2BJ4ZzjNEFJ4JVEfdf5gGpynMdfT8P155CHU7Uq3dVf6wjPLAEdWxhXnNPVKhk3m+qdxCRzZ3AOto64NMPnBrcFZ99dRrKTJ17e+cNwya3z4E4+8pFcf4F0a15F0OuK3uXBQ9wm1bMo9ObKH85QNopdfeSkN9XEaxmVBaUuUYWHu0UmM63x/cgqymr5hJli8m+UdLSF4U/40bnYZ4nqdOPrQYZUyfNtQHb+GGYonb3styK9PqtVWSMqaBkSAp+8deRB9Ic5jv74TLzjhwDsRsKGcMh8dP1weHj2oB+dz+NRbwKVVgZp/55LOeqvaCEnAFsWC6aNdztqQSbnde3JJE3StUK9IsJIKkRtDXvkCpVglK+30yCC/5HGO47gUg/HxVc8fvcRobdxH1xgSRShlSPkx5i1+Tmob5stWzFWo74M0a2mv02enT3BdaWvY4t/G2zAw/Q2az1bMSd/yOvUoKiCSCmu9qXO2jYHJPwuDH0yZetvZ5cZQuZb6Nkr6S/ly2Db3LuY6oX78L+kCGgenderQlzTK1yeeKZXjMYzL+kU6a1SmGlw77SQGqbL7gS2DP4ixAWUn9CvSfV3TGkH3rdfoWAmtTh2QB3Tw0DVp0777+p5fQBkKOOco5+3aqxmxxTvlNM+PQRnFxrCNDuio53KMqAy621BPGBlWm8kr77XSfTZt0k17yhGFizK84Jv3k1IgDoAhmb9bdzYOgcEbWS5msY4P/GhfWXgn4LnKqx0aaiOi4lM5olkYGYrhmbSGVvAyRnVfgGeuz8ZnYXgYurTpWvmhYeiQtqV/4Kwc5U0AkzdK/6IwuLd445Ureu7tcmVWZ62s2QvaztIqHj2gT5XWT8QvLbdvf1FIX3n15XoW9fJrL9do5bt19Tu1VGB1ukXE+pq+xbY1EyXfBiObeFzO5NRIkFAeO2HL7AQwzDFkwINsBbGqYNL6evcooNR0DasX9gEc31s4OT5aTjInZnDnYzBGZ0LgkUYoFLV2yvajdPsRULxUrLrY0FlGOSPV4aOj2kF9cP9hPej1ayh+ZodBoh1ewnYGss9B9kZDU9sjuXKkOLwC19a5pldwGELqKBaZkWlwlCx5TmuS9J8FtEcjFbwAaUEdJ9EyDtLI4ZnvSASNgB981YZUyGm5rv1JLjFzcX1KTlryt7Kffpq6k3c2PgtbPqcMmepj8dwLJZvEW1yuB8e23ID8s23Ln7AtL9ZXRqxIqWY90saQpEmtKVYK6Smo4e+8pBvxUl6P0CnfdlTXx1gLx3jszz//vL7y45pyGcG8w0LxZ/QAkFPEYsJiPgHRNT3bMLxlZBgWF3FnjakUR5mQvCrd4JjRozyB3tyAuykzSv0chHHCm3a2hlxl0W+TIzjOlhOr75oXJxcjRY0O63QNeFlwe8rbtWDEt1YUyE8bYNpo0E4CI2I0CfVoIjB0eO0drXEDZTA+vUwWg8frQmJ9YhTz0JiDGC86o5AyFEQAyLfwnp0v+UC843+9jyDWECAoUeIpA7bX03/f1x8rKCtoh1xGNsVv6lR/rPim7MD2espO/W17Z9uf+0kT7+pZTuzglM+hMdLo6yQzpBcBXMqCkd95HVLKmYXdG6+9ng65sLyS9ZfPTNUCLY08Ojk99Wt0g2OIhLSev8TLOVjaQypiERkhaU+HRH+s2Xb3QpXAcDp+5eksaAexY1yIngDqhwk2wUgseA3fLlG6q4RiOK8jWReTF49dO42hqT833UKEs7ZrS5UzBVive+3W0ydhPrDJCfnc2I2Xbi4HjijF+PwgHnF4rf7wod/IsuMorMe9Ymj1oJZSkKFRKVD8GGmGP6N6+Njdb8Ks6cRGNSfgfVDGM52LHh4fXK2Py1y+minvLnionOljaL6QUXmMdPpVcG8tKpBRSAh0x7Q3J0syPaV5whZGiUdHwPYanK03fTwgb/pki+tsvUkfnXNPJ50FtZs3OLrMKQ16OMLrmY22kmW03rYFpu6qrnVRM7Uq3+n0n95MzCnX8SrGxbvydM6guX/19deW3/iN3yjCZkSiSDpiRglB/u8Wip4zwtiGgVKU9f5sXjG/4nO9Dcqh72wYGktxUk/ajCSmIYAA2jFEqEYwIXW2I15t3CAlaTVKp4ypQOX5XFw5k6aVcpDTdgQZGWhT2zPCDS01MiUwFh2+295OQPvwPHwOX92mLfPeDZ1yU09/ztoSLdev36j+dVrD/cxY1J2g7lzDJYCKI4S5B9vrLWz77UVwFq/ywqTN/VnYlhtegXgCGBmR98y4flBQFq4OVf25vAlzTwcqBKZNedpzrU2yG707fzUd8ODevZoSyvA6+IcfflgdP4v6ETZigTTfPJ/pjnWIRb+gHMRA3snTx8tx1m4egJpKtMMIsdYA4pRRB4MDdsTsjFnDSJ9pqLIj2KkHp6o9TWnhbwOGleVt6plHlNhoxEAMMTUqPTu3XEy8bzdIHzEY+FOkt3Q7bS/82SWqB5HJK8MMaLfXb9o8pYPcZg3XO3o2Hix2vTfXpwPuPzysMEZntgCsA3XkyNxIU89PTB1r7GhjAPU8KyNmh5bPhPruSeQ300Sxt8qHrr6+Wnimr6e/9WN56bToHozy9ZqxlWsL27aHPvIHW9yjsINvm6eea/lTV9rg28LMlAaX+uoOr9LIcOQ+bdEL/LofqLYjWUF6tZ0+0M/6e1vGvTDtwgfv4Jd+3nMthlRCz1RC4ne+8516gGrtgIBBSthlkWFSOQirA0L0bBHrCq85+NnKntacClP5IUYaQMgIbhQEKCcA5WtXba07AQweMGkDZ+9fBCMkUMO8tAh0dx38wtwH6W5KsEur5NycgS2N5GSk0OmUmnJfvdqfjBZ6R7AVnDJMsB6Q5pf8py/IitymzshgK4uhGw1jfJ7X9TO7hAsZuTKNhAdto4yC/Klb7axh+mna+UeR79RTdtun0670Lc6B3w338AemrHh7DejcBPIbGoaOgRc5CvAcPoaWWJj2h7+z9IPzXl0mTCOXjx8+ePBw+fjjT08JhyQI6hrSTGEi6kLKEzv14GHsnIBIiUyX0okXL2UGnFHBCYN4jTpDlg6u2lEKwfVsYWFu2sQ4YTB6ZXa0DGNhcozi1IMq0504YQu1ptPGWm/CKSjQxqt9MeNJ6xWMYMC83PryufraWkNRQWbwxaOK63lRnG6FjJA8X8XplFFogUzxKn0eXgJKUS8PZlSbEe6BEe/wQa3frOPq3Ca6g702RziqOL3+HecoVWgzs+jneumzlHXaBngOR37lJE0Vy2GuBsUwVweJrlo0J+C0QvC+SN5gZDny3Cr3tt4PMi7hbPrAqZxODb6uzR5C4qRP2cFnnSXscIc3lFuWmJpTo1KlDUzdCqseDUzbhSuwLXveLxeah3u2ZS7+7W9/u0Ysij2Fp9O3RBJUj0q2fbO2OHc5amTUiTdKmuC4VP9Yt/LdmXM8yLUTIGCEvW1jOqFGSq9PrMT3x0RPQdn/f2Fwjqxm3XeWnikHxqAmJRKo+AfRcVaRylA2Qf1S5MxHRyGcBqnR7WA/ayaj3PM7f6M08J2sXnlGOv22vUb7bsoYOQrVXpxbfX8+CoVGONAz9A6cvd/KAsg7y+OkC/CKm47TvlNn2hsZT10wdSb8brAts72uUZrDWHVYDJ7H32lgrkNtxysu5YUtrwNny0xepvL7y5tffmv58pe/Eo94vHzw/ocRfL8cqUwcXXXETP1SJXlZLzxKp8Z4Dq76JfTL8YR7y8VLV6MkB/GkEZwRbu9KvIJ1gpEq040LTmB72Go60jh9h1wHA0TqgNoByzVFErbGPWELtTZM4FTasaQM4cRqeJryNj8I0lZ7rb49FU4qRc7WT431BwHl0FFd7rR8X2+FDXYnIGJMTo+MglV4dhLjjUNhYOHZetAar64jB0ri6NmBjYrLvWYqY4sxBmEmkP0ZvKPHx8th+lJ4FOfmC1DCo8wsnBqpb+fXxkkbqtHOG971PC0wio/ukXW46bDKardbufI3PGz5FcOv/8Qv6kPGN/fKb/O28KI0cCo7o/NGlmtQb2vUgydZgdMRs2SQGE+7tiKnGamFiK4AXiM9HLmqYFYw1xPO20o2HXz11VeXDz74oDzeEETAY/lDLAGU50vwusLRoyfLt7/1/vLLv/Jry8cf3YpRnY/ROcWBSFO/dDwi+Whe4ZmNigjVOn0dnge3qUsdIUq7YDplArq2odAG5v5/KKhfCrJWLaGEBpNbiqZ912DMY8qCUSJtD40Dk/Y7OYdBtU0DfU0m27UCZR+jbdzwmk7Oum36ahvU1aemkg8PH3V42N+QdyLHjy2MIY0TbXpeLPvvgwhE3QlnYVtPO6f8tC6Jp8zUn/ITvwim7u8G2lNu2gRzD6bthu6/mR4OvIieoVX8omuQ5UEjf/DgMEbybiXqDAdHPZ/RQYTrQOd8H155RCu3t3dpufcgI95Hny6ffHYra4FMS0L3k2d7iR2OtMv4LJ0Yomu+a9jltS9mynMto0oL1fTfJoiTDsKW+YGhdRtOO17cAX+MguGcAsERWoe5r5ErV4QpLsNSL+k2ZBictG2b8nYizOhkF3Keq83umulejzzipMUwnHjYruPwPco7u5gMppxKrjFSX02yi2mXMmWq/YA6VW6t71pf+SJy7wAeRL5XM9W/VtfedHCIuT5HHiMidzMPX7dyeNWOr+B4l35t+affV/7RSil3a9uioulAk/wJIyd5Xec0bxR79Mf98LCFKf8i2OKbtn5QONv+pLsGnIi9ge+H0ZOzgN+M8ronAa6BwT2w9yd//mfecRrDovib3/xm6vbQ73kLIVic10c4ohhOLFtoP43h+ebdnTsPYisHy8effpFR76P6iZU7t+8sH374fvJuL5999sly59bt5fPPUvb23XjKXojznIyuju9EqGE5RDUzpqM6OdzvlMePuNluLbKjzCGhRhiMdH2MyXQ1gmwvNayustwx37jyN7h3D3QjOJ1hjejEM0V0OhtQdmY4+CCsDmKfoWHwnnZip8E3Hdz0MiDGEIVKOK4HnengoCq+Q3aNdnE+2IG23yZYR/eam5AYU2TkVCNX8KNHXPnNY71aEfpMNbVnilmvykMshP+SeaaSDhJ4+Oot8v5mO+O34G+M0AMRXvCoP6ovyui6PzqvQ+mQthPMBuAJNzWNstmibW9aeCUGj8FQOKsRpdEI84oPjIyFHXTWWq/LgNRqmsIHIFd5Ph0nfT470X0bflNt1aiQ0Tq0hSYhdKWuzkLT8FftrHQKe/+L//m/9M7NmzeW7733fgzmVtUOz7UY1slXnFvzND/pfXy/f2H+7t17y+17D5crV19dbt99tOxfOliuXfeQ0o9aX4uXPLfcvO4nXffDiKmmLfrHdQ7vO9/9aHn//S+WTz+9s3iD9vpLL2V6ebIchmFvz+rYh0fBnTXF1WtXlnt3v1huXJPuoWAbgh0wO5KUEU1oq98mznW/xpGsdBzFA9q3xmil14HJPxfh5NIOmtEhJTJqWoAbcXxs80nxXYpJmMENmx0pSuc1Eu94VV8I1Rc6qoWrE+vzAJFfvd+VNZXOtBZ78tR7P07Oh4/IGE+PMsVGOGUrwgL1vlwuPVur0Snt1ghWnFmfpa1i55QI6efDm/AsbS7ngqOUrfOqHh7iLFWuKWcMl4JfuWQdZ2rYPNt4Oo5s7TD2NwbRHsWOksgzw0FzvY5BgeErSkIRBQuuFK+0fvctTpOzTlv1bfmk4Uv9eZ2GcZGzg81B0bIPMFQOZgCukbMG6iu7/pEPuWg/ONTzNn29z5X62vGJQBtHV9IfT0+OSz71ombxHD1DV8pxhgaYCWFVy61vwYlOyfWe2VpeWjmKf/C3/8towIXlt77528snn35Wx2ds7/p8F6au1me91jlqiHc0Ju2WUE/O7S+37j5b3n3v4+Vapng//I23l2tXKeW9jEz3Q3wEm6nh0ye99vCA9CS4b925v3z6yf0Y2XeXr//QG8s3fujtOkmASkZ95+6t+lbE9RtX05CX6J6E8QtZN/Svfzga5MS4TvFOziUjQRRVuemAes0jJJtggd4F6uvu6vytw6zx2inImJR/+LAf2tYP0+nkBH1LIaszCY00I4u+r+J1DXhlsLsPTXgv+SXXNTrJwSsljzJN8M2L4zidh4ePS7FtVMCr87J6jaKkTegYjHUq8mfOWw/bTtucdgE6Fe20tfwOMJWpYZjj/CiTY10epJfCrsXnd4Px1Qe4A7n3OKTS0wD50BX9ka6o6wmmfsBoCWaKfRzHZc2HD9PW+RhourHYYaJldLkpeQdahqeg/aJVTAy5nrISpHtXq3Qi7Za+GC1T5P69w+XylaxVjeZpWz16U22vtKv/fW1uxFj405/F9xp27QeC5UKU/XZN6c4bCaKEdpUYUD3vyDx9561SzwLY9G0/c/lrN26k4zPiPPgiNnAvivQw66/PlvsPPs/1UZT1YSjwi32E4HXqJ2Ho/PLVt7+0/MRP/vDy2ms3lvff+97yxWef1pSkXl8PfjuL16+/3Ea5Z1fsWjojnXBwMwb3WkaCa1G50Jm1nF9+tAN2//BhwlGUIUwlzS4oxjFLUOLuqFPlAyXQ5Nlt7PeuCDB1jDhr/YGennWnCQXVqy0bodvpNqvdiLjSCN7uqPk670yJz/drKttOnE6qunYWd7Q/H3b43WtDVwb37tR8AoL6fTs85F66fOXWutpmNE6XeBNgTpo4n0lW+5d97MYHhfojpP2GLkMyypBJOzP0Hx+fHl4+PPQDH/fKuE7iSEbOs0tca8kEo7YRXB4oWUTOHF6F1N/imDVf71Y2PzUjIc+E4Ws6ZPqp1km5px/W9KfpKZfRBsC/bQvI34aRex14zsi3u1/bnQDO37v/oEase1FOJ9Jt3darE7lGPGMSMzLGV+uiMBc1TV7WTpnenDw5oisRVjA+e7xc2d9brh7sp4w5vOctTo0/DA/Bm/JPTzIk7z1NeLZcu3J5uZ6pIJWwvW+6YTp3+9a95Td/41vL3/vvf3X55m9/d/nwg8+Wz2/dj/HGaOO9nz4LYxm9Hh76JJwR1XQmjiBeoV7DrjXDKaNb6LQWHiCY6rA1aQQkWegXCk/Tt2UG5n6bBhiKkQZPaBOM5qE4HayekShKkKBuTSuqraZrhzOyA3NfaSucvd8CJdrWORsYBWUaZWsF7joRcg+MuUYLR+BblV6p8EjACOu8omeknsXN6Y6tB4efwjK6eRHVtbQxuMHv8cTWuWxhR9N6fTYMzPU2z6glNmqC4jeo3GkLjcK0yTkI6kgThs4tvChtC+d9Y+L2vfsZbbx527+zVJacQAD31lMACLEu4NXr2Ew8TjCXhzq8f2c5eugnRA3lLSiNYsIZRItoHq6G0ChTnVjOdM/3El579eVMKa8Ed5/I4F0e3D1avvfdD5ePP/oio+Lj5cHhyXL3/lGM7d3lv/1vf3X59rsfZJ13mLXJwbJ/5XpGMt/ji3FkpLPVHwoLD/pPgXJuQwNnMYtdAgZNf3fEVoAl/JQtB8MoVjkJua1gFKvrtZ4pSI2IpbSmHjo+iaETvZ1mxEy9DAXqjFJorgw7pFByAVQZJGl3pQ1Mm50GV49SfX2adzZsFWigXGiqWsf6bns82G6309qjzmQm1BsGFfo5nLcqfF+e4U2QPrjH2Ob9t5PoiOCz6Prf9Uw/i6ZMVctzr8HIX86dYNPnBoEKkV89xgl9ft9ZeMyZ5X7krjxjImujnfQKlRc5kFeYbn2QF/6DR5xe4GsijxjrJuinzuh+mljY+8U//nPv3H/QH6DpT0fL0RDBe2YVhc+1r/OUx8mIMLt6NiHsurz//ofL/sUryxtvZMoW71MbC+EdsUaYaE0EOp6hGX1w/7jeFzs4uFSbFqUECZj94vNby717D5aXXnp5+cbXfqhoU8+a7U7qfPLpJ3VEy6e1bXrUmj24fT3qvGNVoyNFw3r9AkhT1VmO/BBUn2hoRVGvppGl0UTbilhIV2WtTY3IS/Ioj7iuVXMfuvCEB+tEjyLqpIQ13ipru5V1FjNlfVl3pq+Xogjp4mDRvrTuk7WpwKQNbaegXMdr3mqIZ8v6iSgKYjPDNK0UIzxX/2t6Ld+XuU5MJPKiWqWo4wxqTVj0nbZhx9X1GB8dc10jdupYi+HVBkGNZtGdcjYrXTOqzH11WgDOcQgVVoeWlB09hT9lGB79JwPt0WMbHdZ5tSZOGXsJ2oADnWis9gaSPiB9t2Gibe1uaBnY+6M/+4feMYWyqDT3dV07IylsmKdkFn12WXroRNBSBHpn6dbt+8sHH322XM4o8sbrX47nupR8Ux/M6WAPM338JgRH0PB/8fm95d1vv7fcv3+4fP2H3qo5vUW9dZ1t8IdH/VvMr7z88vLqK6+k3l7tQr711leWN770RkQVgacNjwM++zjruxjrwbXrWRNcTn3P53zUlMLEYEtACenA4nsNEUNSw1f40bZ6u5+hpQQlo65XHaVa8iBpmRNm6vcSvYI89UrIJXz5wLSVkvl+oPKmQJk2w5VgN45y8aq1M5t26o1gD8i6sW4B3uCsjvSv7hOarJRI2fzfltMaoqbsKXDX55ajdXSf3UjrqIL0BXb7W4eNXyif7loc3Hvpm34b3RqscfTUtpWtf0Chaa/1lqNs+UeH6JPffKtPuEFqTKoY28331rgqqLfGVUL/uCqjS0C/TkBD6JHc8krAUGLrcw6VrD1qkQqX0IMK+jyeOJ357GRXeLsMvAyTc9hO5wfb3p/8hZ975+FRf7rMSXhrHt6TJ7t0KZ0d4XrBkLAYzrVrWR9FgBhkaPcOHy/37x2lzJX6niFlo+z15agM/Y5AEYRPTtm4fJSp562795bDh4+Xt7/+9nLjJbuEoTntPTjsX0y5uJ+RLFLxySpCvpaRjVy8/GYKcu3awfL222/VJsiDB5nKBtftO3fqE3BGPz/s5jNgvVXKG4XXVTYlpNX7GYFt6BjtfN22Hj+ENy9Q1pd1QzEhlacq40z5OAwjkU5y38/BCLNxr830dW7KmJJ9Lkpl29lupMdZdrEcrsXY4/Dl2RKafaa62kqd2dYtqLmLNH0htXMo9vPQ96PcTdnQcxqa5vRH+pySlFMJ7v78WPLCl35O4ao/UI439UYJ69iP8kJBx53Uu2nSeqToLX5AJ/TPxegYZ9bTy940EZ8aavMxwAFTek66jW4d1ZLe/XTK6wAc+VPX0Yb6JdU6LG0zJcUcioar2gt9Zkj1ojC8O74aypAD00Y9r1zbrHZWUG/vl37hZ95R3nBJYLa2dWTt+adSedB0YL9IeBKmC1PKZtrirdfLN5Yvbt0vpfna17++OhD+MkhT7vDwOITaTj5f67kPPnx/+fSzzzPle3X5yle/spy/GM8R+etk37FzktsPPnzve9+r9l555WboiYeLl7lwIfmZelzajwJU3qvLyy+/HgX2Q263l3t37y+fffbF8t777y3Xrl6rERHDGXPTmf1ZODRRhvPpaJs15uWxprT1NMb9oBScJ30aeoyY3bk6bu2wxORtR5LhUIIWdEb9rBUoil1WcqQE9YA0+Bm938n6jd/4reW3vvWtpF9Zrl6/Xp1QBpiO9GaCn1Q1vTLd5UyIE3j+U4YV1db+dLwHz/V9jNCFLybYfdCjJvoFTquUL3O6S1kTyTvyJsNx+jS88OKMpjw5/tLPsFV3p6w/2K9Qty0POlPZHVUaYPNkw4hKPvnnW3+lZ0n3HBM91mfW4zXVLATtDOlZxVHeDnYyU3eNpU2bZOG5p49zWsaQ+4x4rhkKmWm3PqWW/nFNz8sBpy20AnprtK5vPK60or9l2rxIq/V2kKo332ZUYGJh74/9zB96x9Bd075IggflvY1a9dpzlA4TmMeQkws6gEI4nHt0/DTGYiv+JKPJ2+WJ9i6ei3FmqE/DpkNXD2ylP1w+/PCDDMl36xzja6+9XkjvP7yzPGGMlCODgLGGwjzKtPPlV15e3s5UkHI/Orofb2VNhKEwGFoihuXi5esZ/V5Zbty4Ge93afns888zit2qujZLCMs6EA860xQlDYeHcxl1Hy1/6+/8vZqG1kczw7efS6pnLiHGtEwHdd0OF/b241QOMko+rB+m8/CZMep8BtoPF3t6wzuqzKgosBHyzr37y6efflF0fOWtt0KdXdeejvKrbVTer+tnY6O8NVJQ//UeWNPXzzvFcAH6OmYk7QQcwvYYgGEmp9q1oVS7k2nTmwucwQWn5VeFJtkyiFxPezU6BdyhxD8pFdZyU1Y8Tgd/ZdRl7JFLaIHBiSCGbiZSddd6UBSeIO77VmbG3gbWhsZAOLKSdfLb4Izq+A+Pkd1JHJz6YrrdRsiguk4YLaddOFcc3VYbTONb20+ZaUds86kf5uubtU7Ctu29n//pP/QOwRGSkUKPGLX6i6RGiqI21+tOWpCHvCpvly4quNy+fTceI9O8r721XDnguf30EI+k4y5mZPts+eij99KRh8srr95YXn/j1dq6ffIsi9dnPGdvkFhco8X656GhO17/JFM1o6Sv8/o9MEI2xaQYKR6C9sNoysUpWL94r8wOle+AXLlyOcwzkqbZU/qi23onkr2bNd/nt30E9eZy7cCuYwSXGjyZ8c490Cb6QlqmzlnTZa35W7/5reXDjz6u370yHZ6jYaNyRgo6TxF4Tgt7Z/su11u/55fbdyOz4JLWTqgVw5e4ePJS9DS4UtT/gnA8o+Wsjq/t/ci52ks+A2ZIPHzJKOTYOctNRtuMymlPQ5n9d92EMi6eWpuhYRbprmsk1OKaVvqQ/yzKfRUSij4KR9ncr3WUgyC0dBoFjJJnhKGcJbeU08dpvvnMP6bY96lshIksKG5NwxP3dDByGkOLDnFysxkxxua+6DbqJ6YHOKoWavBoPDS62ogcyxmQRcLYxgCHJo2BooOd0C+hHAfesZ+w94t/9I+8o2Eo7FghoE5Yh+gupRcQFHKi4BjveXZSguzxcaZk8eAPs15ywt6JAp8wu3ipif/kk8+XD957L2use/HUX6oHyEZF00xrm0tX7CD10Sj2uxcl5AkeZnqEUaMIJfdD2T7wYhPFdI6SPo6GHT1+tnz8yafLr2e6Zd3ld8O+lrXcl7/0xnJw9Up48jF/XYQHHc+TR4GjtqayV2JUfnGxTgmEHx1dGwm189VC7F/aSOdlLfisTv2fW97/4JN0nNc/LtdPLZU81a1O1Snrg9NIhAJYX9nkuXrtRkbV1+qg9G/99jfrRIz36LS9fzmzgrRl9PdDBDX12fVsKyfQTn3lOJ3rByvQZk3HsGpNqN+jBVpn4RwDXbCzyyhcJyNGxyizxg59dgops/w2Dh1cjVV7A53UBpCiNT2q+7XMacnkUVLlxDVyBkLrePY2ArSrv+Kda0VzMUZSI/smnziM2HRMaT2sHaDMjDIT6sBy4pJn4WC+jDx6V4aqnxObkZXBtZHVKFUNNl4Oa3Azpu3Xj9WZAPZ+4ef+yDsqGS55Uk+5LyHEdEKtEM+YeJn6hkNQmd/yho8yJTQF+eTjTzPSPFq+8uabmYq9lHrPlju3by3vfvvd5fOsr/ye1Jtvvp68VzIaxZumPpKCsjqWEdnosD1tWrSfEdE0E9y4fiN1LtdcmfJcuHgQxd1b7tx/tPz6b7+7/P1f/dXlVn0Cbi9tvJnRM4b15TfK+z7KvP7iPrGbwvZ83wKP0tnJ9N7ZRx9/VkZmCsdQ+gQCxp9kekoZ9UY6LgKt99lspWdqeO/ugzp1fjGj/M2XXorBd9laP0ThdBwj831xJ9IpeJ2tjIMwejDMzz+PUzo6zrT5+nL9+kGcjrWekyypHxnBU16sAE3G0+SVhghZfEdOGbRzFyWIfAQGJd67oN04hThLzoiMvD3usADvazrM8I0e7Vi6FdQ3fn0kJVCZTYOOayVfDbhC0zmkVdECMkkpMkmsXWdEhXKc1W6MKCV7BOsYHnQUmtzAVyREpviotU4SekrWjbURUGyusyitdbBkxhBK0m7kGqx2Ocvo0JDZVTnA4CJuDseI207JoOPESDuiUgdUlQwyC+I0qt1VavlTccLeH/vpP/yOoz/1xnDoKgtPYyG7mKwvJPEOKW1TgGHVlKOITQPPLtZpir1nF+rjNpq4fed2DO6j5bNPP19eefm15e2vfLVGkvOZYz/O2utC8O6du1iLfgZGHhTPDloxGbxHGal4N9O1a9euZ6p3NTxcrFdaPvviwfLhx7eW9z78ePGTpC9nbfWlL79Vz8VMDSjww4f3IxjnI9Hcowjn0A+byYMw95aPg4djuZ7pnZ9NquEz8kjfJTZ6eUbD+3sozZnwgozrsHYnddBrr79WZUuB6gGocj3qjoc0bTMq9+s0GcHiNKzdbMSkH5fXXn652owjD9+PFj/LWkqpl0pNhICOVCEg68Klg9Sz66XPnOt8WgcC7ty9v9xN+N733k8/fLE8CK1HkR3j4nkZoB9wr2lV+riVPH2eNhtzNdwavSoviNqHBH8bWuHagEAZhfzTKpXP4wPKOhsOZkjkB3ZNrHGratfNn9x1O679oqipXP90j7YY2Dqa5N41AwLpib4Pj9psJx1HacMuMnbAQb2ue4qnpsmJm7ee5qs/oQaY6M38XtsW3NO3c//6v/y/q5zjR1HASMQBWo06mNkP1yIM34lfGzlJ6T6dsRdFP1nu3n60vPe9T5Znj0NYFPvx8f2UOa4T8V5luXpwo96a3bvo3NbDMPuwtveXZ1E0i9p4aYRY6O9lxHLMKmpZhkk53nrr7Yhpbzk8fFQbJw79GrkuO5mRRf8bb76UawqyX1/TNcI+fZJRMDRcvhTcTx6mY6Pwmebhy6mIJ089Tzooj//hR5/XkZw3Xn9lefnlm8uT4wcRsLUQIZmq9rm7Gh3S7oULUeZzl5f33v9keS/T3WtX95ef+qnfm+mFZydRtqwrHbT16yUW6+b8PtgTRsNfaMyU0gulzhU+Di2//mu/Fd7vLj/+w1+Lkd4M/VG8p0fLFbKM8j93LjBycNgYGI2NQOcvXKlnjQzImwqeHTq6U/2ZUr565JmkXTn8f+lLr9fI6PeRnZC5dNFDU/KIMqUpvxRq9C2P52+sZbXlWm80Pahpo5gpkA2vhr5nZT2StLLNd1icrEffSRynz0t47qWu2Q5gZK2sK96uVlDrnzX06vl89C1KnHYYhXg3SUO3dlNGHto9arGsIAdyAcl6DtbaK03tSOBx+qPaXvNB5cfAxigHhsa9P/pzP/1OStVwyFK9XWwebKpW0xonNIIYQaZVyNWpPnj5mZMUtx4u3/7md+pEBcJuvnR9eTOj1Csv3Vxee+3lGGe8A+8SccQnxzPzJOnIGBBvZti2O2hN5dWM/UtX0tH7EVpGn6PHGRXvxvt+ECP4pJ5nXc5U7Ob1/gycDvni1ifLF3YIP/8io8DnwU8YOkbndgfXawzojlLXmm2dztrxvHUvCnmYKZ4zjlk78XxGP51s6gIfp6O+HT8PxW2E3L5zWMbuB7zfeOP14PXznfFqWWvVjwLmmsB5OZ7VlNLvSRvtTUNMWU2/k718/sUXpURfeuO1eMOMWjHIGl7xUL3Z7TcZ/gRCP2O/c+848vlo+eZvvRtj/yB4jzOVvrl8/etfX378x36spuJffvNLyze+8Y16Pmhz5ZvvvpuR7V6N8K+8/GrRU795pg3GY71JAIHdj78lz6h/Lm3WETPxUzrRD8c5255uotr0Kt47dWsDLGk2U+DBls0nI9iVjKJjDM0b7XKxGmigdjYpa6yj8lKw9Cft0R8jr/tR7kKjjNEsgfwBtuBBRB1ITz2OAd/aa+zaZaAoxa+6TY9dcv1qVtebJ/3mt08uiKd9OIUyrl/4+Z+t40+1NognO7+XhiIBbXqm5HhIn7ro4ZywnLQ4jpI+uH+UznWQNhOSLMJ/3+/7PcvXvvbVTLGuLNfj0S9eiIc5ychxzrf4TJfiTSNwzo7Ay5tEGX3zodZ6Wfd4in8Sr2Zt8w/+4W8sn2XN5pgV7+/w75Pjo6zP7i9H9z5PmePl0eE9HC2HD2IkMZS7UdRbtz5bbme6Zbv84YPD5V6M4cqVm2kva7pMMw8yBbz34H5NDQ6P7meKd7eMSGf0bhRD5Aj2YvymH6GZ8DP9soHy+Emmk5/dDW9xJjdezZoyU62M8LXLJ8509NJFp11Mf+KkMkpRTN4SJjIwynl4Tyn9fpi+MTXzKyznIveT40cZbShuFMzzrsTK1NvhSTf92w9Pv/Gb7y03br6RtepBPRz9sR/7keX3/76fWl5/4+VMk68mmO7uL1djWDdfulE/Ov7Gl79c7875XsqDB0d1ENdzQQ9TrUGehm7rYk7KpoFTFJzRkhF/7/yVzAhuRt743Y+DuR9x+YYlsV1IXtZ24aNOqofgmunEWd1PP/ROpU0wR5zOZcqfspE53oRy4vxK5GgTqw8NRAbpBxtCPbVMwTVE/SvPFHEcWb0qlBzG4yADGdIn0zzb/x6LMAblTCsvZRT3A3dX6sCC9ZjaMYxqK70e+jnpmjeMA0q+ka3e81uN2CAyR8g6ZInzsz/3R97RqJWBaUKNMqHdD2s39BBnzgnK6nmKILIF/cqrb5ZhPI4yXL95bbl6JTguIcI08DANh8DzmEelUGgCIT4NHT121Mk8eN3RoeA6MkVvfXErHXsl06XXl7e/+pXlKzzw175S4a03Xs067pXl1VdezsjxakbKl6LoV5dXbl4PDZeLOcp669adfrgcY7uVUZDQ69PTFvlZYxGYh8d+n8xRq5BdvFCuo0eHUeY+0U9GT54Y7Qj5cqaSJzHah9UJVw6upO3rkQOP5dQBHtoLl5KF11kM1zgQJTKx8bD8aRT21u07GbkPl5dCu8cNDFyoHwfUGQF0BpnujhJTvGeh4fHy6Rf36oG8Uh9/9MHyU7/3J5Zr151wsQsWmjM95f2NRDyqdef+5d7+54U//uCTTN2vRrku10P3J+kPMxa6oBMYigftpuL7l67VtPaLz+8u/+BXf3P5O3/3vwvttzN7uLV89NHHaf+j6jNKbX2ZymWYHo9wmn7f+TCOzozhIM7Ac8HeqaMfOEh7YZMxmJn0mgf3SVx1ohWIZEUey5j2t+7Qm/pxv+TaGbWRBOz2lvEFr7YZl+eVZcxBVCJOQx7x1G/PJUEd7Wu0Zj9CcPSmy2poua+pYTmIoqigRsjA3s/89B95x06XyrXALONq4mtoSwM11OUagappOIUiOOuzy/XKCqG+8aVXl1etW554rcSDU8XUQ+DKRAjJn8iqWqhRq7bcIxQWzzOUZ09lSm0j5M2vfHn5ypffyIh4EA/rBwcMydZF8fTXLy03rmVKd3B5eTnK+drrL9VU6OV46Vfipf0W10G8sh9M8I1GI6atc1vvnlcZsZ1R5DBef+210GD08jDXouukYs8wjNYMxCjq/OPtO/eW2zEKhuhtX6O12CjDsGuxHdnVEaewGpZKgfqBLuOzNW7NeRCFfVbrEDutl/1Mq6lz5EZUdcyHY1udTu8IBm/uP/301vLJx5/H6TjT6cXRRzG06zEU006bLYySIlAOuDy49ZwvNAVnK8a5jCoPlrt37iyvhv8rMbxatMdJpFPKcXqx0Ze7Hob33/jNby3f+va7qXN/eTX0Xr1+OfQ9SnteJTmsKfqnn35aBsmp+IVKIztj9nkHfV4/bRrl7B3ErO0vpe9Ds74o5V35s8lVU87SGPriIoLLZd3lj2UM3TRDkGCzyZLF4yF6dCn9Z8PO4576Rn/KtXH1rMDzWzu+DpF/61vfKsP2nLSWQaG5mknB3p08DWP8PSVFDcvowGiFvT/8h//gO2m9hk2voBvqgIZLA1aYHRmMIICSSnO8ydTt/v27y5tvvJE1SLybLex4TZ7Q/N0C345ZNUwiwdEePMJdDddbsLVjRQGTRUEJ+14W+0jy8t7T4KVASzrT9flzvvfwqMNJpqdpk7D4d8qJCYd/7eYZlXxSwAkOz5iu3bhZa406HpOpppMp1/xgQcpYL12Mgp8E54Us+D1KaCfDazk2FWPIdMoZxnPnnMmMgdV6cuUtguWQiFBnEiOO7WzqDECpvNZ/4cK12ujw6s5LcUy13mMUxa8d1O5kIyD9mVFL+M673yt5WvPdvH41o2+MOnLZy3Tc9JRj8+xMTM51EifXDgv0+u/Z8tW3345zycjzwUdZk11b3sgswWziJI6iRjKNlkFfXt773of13NLzzC/F2f3UT/1jqf/lrK1fWd56683lh3/khyPvV1rpQpdP9VFy02GjCKOt9Iw2ZO/IlelsnWyJzKwHezrG6I0GrYsFkSEovRSvf5yHral3RkbP+HynhZHYvDCa2aAr2QeXDSJrPS/StgH3lJtTB+qQQW20hAd6vjOmBEY29xM4DekDM2qBvT/8h/7pdyTUPDHMztN5HoTwTY/ce76Aw7JiXifBOsIOH6/y+CjKduAFuggtXtS3HRxX0snqaaOCVoODcbJuo4EbW8+Us4SbJK37tX7b+tq7kZHhIKMWpQ/mMt7oX9qyVnGCI+u+kIhKTNupE/OgTsmbXl6OoHlVHfBaHIHTEY+jSI7AHN6/X4bGwC7Wwd1eI3rZk6cr7xg6D65cqy3t44TX34jRvvZS8WmUvZrpJk9qTYEH6yIOwjM2ow9+dVgfwTFyRbYXr6ZTnyyff/bp8vLLNzJFI8/mg8Llf+oVuvhAHclYGPqyfJBp2Fff+upy1S9mpp7NkFdeuZ7CJzU954iMgtYU9XmCiNbWM8P38PRK6pBJCtX69PbdOzHUL5fXtobW5w5Te0Z2+9bh8rf/9t+LMj5b/sl/6g/EiTpXSge8l+fAsV9+2c9a2+zh9cjxRka6x/WowahgeujxAwU/zrrnWpwwRec8HuXeV6v0h3Lk5SNINnwYXkmjnGX+R3dA/c0fyxRTXSNWT3UvxCHfX9766leDaz/Osc9R0jwjoSmmJUGdUYy+mSkcZdZgtLKD6nwnJ1BT6OAr3U/oteF6nfRdqDQNdCvV0tpp58vDrhWi2tX4wNYKXW8bzf8kmrN2o5SQ4FxLA8qqJ66w4iOuinNP2cAMwzW3jSDLy2YUOsyIePf2rUxD7pbyW+yCWhfEKE4isDpzGFr6hDjszROP3ffPovBHy/0YKqWqExHVCffqYe3ca+fo4YM4Gp3kuJXPk/WjCcDwPfQ+iUHy/lf2L2QqmbXeS1eLT9M2Hnr/skPDN9Lhl1OHl/TMqjeEHF7mIXnblvdSmyt37t9bHjlUap2QTicv3jhRy26VaZgKn33omNEfxKF5a+DokUPHfRDWw+hHGR3MREJoKrVh9UuNuagduJMqp99eef3l5fUYxJ3b/dKsXVHyq7cE0oZvHf72N78dY/64+Kgp0QWb4ZmhnDN168csR4/ioGLQHOUbr7+6/OSP/ejyYz/6o6X07777bv3AB3L2MyXv81t71Qajshb+/PNbWbd9Gqeq//odwIHuzzasLdBJOmQzx2OISCdTY0ffOLmTuodL36AdDno2gJeaBq9h3pYuXSP8wLbtuRbgA933HcDk1+zJJoJGXlRhCNmlp6NqezTKZUdNJyJm+1r0MEwpeTr3Y1jTMMAwBtx79tJHhtrYpFkDfuUrX4knfKU8IRr7PTH1zaEzzbC+yVTNlrDpS0xshxcNaOKVXBu1GKypq+1WD0zRaDHv0QH8vgOhDINFtzSCNl2u/MdHtc66vO/VlhhNRrcrWQPa5vY86dHRk+RdjeHz7Ncy5/eLj1cyJc08Pt5de3bAGEiYrs4nM6dQTIu05aTMvFLhmaLPK/QHO0/laTTwjQlfUIruLH5N5nLWF4dxDumhTOsyKhrKY6jaRDsoQ10Do0tW8tqRoKN+WD5dNcrF8ViTfu877y0//I0fXv6J3/8Hwt+FjPap/uxhnNrj6M+T8BscVy4t+2nz8OHdGOmdGNXT5atf/fLyta9/NfiOFz/w8cHHn2QENi/hTCP7jIqOcFknfee736vHLkdHaTv5DjUwjNEXUANYq1IBGukJOhkU2ZiOvvu99+qZqeNZxWnxHHGEx9ZpyJ+W7s7nCehI9cW6qeEeuN6GgbERuOdaAMplVGtL3lYs5SWAMxV0kI6acuohirJizgn644fWPj26gTKsOCA4a3EagdYDxVzbiq+zaZnf8W7K+iglYcDLKO7Gq/OcFv9HD73GEe8TRTt/IdOHZ5n6LPsxykvLY6/NP6XscDn6E+8bBUa7XbRf+7V/uNy5+0UU5GvLD//Q2zU6nY9SPM7Uk6NAf0/JZmQe70bI/TjC+07WltZHRk5FrLk8SH7p5evlaGo0DK+8Lr4tnBkTfpyO8MFOW9JGJYaFPvN8UxIKzQOPken4+5muiqU5hgb0gXHvWqZgjK/eT3JI2VQ900BGZ8vdRoSDxvVRnPSZ+toj7+KHQtXaNdPd8A6v70wqg39lTJk4DX3zIz/yI8tX3vpy+vgwBhG9WBignT5r8Xa0Dgtcz/T9wkW7obeXBw+/yHT+4vLmm18q2v3umxM9+5lee5ju1R28wfHVr35t+dEf+cnl5ZdeDQ0M4gcr9gBDQFut11YHwtH/+q/9Zk3fo3Cp1w63eD+DR7slzzK+/h260XH9MuW39SYGcG7DFs7XmiNuqDYygnyLoF5liPJXCBQBUbRIsrwH9bMJoa7p2XwOu86vKZP6PLJ7ytQMplKmBATnG4YEItSzruDBrLYJTPzaq29Uvbv3HpThXMpo4BsZT586ZX4jSnN12dt/qeKMGRkdbkTJ9pf7h8e1Df9rv/Zr5TEp0Ze/9PrypTdejddNO1GMi2HvarwtQ2NYB5mjG90++eST6jTte3h55fLVTAVb8L4JYtpqjcFb89w+P2eHzgn+jz/+ePnud98ro7KgJiXGyVMbyeoN5PDj4bidODj9HnUv8tcjZKXsZBbZRjFiL6UwjEgwkoxxlCPL9NjJB8/ATCuNBHfuHdZoaRPHAV2BY6vvxcfgjKKmZMCiPnZZ3zLh0eu8XfpBH5RhhXfTu6+//bX6kcBL++czdXtQ/KNRn5cxZhS0ofLs3FFG5uhB0J07H+Pde5I10JeWn/qp31M7t9/+zneXe/ePI9cbNcrAYbT+5JPPlg8+/Hj5lX/wD0vuXiMiq1F8M4rSS3oS3RKk00c4KLeD0H5V52tf+0bJBw9FY2KGrF8BfuWpI4ZHHiMtPBxPRi7tDVS7CQOu0URmswRxb/ZFpuc1PAi6YFvji0C550Mj7OrxY5lvIw6h8lsgKRcFQ4jDvg6q2lDwoh6PUkd4QgNmeFR1MJWaEUozSEFtnXsR8ld/5deW773/UZT4s+U3f/vby7vf+WD56JNby617D5fPPr+9fPPb311++Vf+4fLf//1fWX7lV/9htctr/uRP/nhNUfa9aOkLVFn81zGp8PAkhm0D5uVXbtb0zuhj/u9Eh7bxYFfUlMnUw+syD+uDPOns0HkcB3X96kHwvxmF21s+da7y809KefFQJ/FjXPdDI3ae+dGKjGAM0PTu1ZdfWR4fPSzl3o8MvAunbo8m52u6d5BgLUNO5WnTtingdzP9cVIGbX544X6ckLVbxp6MVFEgMrYzlpHe9NSIbmPGoWXTUqPryzdeLjqMPG9++Y1SDkasHceo9Gl7cbMXDvJJHFNPm7gp07u0EAXJFMlrRGR7chSH9rAeYDusbdeV3F577bXI41Kt70zhW0atg7/1m99cfuVXfqXkYodRu9L14ejcFqgfh8Y4ysmHXsbPEcHbB627D1O66jT07MQxPOPG4N62Jd62+yIaztrJNs/13s/+4X/6HVvNkx4U+deNq7wpXxUGQcXpuEfHHsqFCZ4h3PpMmh1DW+qUw8NRmxNGsjYi29oW0nZvnBCnLBGMKY32it4wY9RME0Ys74v5Eq8t9A8/+DCe8mT5/NPPl2+9+916H+v2nbtlDD6p/WlGHQ9nna638+M52auvvrJcv341bZs2xJiyTrHBYVPCqF1vW0f+lJdR61S7SdeuXy/jt9MYyiq+/cWd8nCUzHlEJzwcV/JcC29XYyC3MhI5imWdUV8FTl2jX32kJ6OKkcPRJSPCa6+9unz3O++mzmfLj/7oD2dUNOHr13FiHiwxhshAcx85MVajDjE5MmYX0sPw/YyovZ3tbGLwhx4Pb02/ydXWvd3LdFPWY/rC9wjNMHp09jsBHuh+7e2vhI+sO9KH+ubTyNlvALz22pezpvKJB6OINSdnasTrUxelvuk85zLL6RpuE9tA0tfWiuhJl8eQH6QPlozSNzIdv1gnVcxyPjMiZ2T/iZ/4yeD3rO5ReDWlJZPGSzvJU2i+7MZaO3rskxEwMv4k6zrrcT8wQrfo4glDjdTqc965rxlB4t7t63DWsMbo6zoOavKFMayOTmnahr2f+cP/zDumGFNpa8kFawQmbZcXzC/djNe7d3f53nffjXd/kE54KeuHl9IBT2IM9+Px4i1t8YdQdNgl80EWwtaYkwAWvnDpD0rujKHOYpBo86zEKYKvfPnN5fXX3yjvdyOKf/3G9RQ+v7zyqtMar9cHbL729lt1msMD7Zdfsi38cui1QDeiGpkZtVMh6bgYm5Eici5hKccBANOUR0c+VBrlWaexjONv/Td/s15tsc60O0khbeV7uk+ZrtssCV+25u9nbfZBnAE+/OjEcp4npQDhLfzztLfD2y//8t9bvv61t5e3Mmo8fnRYBnblSqZ6UYh67IEg8gmhHiDraHVNo50RdJSndjYzulff5V99iyK8cEQUl8x9Ro9xOcXg+yEUnHfnmO58/sXy5TffyNrxRpSI8T9d7ma95zHBZ5/fWd6IcXE2MZPkcRoUDFl2UkMh2YkYgDg3dTQpZeoF0dBwdORTC1eiFxzbUjOKZzFUh4evX7+53Llzv+ShH72lYISx6VBnHRlsWsdbEtYAd0b38Hkxox0+OR9O2PTb879+yNsjnF1Njw3KCcBAVkWzuPHN9RjY7rqMse/BGBc4NbTTdZdyez/3z/5P3qmDokms50yrcsnsgisjjbNGtrKSBNGDKBDP+qV4ia9GsT20JQwPdDECn/ei6ul7RgOenIhsk3r+ZHTjQTwOI8DoaxnYuWgzGrwWcWwkSbrvady8fi3CPJdR6VqdRqgvQr3xStIzXbts58+JeQv2TKHgCS08lvrqhbK0y+N7RtbHvcqDpZTtd0eCGNHnX9zO1PPzOpXveR6a796/l/XUd5cf+pGvx6BfCV0Py8PyzkZFr+YfxqFcuXolxv1a1eH572Rkfe+DT5ZbX9zNdOheDOLB8m5G3Q/ef3/5B//wl6O4Ly//1P/onwyNTihQpBAX7TP10if14Dda6pRBjTyZthW9MRKGQZb68EacjbN0+PGYwkjKneDJbMH0NANx8U65rQUZ+q//+m9lKvtJbVZ4ZmYL3yh44/rLGVV8fvzBcjNTx5fiNFM7dkKJrCkyA4kTohxk3CEN5D9NsZHCOK31fKr7bqbFoSYO5+PapPpKjPnSxR6V0GPU/ezTz2JoN9K/aas+/2BZMCNXt9QN0FM62jvRnLUdR88QPecyUpMHg1D/8eOjqk8+VZO+lX60MU0AZ9O2xnUWzHSQE4ns/s393s/9kX/6HcO/FIZQI0yIhXSssKDbbYsKyJdmZDHktGEqxLDsICUvitfNWFRGHTJK8Ih1Ti/Koi0Pri2eL1FsRBnmay4fpnJvS9zUqdcfPHHm8gleaPTekx0/C+bYcYwn7VCnKN+zLCifZm1lYTkPlM3N6yBusDfYmEjFpJ8PPg8y60l+lI5SGL0uX/ZQmcLuxXAeLK+/1q+mOD9Y3jSdWR0VXB4nmG7y6vXJsIwKL92085UR5o6dv8NaF36eUeLDDz9aHjy8v3w1Cvb7fv9PlWPw8JccxDU9hDh4w0iJv9cQPfqTJ5psFnnpkbeutVBoPdiPw0p+neq3Dkk/9q5lRsOakvqUg1+svBZRXVh+/dd+I+WX5RtffzuO8KicmdP11shmlrfiEKw7jVzliFLWkTnGFSIxH/pWZSySjfS9nvZZPT8ndezVkHqcsF8fH/Js6yd+8kdCh+mqL3j1u2aPMtW1vvMlX19qrkMF6eMyXE0ZvRPKSwRKz2odGqfNk4SYB4d9IPqVV+LoA/XB2UdHwZUZhCVQ6sx0EBTdZ0IZVMLuutrt8lsoYzoDYzd7f/Sn/+A7FsmK1Wv8PCVGqju34J7CnzZSZcN4fQRUnZXoek0+9xbIPkyjQ1RxAoDHfu/9D1bPcqM8rJcnGZKWGUbmClEu+JoW590ux7iMQs4tGpEupg0LZyfjvQMVVUp9Xq5jW+RNC3opJGPhCXV6qhX/WQuZ02eUNYXJbSmFKcWlTF+8hPi99z4KBedD8/tZ291avvKVL2WaqwPvlzPwlSjPyZyry91yKUbC6zuvZ4py/for6WTnI7+Wqc7LSfOlpf3lSxklft8//nuXn/q9P75cu3p5eXD/To22RUt4b/5arpTXn6IRkZGLEwnoOji4rtmMBIfLvbu3a9e2RmSjTxj1HQ5Hn2qUiQwYjZMPl0KzT4H/6j/47Sj2o+XHfvxHMvP4SvK4iRhjythx9auhd+/3IwZHsi4Wf5yPc4J0IH+KxNCV0D+ra6poXWg5YC3IsaHf1v/TGNd7y8uvvLT80DfeXu7d/yw82PS4HOf1MHnv1/raMax+2TVYazRv42q9jF6EZ0rMgdaJiKTVGcy4V4eJ7Zx6hYhDqU+qe0yQDqNLUMDTzkvcYQxK4Pi393RpQLtjQHCdhbGPvZ//2X/2ndplSeFppK+rR5+DImAtw2ByEQHysEYtGxKUuE8TGy2agCbCAtorJVecwE6wRqAEl2Nc3t41YpkbzAgYduLxnpS3vOvZkXmDdoOz2jI9CQk8Po9k2sB1Yau8OvLSNMEwJvzsGWVTws/HMO4Dz4bi1ZS11jIi6HzGos6dW3dq7YSFX/mV/z7K+GD50uuvLV8y5Utb9YpOOhPNRthSaKNu6DdlwwO1Y9R1ciPtMc7XX38l4eVMoY0cmaImGJmNVqU1pBpD6FkE+dpFtRMnm6JlQZ48Gwp2IW++dLM2IGzpO0ZlmlrrKt49iu3s4v7+QQzipEYI5/k8BvGi5odxGl5R+fEf/0ZGjXt1ANluobXm1Tqd4nv8R8F9u+St30zxna80CygNyBRR3xlN6AKLqxMlods6k4GZU5xENoeHD5f3338vDscXwEwzPb+0oZF+TFveC2TY3tvjEOqZaJyKt9C90sJwI4EKeKt+c33ODMrjiStx4g9q88T0cv+yI1R+uuphLQts3pWS0BW05qb1ObjWQO5jXPIqpCQvRqU9pKcTxFtOxX/3+ec+l1Vn74/9zB+ss4WQDaJqJApKSVXpxekYlJqNqLbcU7YSohOG8FpoB0d5zQjYSIeKObLjOI1Xra0BGJYpUMyoPKx6hUvEAwafZyjqFH1JZgnVdnPQ5XSimTThY1JedbTNiih+DAZSf72KwMNpHx4jhDx1TLPqTeYoCuU1/XvFtwSjdK+9emP5Pf/Yj9U6oQwgOBhjP5yN6oQXXVAyzL9wTsdyH8SmNee1aZPEV5/uZRobWWQa641pU1sjVjmQUFlySOiuSqyTYyzd6emX3DNu/UQeTmf4ZUtrUF3Gc3/6yRcZdT+Isd0JngvL0eHJ4vuSD7LW+TDrv2996zv1ha3f+xMZsb7yaqbHaQkNMZyrlzNqp5bR6cbVazG6KH94rn6IAXjW6HgXBo+PPZI4Tn9kXRNj97zObq33uBiFV0/uZlQ1RfZQ++MPP4nxP1m+kVHLGxS18xgDUJzBfpQ1l2Xc629kFE0bJ08vpnudfzxYnu05XX85aTGoTDX90P3Js0wJL9pcuhI57cdxZpoZMf7mN7+Z+pfqIHHt2sbZmxnok5otEVSUyKclaj1VIf1mhGyNqFA3if2rHTfAmeujpNXZxyiPLLkTF45/41/+38ayqGb9ydCTNs33nyY79xczlHvq715cw/5anuUyMDCjBOIBg5UnzckAW+tOXzAEU4z0UhmXDtVxAMFbb1FQU6HOG/AKASdfq6conbxQU3kE0iNmAxFpVzkTxjp0W6NLpk42IaL0tYGQvG4jDOBRnDRT5tMHizyn09NHFfdLi1HIyMWGjOlLnVMuDxdKgk5H11OneFZy8FCWXDzLgvs871/ttgy2IL1Hro08VkAPwz7v4G+cldGK8/Nhnzt37i13s8b74tbdKCwabJt3f2jfFOnNN760/ORP/Ojyxms+W9APUbVlixrulq3jXk+WK1ev19eu3o2xXr/xyvLGl9+qZ2YZEJcnx5+HtkfpjzCuXkbcGsQiQ0YdcsoRmsY+yPTys08/LRp+7Id/ZPFZg4cPPRA3MpvWnV9+7de/laniUdaqr9cDb48wOOzu8JMehbJ+WjIdJD8baDZqvrh9p6aVlzI78GD+m9/+Zn3G75/4A/94HMvdOK5Hy5VMeT2HrJ/YTf8aoX2vseQZ2dWgkm4feQuRSuVrf/SqjvKRv3CSOmuRyRczn3P/yv/hf53RNkoUIxKX0aS0RsVPsrAv5cm/J/nHuBif/G2H1/Ym4lYlNS/XSG3HpuOkOZbD0AnXr1eUcdWh2yao8K1MDmzbAMWQJB0ojqCUMa5V2SjIMAmMWhTF+uc4vXz44CjK5pTBlSg4rjJypJxRttvKHcVgHNpKaKG30rUStkEYMO1SkcfWuGoHK/RU+5Qml06VOAdYz9CCq9/bCt4yrlN6gXZO+e680/uGoi1pD722EiWzCUQJ9zOd8yaAzRg/Bs+oPv38Vkaz+1VHu6Z2r77ko6k30o+mZVG+5NUjmcQcRvNnp9cbz9cK1/fe+3D54KNPMjPbzwj+Vr1nd+H8+tA4MxCGWV/zCg47f74OFvHUd/zJ/dvf/c7y4O69TPUPlq99NQZK7y5GlxKnS8rhvfvdj5aPP/k8DiDr1vuehzmMvJ8pdz+fou5PneaJDDhHD7tffvnVWmPpu/rVmtB+FAf4oz/2jXpu9/DBnQjseLm6H4eWEcxauR/2GCRab6aPhZJ1+/RyFqDkLUSbGNx02bknXVAeoGtT9tz/5n/1v3xmR6leVBQgT5g4pcJ0lNC1RqsBNtBEQcJyOztEhtgmwqZ38qKBPu5hSmOO7on/CUWwBskC+UKU9TmDiADB4N6lr7C7H+VXnCca41hxTbmeEgZfjNku5b0HfUbPiQ/bssuTh2mSKZgWE3gbkQergFGWsZRRrYYWebrHh2mSUadLZxRcjY9SdWrwReEYrBc2PTinxJTc5xRSOO0+z+NA8VPS/n5o3hnX4+VqFu6+m2/dx10QqRMO52MEjMKU8jijgPad/3QShNd/fHyY0tZtTsjbEY28Mm3WbvWXabyNhnqY66XEveXXfuu3l299+7tZm91cvvY1H9V5JXLMLCA8cqjqo42hO1TtiNfnn3++/MNf/81aE7715pvL1/1GQGi2xnv62JvEMeg4cZ9g8CMJ+ui4HIMR3ubLfkYcO4IMI2u9yN3bDGi0FnRMyrdR7Ow6S6m9h48O68Dw66+9XMYV115H3C4x0Mi9DqvnevRG2BqXAQVMvwt1zasPpE9rhreCMlvj2vu5n/0j75wP4RbAPsTi4WZ9tz2d5Rcwoof1zTZP/OuLuOkccWl1ERasRpvyBCGKUSEkgV6Yjum1WuOkjrNk2tG5nparoV6FpNcIst77N/Phvuv7uqrmGdjavuaDS81hrlMoL49m08GztUwOU96WtRdEz0cheLLGG5xoxksYR5u1F2+pI9oIycAEM3kZeacddav9ukecu0TByxrJ0TM7NFA8jxVYwa5eCfIUpsNPw5qxBWkJplV+Q2vo5e1siFjUxwVAVjIqJ5FyUc/w4wxhPHiGWiOHUYGXdnql37yOPmTa5JmgvusPFT3rzxnk3+1bnt/dCT9L7Soawa1fHEq2EeGYm69R/fIv/2p9G//TTz+uh++mog4528Tq9/DSB+mAeqieqbI+sbnjOJkdRW+Y+4kpZzft9Mmr3eM4RhtS165fjYG/WgboOyCX4zjw4lHIzZeupZ89i8vsJN2gjikhORks8NX7CUlTINclqxJ2B7rhKsxX2P3ucv1rB8oUhOmknU78K//K/z7r5bZYUHNmRsSA1nugwlixzuY1WL05rLqu2+o7X+ivsfZqSJ66X9y5W8pVQz3ljhfR6WH1/1fZvTRbdiX3Yb+oAlBVeDS62WyKlEOhuYJyKKyB5JAGIk259aJkKULfp4byxBEOT/y5HNZIlhhByc1moxtA41GFQhUa+v/+ufOcXQe3WlTem2ft9cqVK1fmeu291w6DUeIaQhgb/q6M9ndAmPWBdJ3qpxzPBhYSMPEHbnDo2yV0MIt7Pl4SpN9WYvae8FlIhsm7rnWELfGMYuk5ATmoT79l7Cap+oaGzk7DNU1cgu/ASTmjPPuekN1IyrIPzALyWtjrixzDQxg73IG9dnKWB3cZlzbxpELjwp+1lgNM3bfz7OGLpHmU0cTRBe4tun2hfBsXpnXKah2O8rW9sxW79so0LeT6TKQOys1xa7r/789+Fp10uNDbGRF9dH5eXWF4n8YAvR/2499z/MOPuonhCRDTyFdZN2myH8QYXun0Ml32FoORHe/K7iZY2qvjhcVjQKeMO3VUX64nQByZ56VJJ3O5j6bdHZbEEF94yDiG7Gun9NROoYcH6BpFa721XPLUDc2VL312rdNc/T+D12dWXptv7efhT//kj54mpEQhi+4r/1EI2OG4jWaHJQaVOGl239/OWgkeaLOBPoWd/A6jdufy3wHVequjFiGFz0S3UjXCVFhDdneMkSW/Xah4FHUB1SvmZ+7N4XwAD/sn8KIoIaMRu7i2mWB9kTTsRSNLtsWc3T7xoPtK2hpUZBCn9f7GevHgs/nlaU68TWMJUaab5srnaf1j2ToIvex0StNIy+/ZfT1Mza/gGUSjqhjtYmTqbmwULYKJIWThb/qbVulZipGXZwcjjdThZevezYKAuj3KiK4c7dYRNu3uJjV5CveBDA3nHpLXdJyj4s3j972c+OL53aef+BroF3c+hWTk+dt/+Ic1qh9khLGJ8yBG/F46FjfLzRr6mV6GFF777Gdk4uGDTgEjd/fA7PIZXat/2rsjcCdglaGb8TotD0MYOfvSbirmmdLe5kldjVhkTm9nxzVlpR4X/Um4V3YACQ9Wi4Lkcbg32JlJ3MEBabX5W//X//HvvvN0gh6Pm2KjFOlzLeoJPXNKrnCdu3Bn86V+UZjp0RfWakGZDVJivZCPzGksO4XOKDDHF95dpiP9KBmBqcm4RjVxJmdgwq6o127eVJV/excI0PSkgZFD72iL2KhpQ4Pg37Vb2O5gaOu7ej1BqaOdxhH+xBvlXBvhE2/eHcHMSbVErHNJ+fHuvR5rTuXrlfXA7kl5daV1O+idQTkbpuxzfTpiH9eAQnjCIYGtl17ExpGXNb/uaOam6VtZxzxr+U7GouTRzihz1mIxHF+11xbkc16DaCP3xmyj27kjW+dKWr9R5nc9jPytaX+mXuHBMXZzTPXMTDxo7PpZRqmvPv91jO3DGIfOLPVO3Z2bosdFt2Um0tsG7gfipy980o/U0WGk1YKk83iajopsgK17u5NG1HQJd59lOmqj48OPPuxBRb/57pu7x6HtJU/1myMhyDVGXf0pmeHhkPWtHrGWaxuMa3AY47qCfNCA8tb//X/+77YCU1gK0Tscu4S7K6jyZ/+6Fs4LmLKuW4ZAcvRag4qnYICwF1zrxaW7MKyCwVVWvSloD3SkAdIAZYLmOYS9FQRrGJS7ryJE+bw2QnHsOrnPxbgufM9wc4Er/WvZk1YepoE/jX+kCwuNFxdPT06KIX+Vsk0L9fCmUF6NwK56qcryGQqlc4Yrb6/zACdPmrDu8KktfDDCLuWDBzGc1OErT9BHYb2zpoOm3I8ie2Fg6e0ZKovWQtOu429as4ykjfpENzIDSfh1JjPttMsBG0KOMQihu/fej2GbBXw3t1+ko0/9CGEhMiz/RweWEDfNW2udfNKPfI7OTrwwHcw330Wupqy/ufv4k0/7Co0XUPuG+Isv7z7wZIZBIXJ/78kxPUzTGdUP1guaecohS2WqU/iK3qwuLNymnfQzQ5H24b/46R8/nXISGXfm3BFOxzWV10ATzo9ghXDEY2xvvppjKIBBWCxSmDWgJkTicKfBvIbwTQ1QT6ihN3z+wvxRqX7Vg1/exHeqmfR6yKW5LhgepqfTu7txqdIW25c8aWB1m2ZaGBortFV6yV8v50jXkS5yqA9MPps2Qvt6RxTNTqXyO83O9IdZdmaStN1iPmgv3YVr+Fy/zsOA3vOSO9fKFc8I+Mm1H40PLwzK42a4U+7C0t5dYF1OQi9ycN34yMM0VDTZZZxMuDWzUTgdhbVbzY6haGebIs9T2m8yO7K8SNvQK+WHHkLlAskYHt0TLn4iRsd6Td/85fqCRz0mfHh2QJDzEX3lxjtk6utVoH7QMTx0Myn1igaFt6+7Fp3dVk+exM06dlCdRgZ9izvlwU4fU2b5JHuMBKq3B1ZWfSogiMnezEUkhLn8G36vGxzl13CG8OkFz7BKbvOCSmWgmBcCg+bV7l/03SX1TQN52sBRZaYo1mcq7iawe1PeptV32PnTsqYdc4TyYFgpGqXgxR80YkG8UJCuESsTPwQUBupqpPtw48e94gnS+LegLA2zI8TSE06t6gY3nBQGr7BxZ9xwMm2HWN4m/AwaOmLrCLTlXMpLuJyUMlIpolMN4gZnJJ96juIcG1CpE9N6+y33t0zRBt9+8G2Mzy6gd6dSph3BlAc95d+OuwY02DcRKHwUYEq/1nH0pQuS6k2ndKWVOH5GFWNWQes1RmM38QcffRCaWZKE5m7Z71TVrMVN5t4+SEez+tlXcCJHT914TadfpHnxzd2LzG7cn3QbqQZGJri0C56OmiVUvgd2CXJgRq5/9JT1dWHdxmE0KlexR5DJEaFOOLjGy2c8GTURk7g0RttDYc03SkC5IAFspQhURed03Fk896W08qHYGMiRz1z+lV4luGGd1+ZPOoDmNgy0QUIcwgnLCEjA/P1aizrjOXgLS+MWqlOtrJInp3Qh9Vr6lFq+PKzqqDAjs9B+nqmL+cQ1z/1lUfg1gvFf489h7Pnql74XwXQC4lN+ZwWpu4X8u1lbd1oobfghn9JZeu08hh5Y2oBRzAWX3NJhxJB68/wwFqD95vhp9zZ1LAzPWwc6NmVJey1PEYP8m3/84Ooycmki78rG5lCMI9f7bGjXXjEKJwBL48ubRkwvwsarVcbNj1Hsoc2t6F3v8yZseLiWsfq2usfwyBN6e0CekLzydKLx8E//yZ88nUa5H1VmKnS9voaFQIg9iLLYnYmmDsRtAUr1G0Vyg3Of2Zt11zH6JRvXVMNuzi3aHYL9GgbC067pkYyaWdOl4TrlMlIxRphew6xV80PT1p1uWmvhzTVDvyqMtEN+dhyv/mt43MjB9Sivi4G9RBvoctCcZypnijEKNruPcz9MQ5+IBCq3G1y4LyySr7vN07ji8Dk3kHUsUUS7ae3AmjQV0gYnGqU717MXlzhDhP9ag/oLjHTirx1GoXOVi4m8rFkPhp5l9mHdiXTvn9EX10e9pz7cxaOO5Qqjo4ejf+JdT5p2jsljAHCfNoGRr5OcHt89yxrTC7X07fGTmQ4mGsXqocbUtXT0bnloDfZlVHraDn/uAQtrqsTTHUsSOmXXcj4nFL9wYYeuxbj+l378bmEZP+O5BwUyniGpyqDWaIPwJw/YLWgjDzBqHVGlacEqU/q50sgsojR6QmzQPSGP99ixkpdxGHkWtSV+sLQ9TI8tPiqph+GKA/KoD7RbpnHaUwa3noNzvXUdpYFAoRq+LDcdOptXe4k07XQk2ry/5mmH6SU9xMumdyv+Plha6Pw22F4eTPrQrQeLWsILp2Rv55aShVc++VK3zQNcb9OOMzUZX7CaKA/UxKGf4Hm+k7xQjlG7Tpgd4u7ghWhP2G3bJUky1ShctvjhoTwdeNG5y8jGnbBrmuhLegpp3bu0tvVUhw9y+OLLp5/9qpsaDqs1CLgDESfVirGHJw9GbBV31zpNMy6eUsaj6F0/d5u6eDjbwKAeq4srsNUx+kYHXT/803/6j5+KnzSYJphwEMITNIWIGzJXt60UT3t/6TE8keWZ35SIYXn2rRXs1CBlpDLWXKPcQwqxuVmXXiBCwrD+ogreIg6hQjSCbiB6RWGe2I6x6GmiwEYrNxVnVAstNDR+8laOMRa9T3chU06L8KNewS2rYpYvxlS1vBiZ8FWCI1fT9yI/lCw0UgObNkj3PSvGFXnNrtwkvZb1fXhT+EjM+IjApks9VFFc/JTciOWNb7Jqx5ZkctYow9QhkiI6qqdPr1/QXgT09NZbypngpNNCh+Ij0HEss4wxCi9nGgNj2GkjysggZKUyEXzSxBfP5Fce/Rh6bcPSl4N/5ETmK3d7BsJ0Yt5RMx2Xl5Gpq9dmvF1N3slSGvJ0xoXG8dfpHagiHG7AMef0cKYt2i35kv7tlGdZ5Lvb5MrotsNf/h7+yxrXDGfgyvih1PeAuCLu102BBVkSxk1TtDBWDGfncB4ZagXD3LcR/lZkjabrrqChufwoI3/oddcy5UWEnWd3eLaZoizhCVN8e7VgbzpqmJRFgB7fUqYexjs+hvWX39qpJINg6FMGLHGVH2qtXrlM4wufuieEI0ah+Ix2SlcaKTNm3fWe3U43aC2023nXwHqB6mtwljs5HyUf7qTvmk2xWDtoUCpyauqGWeum/KxByNCrFtK2Rn5SWfXQCYgfDQiF5h26OzJ4/m95aTm5NGL1GcyxyMqMcXVazcACnorh15YzU5hR62JMVHWvQ3Ro40cLDy+Nb9m5TubG04uE2HklLw/4Mky27xhrx5I7MvutdJ4ffuAj7zijP0mbpQRdaH3i33IWWpIyWg5XXaOLceMrLx35/HHRSNga1vLXlyVfZVSRQCQDOGe4FKolS8wo0HGpaRChlII6L3XfgqKWxfQgiXientsXCvVcXeckXk9iQ2OESUytUuigdVS4fxvT2FYKS+uGRK5nS92Ux3qimNRdLyTOqMntOi4NTMlgDT90ZqfRe0AxtBibJxy8lgL5u55L+QqhiLNbyTXt9VgOLZcAM9Y6NZ/848EDsPMkxLuPTC8kz/qr9dTrxj1kWx0KatB3NE7crjfjtqetYoYQuSsul+Tfy5BIygRhJGnDnHWqtEbvriG6M4de+O5MogRajyTLdS5kF5xE+/QCf+O1FT4o2k4F8zej8KFU1inRoXZCyeRQUTJ3CwCp3gRvRxaJJk/1LBH9VDBeUkxZUX74lZ5Bqf/IIGUk30Xxy3PklDLkzGX9+9Z6qyj+7YRF5k2TwNkMS1Ih4WEHF9eDE19uDj8d2jxHsYf/SJM60Xw8mZJPywSuRDEwcL6+GFlgr+sidBQi/RKsvhzQdEfaC1Au9N9QnuuzH1xoVkjKnPJ6JIB+1wgmD0FFuMaN2crNYj4K8W4a3rN1XDgffftBv7Dvo99P3vugT244VNP0koI49MTT5D2U8/mzuX7h3MU5872n3KZuaf7yhCO7lNGMNKKHXxN2VHvn5WDn7prjPtj6787UbAiFWBqQCqbtYiiUaDCFNZ/ee2D88rSjiVc6MgH6Hf6LjI+2WXqlGbhth6GPdjAd6fbUYG5tHHnU7MhXEzxGvs48Csvv8PAqxr4KLuwsqzeBfBmYp7yiMumAh5PNZgwEGTh0jRIupEGUoe3q/pXwyBtq9G6Nbcs+w/Ieo74KUYCIK7NBjRHlXQLfL3QQlMYpHRDmur0OIZ/SrzC3rNtrsP5z2Bku9Cw2jJpNdvVvfVLaoWBzDSlnOseMaA/Ss3o8Zh5qha7hR5la+C7YPOwasbrnxriezem3HlD9/Muv7j7/KoaX6ZdXHpRr3WcRb9dKmFcvarAMLqV3hAzWKKOws3U9aaCHWKFTYve6Bhs6MIlSl3QbqXuNmwy2o1u/Wqp/ws9TlsXzqAd3PdF2OsIWz+Hc7RxXpmx7y1yoUtsECW7ctfzJ75pL9+C2M74ZHP/iGc5h5zQ6K08Dyb/63GuafJLNfy+Cdc/lzbp9dGzTrpxrXLAJD0Zc3xI5h53hEt7fA9KYoVJaK6BLD3eMOkuz8/PfgvfB8qy5z2n2euPBuU7CuNuQw19GhJczKrgJ3huVjK27WzO6cd0f89hMF8gfPMmI936fAJ+prg2UMWSjjFHOIz89+6OKnXjTHkZSA4kbf7f1D56wPrwOfz2COrKbKZgRgjGRa8doneZMaSNnBqUc2Dq65iacoglb4wL82x6LZ/8ZzvK9jb/EpbyB+C9rsytcaR/pu+v4fRg5jN6c3S3n1r0PNv3Icup+5vu1vIcunmHTnfOA9Z9x4VzeXnMr7U14jjjjOWzTLbwW7ucQtLAqSRQknvZ4t/nvK+sW/1sw6VRWVZStIUcRoXjuKtflyYAkX+SvyppWWEPBTi/GP9PLrJlidN6edk68I7rcJugHHILe7nX3f241ZERJN2mTxNoktew00kjnKG8Pw+4TJEauMbJxZzKLmzE8u141NOlTF+vDGk7KCPHKoO1Xgwrrwa6T+CEZJt528spkEVQmh/LfwsoOnN0z/jbY/IPXtrzm/X6YPPRiwxZaj3tcBlJK67+B++qXEppPnsX/Fix/9yHA83baq/dtHQkwAG4LPBd8G372g0tYyuvNXHPSTH1Ay0jSe9Pf4DnutxngpjtXFObnEqeSoPU7ekzRFp1cazHIeIbHqHZIc9MkHcXmNZtmrbF5pMY3ul59M19IaQMz2BjwPmLT0e2DD17jT128f2Wt1tHti0wts4bzAmnPtmB04ffQrTAxI6L3pbjzGaF0EvGPAR2P30x1C6TCXySn+Ktcpp+p83navjIE5+uFyvLGve9aXixvmAe9rX3Ut/wTfdMmVaeI/BO28imPh395Ebaw4ef4pGgZcP0LU5516XU6rHycvk7jTbT/anDOowxT666nzVY24r7KgWXyTUAR4ebD/uZfN31mEZxpg0ueRJ/dxT6Xd8LbuDRLMeofXncxj64zO8y/44llEPKET2N2h8voFDqLFvndoYPJ0xcw7WoF+zxl8jZN8vqMbD+MkHSembN2s3HS0S5pB5MvwvHFxR988GHPaWRwO8JZ8/W4sxeZSsbAunmSkc2LjYv4hzhd19P2+zE8dekuW1wqxqjU3chJ5yoT9Qiu7LdN+RfP/tIMjmGMXiyCW/cMwtCg8F5Nao+asje89BPEb5NjYePAfXQBmud0F+ha+1o/bh8i4Eer9CbvQqpVPEN5Oso+X98COmvUdj13Z5Gs6BnsPVwJl9ASOzMBzvGbZt2FViiFtMBEMZIFadtQXPUNrhFtui3ztmz+a0WuKHzTnvkCwlPlusL1JLsuksyMahfUC+UxIiot/ImLcXbUOnq/2XI+DDM4D5EmPtfaaaecNbQgA32V6aD7Kr1dkBpHDSp46zfnoftkEKPri4fHc49gpxbef/ONLlPKGd2ubxCQN/mV52A4CN9RslyR7cYLB6aUrqWlDup4iwtXmnN9ho3b8F3rMaIdQ5Svna7pJqa7ub3YlCPr2/IXLmUccbdpqlew6j3xqyNkdB8sT/Kd/Qvn64Xl74xbvwscYb13mjaqcS2DE3/NeEZhZ1g/RVQJ+SmGBbQYfoogbxlAN4WeaS9j3HP5byoTSHuuUJ/KD12KWGGmF+s6J/k9Wc9FGy0VLs3k6WvjGVl8PqjnSsQAuIyByxhmq1tPG0W4jF5jIEawTgUPNGL1fAYjXfI/yvXL58+az1pNvp6gm3Qp4O7blNORLvE6HQ+O+jLLruGMcNCDzToGoI7uWXni45lbA4fBPU89ndLEdtxXU9+Vkfq+Fzo+krdATpVDMkjbr6e47xecWwuHcZzwHHaeQex7ett+oDQPHrZj2naAyt6n3bc9FzcfkA6vqwvCyWJpNn1oaFdpzunIil/aczjcXVE6sHFbHlja6285B+9Lo3RCm05bVsSb9OGBTlk6JG+Na4kA1wq8D87pEF/Y6/ZgJ8YghlTmIsgridfSnWmfYeNWCNxbPOd1fVGeQMs8NjgItA+O4jFD6K2wFoH8DLfuiT7YNOjt40Cua4BRuBqeBbPNkFT4soGS8JlCZioZhfZ0wTbaKsztNWUyhYR2Jm8RLxSJoTkJ6dNP50VB9+PamSSeC8szQ8raDb1H7z3pGpC8zkoMVhZnXjZsQdpdDzK+jROOFpqb5zbf4i2cw1xvvjPtdfea7LcMerZw5nlx0r5exuKmOYed4ezftOS418rzdrUZiKXAxbg2wfrPYYD/7IKNP2N7imTZHm0bp/FHVtemEPC+eyumYzsiVcGDwtbPhXoevYTegoKDi9EZxMLIlg0ubsrYMvE3azU9LyVK733s3H1bfid85vTqOGnHDZBTyoZ4U4YnQ2ZB7+wGdWRYY3SoddrYsGCubaYYxc447y+52TzPY7od0FsC3PjrHgamIe1cvvd43lXS4FX48EbB7VTuB+EYmRG9Rx7EKN0m6DxZ73vcQzvfSyODqV3qFJnATT+yC5PuKSbeji35Nd46KPJnyGclP8Pq2C0IP+vZLWzc5J/2W/pT1tE2RuFjyrp4C0vrNm55uM236YFwMgBdWqbsC6Zx711zbQ/GfyZ2H0hDSbfnQhhUwRPGkvvBsaRZkA5TuxaCI5RJo8zt+Vyvf8POSEEWnaZ0TsddmiFSOpdz5ihElWL43Xqe67BhZ/f165VP0ne9ccgyjbrlo7VrtIK1hs7DqjDG2DW9MPSEHe6m7Ro1htkGU8zJHWNN7xlDYFTzja45wkB5HudaA8DLjmAMa7+3fJXlGGKSvVa3DT/Hj4zTgaYedh+9SFiZy3dUE1QWMN1FZXSCKWNk+SY4p/lt6cmi8k3hDMtGxsoebJMnwaQDZE6+m/cGLrzfE3eG5an6nM6FHjqxiqwuNUZEgmXoTXAudAtel2D1FObkdmuqAAfNpg8f1he3hrVpbiu6Ar0PCW+vVUivrEIb51r4NOxVCGfYsqIjxYi+mDljfiOHVGjDNn7Twm4YJB2MRbV3Z2TyOlCTQpk2pWKJewNEKBb5cwugJbzmxgLjup7HntZFcXYtI0NyC0MrE/Va2TO0vn2bKeDbj+aGtzCjm7Q+9erQz3nMKyNc/D6St/656R28x51RngyDR0fVXcr0Dbsuu23PW9iw++KA8K3XApqLwtX1bNXSwzO8qZzVuwXxS3v1cfEWllafe4ys6duug8vXZjoTgcvgEjjHnWF61gnbtJtXQ4qjql13hQGNCo1oGnkNa2lvZRfP5Z2vC6w1TWj61YWknvW7WaS6hvJocHgZtVwfvC7PwPUiWJ4WbtMypnQhUaRx+TWyldecix+/eV/i4MTnOgbYe1XoRwnFmm0xFqPRlLllMSQyXFj+KMGVR7LSc/a9o1x3un3I7zW5m0ZmlFt0Mq8vmkiLNzJz+m2PWXgeI8sI50N1/E5LNvJ5Ar1tnLruvbepZ0iQS+LA1GNAuNEwoQfP105v6vP69cKt/xbO8a7R5uJhyrmi8MWF2/iFDTvDOe0FDnoMi6zs7uroq79HksJmXAYwuNfn+CW+cWe/3sqo5bpCD4h37clojbs95+3ItbTL2IGbf8vY69uwhR2xlnfuhnH5z7ig3SH+oWtGsMAu+8TDgZSp5YZHVPrURMTpyQlLRE9UeMSpvbu5/5VUAW8LuwupdIjiovVZ7wdlCsOEO5KJM1XMlXVn16SndlCvnf653ro3Ptgd3aQn+32yBFqIn9tGu3Q3Mus1igP1zKaTi51qxhhrdCc560z6QbpUfGV9rjNgYMIWbwG/57YFt+m3Ddd/To//W90Cm39fkLwv76a55XvpLE3x6gtXBpdyZVhCmxlspotWvMGt0m1QPMNQruNioLSPue2Dd+aFPYdy2vYVtoychXCG9XNvccM7EmxlU55z+1boFU7f1xoBXDC9r3VEKDSdQXDlsLiwZQHXW1Zxk6XX56fyZoQwXcqkj5vYpB26WDNt2rVKjXmFmJRT/jQcf23rmN4q5+x6hQc/oLTUVzuEnLIZCYM0j7VBYlpubUoG4iOIxivdKztOp5oHmLOGe/Lo7ocffdSHlz1L6XxDtwwYe98Uf/XN5R5cDTBTyY5wNpwSX3kcddn6tQMSnpF1uoszhs3DnXjuFc+wbWSaXDga4ryBQS59+kYHxd8UKSFJyRTYeEJnoTIJCKssj3Ja1kH3jPkZBOlE6bcZQfX5nUeP09CORY4BmKr5NlNcOz7m1t0h2sonHdccRhrv4FSxNXCMZRoy6e2apSx+DWLH6+G7aegY1VHDAoa7q4JkSkmLCWzexTnLILxQ3iBF9Z4SJC4jg4ooUcP5AJrn8byLpSdWXHt29x6iSP26fPyahEsZ9DhVhquML9Avs6CchipKg546Uth4307L47VK1LXXXcunwOXNvbRvXoQHfDCAjKz4JdugaaVac7XFjFlkPm6nnSlrjDV5Yjx4x/O34b1P60dJkH/rnXfT4WV0ejkf3DPVzPgZPkOYITl1N+kZZZ8iCS+OFH+Ya2ncd/tN0nC701mpem0ldU2+J+++04NFP8wa7oP3HveAU3WkaNqTHr3o+3A+ujEbKEY/vLb64V8bvUgdXukwokPWb1G2yIKOqXfSxY3ADzmMrDp3Vn/+lEWO+pWUWr/2eRW5W+/6ZFG4yl90PgQfJh5q4zXIS5tSkin1grOJpE2lHT+X5jihrN/5jks7VOOdx4/ufvyT3737/T/466nSu5lSv4huRzArnLVUfnDp3SLesdRJd9nqTHgr3MaXPhX2jI7GjGF5snzpbyWWyenJc1WhX1H5QDnyLKwfDg/n+HE1nPwHiYI0PZmoYh6YhpmRmSvD5Ps+bvrba7g8t9dZZTcqHnIzHdw8YHYNRwlWJjqwbocn7T75ntoeZWx5zR6YOlzDX69XZxEJKx8J55Jxxugaz6jloa7HVJMCuqwRCRJ3uK1XlIu/afGfROviVS/tjApfGOnGiffh0vbqZoopDSNgYNYj7sF5W8CjXQ6u6S6k0sJ7O5PD1aEZ/Z854iydk7M4HLNnSou2Y6uVOXIbeTqxd++zbljlYXTSIVYeY1gjv5HzfTDtcHUXKgsQ2bT9y2emhOm4qgui4jLw8DCGMEKYSH7Ib3GmN6Aw9zHSxkv4MuHaYtoRXitkccVj9OmUJ0I1ULWnCXOdIoVR7PpLhgqqJbqOPQ9SyMGlPUmmDDzrkRPzWniv+4viKOaiPLeoEXdt8qY0G94p3pG29Qmm0PInfsHVdFDTS8Pl78Lj4QLXW/59IHzTLKxxT487cKZ5H4ivUh/JNv3SfxOqX28nxIXau5skOoxI27WwLgWK6m46/m2NbW98w19/njXcV75KmVEhitmRK3LqC6wxIp+c6ueaEqb/7jmU7nPaXKneXNuJYarL8oVXQP5mFplqFXuty1FWXOgE4DM6gTrDQ/qW1DkorDOoIBGjD1YeEB904sGllw1uw0hwsfpDkRaFnXFgmNjn7OQlVNbd3lCyw9LR38eVFoWd6a0w1gXL+Bm3QuvqfZdG/Qk3FZywq5KfYcu9r378yx88X1/qcsqnQb0eYipU3jtd0zNf67fpF880Fs71ug+u4Qx06lBfwpc/15LVTfT4r/Q2zzTOwJnOOe36z+F7vVNqxsxvmr/16REFXcc9vHs/06YP33u/n4G1ltuv4xjdqisBtKzdrON2lGOA1nK9AW4kZQTKZiDtZNOBR/csYxjezl66PGkYGeX6kMU+JICOdPchWHfre46n01zLAlqnHovC1V0bPPzp//pHTymBHT7DrxEEQ/zu7Pc9IA19jBbiYJlNoT1IRLwKpChrgfi68HVeQ1IWw06Z6TtJ3OiSB1qdL7FML7ThSv2oBH9wFO7CwhEuQ/4Tl5/p9UJc2XiwgB8equtj7OiWp0AJcKYMfu5yw6BGeQ4ew/uZV3RmrRBPePCGsW8Ch5UqDQVj2H631NdfEJ06vgk27sLfCepP/N68Xfk7uJLf2RW9gR8Dao0wmetzeQ7UGb6u4chOUSv7+IWfUHrQbf/UUwl0QN2ePX+Wpd185G9kPrR1M2g5Z8NpUI6X3t1JHTKcNg63pXV39+Jra+LjLJNulER/QsnIZobS9XjyHJwn3IZSlCv533Usms4j6cLdUZdJOzeay3XzqXrLjU97HgQnPRIWw40cdM6Ls2QqvqRnB+j0LYfw7EyWhz/9x3/0dC1Oz7G9HoW6nRJehX8oepCrLhbdnXtGEMJmvp34g1E8VChl6nBhaDfyoHuF6/WlvLi36CATXL3dYT7K1SnFfKZH7/h2hJvOcxoZjYMeXoB1zoLw/Fzi1Vf9wda/bRX3EqZO8b4UlvKtI2ySOACzxwik8a/GdYWlAVruAVvOGvSGgU33mj8NrCO0aqJCPfY7baBtvBbTQ2jCI7WZq+sICca4hN/QPWCvz2GFeKV3WIyYsBEakddLn4v9WuQhf+FpYzyin/+uO+WKUJyOWzrhV5v1S5Kw1+7DjfFt+fRlz/23OfXq2/lkErkb2Si1DkZ65zS2nFxX/nHLq58i/2FQwY0HTRO+0Klc6hd0bR/ppaODDmcam5lNHLrw8J//k58+ddYDQ+ioEws8+198ncqHzq6RGISyUOX2i5OMspUafBChOqLauy5lXca4zZu50xgXg2RYiU/Ne8RX6zNuj9CKwFthRnHxi7yG9aSdBNkUoFx6Dv7H7866kVD7VEjSd2MDndJIfnTigovyHO4aV4UYuIx4rXyu47gS2zVXZIVme67MAPTKM3LLEzlMtgt0zdWLeq/lH7DlgPM1OPv1nng01VF/X5O0UznHFaRXTxoltbTk0xWVJ2qXNDHNqVgYNBKIIRJGOM9sJl+ZH1d4r4MRZeSSTrWd79TH530cXedcksvIlXD89EQnAakr2r7Q2YcLEjabJHYnUR762PJ9tL5bl7p42PlR2nROYx75MjB6Rv/y31xGObcKKv/UufWKn9w004gv/NKh1v2EJygXCRtu5MOZcrZrTt3SebKXXFQHlI1ob67/qz/9Z0+3Z5DZ0Lz79PwabodrwA+NZq+Marl2w1SLuMdA9Ib8t9Jr+wjZ5JsK1qiCfTSmtG1Vp4IEfkBPQQ3gZ0cr7l5v3DU8ZSrUjlua8WtnBIb2fNEi6UNPT/kwUrIeKI3SGnpJWpCncQ0Lb+V5ECi58esmWAy0meHD3jRJR+PzrI8fPcpoalSfd7mmg5ly6vY3cPjB0gd7vTxAYZsfrL/TwpRFsbySooF1Jo4bmydRso5uNim2nivPw+/qRHvLfBNsHkpOB7rTmb+XGbm0raPr5oVBqfww/eQLarfrkdHThmXpkJNrM5GumaMjNc6k86jXu+9mvZYyu54Ljce+YhJ90/6zpT/b8dspan/39Wy89HBabsowrYxGdKnTL+iUuZRXXkgpkJ+VADepWre5DiQd46qtxDszP/wzrvD/z376J08xYht1BYo5BiecILgIuG903v1BxP2u9BPtiSmk0clx0vPdYFwktD1LeirXCbXwJwR4PT0HrxHYYcitYAK3Ec+N3XKPNPG1h0T3+fOv23vMtGLWfB21TM80foqcHSICTP7QAKWVtOsHFTY3ZY4yTJxOfDuAELn7LrT5NKz3rExz9gPuM2IOHuQKrUd5x8nrcFtfuPVdhdm6jz/8RWbq7cMH+76Xz5VKl6LjBg+aw8nwPHxMXc4yXR64bsJqn76RELd1IrvE85MjCn0aPmDNSz4+NtF7aeGL8ezak34Y6UDLRANfrSfODr5QPQxtwiceTDeSMlq5yCHp3+2A8HbXu2AeYM6IEvpmDmtcvvfdDjCdsCPyfCrIUoZR4O0oiU1erqs46sn2m0RdJpyxmymoC91d4zLAdORChkExHusFQt61l2swFQ69I4yRIUaRuqBNWdIMM2E0THvN++vnX80Zf6lIK9UpBGOMkhtR9G7JUpHpUVIBIxrFgcrbchfPgJbJp0bFe5UMj6l4NzZCvDnygzsXYzhDqwpIqZKu7tI/lVV36z/UCu3FMJ+6VMnCb3vxyMV6I05HTNk318px6V+pvQ6XdIGmC27Y8jX+YPyUwc3jPooU2Vu7GLil7MucvUqig0Zz9voIP2DL4EK2t+Xfpwvyl0pkoO7WPtrNu2rt3JSsnZUjHzrQX4K6ZmNEIb1+xuh62u6YfhajwCXRSW3jvks+ddexqKX1JuhAEH7ZdKeVIUBf33mY6ZqNnrezlovxfeNplfBLZv1gRnSULaiDcLpipoX3+culkkJPO6vWjFizS8tAde7vPXn/7uG//df/8qnTV6GpTEcRhOPfpyNUasP59eKtaIyqwkoYRhDvYf8MrvFZpKZiRg69nUbpKwqhbW3S3uOrZ3PIpvsbqWCHa42SXsgTIO2rNUCEF6n3egz4cBmExXwEEPtKWXMMmgXxuXHwzACGnAY/WjN8wlUgxkKg69cgvZaPv3SOtAnTSUz6GVm6S5Q0nqO8KBceFGztVZ8G8iO0V9+Di3IfZb0RDn5WHm5eoqgtL6PtTskOmkDaLaNBKjGpxp969GjuXKsbubYDiX/DespVPJLza3/GhZSdSvXvWmqNIeE1prZL/upuqflt2vHTr3HXP24fSEav5QsJq4mhH3SATqFh6khlmFwf+4osLAvIhF512paR1am+IyZyoG1GunTsQbOtfhzP4GAnnQHGGLmmkvRLPQ0GuJuOemZeMbMY17/5V0+7uxUlIihWx78Nym3iY8RhOIAiHW2QillYjuVrVDTktviMRaZyHreZ6aTtUUbZwy+Tr9PCNlimlN0Qmd0gQupX5lPOLUq70A2ScMKwxOG3I+rRGmmDabBeT1j1qBx+H66U5VmB6QHHrXIkvPIJ9kZwwhWE9653Un6npSmvr5IkabeEh+pRsl7P9bXEC90T3PpvQdnTAb1dZXiVNsDLTktNiVQ7pV0ATaWOGK8G3PCVbdy93jgg7JyezJUH98au8GnntMORb8w8RkH5mjchy8SWeaQFWx6Zux6jcj1xRuWadSrH1T46tpfppNW5HVtk78kUwy9qKbUdRvkIDfn6MfO0F3kZ7XdGpjPwbzppBnTWv7UFsjcI2VU3YuGr00G2lFIe/m///J8+daUAuzy+SWSEwgI/hjCyayPXzRniiBASoj5crWExKc9vcq2nfBDG5Jl1D6PSY1C8rNvimrNiyI7LbItrsFGSlxndbK2bE3f7FYanbrcnjUpWsSIKgnUroHfba1C4UOHKP9cTxrKmKaOU8TdOWnHgcFexzo07+RvcOolLxSpkzYdnI7gGMnLqWSkBpFylnHwtL3Wdcq/ll/4NnMPO6aDyKUhZygiqdyUr/GhPHZvs6jjKfaU36gZep2n6Nv0A/4xUro9CEh+lzV9iGyT+Uv+0tfahFzY6kr3TsZaWhKsrsOQCuUSgeO6oGnH4G4YH4drXdepmWu6aDnRamPZ/GUWXYvRwRhe5cVwjK30pcJzO/NB19WGgOzOz1jQj82F4YRteXQ4f6HtJFTA49aYzM5ra+Ei7//SP/9FT0yiKodLmj/w7j1yQcS0XEKDdGgLRY3r1oZVKgaWfMH2qY6Lb46e0bmiURkoOvVavAlLfMB2as1niXocRcA5VqRIHpMUTdH/D+sI0sh9QOMKJaYZmhqMxhFCw/LqI28YNzZZ5+EHDc7k8LQhv/sBuZvBrqAfhlytLjT2ur5l0t1KaZKshxh06Y4yMYQx3wm9x4Xw96U9pKuhA/bOZ4YHZyjAyUPl2VyluRxD5xiiv/vVykVIAAAxsSURBVNLa61PYOXzdmY4d7XGE9UmItLZ1LwPbzqXlH8o2xnWluxLuCFZyI4s2wMm96Ed/A/E2bI1L/gTiyWbC3GdNG1T+8snPgKbGU0P5+9+OpOhWEx7tfG94XIY0jHFmBtZlxzHKbZh64IEOsyXHmD/843/4D5+6WWf03HtZFns+2tzhUGH575f7UmGjhzQMa17ZuOsOjVNwbP2yaIv47THeonDmqIwyyfUgYt5inNYrpTACPyvPXLux6CaiihxGumnaGNNbmorZAu4d/FBkAB39omyY7dcnYAqrgefiolwHBwtnH/rrTm9eTocPcTD1oAeMqsYdz+5WKrtJaugHndSpaw2jeOhsieK2bme41PdA/ovCHXF8duusDcijz/RVJ0hJ3LUTWRq56PUZGn++PmFKmr/DD5TbR4lCH0vKpvCM25TQ2qVGHbe6kGuymkK2JCITzuBdp0sODZ3muEc5+YvUK/fSaf5cPzg66aDdQJ9SVT8nI/dRrHTC1rqod8s9BDdvLqpX9aWsrrl0/nHN1Do7iqHsoKCSRjCdvlFMfJ/GCT9kjNbbMby57/ny7sHXLxxKaSrxTt0HD7PmyogwC8S7mZqlIAyzUOV3qpbwbn1HoV9lnqvX6JQimb79jfsK13sNVZDQay8V8LawI8x85d19EI/HwLeSHvaGbQUS/+Ha+XkcpX0S5t9/8qivO+wRZG4j+Gj5w3RV1jboW695Ts2XSZxq21fZgy/C6/N0HH3K2qZKlih7eKhJcDhJ4UaX9EYHUoiYZm8hdLNFg4SfCKv16Q3U8A/UNUkqi/aEhzJQwsqhDaGTCK3wGm+up3Guaa+4eQZbxAUYfL85PEVX3pTE7iDohMm7dNrlQmPwXN5CO52jHmDS4fWKwi7GLW8q2xvYuSQnQUv7Si+VrVUNnMupzA/5cWd2NGm4fX7vYKnlVVbDS3us0B6bsBaamc3qHThEUdp9+DY0Ko82X8qN3lJ04V3XoZ34grLj37MrpSkPAeXYm2ATO4LhWTi3M7u//3f/wdPPPvsyRqIyPtbseb+7uw8+/EES6Y3mXABTOe8HOWPh5ctkzuj24oWNhyh/hOstVR93bqVTI1NFo1sfZE2P4ju1ZOz5xXBSKycVZejZX770zo/bAXo8a61MT00LCSeJCNkx0kkUvybhpiEYQmg9e/ZVyv4uBvck9Obr7h7/6d3zCO3bb9+6e5GO4EVGXtMX06c+hxhKbgB7DyneNjZ11DztUUkSv3bLGFOuxYmgUDZmjJYErZfzREHvASZJ7/NEFlUUeYS6TdEwJJis6XjqR2nCZ0e2lDHGeChDXGuXeUZwZgW2l9sBhleyNY1/lU7Ds4SU4d1gd2qTlqGHzHBwXPjtVfwW/zqvTl+VU9piw2f+mgXDfDT5CMOrLpUcrF2+efVNYn7TKaFdtNlMwW/4SK5ERmjJFz8+1F44KS9GRZJn0KiXlOUTFtAQfsjqQZYPX0cHHVfQL2gmuiNnCOCdqcgznebkqQxaHfWQgx7ej/SeTu9+gw07HJnZMVg7jy8Th3s3s5998WUNmqE+/J//3j94+hc///ndZ599cff4yXvtzb/40rkJz+9+7/d+cvfxxx+X2S+S6YMPPuy5Cs4290lOO3pff51RIP4EVIjPM0owks5/o8Dhr0xUrnHtrFSciaiAM52r+FJRmx4q4IFeSCm7u1NmJ64NRQFynVqn1870NAmMVJTZkWPdLRKdnz0f4kHPeoiB6IGieMqGNbTM020GGOLVaR4hCppWhvY8WjNTzuO/yjejl5vtbpzPM3J6sfZybRyJw0j//UC8yMsbf6iNKwXVcg2uMoLX3UauPDONouqu9/6MtRbl9nSKfNZ9BUUftKCcHErRsElVmPgBsjvHb/7B8JBOAHYanjYDvR1DubXpQd/MBLjOT+OEMJ4zqKaQxYULHyeUW4fpE006sa+jWzrgvcelyMra3yXPwPV6ur221QnKX1AdOyNIenaAjx0d6ZNcbIGuAR/7k5YOZO3/TkejL756dvd2d+4e9ZH//+ff/793/+VnP7/7nd/53ZleZWT6+V/+Zadge44CxdHD+nLkw+SLGceY9Krul4WJjAhfPXtR/NUnv47RPk9ZFDnhX724+/zzZ52fur8V7qJwb0eJU6Fc6wXwRmEM9y8PdDfcS3NfW7yb0wVsbJARgzPCmRrt1MCwr8EIheL7JJAdICNMMcYIuxHTBsn0gmGZQmbaq57zKrtzJL7ue0gdJSJgQi4ypDR0by8QarCySMNewLWGzqjQaSe1OxqBe21sjdV+/mjcc/jIO4SOTmvi1XUVoNORNuxVGff6DOe43xZ/iwu34auc57D76IJNC87XTcsojyxnmm8CcdpV/aWHK9OVSeXezmn8Z3qbB7wep6Mb/rUxl3EBOsmvHGVshzq6OtPCVH3e51ohUKJh7p27z3/95d0nn3zSxbGHMTXqxx//qu5HH33U921+/cXndz/7+S/ufvb//+Lus0+/uPvi8+fJn0LS4X/5xbMsCo0cT+6ePP4wo02M7zuL/IehFwOJkTGKZzEyaeGvf/3F3aefxgi/cDzVN1VoFZw5uUofFW5/GCWLEQpXKaAeCyuwGkLiZ0NjlNGo0WlQ8EkMzHTWQS0fWsO99/7lsBbClAeSE1pGXlPAHtySEc7Jtp0SJn4a+OiVWxYlt3t6YEfMkXUxdbi8X9QbysJHMQau9dnwaxxQByP1dCbi1rAWXk//3w9/lfz0VvnLA8STVgK7Zlqonp9gZHUtZ/Pv9RnWv/Hqq62Ew63/4n2wecG02fi5W49zmqXLpUtbT2m4Ww7dEMZfg/tbf+vvPDUN+vAHPwyVB2H08d2z51/d/eLjv8w08fHdj370O3eP33t098lnn3bkYhh/42/8zSjXbA787C9+kenUy7snUcyBt+4+/uWv7v78P/8s04MnGaVivDHWr9Lrm3J2HI0CWrM9jhIrW7mmWUYt07SoprVkKuJpjrm3Bff5r2RXTPMlOCPrN23A7lRGCCBVj0FHIBYEEYAQv51LM7QKMNiexkorECKG9z4UmimmtQgDg3PjO7RDy5gYsVbIppG9v8O49IyJwycs/ab1N3lMc7Ez2/EHP4lTFxFz+wAe6Ypqc83fjDqdOA/Cl/XOq6OD6ZMplUGp6rQPGIO/wnFN9qF/SRa4VymP5EtDHnxY8+GrTzBEN8iJYs3Gio4wIE9w8gyQyLnMc1zhKAcv5e8WRYa+e5XVg/ToOjjTUfFtw8ihu3zAUF8Yo9h67PLj+4iFSaM+dGDa25KIsb3dNp+ZSq6jiF33h/7jx2ZFj+4e/o9/+396iom//gf/w8GUEeqX/Rzp++nFfRX9hz/6YdZkv07Y51k4PunXFX/4wx/18EjTvffe+yDrs9+rYarMz/7iZ3e/+uWndz/+8U+6q8gI//zP/8vdL3/58d3j5NcLE4Q3TRkG5iGRq/z8UZBZOHqk52pkbijbdMnIF8N9kTXbl5mmUj86Ye5P3nM/Cp2qZBtgpgWCI+h0n+JqrOHZ7QLbr6xaTlNMDbtIRuu2V4qrg7AeI7dpCMYxRqd+gkwxr7y7vREjzPRWud3yPfiErXMMCy00Gxa3l02TX8m56iOuDUsm8/aze2z4ZLTN29qAcYcuxRllWxWf34nfNGe4DakCxtWdoOExIXy8m5kA2TAuiiYfnpvqoF1ZnQhueeu2/kcCdTnHX7ABqWfiidCx5mYW1uZmYH2uMHyo4dCb+iu4vB9IXxbGPyOXdFuuWyv4YFg1YJ1HyvZEkgFERymOcencdlPrwaNM+96ROT21PtTay8LwBzGoH/3uj+8+iwE42+B3f/KTu7/2+79/99f+4PfvPv/qy572hAfrIcwoXKF9YTHh733wYUa89+8+yshnLedAkk9+9XnXTdZov8r07z/8pz+7+w//8c/u/uIXH999EsP9NNPCzz7/8u7TlMl9HqP08W9IkfUSmszziUY4TzhbD5pCMkAbKy9irBTt2xjlN71VYB7s1oAvl8idqUQE1/edIjtfIOkWfgelURcjmToxuvN0L03d6d08XTLTRj3Ugyh0n0kM6sWgIYM8+/Jk6gv7Ha7wdcH4O/LF8LSxMuSpwobXbdyFBHVnDu4Dw6sk4Db9LXyf3rTd5gfSbLpzOLgvP1nprM48QP4zLXDOfU6/MPTu5+Wc7gz07uwCZ3LYvR4j+auCDgnfyhlaytzOFF90iVGZ3i+fY8Bpk0NX2rHg9a3v7v4r0nK8/zWIhQoAAAAASUVORK5CYII="/>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AutoShape 22" descr="data:image/png;base64,iVBORw0KGgoAAAANSUhEUgAAAL4AAAC+CAYAAACLdLWdAAAAAXNSR0IArs4c6QAAAARnQU1BAACxjwv8YQUAAAAJcEhZcwAADsMAAA7DAcdvqGQAAP+lSURBVHheZP3ns6bJddgJ5vXem/Lee9e2uoFugAAIkBzRDEmRhAiKlEaKmYiJjf0PSh/208Zs7IfdmdjYD7OM1UhDShpJtCAINNqgTbWrqi7v/b11vfduf7+TN6uL3Lz11Pu+j8k8efL4PJlPxX/5T5+s/fjv/iodObwvvf3t19PkxHBqaGhIabkuPXowkC5+eTMdOLgnnXp1X5qbH0019ZWpYq0h/eL9W6n/6bN09uzxtH/fFq5NpuXl5VTX0J7ef+/DNDU9n775zTdTe0dLWlpaSA2NHelZ/0i6eu1usjS1VKXpmZm0tFiV2jq6qXMlbdu2NbW3t6em5rpUX1eVVleX0srqfKqqXkv1tdWpubkpjY2N5eebmlNlRU26cf1emp6eTHv3b02VVctpbaUydXZ2ppnJuVRdU5HS2kyqrq5My2spVVXWptW1mrSyspSqahbjc2pyMdXW1PMs16uq0uLiQvSjsjIB91KqTFU8X815nuF6xWoFz62k+vrGtAbMMxPAU7Ga6urqUkVFRZqanUqNjY1xz9raWlpYWIjvlVToPbNT01FfTVV1Wl5dSUscjU1NaXR0NI2Pj9OX6bRjx45UXVUR7dfU1KTZ2Vnaq4/nOJ3m5ugb3xe4bps1dbXRhnBXV9fEuWXgtUSbPC/cFvvss5637YXF5QSkaXVpOdqa417hrgU+Yfb75ORkamlpCRgWFxejfz6/sDAHfipSBbhaXMiweN1rPltbW0uLuQ5/e6yurgacnqugjTme41tKwBd9AYaa2iqwztAl8F+1BryVaWXZfkNH9a3QzFq69NWtGIMLF75Ib37jbBofGQWe+dTV3RHtzM/Pp4FnQzwzz/O1aXF5NW3atCmu9fX1parjx86em5gcS3v37kjdPe0QXAZ2dakiff75BQa7Op06fQyCr0j1DbVpaXkljY1Op2tX76b2trb0yqvHaGSSjqQA5Pade+nWrTvp4KFDacfObTS0FoNSXV2fHj18kmZmF1JPbxdHRxByQ0Mz5+bSAoDOzs6kZ8/60iKMIkIrqyphmAYIgAEF4OmZabABUiohmqW1NDw0lu7cuZ82buxNe/ZugRkaYYYK2qoCntVA3OoKA1HPIFbV0K9qftM3rgVaGfSKiqpUA2JWVlZB+gsE7mhyz9oqB51bWFiMQVuDWFY5VwVsq6s8X1kR54LYuO5577fPEpzfJYRCLNVwmASxBIEIx4qEwL0yiIRl2963ykhLoA6U5yxBeAxuJih6A5F4TTzZjiXDDR2tM0JhCMgu7gXM9U/g5ZpE18g4iH/rWAQOYWlraY3ftmkRJov1+Xw+bGs16qqGTgKWdXg95wFEQcx+lynEob/tG2iEyGUS+ycuYAiHpgKoECar4FVGjWrWgBfaq6qsAXcrqa//GTSwmu7du596unsCX8IrvcLGIUCmp2eiPce2mf7YhxmErf2rHB4eTr29PWnDxk4IayIGawXu6Ot7loaGhtK+/Tsh0na4fjw4rrKCh6cXINaJtHVbL0AiWRBDcu/SSkV6+uQZBNiUNm1Gilcug9z5kIg22N/fH5J704au1IUm6N3QGczRALPZ0bm5mTQ+MZoeP36cLl78Kn116SoMdgt4KtPsPAO4Ug1P1qX+gXGYoybde9CfZpB+VdQ5OjaahoYH0uzcJP3w+jT1TacKtAWYDaSsIPbXVpA+ayBnFSJfAMFrDB7XJMQVGGxxfoEx8D4G1GsOCcjLg7CMlFRCroQWk0EdsKif0ZHVHKU5iKiCczUQqMQpcdu3CbSDUrKCgV2CIdUYdXVIOCRaY0MdgqQldbQzQPRHApI4lPoWCUei+8eH54sEtXguGJTfEprP59+eX+bwnjWeUfLmY3JymvaqGfv5aLe1tTXowOctMhqn43n766f9t23bKe3ZVvn0nHB5v2173vsLY2QmkQkr0LjVtFEDLmpTXU2W9vbDNjLu15kLfED5aQ1hYz3WryZagykam2FUzgn39NQslst0wFGYsLOtnXFHeMIQPlvpxd4N3XS2iYoFpIbKOtKtm3f4XZk6uhohpJH4vjC/TKVL6cH9p/yuStt2bmAAYQY6sALRP3ncj8QeTLt3704trQ1B+KlihU5Vp5GRoRh0tUo36qiqehUmwIygE8HVlSuhBQ4c2BemioPw9OlAunrlVkj1O7cfYJbMA8NaGugf55hMI0MzSNIW7u8KSaAkUUItLy8FEts7WmmnEi21GAhR/YmsMvhxwAziQETPz0uMEkUeqBcJysEX8YHISqXTIte5H2lUCS5WFFUhAbNZZd1+r6mpi3pyeytBTIVgra8Ql7+VRIV4LMJrcaAUJhKAUsvny8D73aMQViFCr1tso0jccq/Plb7ZLz89b9veX6S714SpEF85Z93eX85Zl/1QuAmzpli5Zrte93eR9P4OokQ7VQTca1yrCqGo1q2ukTkqAtcWnw3YESw+aynMuIjWlub8HBkZwRQeD5NRuG2rtrY+mCP3ZS6toNEDP8tIng1I4FSxGPaUDTx+9DQ9ePAIib4Z+7MK4p7GzKlLrS1ohcmlNDQ4nrbv2Iz6wK6FYKc0QSqqU/+zYT6r0qYtmyA4gZoF6IzkRw8eItmqUifEKF6Xl+YAQBt+EbtyMu7ftn1z2rV7e9q+fSufezFzALiuOd29+wQT6mG6fuN2evion+7XcQ6TCP+grk7irg+NMDWzlOaxGeeQ2vPY6kpeEexgiIiV8BmWuWcGGxjEqKmURhC6Nu0aDNOA6q1A4tciAFBCMTBVDF7YndXasxIVg+FFxqWmns5A8NqqKAkYoQq4m8EZ5tESRMY5GUHp39Lanu+l7VXalSGXMF1WlmAgtQnfV4EBvR22vJ8vfvfaMrB5LNEYoEWRgGqx7TWjwubmvARXpJ0EYLua+UpLD79LwKH2GbsnT57E9zUujI1OBPFLqI5fkdjeX4uG8rAR+2D9lvJp8Xs5JFqflbjpxDo9ZOb3mris4lqMg+YK1ysQIjXA2wBuA9fcNw+OhC80EXiohknWaNLvw6Mj4HoxDQ4Ppek5pD30aJvC31jfgHXRGSbcDNJeKFdpv3JsbDgI4cbNq5giTwPYJ0+ehk3a09MF9wEEJuXMzBREtIy074NQl9LOHVtR9ZnDdQ61ux49fBoOhBymmlpaBpEAMDg4mEZGh3Bcm2Gkajq9SDsxFmlmCvMKk6S9rQnJ3RrIaYDJNm/eDGHW0tYC2qiDejCjnvZj/lxBs/QB6xD1juKTtEATDOqKth+SdhmJVdvCZ8K0mAot5fcs+aBUGHx5ZZZPHPE67EwQ7aEjrHlcA0Id1EqozYEV/jxwWa1LBBKAA6mknwKZs9r/QK7/s4jdWVUNM0BMTc1t1NcAfhpgDKW9RJTrER7rKtJYIvV7kbaey/dk6lZFK0AceK+FxFyXiC9KxiIdi+ZQEnvOUvrxvC+cKxrJOhxzD+G4d+9eun///j+sG3gtPm/xnM/6W5yobX1WuMs1P/3tPcLiYZ0ewpnv0QexDplRs0bYMpMUBrR+D81G6wqJD2gbN25cl+hZkwiaQsp+tOGDtrQ0xTE/r+mmo4s24Z7KXbs2p4MH9qTurg7sool05fLV9Nlnn8HVlWnL1o10VqfLiEpzRB76nvRjqnQjnTcFsQpMY2MT5si9UDGaKRKvHauBAJCVEOqz6MCOnVvRHHR4NTtoEsH9+3f5XA7zB5EbPoHmyezCLJJxLrW0t6UTp06lo8ePp/2HDsbvmXnsZOqvQCrfu/cIs+wRjCmR4ggv46iu1cLMmhtGcGpAoo6UzidIpj8VlTBeFUxZgemzMsdISiQSNJAjQZQ4SuGQxJx3ACxBLI45EjMkL0R+89bd1PdsiDpxWDH3FhZX08jYDJrpWRzDIxMMUB1Ix9nFlKqG0KqxZ6vpv8EAcRWSjnbykdV5OcSTuCxEKxF5BH4hCB03nW2Fko65Tr3+iOZe/p4J5cViXZ632IZM1dGBuQg+i7nyySefpBs3boAP6qLeFeqL79wvPoI4qUfi1crzvKUwnJ+eK215+L0Qvbi2v4uMpY5pJfVpEXhUoVVL/aW/RShUI7wk3mqFFvfUN9WnhuaGuEdib8Fk37ChJ3V2YVL3dCJoYWxM6SWIXvqi+tTU2JCqfvCD75/bD+GDfU40wwCbQHZD/K6oNJy0iFSboBNV6cKXV7CtR9OhQ3tTz4bmcIZrqhsjyvPppxfTxk0b006c1frGaga1Nuz05aXKdOHCV0jtlmRYFHLEBMHU0KmamMGkeoz50572HdgNgNplmSFu374Xnvvx40dTa1sz5kN16oI561B/4+PY98OjmFrNfA4i/fuydEfy1qDy6+saGSSRhtOMLLE+7Xe1UBB4lSp2NSTAMgOkXald42Dob1gkGuszYmKpArGZiJQ8VdS3gHpdTl9cuMIzlfhJmyAA7kXSP8Pk++yzi+nK1WuYhjP4LhviGf2OWgZwHhvYdpVry0asJGzaUBoy1jHIHrYnkUhcFq/XNzSu3/c14Sl8JDK/Z6LKznyRjEWL5Hq+ZgIjXRMTk+C0nrFvjHuNGtnu5MR4OnLkCNoThgZW8RBEK9GBC+sOfloPkwqTz8k0XitEa53C5rUCi9eDYewDjC+8URUMJd6V5BK4Du8yWhK+DvyIe+nGyN3U9EwIWtvV/+mC0JexMHq6O4NONJlCw/PglFaFoXMEmeZ8I8xS9X/+P/2P54AvGm/FBl3AVt6Gjd3T3Y7UnEz37t8IM2ZhsTJd/up6asPsOHBwL1J7imdUsw1I+wdI7gdpz56dcU3imp1FWjd34ZQ+TkNDI+nYscOpo7OZ53TgGMC6tnTlynWAmuSZfakVM0gbTgTNYKPdvfcgTK0tWzbSjswyBdKwn7Evnzx6mBohgL17dsDZbWErDw4O4NhMpPuo6HnjvU2aWyk1N7UDv8iVIPBXluaj48tImSLFslQ1zl6L9FGqLcYA1jcYXjRsCYEBlxoMcgLOJTRiU7p96x4a50k6dvxktDMzs0BdzajYTtrSmVpJV6/ewF6tSRsgfhlQc6ESApLZDCHKCEsQhoNqDF5ikMAK4Us0EosDbFldvy5RafYAWBCCUSgepl20AtclFCW5z1rHPM8vghA1RBAavogELXMLQzjqEF3Devhy44beeFbpGCYMROhztlXFp/ULU3Vlhtk2CuwStnNBgVcYhZ/r/Cahr//Rlp912NGGQqUl61cABQPo09BILRoybFAqUavpQyp0ElphdkYnWnNuPvVC8JrMrZg11hHyijb0FWZnpxHSU7SGcGfsNX2qfvSj3zunlJMoJsaxtds7aGMNwKvTps09YYLU1TYiGebChu/q6oIxNoLv2VBxC/NIZ9S96vXwkQMQi2rYEFUjBLiSbly/E4g4eGgPA65NWxkdmJxYTFev3ExtHc0RybGjIrMW5/Lhw0fpaV9/2n9gb3CyvkRdfVWaoQPDQ4NpaPgZbR3CD+iNjnR2ttPRqjQw8IwBWIkJl2f9g/gq/RCGdrKSbz0ezWBkzVAHM/MZpgf3QGQS0gKOp9+NBxu50m63zhr8GMYVYppDQ/VA5PPpw48/gzk3oeX2UjOEW1UPHmvCr2hv6wJ3G3CoZoGjj+9dQWATSCloI6t0viwiBJwLWDW0CDOKK0shJH/7XQnp9wr66afXZAwZVyawLs8V80Yil3mfM9C6hHWcvVcGkHD9bf1tba3BCGoiBYPhXdsRXxkm686MFcQdzAM8Wud8Fs1TDtv1Uxx6fzyzDreHv2WMFdq2BNyYIpp+pT+VELyCxmNlaS0CF+LKELFMMzo6DK6zsOyCBsbGhmBW26V+asqw+rwCugJTqD6shMZGnObGJmxNJ6bosI0tzM7QyBy/5yCQuSCQDajxV86cTr/xT34lHTi0E6J8kB49fhBc7TOGkbp72lDpbXRgmeeyyaIEHh0dDwdEZDoQtiOR6KBKaLt2bEeaZIerEVNLB9AIQxeS3PmDmdlRuHUsbcJuO4Q5tKG3M23buoE6nWCZBXnL3KuNt5KmJkdTV087R2dEdQaHxtJ7H3ySPvr4Uvryws305Ok4UgLJsajqb6GfjRC2RGDkCibGZleCVIYK5D4I0UFwNpmxAn7ValvE/y9dvIa2msM/OoL2wtepwK+YW0oPH/SlgWdj4K0p9fZsxnTcmIaHx9L42BTST4fMuH6KKJD997vtrTLIRmqcDzESOo9dzS8uVnEv0pjrXtP/0Dnzs1otISOsZdNG4hO/EoIRqOYWZ5czg4jfICY0jVEdZ20X6Z9OoRpa8Wp0yIiHUa6GuvpUj5QvhOrxYgGaOKw3fr9A9J4zOEB1/+D5f1yP359PuAFjMX88VZhEpizF796nCVOLjS9h68gqFGvWgxP2pUTePNQe9rGtrYVxbGX8pBXMtn/1r/7oXKjShWUcg5YI+WifywxGfCRu1WKJbbfxcFt7E0AuRNjr+tU72FtT6bXXT6em5tqYqFll5JxW/vDD84GIo5g5aoJQQSAfCyOkvdpl777t/Fbq1QC1EaVn6dbtW+nI4QOpsbmeDirJkCZ0fGhgGG3wMHUCQzOMtLqKA4pdJ33cwSdYYTBPnTyRDhzcjzprBXacx9VqCHQW4huJ+PIAfsMahFKNiVYHwS5DbDL3EpRfaUiTaw11DdHXLB1NGcDu5XxVJaYOn4MDo+nBw8eppamVtg7DPKup7+kA/f04Xbl8E80zFFprBlU8OT4VtmgLdqjpGzUQ5NIydjByaBHYZQRJQZz5KSFkGZWJSQKQmB0HfyshxaEEAMLoR47DOwssYUiHXhdhfnIpihLa55WePqsjbL1qIZ83VUEiUtvp4NYjOX1eYszPZ8ZRgisMcjGaJhzZfxDWUrzP3x5e+wfMBxz+tn19MtvPtr33S7yYQTCisIdphvzW7FkAZrVAzFRzfiwmBDUB18JPHMbf06Ko5HlNVq2QavBrnY5lLlkjVlbjjMnhrU5bI+0lMkOXDpYErzo0FCRBK5mr4abW5saQ1Juxvw8f2Z92bN+CJB3HfBnBRqyFKJvieZ1JB9vcm/nFOcAT8TU4rUMRc924uQcE5UiFbU1NzqbHj/oZjPoIRa2tGOeejfZGkZrvvfdBevLwSWpubGGgpmHScbi5Jk2NT6SpiYm0b98epFw96rkSbdGaduzclNq7Wug1tmR9Iww6l65ev50+/+Jy+uzza/gRTnw0wHgSfh0SroMRxiSCwBfmlUCG4LQ3wRcEX2Y6H0L000j7rVt3hsAYwKz65KPz6V6kT2xCK21K/X1D6bNPL6SHjx+HpDca1Qqj927cwGdbqmKAKhhA7ftpGMSYv1J/HjNwGSYw+iNNiTOf1yywFKlocQAzcXsXZgn2sgyiTV4IS7u2EKD3yRxq3swkOv2zEIWh2IUY62AuTN+I6XO/91gycXrIOP7+msg9X8o/vt9Szlk0oz0kwFIkbpmoMIV9FD6LloO/7Yv1eI8lIksQNhROBUbGYCyqdQ7Gdu2/R4GjMF85V2kagtJOdaDH29zSAGfNpwsXLgRBiiQlgBEc7SfVSJ56X0j1qM0unODTZ44FcY+ND6fr168itR/h7N6DSxfT7j3bGMRs02nbz84s4oA+CsepC4dEKaMmUHHqWD9+1IdZsznCUk44hVriWU2mESRtF/a1s7Sq+pamZjq8lu7dfYiZsZi2b9kuSpDw2NEIJSNBz549jXP6Ebt27Uq7d+8FubUx+/zJxxfSxx9eTJe+uocZNIZkF6X1IBh7vgJJtKpEkzH1CwzpISkh9PsPHkL486mjvcsHwjTT3Dtz5uX09ttvp9deey19+9vfCSIULpFuyDfnIj0LISJBet1BkLlMWDPk6kwypAoMeYB91nF4cdA8Z/G7aSWmggwMDCDxhsO/0YRSu0ksElJW/Vl7+GwhKpnJOr1mmkL+nkLo+L2043frkhast5isnrfOF48Xi/B5eL4QrM/JYBb9AGGxnnLfP67DvitsxJFa32eceNQfEL6CDz9twz75jPeFD8E1j9KGDGYbmJdZmiiddQDkduP4f/5n/yH9h//wnwJI46JOKukde5+Veu/C4iyEtwARLiFtKtO2zZvStm3bAmDvNf/GCavp6Yk456zgIJLbCZ99B/eFHS9RmnFpiPLRo6cgVZu9NxAiwEvcOzE2mZ4+7EOSbksH9h8DdKiaMTG/ZGJ8LvU9GeLa1oimSEwxgUG7Zoym6uW09yAEv39X2rZzazp15jim17HU2tYBQy+la9fuczxId+70RcafNrpZpEr7BIOA8zQKbAoH4+43btwK32Xfvv2pHs1Wi6kxMzkFk9WlHTu24TcgUSEOJ+D0DRzorVu3cmyJiRaJzGJ4VC1Yiaqvq2+A+ZF0qhZMCh1RZ3ed8S2EEf4A5x3ccs4BVICY6ekY5nHJEaFGbHQJ2Hsc7jzouXjO9tUMPq8/oICJ8B9FwhGPFqM4QYpKeYSMMJSxeZHwn5cQu5ngPbwnHzrrmUBfPF80mqaITO85+2Cd0p5teb94K8xrUcMZXbI5zb9yn9dL/V8XcZ7xnq/xy0kaJdAyBK0ZJJErRWzk9u3bIaEKonkkHtYUUguItEg7SNiK+ASzC/OBTJ3LN7/xWhx3793iuIk0Ggh1+qzvKRbbWtqyqTckUSAQIjZR6uaN22nTpg2po6sjQnHGZ2NmEaJz1rap2VlQEZ0zQWuQ/BM4jQs4nXv27gB+6sKBMLy1gKR9hD8wOS5TNIOkeSSFEYu6MNHaWpvxO+pggkMRNlWKff75l+nDjz9P5z+9hPM+Ch6czKlM3b078DXasSkX090Hz3AMq1JHTzfmCqYgDuJsTIcvYOrNhoPe2tKeRoaGOUbD1jywf39qRTs5LR/SimeaGuthEm1cNVMt8IELfR06J75nZ7I5UhLKZmbVHAwsjObkGV8ZvaqYWGxpw+/Cxm3GR5Pol2hTR1ytrBVR8oQ8HHhLIaTiJDqePut1ce9kkEUiLMxk2kVhrudEWAgd2vB4TtDU4/E1IWaGi3o4LAoFBagMZ9g4mIq+6e9pAxjFMUgRpiq0JkMywJFaAmukOudsoLcXpbyfBTY/yzkZ+2tY1B5rhu8gXJwR7eR//+/+bRoZfsbAQHA0+td/+TdI3WXsX21gJx/yNLjhQSeNnD2bW8BGRRXJubPYjChGMLaYmlpr0q492yGcLhzC/vTk8YN05avPUnsbtih9WFQd4wQ7aTaOVJ+YHElbtnZjbjnRUcPgaldXY8o8id/btvdCrNi/tar/nKLw8MFjBiTBFDplz2DppdSCDzAxMp2ufXU9dXc0pq2bW9Pi0hCDuQrhOUOY0jRtbd3amY6f2JFeenlf2r69M23Y2IWfsZBu3OpL775/Kb37wZV08+5QunFnJE3ONqRnIyn1DSym6oaO1NCOmVWNOYAW27RpJwTUjO9wMd26eS9i959+fD4tTM+mPdt3pq09Gw16pyWIqx2CrwLfM+OjqQnNtLToxMoUA7SWGhvM1DR2ndW0ppaRpqUViLS6wSoQUhAwDjt8neaRkNPgvrKuKi1ADB5GfxRPNUj8CtO38d+Upg6+GtexCzMFza4E1gH0s77eeL/hwoRwwESjXmPwMbYIxSVD3hCpmsCZ50zmMqBmGs8hNNVYEpaMIRAVa0hlLqwguOoQYDNTs0FLxv4tEj02BrAAE8JAmBnd6OOafhYM6yQhvyLL1nmcsDjUcBzOKMMTYULW0MdVBTT9NcrlXIbaSjPa/gkQfKBTG4xUaeM6j0oXk7Fu3ryZLl26ENLZGVZn7+TEpqaWkApO/25EKk8hoc1jVzvITZYMPANGIzOzk9j2Sq/FkKgmnm3a1JNOnjxKO9ryD9LkGBIRDp+YmkQr3E49G7tTRydEOzlMbXTaPH0Q9fjxk9SJFujt6cCPGOTcDB3DTn/wKD0b6EuHDu8Pe96FKGovowCDUOni/FI6fuwI9jhE1oDUqkIawS03r11LI6MDqbe7lfYaU239WsxNnDlzmjY20i+IE8RP4Y+88/OPcarPp1/84ss4TIx79bW3QzIJt1quo6MjTBlNrPOffpB+/u6P8Rnuovka00svHYagncKfiUFenJsHOmBZg8ghAAdMx0yCKdIwJCklS6s88xm4h7BMwqrivD5BSDcGGPpiMCEipSb3hNQFfxK9JSQdRO95paDSU8YqUrG0V4qweLxYiiS3/vJcMNP6ff/gfgDyHg/TOtToahHHWqbTDLZoYcSE5qo2f64bQwciN+QLXDCuSWj2VaaU9gzvBCwwhHjTD4wCgVuEw+u2o8aL4jX9SAhewS3slXURusvq1XLgwAHMnQ2h+s27ccJKc8eKtFEbMDFcbWO+jjbsli1b43mdZNMEHCAZRcTaWT+tW0mjJHj55ZfT/oMHQ0I8ePwoXb95HfPhbhqHODdu6na4kP7DYRK04eBO46hOTzofMAwMK6j2VoCvitng+/ceIKlq086dOwPJ9fXNoYl0wDTTtmzdxCDXRts+46STMHlNn6V3QxcwY0Kg2Zrol3XML0ynnt7OdOToAfq2IUwv+2TeytDAIFJrOo0MIvrRRDVVjREX3rStmz5tS3v3b0ydPdVpz/6u9Nqb+9J3f3Am9W5GM1WMYTjP4hMgKaGxmlpnsGsSPAozYD7gTFMbYwNBIa1kiDqZAELWLDSSZkKdKd5O5i0sToHjmfhenLyi1sWxBGmI1khUyRKVQT00e/SNILt1vEBg3CckHtBeHMFNHIYDXfhTCf7ikGg4SjvZCZd5+OR+erD+nU+gFzaLPorFLErNFwnUekJrrMNv8dN6wxxZb8d+lev+9llpwefsg6Uwtdf9LIz3DxiSUs5X/Yt//gfnrMAfNuhKlampKQisJZ0+fTq9//4HEeHZvHlLSIqRkdFIVrPBr776Ko3imDodX4u94axnTD8zYDKOABiqEpgWFwoAxDwSz88OmKqtI0cPpmdyrnyzmXSt+Ag4va6amhwfT7dv3Ybg8DkYoH37nSG100jAqYV06fLldPjwodS7MaedOkBKav2B69eup7NvvAbRTgQD66zqPI2OTIYvcfDQfqT0RtrPeS+gNN24fiONjYyEllNTOGtt/pKx+/lZVb1RnmXqfxxSaxRcKAiMiLkazcU8O3ZsTnv3bUN4tIRJBtlB5Ehpxi1SsJHY5htpe1fA3EFcDKwEaGxdfEROOqanC1/UphE7pw3VvL9Ne5DhXWonofmMY+cRfQlChsiQkoVQFD5+1jBOCiPHxls10f2ScRAkHJ8AHues01Low9SF5wQF7PGYX+Von5X4ue54+RkHjBuECexaAEHI8Ib1aWqpCVyJFc/znDAXaW3OjiZ2oIrGnKEXdgWtIfN5LAIaQVN3B92aYmG9+i2FAXzOw++lVP0P//qPz9mQ+S0S+yyfGzZsTG+c/UZw++3bZk+myMU5e/Zs+p/+b//39M47P4/jxo2b2LS30sHDh9OuXbvpv1zsBBW2lmoIVautpbawTfoEoAvYw0gRbXQGth0TpqWtJXUD+By22sjIM2xCczCW0sT4GMR4Mx0+eCjt3bMrdbTDKNS7CpKvXr0ZobvjJ47CdKVNJzlWMNW+CjPs5KkTINTVTU3hIDeiEa5c4bmpiXTixJFwdCVkB2VifCp98eXF1IrTu3P3dnwJB3gNws7PDj4bAtETaWNvD4NRnfqe9qVhnNeR4QmYbiUmsyRYV1OpvmuwSSsqjDYYuWHA9AeQzs5sawLOL8yGLe+gOxxO2NhnhikGLU9IGY7URDEvRfPOBSnY+ggJl4jGajFINVaWgVxuw0TVB0Ah0ScFhITuxI/nxblMZrHP0S4aIIiCZ5DlnPEsh4PutxcIRzox78hnNKOsw6fiVgk/HpHYIV6IzvuzeeEMq+udwQH4bmppBjYTxtQWtgchApv9NKRrWxJ+iSjFck7aChjQJtan1TE24Uo7+gXeuzo78DknAi/B1BCD970Iv8X/o55/+cc/PKcEkEgl0KHhkbR3795kTv6f//mfI93HwnTYuXNXxIsvQlR22IflXEOR5neMwX3mpXRi78ayO64JvJqhNBySBsB9fnLSKXyjIotZ/YPQlpbG1NHWzABXYOJMpmtXroYa3n9gf9rY08tgLqc2iN+Y+vvvf4gponTdQT121Pob0sDgcGiiY8eOxlpcI0FKghqcwzEcaGdXd+7cznM7Q/oIk/MC5iHdvnUn7dm7E39kcxCui3QcjAf3HnH9UTp16mQ6dvQQmqAz4J3AzxkYGImFO0+f9KUxcKXzp/arQepEiFgzAeKN0BuDINM4KDpkMYnFUEgESvEc3XCmdhHbVhVuIMG5DOPdq6mtrSPwZ5KWSXPmNcns4jPW7iLVNWXEtYPvYT6SY+A9SkIPNXyYINwX3KL2oa2vCQVNxXnrKYQTsPOs42opuT/xJJ/5fs2azLixBhdHsjxfh2kpfa0pTMCRTMmlIMRiejlPIjjeZ18An/bEH33hZj8DVr4byRseGUajI1hgoLZWfMN1wpfhrNn7LAFfwGp38/eq73/n7XMCaVjME/WNjUGwf/WXf53u3r1Lw6YXz8Y5J2pkBM0S7XvtZZ0v0wHOf3I+1r2+9dY3Q8ovzM/FDK4ZjgJgR6LjAgT8fjYj6VfRENY3DXE2cq/RJBeh24Fm1FYLcCn5dbw1KVxVJVNO0fYeiNfVY4vGwyFe0wu+unSZthfSqdMnkOjZHJB4Kipq0pdfXApJ/eabr8NkDRANpoWhwun59AXXJIb9+3dyzbxvpc4c2mc1Xbp4KZjb1fxNaAKxv3XLdmCeTTOTmGiNJnjldcp37zxMg4Nj1IUTWd8GWajOlYrZDzIRTSdNR9hZawfSECyyLjSBcx9BwBBqDPRaVSQJaoqZROgC+Zoa/DLqrEcbiVMJTSkfM6DgySFWcprQFpmMQgHzOJZ5F4Ys2ZXwcTf/qCLGSYCCSDi8TTMrjxYEjeSVcf2t9NaciYc9gqCUshKyRGpfuMQtcS99sV/VwGDbYetwDxBzLjO2370W0p7nZDJ9HXP1HX/pVAazaDI/GxhAqKEJMb8k/AjDQkOZOTPzWwrRW/zuUanzKicr1f3097vvvpsuXrwYFUj0SkVj6k5OBfDrUkMp0tjQHFLHe/Lyvey5G18NzoXoLDrGIlbgigOsJPYev+tsRrow9RuuMk67B/Pm0MF9ac/ubZhHSAQk4ThO7pWrl2CqukhZdnZ4AcIXJnOHjEoZYXEm2a1CZKq8Ikzb/GnMU/RgVknUkR+PMzw1NQ3zjqajRw8j8XdBmHOo0GmIfRZf4XJEmU6eOggzarPPYnLVo+7nsPEHkWorOML70htvvIo2OE6dTWlocDL94v0v0n/8879FW4ziN4CglTYooAkiNyTcRH9aqdc1tdisEKNFyewMpRpTAtVWdwsV0501qd5/7yMc+qfgW+3B2HC+SOEs5fLAilPHrRzi1PPiuXy3qNEkDs2RXDLpyYQa/45XZgauqFXWny9j733Sfj7yd4MTq2v6Kh5K9VyPfbMt6STGWJgRVvoG8QkIpS3hsz8ynXXYnyDWqH+dPbi3aDfvtW5xUb5bhPHFPpQSdSnpVT0SiA89evQoCF/CtYMCLLEq4Xt7e+OzqE6dXZPahNosQQnr3/ybf5OeIVUbuGbEQcY2f8dJJTvrxEhGfE6GklGcpLIu25PbZULt9/6+voiyuK9Oe3tLpFPQt1j95Xrf4eGnMTFmhy2Xr1wKYnYyy7kJ83nsE6DGMjqjUydOHgMRSvO8kFv72PwgGXTL5s30JU8uudZ2Fsf4wf3bYfYsLIzjfzwB5iFUqikCD4HvFmbYhrRnfw8+Sh3m1V6c4kOxztMFOIvzVeDyQvqbv/koffD+lXTn9ih1bUQIduOcm1O0ESJAo84so6VW0Wba4pAOxOBSReP3aPTU2Nyevrx4OX115To+SBt9MuKjI690VZvkCR6Fk2aD+NRZ1LY3Cc81yG7hsqgfBDLiMDRIkahU/7K0GZsSScGnElxz0LEypVfhpF8WYWvG0vu8Lp2tIIAW8WcUQjoMtWjGxZWFCIuLb4ndsdVE0VzLyWXoG9qbhfZyexJzXo6pEFXaA1z0c3HJiFSO/jimRof89Jz0m7VENu/K4bXoH/0VR+Uz6vjjH/3+86iOn0ZYPvroo7DXvdGNmyRQnVeJ0VXsAmbJXGsn8lJC+Wp2bgaH8xiE2grB14czaz3mh8t4OiLawA5SLdfR8jHBMTU5nqpBkOaRZs+Hv/gQgpjF9DC3BjMHhxjUpNa29rQLG70aU2FoaDD1P3sa6s8dGa5du55c1LJ33y5gmg3nVck4MT6TvvzyAoRWn1555SXMAm17bfDlNDI0nj744MO0Y8d2CPcQBDIeWqQBlWnY88///D9ivtxJn395Pn3yyS/ShYuf4tRfC/PL+k+9dBS/oz7MKid+Jicn0oULX6YNGzekA/sP0U4d0nos/ITRkXE+n6bBgTEERWP4HUp8Z3v1T7CW6CESq8pMTBe9mDqAZhibTh9/fD65m8Shg85ZaK5ISIxROMwMpjYFCI6QIwQhUZXi9TLgjoHjoYkTBMBvP7Pz6Pl4Ij7Fu8Ql8fi5iB/oOGuLq5HMhjVJ0LkT6Ueib28zeudKrDmEp/iXCHNELegsYKB24YR2whEOHy1rBe/hlmBsKAP64gfwxLP0MSe0VSCM58K5nZudj6Q/TWOZy/UDmXFzn0vxu/222N9KF1e7gslS1GLm5OXnUt8EJh1bHVmB9j4RoWSW+110XWsnYc1Y9xiLf2thmCk+VT9IERw56/VwBtD63epB+60WxLi1hMi3PVdvyXhudDQHU9mG4zo9OwVhuZCjIhbJHD12EHNoT3D72NgIXV2OHP76Bu1r7VsIg/oGsQVNZzaE6bNKMKMSxoJNlRCmnbu2BsFnOzVHUoxoRR9MjV51hf8YBD+IDf8o3bh+IV29+hnMORQTVItohIX5YZh6AaZehUC3pzOnD6JhDqeXXjqVdu/bjVSsStdu3IN5bqWf/P3H6b13v0z37o6kwaGlNDXj4GMOJkO8LppRM8pIplJ8FWE7w6wuonCyzi1fYk8j4cVUEW4H1kH1U2IVl46H46izbc/VbOY/LXM4CSQ5OTEmiTh+sQMD3xmYiBTNYEs3NrfwO0f+jPTVuvwRAlQzDY8yHjD3JELqz//j/5H+5//l/5XeR5AoFIPA14v0Ip7zOYifZzORM7BoKduXJoRdaa8F4Sysk1TcHYwQh8KWury3mEA+E4xB3X6W714rMPj9xSOiOt7oiiPVpZ2+g4SboSP+lkCCWAHQSlSbNizxS9w6TC7lMkyllH/jzbMRNdG0cSHEEiLda9EzhRISjaY5p8pFpsnxCKjsbC6mWQje0o5Kd2LKPBY766H0dGXXjRvX07WrX6UNm3pxhLGd1yrQArv53gh8E7FCy/iv0kSJee3qjYhunD37GkSSIw/ah2mtOn384acR59+1e2v4EUZWdOLMr/93/+7PgjnCNFo0fRdEgjRNIZE3PjkGYR+FCTfx202j5tNnn33K/Sm9+urLUVc98Ds/4aTgw4cPAm+9vRsiNDo6NhkL8UdGJmBSVHZTSxzOOegQrwLf4tJarDVQc548eQLi1BycgrkgLOxqTZtw+sSvEhvYXacampaTjpHjFQTmIPAvbHquBZEE0WRHNeZg+BR+ic3xydEa/Q9ohLoqq4xYGTRQ47heWV9Kc4Kx5Fq/Dv7du2nfvn0wnGs5sLHVYhByhiOPi5SwwjN8BJwm9wmPgRFNHGGIkOd6ONTDZwGeZ9X2wxFMmYUeFbRVMix98TO3k5ng/4/w4xc1/PGPfi/CmWJE+3gOFeU6WBGlCnK7EMOG2mR52jiHoVRxPmOSlurr+NEjkVZgeoJhRLMVDdnZETtmZ3NsGkQr7QuQ9MOFwVVVItLojKml9amruxem4RwEV4OZo71aw/klbN//77/9t+m//sV/Sttxtnft2I1kWEPVGQ2qQ+1hJlSthap1b87BgXGk8y0YYxtw9aCZssZxD8arV6/Hjm0uXNm4uTM70Ni+qt2vLl1PP/vpuxB5I8gGYZxvgbHEiyrZvhk56esfTFs27Ug93RsiHPrg/gPa2hVh1KZmTbkFtMEM2moShr0aO8edPn0Cn6CDa0Y5GtLjp8/STbTL4OAIMLvYWyfQDb4aMd/uxFrnM6dP44NsDH+nSYk/PRqw1kBsGiZBpI4o8IVQAed5nsD8pEwIfpcM6jA3lZ4+sQzutP0jv15iQdD5bCzKYaCd0BwaGqPdOvqvNtLeRirXIfURCplJJbZaxt/1FbWMXVc6cvhoCCvzdQrRBhHyfJhZQcBIa9qxfecZNNecq/CKE1uxp5FmUPgaeeGM9AMZpcHhYczjmWBw/U5PSthqtiyos8S3z5YXCV84YgKrDKYO7hiSSCf2yJGj2Nf708kTp8LUEdyTJ09iP+9LDx48CAKQs1ppVMB+93d+O506dSKkf6xipwM6HTYGDCAqLyrW9NC2NuSoJmiBsKpQ2cvL88EATapVOFoNJPFq27svT0NDE1KuJX36yeeo0vdSK9pk/7792NJbY6CVuGYaVtWKrDxb7H6dS4sVMcOqySUhOnHkHALCJF348qto5+SpY6hzTT4nlWph/Nn09z95Nw08G3ZoskDAzNK0U34Jv4OgD+NOb23tneno0WNI+89h3oV09o3XwUFz9M/BdYu8Ly58jlM8nr751puRKuFEmQO2tFyRJqbmaGUtTVP/o8ePUv/gEKbbdJqcmokJN4WG9TuTrMZym8Rm+iJuneeI9brrRB2r32RefhXTwk9LTuAqGlxC4CS2tjH5mBjkWETAyQRKb1MPpBvXEuhUOznY2NQaE3ZGm0A0FZjzbuUSLUSPH7IT7VsD/uvr8jrnaIeiBNaCCMJT4tGvCphDXEqgsSkW5yV4id/wrlGdUmTuEvN/NjAY46jvqMZ2FZ/4qEMg279YxcVv2wyCL0BQgnb/4J/++rkxVIaztp6YQZJ1dLQjuXtSG46kU/YmYZ08eSoYQrW+e89uKs+2VhOE/uabb6bDRw4zeKuxBEy/YRSOrMUBlVMFWIKyo7ZfJJQrhoyLo5y5pvQz1iuAaom8QZHOstuLjI9Px+63rmuVoDZh5hw4sB/i6Q5V6w5p7pkzi6nj7GhjUyMDWZnaWnvTYaSPWtII0P0H92IiaGJ8Nn326cW0ffs2GHwPMOHfGN5jsK+7Suuzr5DqOuaaC5oAOUwobCJTiWK7mzdvT29989toLsymjz6GQI+nnTtwrueXGETNkYowa85/8nHatnVr2ndgL887bV+FltkI3TXEwhZDgKZwtDAO7rnjYvm7dx8xuC4JrEt7d++LGLVCRDqenUErg0+dP3GchzXDFKm8QTo5zCyhSUzBKNwZxIBE9ZcbXolzl0DqFOeZX5nIJZIm/Rnty6YN7BBzCiuh6QZin9S21q6Q/gYR9B80g2RqTZdYfggMEcf3W0hutDswe00ls8Q1I0/Snhoq5g28X+aohk7AuZaBsGVH2CBKZWxGMDE+SZcrglbn52ajfwojCT/26qHO0HLc85z4+R6E//TR3XMff/xJ2rxpS+Tj1COl5fB8Y+glHs5hRmfRHEjj4Nu2GwU5mg4eOJCOYeYs4Eia2mwoy/RQVb2NKvUlHhs3l0eb2Xpt3B0S3D5OoGtwIJ3WHh0ezwszaF87XRtfW9G0AbXENDbyJuzll14+E7O42sFGimKnAv60qcOGZCDmZxHrMJADbVqzyWfNrU1ogLF05fJ1iGc65gm6uloYhCwxnmJzqwkaGtuB2xSAxYjzh3+BOTULIWhaOVfQiqR34E+dfCndu/cADbWY3vzGN4L49AsUDqLw/PnzaXhoKP3gV7/PIGoLu3uB+2Yup5vX70QC3M6dW9Lrr78cWayq6xHwMAf8TtAoqZ+gCQzpZQJpwGRrDqLVTjba4oZWICJMQqMu+ikxwBCMRKi4qcVsEEvuPwNS4h7NEYVGHXXV0Uc1BsPNuYTZu0ifW9KFC1fS4yf96cDBo2ihaXBbHZv5vv/BeZz1+9j1o6E1FJBGwxQ8DfWYWWgeiVeLIEdnitRWG2uGpXCejQ5Fv6AfXXBhlEmE2Ykrx1bGVtPK0DKS+2W6vYgLahTIprtYWppdw4HgBB77bimErwnn8/xMVTu3bz83MjoBwTSk114/GxxueLJMQEXjIAg2AFfa4naAc9riEFwjhEZ36IS2MbYivVG62qiE7/pRO+VJpY/EIbJdCC4jrUBYaogVgIptP3CWlK5SjOExv7v/jNEJVVoH5oHhK0WfeUVr1LtAO7ZnFMK9bBYX3QwKEwXpJA9orpiMJgPLUIbc3BZ9Q48JeYNpaPApRLWImu7FAe3Hrr6dtmzbkbbv2Jnu3L3PIAm3S+/cT6c2bUFyz8KsqvRf+s4PaG8tPXjYB2NtgnBN5tN+zpNyPvPOz97FD9iYDh/aR/vu8Y6DiBSdm1lIX2AeNaD1vvEmjNxSD2wtEID55vXp6SPXFzfFeoahoWdpYGQETTCchkdmE0ok1TV2IP6R2uAydo8DDv9cINPYCGFBgCvgwgUbmjgrK/NoWccOjEBDjiVuE4TAOHFfdY2SG2EDU5kS7BLM0ZH5SMveuXMfvt52ajffyvUbaqb2NDA4k+7cf5quX7sRY7Vn13Z0IpWvISBoz3UGEr7CR60osRva9F0FnAq8e60RARnaCKGptJa2lhj3SFmQ5hhvtUVkEkCjzpKbq1/Pb/fG1C9V07hti2PuM9K5xC4N0stgONvXrKzatKH3nDasUnJ8fCwdOnQouFZ7P5wTuSPUDJwX3zPHZLWBMwFA1haOFgMWK4wCPZ4WmTlpSMkkI7lgxfO0H1ypHSeRh6QJzZDr15TIzq+Ua1uqrTyhpsYImLi2xDNRN0hRoyipXKgtYVmXz5gioOoUiWou+9YMw7qbstuVSKTjE1P4EsOYF+7KPBM29UHMt+6e3rQ5Uq/XuGc8vXH2dTRVXr/w3e/+MmbS0XBMr1+9md7+1tv4OI0MwkSsJ3YV1UW0h9L+yNGDsdagAaaQ2VeWNIEmseGvps043ceO70erzQN7dWrGjv780wsRPn7ttVfQLptSM+aek42DQ6PpwaP+dP3mfaRwX5rDZ0HAQ+i9SOP1pXr8mcWpzSxe8941bq6kyZBinNwo1r1z3NjXgIWbbtlHtYP570pSN+O9gg8zMTELXRwDhi608yKM1YRW7kLCbwTZ4AKk9z19gvnZDeFv45ptY2K4ERgCwixUfR7ngCQ8l33qR8ziw8mk0GQ42+ojJbyMUhs0Jw1penEEjeAHIMx0aB8/fsp44OtQr7v0GWyQjsM5llEo+flMV7YX9BC0STv79uw4J0Gaanz7zi2k3TUuwLl79oQzlh0hK5IoJchcqcQXv/lPQhbZMorT7yLbyo0KeL9MEyoZRBuZsc7YOx4AI10FVV0iP4XJLJnZspoSObZpW17WFoxUVjqk6lsJhtB2BRYQ5TlhMtpjuyLPpLiS5RcMGRMnzkriaCI1wqEO584VXZg/MOYG1Kgb5E6Mj6a9+DZvvvEaqrUr7dqBb3DgUJqZXsZX+JLBbERjvgQOVMUSkovyp3B4L6SNGzHNXjoRTO6gaEIsL1dG7tAwjveZl07iK8moSCIkbn/fQLpw8UpoNyfIXBnmvvkuADLyMzU5Sf+1VhbS5cvX0uNHg/S/PrkA3q1RmtASSj7nMdyxwshKnnBaDfPOaJQTZuLcLQPFcdjQhjkx+VYrTIzLG+J+8P7Haefu/en0mdcwL8bSpYu30oMHg+nRw2Hs7GHGtzreaTA81I9G2wPdbKdN6mEs9JlkZIWR4+ZLQ2YwVd01WjyHlwFTZFNIZkQ40THHxDh+nnPJplHeSEsrowG4ZiPcPDc7B9G7jUxD9CNnZkpzHDynVcIH9CUtrNMSdGitVWdfe/mce+i4s4JOnLHmBw/up9OnT0V8VKIphJiJrhC+hGpF2V73ljA31q85qWUJR4rf2oDa943NjTEIEp6EH4li3iOgPO9hkUstPm9Rumemy7DYdmgEmA0gOKMTqtmVX5UjrN5vnr4MWdaQ6icIT8DKY2oU27A5B9FdGPbs3h3a6e69uziXYyB6Ek1wC39mL879xtQFQbqduZGM27cfcN+99PIrpzCDKhnQGep28CohhnHs40uxqMUtGTW5lIC0CpEupJ/99D3q2ZWOHz+SllaUWM6E10WI1Rj/kaO+VaYXvyQvC0QsYFvfDAI+fGiX8z4MdiPtTKWHD56Fszk2Yo76YpiqtUjsigqXMBrlsL/ay9j1EYrOqdw686pfNbnpBWrxnDSWMF/uplt3HqezZ78FLXSn99/7JDbSGhqZSP3PBrDvr8O4AzBjf+poa0ovw9ybYNKVZdMLYCAImgYj5O0STVMiarEmGpqaYvWaYeVi/yvhHUNnXv3MVJbHvxC+W1k6/zI4MJyeDQzFNSNjjmWYR7VVUae0IZXkkKaCmfEFZ9KOY2+p+p/+r/+Xc1u2bAJR2qNuo5y3FHnrrbdix1ntfWOpIsRDwvfhcHwpVhoxfYBXghRCVbraGKwSZoiOnGaGSNVXcEZOogc2BkQpTWcB2EhFTJrwZ5EAJWCv2RlA57qSPeRFJnC5DngiKgASvE/JITJMVPOyyFteNwPUNmED8qfPYcxan8OwqP0Xdg/Dh81NDenp00ch8TdgkoQNi2SUodZWKtIHH34amufEqQNIfcN34sCXXrSkv/vxz2KTLuP2+J2pDgFjBEWn9NLFG6mvvz+9jJPe3mHKAgwIfEaSnHfQTDlwYDcD6y7MmCMIjUcPH6ebN25FSvWbb57G5u6h/o7U2dGbhnGGrdsJwD40Rv/TwTQ6PAVumsCJ8w95pZ27TItfYQw8VNSkxXlxiaOJNDYmXwvsY6Pz6dNPr6S2to1p376jMNyd2DKxo6srHYYht+/aADEuh2BwJ+JTJw7HTnd1ML/Zsgkzx/FZlIMYgEWJFOe3vqEphKJreV1c43i5nsLwp7SkMAzBCTyaqAqRTHOGka3TDb1GsFAmHPLUjd+n4JQ2I/rGc1QRJQvknBWaZSOihy/SQ9W//u/+6NwmHK8TJ06GraRk8eVjTu9blJYSQ0h3HlSJWCS4/DuHzEScDcT5IDQkCESrrajWMNIR98sg8WwmYlVyEL4nKOVT6IqmCenM+Rfv8VDi24YTXA6mRYI3+iJMzpI6+ywjmwbhvUHY1CeDWr+xZuEJqRHM5I4P47Fo3jkJJ+TcCW73rp0QyFy6ef0aEnUWeZlS/8BgunHzQUS3Nm9lAHBccx5LXWwj+MUXX0TG57Ztm6lbzQneVioj0/Lv/u6dmJk+fGQf98uEGZ67dx+mK1evYlMfjA2xqmuc85hF9Venz7+8kCbRBMLT0ea2JNXAb6ZnY2zT7garXR1djMMqDvtwGhmZTnduPsTkmkf4IFnxe2RwTdAIkED0FWuapnmPTNcRV1aaplJLvx6nW7efpjNnXk8tzR3pM82y4ZH0xhuvp1NnjmDPt+PrVKWhZ/2YWXNp395tMAkMtsZ4wOQKUn2qWBvsPMh6YEAB6DyDgsVd1HwFksIvtD/tK97UFOJCweX4WfICFenRNPjRNDHp8ktM0Q29WCuzQac57IwVUJgHWvOZEMYSJUVhZ6n6kx/93jm9cSVYL4O8c8f2dJyBVMArQd1P0crCHEFKCKQEWw4lqQ08X5iwzmXBaRAU/5D0OZvTxLSI4UJk4bxK0CAmT5PLUJnY4xBICZL7PcJm5yidyt/R9XyKYPNOQs3xjCHIkBzrddt7owTem1OVZQL3wWwOBouZS9rTDxDp09NTtL8aM7Umz7lBVmN9LQS8hb7MpQUYyiWKlzBJliGaMH+6MaV4th7nqwqCeu+9D0MQmKtjApv+hLhg6NLNm3fSyOgIzvA3cRBbkIJGONSUlenzz76MePg33jyLtG+EYcfFSuy9+RV2/+6du9Lhw/uoa5o+VqSpmbl0+9atSJE2aqTA2oRP0djYSj/XkNxTmCWD6fbdu+nJ4yfY49OgQw3Xjj/QkZdUVtemejTb8qrashEHejpdvOBbBdsw4V4Tfen+vftZsp88hsPfihBwUnA1bQcnu7ZvwjzcCtM5vjK+0np9ZzYlNuOnb6cQDNMHAaQv4ngY1o0Ze3ovPTAcgYuwz/mutRATbKGlNHtqIqIziWMrTW7evAkcTceckNE06SMCMAAt3cYKM+g2i2gFD99l8OCSINbsnBoylMu07x04DyWlh98lYIvE6XMeAuQ1v1uHHeBH/FbaauJIrNqdReIGk6xS/7om8Hy5Fs9TrDcTuZ7511rB4u8cXqUuEYNDaZzaZ9xScAlb3iiIdrP9se4CX2go6tL5Ezbr8LqlhGyN3JgQdv/BnfTRxx8wgGswwVjavnVTMgP08OHD8TrTg4d2Y7K4IdWtqMvDmebJqbHYRa6j03dXGdfX31iljlkIP+8f1NKK9EXSx9qA2iZs9YlYzeVyyjaI3u1WhFPnzSS78bGRtHPXltTakvHoNUYuGHPb9p702tkTaceubpzRTemVV04D297wbbzX8RoYGgnT7O/+7qN0/vztdOVaX5qarYDga9L8kv6JcfW11N8/BrOMp1279iLFcfKTQgUcQ8xGpKgthNfWjZvSts2YPuCgq6MxNdRDuCb6cd8yeHCMPGamfeGdC0zyWLvFSE6f1pfw3Vl5XUZeX5z7FY4+bTiuOt1eK3ShVeJ38fIcD+v0Vg7bs7xIN+Wcv6v+8A9+85yD3djYEFGcLFGzEyvHlhtLhRE5ieshLMOgMhymmhUYuTOeYUicni7MUhgCuYfkEIHuvqYXXhlx5uzkKNsgcuqzconY5yx59Y1T6q5nVcXXUY8TVLTEvapqbWSR4sRXcL6mEG0ZKjNZTs1gyEut5TXDa85bRFh03YkXFyJdfLh1xScff5TGhofD1NEknJuZgaGa4l5zUrZs2cJnO87qRHry6DEqfTm529rQ4EB66eUTyR2k1TDO5HZ3boytC69cvpJOv3SM51pC4mmXryxVpc/OfwHDTMYieV9XFCkYlbXhCJuWvHHDxnCUjXaIL0N7V68+iCjQEUym3g2mBC/yjI59Bcx4A3NnIB09vj+dOH0EiatcrcY+nsFfGI/9igZ9U6QRESR+a1sXxOmE2xehSVxx1o75srDoohwYGrNmoH8okuDGhsbQIA8Zu9XU0V6HxlVqm87thCMEjTmjkA1JK14Zu9Dj0GAkoQGJgmphfiY9fvwA5787xkxJHuF14Dds6VjqO1qZPomTiQPg1k/HSPNcP9T6XIBvcQxlzMx4MpHmU2YCv0tzVf/Dv/6jcxK2ufbOvMl5wREQy9fcZ7W5+LU8HOdhkMwYSnkaoIV1PyLqUgLaoHUpabXp7X3OxoNh8Pp8XsL000NmEVF++lsGsK3y23ozLKCSw3NfczaweY4/77fdUH3AFtEkfj9nwlCnmlG5TolFog94azKj9z19HIyo+WCIbwkN5fMylOnSro01CLBt6zbO12HCTCIt+0NDmPHpa480oXxXF+yZPvrwPIM2nl57zRyoxojd12GjDz6bTF99dSVeuLdxUydw5dSMVcwP1/Vev3Yzvf7666j2XpzQyUgYGxycSBe/uBYpGMdP7ot07Cra1U6dgIBcRWf+0dvfeiNt37mZ+5pTV+eG0C4DSHXkV5qYGk03797EeZ9Kt/Avnj4eSnf4PLD/YOReCb95QUZdXDE3iNmkk30DX+fJ47vJTbl6e1qSS0ZFp8l8tg8q43U9sY05OFYeRqIjJqbiL+L2jJO7aKuZFWba//oBUptjLv4VntKLdOXYuvBpZMR9TudCm8kkLjyXrhQUmQayMATt0XbQh6cpQfT0pepf/UsXoiynLz7/Mm6Q+CUmJWEh2BeLFeUj/9ZR8r7CAH53pkwHK1b80KAEJ2A2KEl60hc2Q48BiPa7RPoiEfMlDu17O2Gc2WveH7Yjn5owxZYTnPgU48JFHdqAObqUtYk2v+3nMGrOKjXKYFMuZI9ID/cEYzl4XN+7Z19MYBn5UuLYUCwYD/BoIy3FLK5rbk2R3r51RyyUaWmpTSNjzyLUJ8PTUhDvxQtfRZTnEObB6OgA1UEE1Q3p/CcXY1e4b3zz9dheZWZmYj03KfGM0ZV2TJd9wJi1p7PF167ejuMM9e3ctZE+Ia4BzJ3Krl25nm7duJG+9UtvpYMH9wKjkz2NqRPn91n/M7TdaNp3YE9aM00bvDl5NzJimvQQEn4tZqGPHDoMk2AGKijA32Z9GUxh0xE62pvRPvsw5zYBL74SJgnkSl8hdvAjTRnRcewjoAG+gpjXsvPpKOlv8WAQvvM8RqVycl+mJ1MpZIRaAxA8Jw24qYFzHy6YasYcjyggfXb2XziLteLzOtbSZxaiWiq0CizCU/XHP/qdczqdLjKQMM17kLD0nrXJrdSjFInTEoNOhYbHcsnn3fbPDkr0hWu1xSJrTj9T54L6DGHZnlX7WUqR4oXhfF7C0YQqbVus2+eCKbjHw+t20vpLHXay3KsZ5HdLmHFUV+3r/Nftx+irTEcRLp1kf9u+k0Buq6dzFO2pOZAwFUjYcNrWjBStxRyC2mLDxnZMk+5YUTaMhHp470m6cOEygC+lE6eOQkhLkWtkmLK/bxDB8xV2+rZ4v9j8/BRSfQpi78Q06k+3bt2NRfwu/zPtoKW1DX/AWd8bMU4xcYajaeoBveaelN77+YchGL6BubJWsYwTO506MSecqHzn5+9EqPbNN19Nx09hcnV2M9aNMIOJb3WYjPgzSPdHOMNma0ofDY1N8X4pIzfuOrd568a0dUsP5lED2qwGAeCYIuAY58AxjOLGBWLT+cxCkFnSe1LBtASdaPbqvEoH+mFOtDkuaNX1PXN8zjpN+nPX7JgBpgk35nWDXp+rgzlyXpDtZDryGcfK/kQ6s4O6fg0mykvLdNbc1Vd1400SvVI4uASp5BE7ZFGsQEAd6OKEFOLzKMW1ocWJ8Z5yeI+NazfaA/PDffsGpmv89qXPZauNUpY0Pml0BfjqMSlUfSVaZAeF1SOYkbol+jioQ80S2gVYjdZ4CKU7lc3N5de+W2QGB8kVR64JcPs7d0YQZuRFPGUOiy+C8KUOsU+ozhdgCoPtOomVw5pK35XUgaQ+fuRoevON19PZ109D2LvSxNhgevzwQd5lGbPjwd0HaRGtsXvHNgbPWePG1MJzLvp59OhJTNI0NGFuYMO6o8A0PoHLGV1DfPiwu0K4q8Us+HGUatPjB/34G32xVsGonKut6msaMTGq0jX8i7mZMXyCTamtc43zq2nn9s3p5dNn0pZNW+MdCe0dbeCqKrZf/8UHn6e//MufwSwfpScw6BrwNTTXpea22tTU3gS8hkERKk5QQaeLENkMeHSf/5nZeQACXyH9c+KeYyq+NCsVKOLZ1WXzCzj5yCLrcPvAVQRJNT5MkhFkHPrh+wOmqXOGMaE5riMIZBjoRxoT/1Yeowx9SOemZgS9SQD0CWqIo+pf/8sfnsszndnEUM040J7LHPO1NM7law0QnxIUnZBBQmJyQkbSNLMepY5O5dK8M3kQSdyButaxgZhFcEhUAQ6GykSoWstEnFVZ1kI4ujTp/eEs8YzSw/aCaCU+OlmYK+BBAuTPfARyKFTLgZSnAhlGm9F9Wbzu9toxdU5bi8Dtc27TESuCRBv1lyCAUQm1gMlx1IjE87z+yhJwqrWqqEP/oSrt2b0rbduGg4w0t80nj59iYoyky5evpk2bN0Q0R1NGLJpS4MslTJE+dOQQ5kR72LDRV4jrMtJeB/ob33gFiWvTmmZcX6xMH3/0KRJ7Mr3y6kuxFDPHyCvT2MhE+unfv8u5rnT27EkEA8QK0blNiTvW3btzO3V2tqXv//IvId070CytaWFuOTJFHz54lO7DrH19T2PiyfBkGStTzhWKTlJpWmqaqEGcFzBF2nEWl5ot8RI5+lcEZlWVQizDBzrBoC9rc7c9BJNmDqaSRGauv3MkCgJ383OLRNMV3FTLXa9jxpehdawKjQqf9CWYMXnH2BbaqPrRD3/rXEznc8Ebtcm86Iymi5vDJHihONiWUkl5YVkhfDlQ7lYbSKgSaUxkGLZUbtKGdrROiSVPa+vAZskp9BlgAPUXBCPi8sZMIirPwOq16zg5DS4ThOfPM3YqOJx6IzrEeaoP7aKUj7x0GZrvzjNossxB0LG+k76pMtV24kMzwsmwkB70xz8nX2xLvyT6aXgPzWZabzjHkZmo5skzzsvzMCjSy1FdWjSst5K2QOR79+yFyOvS+NhsSO7WVkwJiJRu0j9DnMsxmaV2OX36ZCzjpEfJnYtdaH3xy6tpx67t6QgSX4fWPHi36XjWN5K+unQpHTt2MO0/sAM4ML0CV43p9o3H8eqmU9S3ZXM3RIi7rSYAb7duXE/37t9M3//+N9PW7b1pw6aOtHnThrRx847U369NPQdcCan/LF2ljvv3n3FuIQhOU1YmEf8KnxmEpuTnTgjiSHzpP8VGW2pyBwR8OGSKQVOq15DM+ob3YbCHEHdbe4cKLAsVaFBB6MyycxFq+o72Tky/5hBMplPrVyC2wb9En81wYdB34F8wlbSlzS+cVb//u//NOQnXHQgsRfIraUMiM3il5FBmlpoSYIVRDnST6zAtGhFWHhEa6pG4JXIJSatFByQ7nTot5pEgrc2/MJ4vMUOExZ57kbFc/6ukkNic2DACle+lAs6JFENkDrDYjMk2znu9mDxZk+X6l9YJXpPOQXKTJiez2lpak3sv2gsZJQ+SEmMp1ZlKTBv6CVmaYDcife2z+UJ1dS30236YmIUmoQ7bdLLINQQNUa/X82ZJvrHdbQddi3vw0AGu1zDot9K9B3fBVwMadzF99unnaIitOJA742XXjoXtqiHu3X+U3n7rG/gQ+hc5KW5ttQa7/3p6/PhxeuvtsziKRrRyVGxxviL25VEgvfXWG6muQdgUIPU40YPps8+/wMlsQIO8jKnl7Lf+Ef1Yrk53793H3GqLybF2HFmXdPY9HYMhRtAUdyM9Yg7NUIF/0NTUgYDWocVqgGC11Q04II5iTMAKTGhgg/rRhtKOyxd9bazrjj947xMY/n46dOBgCCPHzNC3yX8TE6Pp6ZOnQXOtrZ3UB6NxzZSZHKqlfsamEH5eQZYZTLoMwg/GQNvs37/93J279xi82tSOx27asDaSEYyYjeV2Z9rc7i7vdgAxMbCmACsRXSnlG8aDszis1OQnmzDO6kxqJk5hgr8hRnNb8v0A5wXO+ekCFIlHAjdhynYkNO/zU4mq6eR1GcHwopmgShKRqbzNWXrcA9FprtgBJY5MBBS0lR1T2+fRcMLzy9/mU2szEmRuGhjXImu0SmcRZnfW1rePy1fCrhZ0Bwjz/hXRDp7rT0MbUL+He70biWjivjXqcVDUeBKCODDSpMRdWvGdvDUxF+BaZXN7fG3pV5cvYgY9SwcPu1CmE/Miv5nS/TrdxPfA/gPpyKF9EBB4kQAWIbSZ5fT55xcizeLw8b0Qr4TlmFTCDM/S5198mU6eOJ52791KffYHh31+Def5fiS/nXnpFO3tZlxTmpkaB6cQ/a0H6c7tm+nllw6nk6f3pe4NTcmNAJaXfPfYShrqm8SsSun27acw7VAaHYMu6t0hT+e2Po2OT9COmwXUxxg11hvFwmdaAJk44muV0BT4WpyrTA/vDqUvPr1Mv46l40dPgCfDx2iNpVnaGE7Dw33QpKbTYurt3RFLM2Obwmr6qOZnzItAVBNkUgfXDHRYFoy3plilAu3733v7nJMBbiTlrK3mzYtSXUmsV+8kQXYgMsHGq4HmUd3u/wLibUIVHYuwue6raILwYtCD5aLekPgcfrfDSudswkC4tBnn4958n1JOBjLXJ4iXDvrbttzvR0kiIanqfN5FHEJjO/PAbB1GXdwu2+shbpU4nFPiK72ckNJsciZZU0iYJHYZVqcx5AT1uLGWfXEaXqeJCv0FHtywada7MmFzXTLn8ehH3lPI9pUbCgr6rd0AbhQosHW0qU9gKrIb6Lo/p0lxvlvL5aATY+OpHYfXUOTTJ4/Tm2dfT50drTAkJgjCqq62Nd26eT998un59Bu/8WvUK2Np9qkh59Lnn10EmIr0+tmXETDgEQdcaTqP//nuux8ynvXp7W+9iQaAgNBamngu7P/kk8+puzqdeeUoeKLPaRGTbGMaGoBmHvangwf2p+7ObvpUlfoHTFUeTQ8f9qVxGQez2TyfyrVa8NmW6rEqZCjhbWpwYs/UZNdYLMO0FbHSy+1evvX2W2iY5kj1CF8Awja3X0Gg7+LKtI6OTcm30MikChXnhRQM9jEKZKSJnelJwmc8KjnEPwPhKFCpaq0addsc0tBXyczpkDhSFFWlZk9xQmUGG/HwmlLaBvyuU+x3maSYLP6OnHsOz3lIkJasvjMjBJGCwAxsbtd6vMdzHsX08r7YBc5dzzglfBKm/ZboXFEmvBZhKHCUdlT5Ol6aN5qcTWib0j9nZz3n/jNuUS0ctlfMpsz8qtvWMOGaEAJGolYwj2anJ+NApYSJZ332Qam3Bq5llICD+3X+fOvMMlLN0J541VTSzHBp4+lTJ9IbZ1/B/KpF0j9L9+/dSr/44Oepq7MVgnI5pj6DmrUeohhEon+azr7xaursag2iN0kPMxtCWUq+ZHrXrh2x04QmToQ9lysxc4zfjyS3Nu/ucVUVRAHBzs+txBzB6PBQpF6YQoGHE3UqcAYGH+MHNKVf+43X06/8+svpl773cjpy1C1eWnCEB9IXn9xJP/6rz9Pf/MX5dO/2ZJoYUSO5CUEbhAzswADlMFbuslCRHj19kq7evJw6e5vShi2taIyZtLAyhXRGo8OEtTWG3F1+qiZvTLX4R1UIn7xiDyG2hJUA8RfazGP9tc8n2XhkAcQo7EdluoXI4cNHwrGTeBwoB9hKNGcceBc0WKH5FhKIlZoLrtq3Ee/xuo34rMVzHoXgXvxtkQBLO+Xwee+xSGzlGYnIT++XubxPOCV4P80t0km3Tgcn6kKtGepaRLJLgLKaTK2kn5rxRXb5TX4iRDNEgtdXMCvT84UhYwMm6qun35EMxT2+VvLpk0dpZHgw4tgN+DNmGiJagjCmJibTUxyxUo+lDEIRNJ63Xp1LcWroVb9hHticAdVHcuLspTOn0uuvvZQqOHcMf2BDV0d68vBump91F+gKxmwy3rml1N68sTukOZwU+PBNkr5l0tnNXbt30k8dRaQhxDc7s5Ru3rxLOzVpz97tPJfX9Gp7T0/5/oNrwYQH9u9MNZhMsY0gY/7g3h36di8dP7YrbdnanHo31cJUPenNN15Oe3fvBh9OaNXBNHPp6uUH6Z13Pk1/8zcfpE8/u4HEVju3ISzVutKPLxBJ6cbNOyAopdMvH0+VtSupuR16W3ZiMOf5OGarKzKrOyOjRQKXalCDHkp2oMa3iAkzQ5YIGUt8ImTKZlnW5VHZ1NKG574l1phqA1M/3jiSFrvXQXf2y4ckIs0CB1IIc8VUhsSTuJT6Hu6oZqzZlxIYcXFgMwA5WsN/Yes52EZXJGY7YVsScXGoi/SVOLXrjRyUezzvc07GuCRNyT2NOZBhrU7N2KDa2CENQIqz0EDAYNiOkh/bFudRhtG8c4az/2lfME/uH9YnDBYL5pFM4eghJVxe6UISzZdZfIH3330nLcyBE9oeGx0WG7Fm1tVS5vHLTDriMqL1CvOymgTmcK1waFuYWx3l60tVzW6KpWlpe6VuY+saRN/8xuvpe9/9VjpyeH+ERAeePUmPH96P1yE9euSb5uvSps3dSFDup1pDlUaAPv/8YvSzp6cjVlcZ/dAvefZsNDar0qzqxGmFpwNOI0rjY/ZpKu3evR3/w92gF2BIBArXHj14iOZoT8dP7Gas3QF6BgWHj9TaiFk2AaaXEaSH0je/+c106vRLwUTXrtxNH75/Mf31X/0ivfOzC+najf40MWXiXlMaHFhIt+88SZu3bE9bfWfy/BR4QcuifYxk6WlOTs3ShjS0FuO0AP7VQEp5N91y3sCYjrtFiFNNTulS7Q9287jzvDQkzVQ6ML5eJ0vzhZCsSn2JVA5ysGzMBozNdna40zCdhaC9VgjU3z4jMUm4fi/E7mGDpfi9HLYb0g5CU3tIJH73KPXZjue9z3b8tA3vsQ7h8R7r8tN2HUA3I42diOH0MDH4lFmfw8rgv/vOT9Nf/MV/TefPf4IUNn6eM0Td0cA6iolTPrXNjR37yvtMTD1B8Mv4Owig8A0aI7CecJZbwlQSVutSE4hbP23f1+tbp8W+e499EA77YN80fdxiRYf7z/7836d//7/9afr044/S5NhwSN7Y2nF4JN26fRXCw6FemcfPSRBo3s/Ul067v6S7UujsujIqM/BSunPnAYQ6lV5+5aXQFrbpwnpnqW5cvxMwGnFyCaEYdCnlvXsP08P793E+96XNm9oRYNrrdUE3I8PDaaD/Udq4qSOdOHEgHTqyO1ammezWs3FTejY4Etsn/vTvP0l/9Zfvpb//yafpyy/vpYsXgXG+Iu0/cDy1tvek+gbfg+b71sADeAeMWJ+s1BdfblY2B3O4HiF0NWalSYAuVPGeiBSCO07ncQ+pz71IA5nA+io7OrpAUD2E5WIN95LPKaNK61gqhonjAIgUiU8ucrbOiEW18VMAcdBigTLXvC8jMM+YSTBh38M4zpmpSI3pe/i91G3xmcxo2QSweE1CKQxSmMp61QR/+7d/na5evQziIThUsT7KvOYXhn9XVzf1u2taE/XaDrBgRbk7g9rAerSNd+/chdM1lW5eux6wanLITMEA68zoDhKmxipVTUlw76Fvv/12asfO9/7e7i6YAS0J/Nrtt29eDyms2aQZJNz2VUd3FlPN2HTuozY112FQBYympAMnrIaLLSMjQ+ljiP3q1Svx4my3Sf/bv/nL2LtIfH3xxefp5IlDEERlevDwVry8r6+vL16O99WlK2n3rl1p396dYj6IWDicPHNjsB07tkQujwLGkGhddVNs8XLvzt20HT+js6MFCPTZaiHyWjTMk2D63bu3ALo7ac8i0dESKEq3HHF360NHdqSeDQrEKZixOpL11CZuMXny1Bmsi91pfGIlffzR9fSzn5zHpLoLDttpxzAu9FPZBJyOj/MptWhnNJdvTAR3ORXZMPccGtnFOHl7SfvkIc2WN0DOKwiFPmSuGh98mlqyCm36kAPsaqCNGzfGIItMie25JGUgrPTixUuxg7AEKtF4eD4Ig08J0QGWWK3XYrTEOhzkcs3v5bdtl+sR718nNu14vxft47R9ub/ApVOmxvJdSN5TZpv9FCbt+AjFYnrNO0nFPao5EWhbwmxOigTgy+V8N0De+nA2HGeL7ZVD+9tP31Toc0Zl6ozZwywy3uI8pgCwNzU0YqL4UgkZPBOaONPmLu0q3a1jcnoqGDXaggF05NyE1Sl54ZzCzPGN5aPjY5FH1dTaktxg67d/57fSL33nW/GcO9y9+Y1X0q/+CmbQ0f2RKTk+OpE+++R8etbn7ge9SMhJ2jWGnjXXQ5jSN9R7v7Y0raPh69EOKyHt1QovvezsriHIhniH77P+IfyFx9jzu6JODRHz9U3r0F/o7xsMrbKhtxUhtYj0hpmoe3CwL95WuefAzvTGmy+n0y+dSi+/9CoO/E4IGHM2HPDl9PN3PkYDn0+XL99HADVQF6bZKoSPeaUpowPrRKHjGFvPQA/2xSPGCAvFIEIIDfqjaSvtOgnI4/h30B5Ev7LKvX/0Rz88J6FJMBJr3sw/23oSqTNvxvTdU/PvfvKT1NO7IbbcMHwXZhF2HywaRO9vn7UusBzAxCypAPqdc3ly6QVVHvFxByMzwNedyb8tGS7VftYCXve35132Z46RyLAe4/Jer0N1h9mAXtEHcMmdktbceEOnTliZcbiyOJ829nanl156KZhL+10CFb54nk/btU5/02z000k4Zy11fCUobX/Tj8McA4fd3e6Z3x14MRRqiNP++iocJ8MMGxmCNSzrNXcFq2t0PaoTdcBFQ+VtJlfQRPopR48eod2l1LthQ/r2t7+NXW5KsGtiTUmuCvXvnj3bd+zCz+hKHZ294FOCUBouoKEzbn1T/N/97c9ixd3rZ0+CG80zzN2Fithr9Msv8Am6m9PZs68AW4ajtqo5fXb+AsQ/kF5//Uzat39rmluYjJCxi9nv3BpMly5eSa+9eibtPbAdsPMquOWFvKrMRTymV2zZ1pV8wd+27VvTyOhYGhgYBD7XN3fGtu9qKZ1xpbwv6mtpwuwZnwCuAQh/OW3BHzWh0sm/mAPCLJMWpSPnQGL9N7h1UtPlli6yX8UBNqXEdw+4H+kcWrXqj3/0w3PuNT+HynIxNDgC8b5WUxWXp/DHx0eDEZSkLrxQMxjKM37t3jHGSB1wCVHCcYDRjvEpI6C8+OPTHw5+nM8mkbN6fhqfl3glfOuROF8szrhK2OU5B9Q2oyGKz3legonidxhnlU+Le7/4W+It9Wu+HDqwP/VgpihNJWjzxb3Po8ApXBJMPpf7odbxehYUWcO5KZKzrrFUUruTe3z1UE6f1cRUAJjnYl053KkgsH5xaXAgf2IGcu9MMGlVbNuoBtKpGxjoZ+DnIl3BNvKstvkx4AsNFHtNwji+mUXiP3n8RGrvbEmjYwPxGlXz2a9eu4kZ9jj94Fe+h6bvibmPpXmdxp50+9Y9tMH9dOjwXoh7Z/RZ8+vxw8H00UfnY9uZ1yD8mjr7h+9RWYvWWk6XL92j3ep05qXDyfcFuJGUqSRjI7OxOa+py67VbetwtzfnRqA5+vHg4YPke8z27YdZMR99/axxerXO40dPMMkexWSpdCUDNjW2os0mQzu6UF4T2zGNDALwDhJCM+T5EpnCZEKFE440TrDp3KHd/uSP/uAcuIWA7QSwU5Gfppj63UmoVhBexyBJ7C56cOZMApDLYnE198YrGXlQACWEWDNpkRH84PBbMEb8UbxvnZhjoTeVSmDZlv+H9r+Eb8c852DYwSBGOq3E9bpFug8msBMUaohPmXkOU0RN4vR2SZ8wM1QYfSYInv6oTeyfOTjO+nGZ/mRiddbYIrKFxZncDJv9AD7uib7xv0x05/ad0EhCIbMpBW3fCRdnmHMaBbjisE1ACmZ1FlsTSEbq6OyKRdXiv5fPgwcPxm5wSjxTf5XkFb68OgETFZjqrJo3L99FL25S2+t7AzCBJJDHDx+Fj3XmzHEICb+FsV1Zqk1DSPt3fvbT2GTrjW+8TA8WgrEMGd64fi+5idN3vvtW2rptI2bdVODa3P179/rThS9upePHj6ejx/cCl5oyx9X7Hg2mX3z0QfqVH7yVdu/bzBiMgUujaktoiAvAN5R+87d+kPbu2RGJeL3dm/AhmtPA0BDWxHS8+KOSutTc8nRTcycm1Qjj2IRJapBFf3Al9utX6Jl54HPuthZvhFnGN50xW7YiJvJ8rRK2QczeBrbbW5vQEJkwVZemAUtYzthKlJpDSh3PyamGErWFJRiJN4iNAfPTezIxZyL5x8VrhaDLc+XZwghZmmbzxfr8tHhOAtX8MMRW2vCzfC/PWnyuXLMPxUHOMKfIyLQuD0vRXAUuy4uf5bwwlaNctw41Y84xyXBbn+Fb2VAzRdNvCUnuhJe56D6rOeTCdsOYpgTbvpLM5w3TjmGLhxAABS4U6uzpjDHIL5DLDGu7fgqfTO3LoF2+WFcPkRliXFuKvX1Onzqafv8P/luI7dcwJZ6lGzevpDt33atnMbkp1PzcVNp/YBeMhS9iDAT49LPUArt378BR3Qbc2adD7qWZudV069ajaFupbRKeL9hYhfkW5xbT5StfpX17tqc9OMNTE4PhEznR9/De/fTg3u105PAOhKk4mE9trTVp567NmG04rAiEUyfPpDfeeCO1IGzdJNbdmtU8j5+MhDOdVuvS9ORCMNEy0tw5CyfrZvk9OTWX/ZJng/gXUzjTM/hLmESrlfgco6lyBLtqKVa5I72qkMDYRzo2hvNM1DKK4WJoBaqq1ph+M7ZUU3NrxPpV5wtwlzkVqm0eByAYiME3D1zElcMSs8FSHMfz1VuUQigOnOdEZCHYQqiFoP3tUQbaa7brtRgQzkuEuQ5Dly7EMBaOFEZtSnS+aTBmXZsbgqElNmF0vsIj0gq4XxvF3+XTtjwkVonaVAgg4pyTJ0Zn8r0FD+6ZmTUShCsx03XxGu/mZfTEfZgnQWQ5QGBeUn5HgQIg40dHOOPI5MG5GBe6nmYXkLw4mfkFauvZqkh+39roVn6NmK/ORfhcPYyyyP31nD9z5mg4r1s2bkozUxPp+tUL6cuLH+GQ1saCdofJN9aoZXyhXv+zRxGetE6vmSYcW7APz6UnSOD9B/dBoA0QZ07rMJr2+MFTTL2HMbHViGYRNRhlaXhgMhLbnAx8/dVT4Ap/sVYN4V45s2lqeiT8gLNnz6Dd9sW+QwYyOrq60937D7g+h0YYTcOjtLVWAwMiGCsbqB8zE5r005a06evqm8JKcWJLmF2y6XaRlYPYjIsgchKVCDlwEft1FolE53yriYQdBCGWGZhYTcXgKD0tXpPAig/g4TUJUEIuxFiI1s9S/P3iOev6x/dZV5HIHl57Dg+l3FsOJ8bKNQmlMIBSS5taODU13DnOesp12ylHOLHUG9KbT8uL7ZRzFn+XT4/SB+u1KKHFL6I+4JIAfQtMLYwlvoXURDhEbtyzpCizLX4X5vJ5x8IF7e4MYXiUZkJKu6WGe9iYv48eCtiC2ddc62t4mn7CPBlOrnF+YW6cPi/GjnAH9u1Pr73yajp8eHc6eMAXbWzElHgY4VBNPhe83Lx5HT+jKx04uBNiMpjhOFAbNv2VK3eQtMvp2PGDML1ZrFUIkdo0P7Oarly+lXq7NiDJW3hmBZO5KblR7uzUIhL/cdqza3dqa2lOTTDnIo5yJQ6xr1nqe3o3fAxXd8kEs7NTMHJFJPGJX1deqanNL3vyeDAOF+QblXJtc0tLR2psagMvvtiwCROvGWLIwslAx+DgUKpsaWwIRCr9RIwZe/G+Kg6nsnWYRL4DKUHYsISiVPO8jKA/4KCKXAlHgvF+7y1lja8elhfPl+ccsCyhMzN4eN7Ddq3X6+VeP33W7yFd10uRyDKdUtz7fNY9d3zJhGaAz0h89jf6QhEm63Pvd8zGkOQ6RX6XPD2fyTQTefmMvvCc60tNh+AHfc9mlddN+AqNiPbT1PFgDOK8uwyo+gEIZswOsjPCIfnrlVAV2OC+bdDdBJohAF9LOhxMPDGJrcx1Zy/n0c6xGS8SX61jVqvbgbhg3XsccBfHq2mU2J1dLWgeHGMIykkfmbF3Q0f67i+/mb75drbtfUukO7q5rcnS8nw6euwAUhh/pjKbmG4LODQ0ElGYzVs3p46eVvqgZjEcvZyePBpJw4OzmEf7Ulszzj0om8LkWJhZSQNPR3BQR9OpEydiks8Qq8mN7j86MPgEHEyEySPjLq3OYaKMpe27tqY5nOKNmzekbTu3pGZMMYMxfQO+86AvDTwbTRPjvs1nLswe99h0/ibmSKjfjXi7erpBtROg0KszaiJLb9oBclZS+8rvtagGiUoiNttSrfsVDok7hMXCjtDqSvb8EgcnkBw8CVX73yNiqy8cTjB5mMOuYyeBOtASo0RYiF+i8bA+SxD4OnHmtAPDpdQBwThx5nmvPzelcO6KCSIR+lp/i2aNk2nG3c3qxKiJ5wrD2CfrtD85VYE27Sd1hkAQ9nXG8jMzXmYAfysMLLYpHlzAYUg4FmVwLrSIpLXuQ/m8wQKLRDo7PQOeISC64XJE83aaG/IrhSSSDpzaoomczZwzTLeIg7dKPxgv967HygzGtegraLraliysyWTKt2HKGqSo18S/TGKURon98pmT6aUzJ9LWLRupexL/D3OwsSaNjT6LbbllbiMqvvpIvBw5fBB8u9Y4rzmeHJ1JT58MgMPGePFGUxPaCEGjT+Bmr84HuV/odrSLe+r40nAJdWhwPF29fCXt2rk1dXbg3M+O45hO4IsMpX2796TJ8fHkfkSarOLajbhM5nORjjQ6MjaaHj3swwd4hr8ynsZxZpt8z8FKJX0GnwvLYfMbMKh0AsG9YDxZWVGLXYdK5lxTbWNawkmYjR14zT3PKQ2+y7b/6RMck7tpjcE0n0RV3YS6jd3MwGF7S2vkomDZxmtthsfG05iv30F1ImtRNww2gMCYeVAYcBlIVe/gyJXOtEq0ErlRj5BkYUN71HBXNlMyY0BKaKaqGvOLtKH5TftKQXcmdg1tTB7B3L5Rz2d8uUMd9qB124Z1WYRf29sksQYkg29jlAjD/1lnEovwyXyGGuy/1/2eHW7g55IM6fK5js7ugMP4fB3EYG69xB8ahL6YsEanIIKcbRkvSKA6j9amRsZEv4SB5jl3W/Bw28C5RWPshgV9V8BStLGEvbuWTNaDcJYw6fRlaqnIWD4fHa3djGcj+Ka/EHtFHWYZUtxVGMXE07RqaaxKO7d3pu9/5/X0o9//TZ6rTzcuX06fnf8MZsRUufsYGniYuttb0m4IuBXGqEIyVmJzz3Hdt+Dv3rMF239bqmmoREO5HUt1GhweTxPT4+no8V0w5SRIWo6s4KXl+khoGx2eSUcOHYVgYbSx/jQL3azRz8b6FoQCvij4mXedNMTT3dETmsEt1rfvyu8Hk55MrXD/or6nQ2lwYAK8YimsQndzvlZ2NnV19qRKg/yGznJCV3YaLSFN4apGkCRCTPCpr6kP28ppfiWP+R0OiNaqmy/pRElUHtqnEltxHJ09U/qZLhDmLBIgYrBQSCwUQSIZFlWamMjlAHgUeNQEMTAQqA6fC8XNq5HIHNCQ9tRj3aZcRKoqbfqMUjhi5hCoUpcvwJ3NJPtYNI3EL+EpHbMkdBIrb4Wnrew57yuS28PnfUYw10GNc/ZZpsqfmI8wgIyviRBw2R79NzXZ1ATb9tBHifdHAbPftc9DwvFdeG0/2mC8XHoXTm3gMmsVD506BUzimgmD5q34rFpQjajktS1InpqsMxN8hHn1PbDHKzl8sbW5P24ZePLE0fTyK2dSd3dXrPDyLS46nEeP7k89OJ/V1e6YNgmcleEfjIz2R6rC+IRRlSHaqcAUmUlXr16lvs7U1oEgagB3cLehyJHhyXTj2n2c2SNp7969+A3TMek1i1m3dfO2kIm1Cj8EjMGCNhiuq9tNaGvCEd64qSfeWh+BCfq4AF0rSAbXzbGBAQTw8Ghckxaq/smvfPecxOlbR4wiGGMNJClRQXp9g6/QRLVCjPVIH7AXacw7d+8MAopZSUY8VhUxKC5ELnFq96uEfEEKtoLIB+O+AcNF23lPTIgTwlUSOtngsQQSdKo0gwwl2S6kEZwea1olcs9Qn3nlnuNEwEsFPCsB0h7POjchUbq1SbymiGesMJLAqMMwrffKMFEPxQzJTPDZPBAXHt7j+Wjdevj0pwMd9awzUIZd5GfGcu8Y63Fyy/adLBKGFQZPRjfj0EzJhfn1TW0hPIWGKckxDtwrbj1s3ZYteT4AWAOPnNAO5Yi8KJggw0IbXIyJM4jGzNnYFQGNaIxdiRGLhcQJ7KUAs4U8u65pyXkILZiSc2a9btq2PXX29HAerRQmpvct4VDWYVPXYNePpPOfnI/0j7ffPgtRYlYA3ypa/vKlq/GapV/+3ncjZOrLsK3XHKFbNx6lRzDUG2+cDUZ78vQhPsg0TPYkHThwKGDQJAxzEN+kBZ+npdU9kXLQwElCfR83to2gAEebL5umR77wxP64EVde74BQ/6W3zp7zNZ1W7IRKA8ih2yBU4qHTilCRjG03NDSEvabdtp3rIE17lusOrEThQOUNnJxIgJHkTlFqz/kmMQuIgxLMwiFXqg3MVNSECROCeySe+LY+0tJlZjDPyZgSvo4ZxOmAOykBzD7vhEZM+S/MopVMdkKSc7++SLwfSWIOArGebJvHgnhwYL22o1S37kzknOUzS9viD9hnUZSlsAToPfbd54TF+stePtaZ5z3y8+LX3Ys1NfkBkxoGRLhA8N5rHVGvLUr49p0jk2Y+F9ilPuP7Ej+XOS9ehEkNgnNeNB6M52QbIxn4BkzGBwLwIWsFFbZnNCnjRfMxp2e4rYlnnBQy8csxdaWemZstTb4XbAzz937yBdx3b91Gyg6m73z7rdTR5QsgTDBcRHpPpWtXr6NtVtKb33gdQhUeU1GqoIH59Iv3z6fNm7emMy+dAL55TKIn2ON9QR/79u2PvXTsk3MERoiU+Drx7n2UhV8Ftv0TBOsSpkwXbXfCQF3c1xZ0IsM8fxnh2lKq1BYr5oB2Z7y3dh3RdlypXxw2k76kQNWJat54spMose5RKcphtMLZ1CKd443lqNLgNL63walGKiRg2/U9RrPY4u6rIhFAdhwMOo3HS81CnOVBkTD9dFDoR5gRmbhyxEkalfjCDIHoLe7LGcsRpRauuYBElpKEPLI/IXx58snDInHaVhCfRMbxD39L5NnhthSpbJ1qAecK1DLOffiMyXRO+ml/2hakH9rSIuym4Ers4to+OLMakngdr7FrBBoODIe2o3GehMhXIASIoZp76nC+jdV/fdTGSrp58GuEyj1pxLO7Gvi+KzWNUR3biTaBS/NL30QTSdxrQsWbz+lvjZmQOPyLmD+Ts2NYAuNp247O9Nqrx9Khg3siLDk7A4EuT9O3OerFZ4HIxLlzAXfu3oiwpwlu9tnXhppKMPBsJHBpLpI0Mk0dmphPnjyKtG/xp9Ns/yV+4/rNaBh9FIk6h9dN+56K2V+1TH29wQc1GsKOQ9OpEbOorhZNvLKQqs6cOHxu7949IeljMgrHLttJdBru923WhuomUSPOLLpJp1PvhjBnp6ZChZfBzxIP6R3cpW2bJX0QCN9iT5V1SRgSTKmJ6pUMTfCSW4O4HHD+TGyTmZX81hXbAFoff0p2VbkDpf8RW4Ug+oTZPXLMExGJrs43zq20V4q71XVIeNoNAqZO4cl2vNEVCAhEFolrn/zuM8KspPe7xevCF/2jLu8N6bl+zXNlLXBI+fV77ItvUdSp1cY3Ac3zLqM0kqYvUpgizESKvz1kYIlQwRK4gRioliPjLGsUNUb2tar49LshRtMPVOBqG+9284BK6tRMo6LAJReC6DWjVm0MWPXBFDd2zXTqqWlfOFEJUbbzvBOdc7F0c9u2benYsSNp//7daWpqLF27dhmC434I8vq1a/RzNn33e9/B2W+FAV0vUBcLTD788OPU2tKRTp85QRuL6dGje5g69/EV+tORIycid8cd1IRCC7gdaS99BTPQH78bGXLT497ejTFea4ET8e0cjpmpq7GG2QiTz1fu3LWDBzMRODjagM5wSapGH3SMTJySKFSXIkcGkTj0DRzgHM2B0EB4SFPoXW7T+5bQdEiUPspyp6uNfhjDdvaypbEJDdAYEtCZwpAEtGUbphC7bFDzIUZZ6U/P1Qaqa6MYMmWYSTRaCNUDAZgaQKzfJUwPkfC8YKIoQSz5Wt7GnIaQ+qpPMMx3bWM//e26haL9vD8QzGcQoxQlnNRrzrvwW4Qp46oVSbclO6SYGBGhAmbxGRmwEin4L/U6Hhb74RGEzWEfnAEuh3gTrx6wsICAqjyW1hO7sDFuQdycl9jdJMBUCH03AwlqVoWNTnJeKE9XOGRMzSF3jShM66G2XcUcmRgfoW4049JsOMXLBgBggk0bOtPxY/vSG6+/FL8fxxbnw+nI4X1px/YNwLkQmkrcmFKuCd3V3YZgdFwNgIxjqw+GoBVv5vzrkyjgGht0pNVUmU7UUpqQ1hH9XKcD52lcFDQ9M0l906mjrSXVcK0Fwu/t7kyVu3fvjoGP/HJKRD9AoquXJLZYlCJxvTAoAlQWh0isNm4pUs2Bkhl8s0gQBudsI1J4IRCJJ/L0eVaH1zcnatv6AmMXORjJkJtdfOBzEv88984twnQ8r6GAKE3VSBlDkRJWWSppCW3CIawWZzs1YTznvZYi4QvyhN1+WXSS7FthiHKfv0WqRF2eCZOJeu2jh+fKfYELrvm95DWJXwdIQjfpzWsxUBK7eIMZ/R64BJHWVeqN89QBUM+f8+AmOCxAfw6HbcUzfOrXaF4a7/a7ZsTCUtYyOeTLgcMbzgJ45eE4Yh0DeKc2uQAcYArx24RExypMBuxt67Z4zTXATnJpijQ0VsUmuL/xT34lff8H30m9G9rTp5+/nx4+vgmFLafxiRGY4n5Eivbu2w1uaiJvf3ZuKvpg3r+RqPzeYMe5IWbCpR93YDMSGZaJQhB6cVGV94mTQqtBo/y2jTATox6c/P/+X/3zcw60kRg3PTIl1kF1wyffOm1+u0Te3d0L8cyFR6zD5F70LRBKvIZdIqZx9YtmhY0F4gHKEJSSMNJxAcRFDTZeXZGdUoW4GkD1rjmiRLOOLOArsFHnQSSoV8fxHCPCB+0xHEp7Q3+xnwqE5H7qmg16/9E5Ks/7rWQ70/okHNsXPomPSuO3BCbchcD8Lh4KAfkpAj1fGCwQTP3+LvV5xfPZzFNBZeazHeuNnRWAN7Y34VmlWcwvQJDRNjDbBpWmRvqQGSv7Qw6ubYXg4F5Nn9wf2/JO8LMOr5mlBhq8X0FmffbfyI5haL/nt8MYacN2Bi5tes1RzSP1h/3P8ygIEg4XrBspc5OtNrS9ElXJ7/g6oaUZmDcHg7HmZ2LMuRTw7tnt+wW6qXUxTULwg0h0X8tvyvK+/fuw/Y+EtO/rf4ht/zBy81966VXs/7FY+6tp6laBOrUSvNLfiTtfIuiWJLbd2dkd42BwQwZR2PU9fZq6cXbdKVpc2Q+FbaWDJGBFEooo16aKLDtqrFZJOLcelgOtgXTVrIlpeZCzRHJwXMQtYygh3YNSQGK2lEFyDiBivINDsW1emCJ4/KuoPRVsJUjztbeaQWoNYZJRhMk5AF/zGFPzMFolHXb/xgVDc2A3pKd6WwiFD5gcOL/bvyAW4Pd8EAPwCPuLpTCE93mUejzK9X/82/ut23vVBCLb8z4vDm2j1BXbtkC84mZgYCCWBVroznqdGhj2gN8IAJ/NDt3X0l0cewh/jBUEgC0Sz1kKfMKl4IkCbkCylTL4HLTn9t8x046mNbYfs8vApaDRFPK34WXHgKbom5K/KjVjarjEUu2kOaHZpr/lBOgKY5HxLf40enPKhAJzemYCgVYdYUxfb7p//55If+7E3m9o9GUVQ2l4xH1zIHRMKNd9iLfC8Go/zTZpiY7QHU3lxoj6KLgVht4r0fucRXoTZ0YixYd4cSeMYN4//MPfPhf7GsrlINLsPoG3ciWoZo4RB+1GJbGmiPbkMgMsYlVvJgLxKADml621t3VgpszEah3f/vHhLz5Mbkr6rG8gnf/ks3T5q8vxcgF31NritPgCmgRgRdg8EltzwBe6GfN3ehlQQgJZVCxqF9vTCZcJlWzI1vBFEFD8rg1nvTiAjn9wOz/sY2wlDrFYh5pGJ9mDLnJPlu5BVBxK8UJImag03agPnIVGgag8rz9S3gYj/mLHLtpTWrqgxElC25NImltaIbIsHJpamiHCuphRjrq5x3YBcL397L8UePxe/AEnryTKuB38CLvSWElreNV7Y3G5RM8dEfsXBzBY7HAH3EpPEWy8PuMRIpaA1vuiqZsJOzOcWjtrea+BCOAMjVBplEXN6bMypiFcYKnUlxFW+4PQghkiutfixlm98dJB0zFu37qeHuPUOmH24N69dPIEju5aVXr6aFDo8Bs2xH5CdCGsjdUlmBVNJY3quLq+WgGkQJBOxYnCJWhs8+YYJyW9u3IPDQ5Kz1lChDQBWJGrF69KBlT+8kSMUt+JDfdZnxyfyJKYynT4lHQipaXFFxrMxZs4Pvroo/TjH/84Xb58OWbNjLi4kEEuNE3UgfOe+3fvhI2o/eWuZUohw5+LMJaSxTRpc4dcI+BMsEldzt4qWd1/UsaM2D2HBK1jrg2tPZgHfgXE5pCnh78LERWpWcqL38VJue/Fez1vvR5xD2Nv3623aM6IgvDbGVnt5Cy58IMgFJc/XrlyBVhWwyYNAobolPoOoAQDVQYMtldgtpQ2/e0hTOVcKdb34n3eQ0XB+J5zDH0/mGkJEZTgnHhuQSq6JsAonSFq23ZcHS+/a0pEkIESEpX6YsZXsmRsbdMivDK0bRe8qcn8bimwSl2GYKurV9L2HZtjtZd5Qp7XnNZUuXXrZhoc6uOZ1dTe0Ziamo0AGjTIwYrF2cU0PjoWbctMmsm26++YHENraXWIX8PW4lhfy35xz/oMI9xgEXH+Lg6cg6mKcfG0Ts3czGz67Pz52CzJ2VlIQDjSw/sP09/97Y/T//L//J/Tf/3PfwHhohpxTKYmpmMXgzfOno1dyxrrm+IlxF6X62/duZ0mpyeibZnLeL+qzUXfErhHRAsMs0IY5s80YaPWKrmcGEGzuIeiKjqiEgyKtqrRKKfCw2HjXoYhTKIyABKsjJ0JD8nEc+LCgfGTh54fjl0hojKY5bfP2l551tq9x+syhETgrKLpsN4jXs9//kXE1rVQ8hoIHrIR4DNGr5mnNg3pRj0e1i2MQXQUGT1CuRBF2ZtTsB1kfSUFhuaSdWmSeEQzjJmmqM6wZ8QrJJPqYdI6GqytqQS/DamxKSccavJEmBMcytQ1CiPusWLhFy4jRfZvCe0iPrLpJ6NkApcg/bT/9bUwllFDhJGxd9+Ju4Jt70uhXSTf2tyUXnnpTMz3yJyaZCm5A8gotOG+pjIrAnhuBtNXU2YJunEBugJC3wh8QUNu9KXB7jWDG5pKwq+/agSq6o/+8HfPlQEVqarI2JphXhW5yqC1xeApCZw8cAVRNUh1L5ddO3fGguEP3v8wvfvue8Fh7v5rxpzRIndkcN+Xjo7OWFVvtp7hPFXQ6Ihx17G0d/+udPjIEaT3bKjY7A8Y4tM+d5U8BEKbAAgCVOihg2Kng3De7F6MaJZwLnnU3vd+ka2qkyDUOAqbTJoOmERtyVLcI5f8qXSzvohyBX7ywHl/YZ4ofHewLSH5uTeYgXbjOerzvLF0mbEC80Ti37hxUziZhnqzEy68EGrUZMnt2ZafHlHvOpzWa8m/vTczbzGDLD5b+uYR6t5JQa5JfC4EMSnRAIETimHuUZczohKu5o+hQ/EZkRVg0HY3zURYlbLBlEgR2xQ9glPazXDDrNQVo7GOU9OGxbMvDPT+kbHh9OTx48CDxLx16za+16Turp7Yu8h3d7mOwJ0i3NzXMjQwAW0NpK6ertTS5vYx4jpvmOBM8ejoSMw59fb2xDjE2EG/vqZVi6DqR3/4O+eipvUi0GHjoYrtqAxgbo5vo3Oyo4WHNvR0px0Ad+P6DWz2z3FcZoLgDxzcn44ePRpE7xsCr127ltaox6jPoYOH0r49+9LC3EK6dfNWmp6ciTzub377G/Gad9e2OlkWLyIGeAlb5zmv+3XCSfXLEK8zgTam0R7fiqHdLyIzOqtickREczkY1Qm1vAYY5HOTRAMZBdJl5ueEQb22kUv+rfRysCT8fN/6ZYq/hSc+Qbr+grUbIYuUD4oREs0y4YxPCEkNIG4N4RrNkdhlZhvXxlfr2WYpGa4MmGzvIDuYFsfTpmLHaHCU4bOTGiF8cpvmjCqOUzwtA+Fsqwm5bGw7tANH5N0gGf1u7bnFiuTOejrARqLE1+ISZpKJbBC7IWkJVttfPJusGP4BgsUFKdEuDSvAFDaNCD8jKwtzaHbwMTU9CS1MYubO01JO0Nu3dx8EOgqkFWnrlq3Y9kZy1HxGtRAiCI+JsVksg4XU6sa54L74Mfqrw8NDwcSbNyNcsPf1a3gYy2Ai2mlta0VhgVC5wcFzUshYrTjVcdR+N//ZPSJdcK7p49S7zPAQ59QZNxcFOy1/5syZeJ2QTGKCleeOIMmrsdeOHD8WnDgEFyr9DnHeWTSlhINhvN50Y387oEaMTIcwZ964s4MrnA6QE2HapBYJSZtN00hCiXReiM4901204TE373yDYTmJgWu05+HAxvbmILeo7LK3YpGwHvbZQ7j9FDdZA2QOUMoGY1CpffTQp1Cqm3wnfK1ovFCxXoMwhFsVXKIfEq7tBgxAZDtqWQ/Vs22IGw+FSJHs4iZgQHr72/MWnzfClR34daaR4znsk2aUBGwwwiiPbCvjqQHMwNVmFylKcud3ZAalZ37N6brUhuCnoIW8hSP4RtjkFBPg0r9SU/A8/0IIlKxJmSngwTxzrNyDyDbEl3hRwiNNwszR9FlemsHmr4JeutP+/XsjT6y2oSY1tNSEX9ANU9Rz3Xf/mo6g2dTf/wRGc11ztvVlCIWS9KAgE29V/+JP/iD21XGWLpaMGW0AcUomkSmw7uc4NzVNA3Ugpy71P+nHnv8pwC6nrdu2p1deeyVtwnPWy88pxnn//OYWHGIafO3112GqbAbY8Z27dsW09zBqx9nhXfgA8xCIpGSG3xwA6sxqm+nBm+UZU+gMnGnMrqs04QoVwT1IEjqo3R/vOUUi1NbgsDVwDxLILSkYK9q2dkwn1a0EQLtqNofCWLCDE7OX/Fmf2sTUAHdKsF85bVvpLBcybmgMzRORq9WkSldiGU5TW3Ip2lO66n+4r8/ElHvJT4bEyVIQDcCzMQtLpbYDWVN/Jjrb8n9/r4ZaE7/asjpq2TczdaRWfBiVk6m5L97cDTwBr/2CKY2vxzOMhxpxBTxJAL4OSGZbox8y6lLgCTxC/LEnDf3IkRwgAR/C69qLeuhD4vdlbb6rKxbTgAhNFBlHdvJ35ALx1V06xJORHV+iR1dDM4yNTsTL8eyv26Vs27o1XmRtWyaVGX/PC9hlZGCBqYyKdXS2p7oGrQLXg+T367Y0uyGWe+ZXpk0betPmLZtpUw1WEVurO6Ha0my6A/T0o3/2O+cc6FiMASLn6IAqyZtzfstC7PyrhDJ1tqmuMX340Seok/HU1tGe3vzmWWz4NpAlNdiIEhEk0zMdpN7eDTTkVm95l7RGHFjPS1hfXb4UaRA7dmwPonaPSJfmWYcHYxYDB2jxWcEABCEAn2/RiJAgxGuWqJs7wW8hLUSw/pcqWEZVkpinojbT9PANfpF+LPbtp/as7YDZYM5Acv6MOQvu8Voc1J+laDYLIrTGAEogcR74pJ3YxZf2tfWVMraj1rCuWPpG2+JJgpIY4g0hXJNwXeBtsT6f9VNJ7RsUw5ygPXGjtqitzrOmed9Iza7MbBbv+9okAiiKpohMEKYNdXn4AgfxEhswwXjOkTg5NBnSfj3RS/OIq6JY88hfwlTH+JnSEMEEcLFAH2MJpnDAlJoahh3tc2QAUJ8OuGnZEvqTx30IwZkQqgorN9z1xRiuB5bhvE9TzX454Zn3R2IcYFbpTeaIdAnoxvUAmjJu29jd1YXG8KXVrdy/lCbGx7l/Nd4x4MqtSrmumBglkuMAiBg/jeSY+6zjqlPgCizzK3RC33777diISYtQZD7PdDRXBVXjb7e7c6lbQXQFdqT3uGhATaLza8hMNau5oJmgphEeiSfyhYAx4Aq05wGViIRXonBvnNifXqaB4KGlQJZEK8yGtFShxft3vaqZkoZe5SrXAKimc9THelSNWfIvQSgeeT93bV0IHjBQNiEYCp5KybjLv+1DmdF2KafcYT81VyQk/Rj7pYmiKSSRi7ur1y6HmeO4WLxHfJpzYp8tXhMH4irfJ2NmprQEE0qM1CMcHtYj7rxfE0rHXUYH4PX7JUoFQA5lhiVAdRK453z2ed20FwxNm/XgP7SAwgTB4Ao23yY5FYvjszMqTvK45r1LjUppMmvmSGOmUWzbtiXGxTkN25C5NW/tWwASRUZmDPgt/tXyvsxu+5Ytqbu7mzFGqPG8sDqxNYtl4SHzdnV0xK4aMl/Y+DHYfJZ8Eg8HQ2BVjab2RloClZkM5Aos8+0lfgH2fLZXlXLm++hoZVVs5MZrDijVcq+MgTmCXXbgwL7Ypc032YlE4/Q5j0W7NqcTBNIRoU7KGlaDRte/Yyqg8nVcvEdJ5nphbwi4uS5cLmK2SIoOtGuHDcMa3TB3yJQBQ6JumKuDrWbJhJTh93s+sjBQ0uTX0TC4qmykrtcL3spRiN+S4ch5R4WpLX73mv22//oqChWDAnkX6+Y4ZxEvJcIUBEn9DrIE6jlx7+F4SuBBOMDhp9c9J6NYbDdCk8E0vj9A8wOhYT+pQ1hNYhOmqBec5Bg5wifoJTOBRpLbtUA9SGw1aV1o82AIhQnMXnLA1LbiVgJxVwY1lCkLwlhCsPbPaIxpCZp09jFoiufdDkZtS4/CDGKE+e2ElCawTL+WOtCUvj2yEzNIQl9emae+4TSG6QSkmEj5TehKftrNCzAKQotE8jOYjA7Yae8RyPIpcsx/FnkCZxGxIiR3RmKQKFXt7tLgmlOelYvpKLekXqS+bT24dz8G0PCWDrVtaCsGQ0LlhbDsXDlsx8P2TWrT3owXMgNrhAjpajAB9y5D4M+e9uFET4VJZEZoG+rQeowM+D5Wj1gTAE3yFIKA/iChYx9L6s8H1yUAJf969AORF31/sQhrOXyJhJEl5yP0BzzK77gOAarxxKHELRPY388//zykn2aP+CsaTtx4+Fv41RSe97uEUhiu4Ml6PVeu+9v68hQ/uALn2bVlQIDHepWU1um94kt4xKPdtQ6JT5NS7RkxcS/w23uMypgWELtDwAgFdmdYnW8xgOKmuOOTM2loFNue502RMCqoQA1nnmf8DJMIIekh7dieDBBMIBPSpiWYQVlFWVHDca85+e727EupfVeBmcORPSzTyEAiX8AyseWIgQ1GZ8GF0lumsDjd6+aevtpdSf+0vy8IzzpElIQogv3uISPJxeZqiDABt2j6WL/P2mGZqEg24XCvc00e7XfrKC9RcDZZK9TzOoyZ8IGTYbNuaDGkgEWYZALbdZNWEel1J3C0yx0rc4WUqpnZfMdVlv7mpYjOYnd7ZELKA19gr0G958byPZoN4ioO4PQZcWv//C5MFu+1GF0xec5r5kRZjIa55rQwhNt8iAPHxXplDnEWG9yiCSUs4bEOi214FEEmjvxum8L84v3a3M7Wi1sn/syCnUFrer/3FVNuVYFCPbKHBF7aUnNCS2HurK2i0bluQEH/ybSBlqbmmP9xTNXiJpO5M4RCpv/ZcMBvm8LVhMMaZg92eeDH8QOvPqvPlOkxazNpz2LSWvP6/QphTUG3Zel11+uGetqZQns0pd7udkzy7jCtdZSdOKu0UjvvACltJCCRzJeY7XOWz42MlJBKF1NFXU+p2XH+/PlQzTHI3OsCBtc6Kh09p/lk/FezxKzACGnZIYDWTnaLae1vbTxtYMmhMGDMGIKUyDvjZpHtgPhZmCqIOaRNljxKep93u26J20NNIIFt6OkNorEOCUOCsO2mRsN0eRcGz+f1qCLHNZ5IFvyMtQqYuwKHiEP3zjc9uqDbewCO42titn5pKdNGRXJTXVMrDDnG9iqcs79KfmnGwW5v64w+6+/4241Zv/fL30mdXe3p5+/+LN544phIILZjG8IpLhqaMJPWcbsGCOil58cKks/ZVL/H7LL30GpO75CY8iYAodmAxfoC/9W1IbF1OL3Rc9k8oH4lLxJY2P2uNFbAeE3zwvEw5cTr9skj1lvwaR/EWV/fszQ2irOJQHOcu3p70sh4lv4RYcP8Cq0rUAofDuH28Dwnoy6ZU60oIWtOFxNbBuEDE706LSB0YneK9ZV/MmrAb2dLhyUMCULk5okdTYrsQFm55opa4MiRQyF1bPzh40chrXXiglA5NE90TDU4lN4OuAPleev2OW3qekyOkBogRSfIjqlIPa+Zo/qNXXGRIJoenpMJHHiR5CZLQWhQmh0S+aY3KGFlDplZCWqxDW16idsNjsrUvQykhCoOsPcLuwTrqp/BQWzEUV/no0ajDYi/qhLCrXLW1YiF5hFEBhxavcIcA0gfxVvBZ9jxdYYYzSvRZ5L5cpalm0SJT212x0DiD3wwLgYQ3HTW4rMyuzB73Xu9pxTbchz9zO1k6V5gEQ6v+6yf8aYQHUHGLDu2+FWeo/gcVQQR8REOp/UoZyzWpQaN744cN2d6WYkwbdANeHCthbg15UXt2hzbfk+Cq7zAiaZjO8qh4dFgwNqGxtj7wXC1wrSK/krsBh+cSItCW57TAnA7eNvOeMjCIPudBjoYl3UTW7/MQ9PbN6nwqalQGQMTA4Rpolqzg4sQj2xn3rV7acpRIs2OKPVNPXj//V+kwYEhBqQBe9BNp/QDEvW1hsR0PuA5Q4TzaMKWA5NVtwiWoXxvrIgNexC7WzNDx8sQna+y8VmdWbWOzzmodlLpYsKcdrw9ySo6+xwSSQwEdfqM5/UpZAClrrOOpkDLfEaUIrJEnSLS7TzamtuQGOa1qAn4WGaI6d88zOwcRvyGYFwVRPWBv8zEIB4mdx920z8cZENoFuF3Q14JQRxLDOJeZi1EagBBPHvN7fJkxsJE3mc79s1++T3wsA63nzK9wsjr0WcO6/beLCgyoXuvasKNBNTSsZsG16zb9oKwIS6fs22P0p73WWdpl7Mo3nxd89YMTplLJi0Le9S8Ou3CVoMw9HmT0R73PUWzU5+0wjh7aN5K+GoFCVwtoPUQu3AAlgLH/CDxJPFbl22Vtc4rS4vheKsBZAhfzxQb9S6Id9r6tV/73jkBLEg3BAg26AA8xcg4kWTH7Gich0kcCHEmUTrlfP36jeiMhOoLF7TrliAq4+u+kSLH2bOtpxlQJiNMX7hw8UK6d/9BzPq2d3bAZzqQdI577JARhxig9UE1PTaQi2SIFFsI30kYHZ4YLMydIH6lFyaJ8wMyjus7y0DlspYaMRMQ4YFAh06btwOm1qHT0Tay5P72EnK89QOic2+WzJQMnO1TUxANPgckQPt5gJwMc1AkavE1PTWJPerLkVsi0hC2L2aIRFIIy0+37PZ+++A5pXq5LvwxucZvF9742/45boEbBt77fNbDUrS4zCD+HUvxFFEzCKtChmJsTSHweSMvvtc2Qq2usKKPYebQOzM8o8MUJ5xAL+1CJ9wTLq+4tU7g44sXwYdEiPXAGWPwmnNmqLoXvuat2/o5AWbFLnKnWsYBYcWYOKEqPGWhjJqJD6wfYRf3jjXwS1f0wXZjXTKfX2s4/TXgQMDbf/3NwOUPfvU752rrMmGKDHO2qYWDi3aA76YA5K7IMRIi6glnpA4uckeygWcDsX3E3Tu30zDSqrOjM3LynVV05YyEZH6+TCXwEpl7Gf7iFx+kW7duoUFa05kzp8VZFDvvoLowQtVre+JbqWECkp11XQBUH9EbOVwV5jO+ese8HBHmRIeMaB6LSVYmyRnetOOaN7eBdwpppC2rBL5372569MBXeA6nL7/8Mr3zs5+lq1euA+ON2EDp2tWrsd/9ht6N2Ixt4CtLGduLF0KAvzyBo5BAkNCuTCNxdLS3pUmc1dGR4Vi5FrOgwKCPJBPFCiHg96UPErJSygUUMdEm8sGZ12MgKGpSid4QrqcccLfucIyc+AmnFA3p6i7fJBIZmSAy0ht4ViIWykrGSG3sZKBjY9s6pl6H1OIZ7GHlQ9QpgUdhsHLiHy3GRZkyR9+EU/wH4SGZZSyFpNuTiONGhJYwu+IvhCOmiWaemsZnZSCXvlpfbB7Ac0H4wgF8rg60fvFu+ooz0c7bSOwKL8Rq0INC1EhTTsk2pLo+wyz4/+uf/j/WNF3cVi44hRsiJ1wnF8aym6GmAEipqZkyM4291tLOoC6mgf5ndOZBhKLGxsY4NxumkC8vEBC5zN+uqBEpqm+lj7n4bjmh7/C97/9ySPyJabewzmt+RcIoRNGETSgilKhKXOsQSb6UTsKvYTDiPVR8l+snJ8aiDiM1dsOXArhQRntdZ9xceDfDVUMJq2rUjbJUve4k4S4HJs21YXf2btoY6t6UbecyDGX6hr8zL78cqbsMKdiBfECSb44xT0UKiXaBVbzZX/PbVbvtfDdCoifgrshqGh/WeTMEKI41wyQ+uhk4sGSNG1/Dn/C3YUg1SplfEUce4kCca5tbn2uRLSGNKYYxHWfrWOP6CoeL9h1LSx19iDesIACVgYYNTQyL2LnP6dzbbYsET7Et2PJ5mx6qgyBgtK3wmKT2pK8/6MRd4CTIzfgupnHomLqoPHKlJHDG3/HJVoYEm3FivX6aBRD+HuPhZKU+hRqq0Jv40KTwu5NZ9lUhGL4Tmi2Y9d/+u//3mqpVBNqQee5yh/IAYRN9ixg8MMS6R9S1+RU1aIi4Xy3BeZcUGnpzd12XFYZ6h5AEQpvVGV4dOB1IB7Ts57N77670yqsvh2SSwATebfBisOm0voB9NNxnfTKR5oM6T/tcBIYZx906MdrQ4Ui6+HyV4fBVNZPT6c/+7D+kO3fuRBjQaJLPG1Fwgk1TxXcq+bu9tSPa37Z5ezpw6GDct7A8Hxu21tbXhKnSgoYyJ0RTbIL2jFqJg3BqYRwdcWEV8aZzaDpoV67R3zokiyuOIuM0zBmbUEXnMGykBjDALsjxeXEsASlwPG9kJgoErAAJX4VKvM9PQ8V+F4+aO+LY78Jl0VeyPqU1jaV57p2YmY38eAWGs69el6DMhXcUIgwNkVkkOAnfTwlIAlETSDEMWcAfGksCFh7al6m07e/eux+m1zjWwcbeDbHsUeZtajWFpC7MotBcHPbVZ40C+WmdMoSlmHEW/TQFmVJdmqkDP+LN9JogcB7xU80rDEaxrKvi//gv/9uahKj5oSdcxY1V2HRyux3R1rJiOyoA2ta+mEunw5lOO2jFVuY9cqr7I0rYdtxrOsLXr1+Pa4EUyoEDByI61LtxQ0hStYmIEGhnEAMhSPaI3VOPhO9A6wwJr46Us3aaY2vYosoJO+7zOpvL+BbCU1Ndn/7iL/4qPXr4JOrbsnVT7P+iJPN3/0BfwHXz5u0IjfX0bEjf+ta3gkElBOssM4vmEimdjM6IC0O3k7MQGribgnhcDywDhErmORnQ7VTUQps29ILjlZDsM1NoMsyJX3z4cTp9+uXUilmoFgiNxjcJ1fQK4fK7RQKw3zKbuNG5k0BjNZyMHkwkaeRJPdv3uuf8bqQqF9U+BMHnKv2aheAnZqfTGiarzC18awiA2M4cIiiEL3xR1jJjuCxQRldKh52/3mcFofhyfBwLmdDPK1eurROz4dLqcNqlEQVkfVPON2rAFLXuWbSefZUBxHNheuvxMMpH6+v1uRAlm44Wd3PWitB/cF2Bp61zetoUCt9UmXOnKv7LX/7va3KLAMu5azoiSM4cH4e1+SzTyXKuthZDE4RPf8P+FwAJenJiKoDwtxJPFeWAiWiLEzIOppLf+pwME3kTOMgxUNwmTl3lE7azKgfUl9lJ24i9/Kk/mA2ky6AAAZzGmRkmkKV6Nw/HSNOd2/eD8Lds3JrefPPNaNcZxW4caQlNIjL/6PPPv4w23bnru9/9bhCPgsB68xrOlZCmkS4NcagFJfTGth40xGq6j2+g5nA3CknEfkg4mjaXLn6ZvvPtb8Fs4A/t4UTgKlpFUydeZuCaZYjLQS0S03fkqinNPzEVV3PN/okTcWHb/i5vZJf4xYu72vm8eJAoPOfAq/3EmRo0xgNkLzO20/hsC7QtIRkd0x8Tn8ID/QJ/njUtk4F4w7me2FUB4ccp+21UzMvOVEfaM/0Tn/pc4tglqGr9ifGptHXH9uiDhGhI2vkfYVZoCGsky/EZbAzjqqUcj8JEMRekAgptw4GUj12wVf3AoQkr4xUB4DPSnnQkTUj4Vb/+m796zsp1tCK1lRodtCAiOqQDYvZcOCscOkLlpWgLSDMdx1ia5kAjDXVgYxsSOtPIs0p78yPace42It27ujqx58wxyRxp+nIDHG+0xsXlqkKnt2OyC+4UAQJtJ1y6aEMOiIs4lESrqDoRLkx+2hdhU7LoQBtxGhoaTgf3u3XdpthoVGmi9Hbaxt23Zvi+a9eO5B6ix44eYyD0RRrTkrOREEfcM+v2dEadJLiMH4MB00h8t/72fVZOhHXCUDqVDp48qZO1e/cuCNxYtOFTmBlADR3mtccytwycQ5Q6ZrNzs+kXH3wQppmaTv/IVWwhSCBmceJYOOiOmQQYTMGnAQIHWkLUdAjC8ACaYjaGuSJh8TkN8xuEMFgQDq1Ex3g6tc8v5dt6YYDjjBKe7yJbOqEN06AlOE/ltozgICiA14S0p31Pgas6nFQX12uu+jYTZ1PVnqadm8U5NzvHc3ki1fQQ4VDqW2LuI2hC7ZWjNR7iIaQ7eK3Hr9NC0azJs+65rwZEnJU3wCEdBb6MIogoJ5piD3eHC85bQJUtcszMO6nQBgCGlbLkUJJIdE5QODto3gqWmYEMmAAps74mUzNyfgkHck3p5ouMUTWVSzzDoHc0Zue5Am9/ciIko6FTkRoqXSLgu8lTtqkUt3Oq1JBGaiUQE1rKgaDYh1iAwe8i9ZSGcxD2Mg5aU6t704O8qtXU2IIZA5xtHS1p/6G9acOmnnTo6L7UClwz82gmYF1anaVvy/QBjbOUnVERaix/dUVVmxPrzELU9vcFDrM4awvY/23mqUg0MMHM1DQEjC9h9AQ0LYLL5s5eVPpKrAtW8hm7rkUaSZCu0JJANP109D0ULs5j2EdDxGGawtzeIzGLL4lfjQFKGIoc7dIUFR8hyDjnRNAa96wBu+kJbglSQV8kJjATjK5ja/0yj76f3408KSklHOszeqUQmKPv6/OscZ/tS0/SiHF4heYE/W9pbQvfyc1c+weeRUq7wk24HEM1qHMdphyoVcOvEGIYQTrT+lD7hO/Bc669dnLMCSoT5KQJN0KwWGckMGr20N9pGMo9WsNKASbnBKr+xZ/84bnyvlRVUuRzK/nphI6A/Ka0YMTzNbiFE7ISHZfrAEjEclKzpaQkqIu0/WJWlfPeI9Hp3TuNXo+EUfUoxQ2HydExQcF1RTrylHq0zXBS+IslZFS7iKZwUB1TzSxFnEJB7rbYaQcGgQMxMLiYPJpXSlaz9hyUGzeuR92qWVdoKZUrcG7MRHWizu2pNRmEX03YDBG2Amc2o7LzqTbS/zD33LeTT+KwKYHsvXCVJW9uqBUTYyF9ZE4ZKJuMMW+AM61k+/DDD8MEbKEttVYnZqA+xN49e0Lix3oFpLOThEXt21dD0RbXFEi0nqPywEdkq4KfWBcAPp0fcc2vNvIiAmIGglBjKHWNWkloLuiXc8Rx1hbCLW4yA4XEtQ0+JTbHxqiKSwrtb5jC6+PoNQMdwmZUrhPtz6kIP7a0umQQE4aBFM/WTUvrA+kkltEZiV/TTVM6+zr5XllYCs0aL8YEeMRbFso6x2qIEr3LcxgKQ3FnqTSK047p0YOKlouUWK5QdxW7jpwFEo4BDqlDo/7WPrRrkdDG7zC6ANTMN3+rVj202zz87uop92KE1YOpXIQyMDQYseyQN3RaBIhYAZURDe8paQTacxn53ueg2H5+rhCCvzMSGUbO6XNoKikRnWk25Gpdvsbf+6zb55zHMLXC55XicY5nCsKsK94/hTRX8mvXZvtzBee0PRCq3Sri9SNsV7iCqJBiRqA0Iy3mD/nKH/tXbF0ntS5fvhS/bb+nqzudfe31yNuxCKtt5DWteaLKoi3roCsUgyAtCAXrEH5LwU/BkXVpNlmH8Nk/i+e9x884GGl/l2ulTe8vz1iffbU+cWmRQYU10tfpj9+9z9CufS64Fa4McxZejunXJZ+Tbvz+/F7uUXP6ab22+aImEg6LdOn8gOMh3D7vPR5RV7UVULFbS5hM5CofsxbNZXFABNzKJAAlnErNncxUl0p3ESDHCdSLYBdEecQAIwV1dGuRDDpqblldAUcODgwH4Yef4HNUYqjNdkWgajDWSK4TuBM6X3/Pse8yCGXQCpL8rbT09zvvvIOtPxLhzJ07d8Yr/M+f/4znXZWv5lrPcakwptzM86WN/A4tJYfF+kvxeh1+TOmrKcT6KIbNZDBh83whHlN2nbxySabPKpmf9T2JNowimYfvc7Zlmz5nfeLBPmq2CafnrdvvFgm0wO9gl/Gax7TwPouMWorXPawz49I+SUyKNBkacwr/ptTp8WK/LcIfs9c8L4xeF4+e97t9UNp7XXiNxqnh/a5g8NO5liLw4rl1AtK0tQ7PZcb4emw9/G7JsH8tAMtRhFmW9nkeweI5cR2CbVUkgFiz2CrpYAtAqQGyd59feSkRaiM5I4nQpteqT4gdFb4Ow3MA5E4518ZEbll8XLITnZTyPaNNDKK0bpqCSUoiIRLb1lWWz9tB7X6zLtUm0GIAbjveY/EeceNnIWCvO6iek3mdHBPZzr6KOAlUZlOaem84e4471yxFcvlTeDQzjKZ0dneFXep3Vb+EpSPtswAf5wXGcKwOlYfvCvCIGUTa0rltxDxxjbAhS/uh9DeF4dbNm+nT8+cx5/IrVr2mlrEPhi09tLuV8IoZI3FK7BA63C8e7KdHWThP1xjGPEjixHOOp3gqeSxG8WiNYc249Jy401/LE4OZcCQqi8+KK8fCOt3e0SxRbXifE39Gyrxf2PzU3LOf3i+j2DevBc7NfdAh5DPS0fVDAFxp77PCLJ6V9GWMGIDQdtnHy4zpfcLk4W9pN/w7/IDozzrcwlf1w9/+9XMCECmrSIXYGoKL2k5GdLRilOzmQ2ibBdJAPmcBzJAigGU46ExGmCVLA2xJBl21pg/hIP7spz9L9+7fTwf3HwhJ1sDg66BJ+AJlt1zDOo+JY8RAgnAgEANBOI6VbWT7L0cPhP9FleZh+zHPENCldPPmrZAA7mdjyNI0hXqIL/stWRIo5bNPolmVQ4FFijlgHkotP61X809hEDDzXPSdHy6Etv6QqtRhv6zr6/WuwAfu7Juxc1MK3MVA/BjCNB9fmBwo21cbmDvkb4nG9u2bESojYBYjIw60MNheEBZjqs2NOU+baEZMWTMgxYP3RE4SvkzOy/IezMyMLnqXx1GnNz6B3z7wWLQR6Qn8hnSjroJ3hYQmjq/kKQTup3RjifEG1xYVjZFDK40/PsWnffa7/bRNi5Ej2422bWt9XPXB4jlwWJjJQ9xLX9aVGTRrJw+vV/13//z3z9k3nQkHT2RZmRcFyvRQJxws3pPTiwEAAG1I5yTQRCdEMihYRwp1BKKyZBBBbhr14P69OHfowP58XYkDAOZ06Nyq+kwqk6CDOPUzuD8mSGiqDEQkSUWbOZ4tUdgpkWX9EQoFHnMzWlvb0/17D1N/f19w+549u/kU+VkqFIK3KKUthiS5TN9znaUNZGLuG+cNAkhUbqolo2iKhCMGM0UGKLZ9NfDq7OYcKPpIv2RgoI/DGUZDvQV20zic2BkYGEyfffZ5+vjDj9MY9TuASnLNsCAGqEYCbqhveE6s+jCyoQLL8YjUXvDkOc1HToVAkXgkBPf0UZuGtJeguMGqZADHxD47oo6/wkC8inPPl3CqM9IKNolMuKampgN+E8xsp5g1c/OzwG6qCeehHdGhoI1xok3r9XDcg4BlVNukIwon2/a8EwclczeElnRKfe6GEWFYfiuk3RjW0Kb1yOAm/0lPQa8K0R/+0988Rw25M0BjZRY5V7VqpCOkPw9q++c3E2Z1tygSRYYA0CEPQ0U2Zjw2XvNPp+V2/QdNDGPpu7ZvCwSYVakU0uFVckl73u/kl8iIQWZURVCMtXAyNMKaN4jifm5UOooYB0DiETYHXKSphYyBy0xXLl9NA4PP0smTJ2JgfMZtT6xPDeLA2ZaMSlPRXpEowmVqQktL63MbWdJl6GAeY/jY7q4joG2DAtrJwiIxGZ7LMWgIhcP6A39qBO/hnHanKR/Oeiv1/a5TLiJ0xDXT/DT+7TM7duyIT1NFZGjPX71+Leru2dBL3WgLEOoyPsfIDikVjaXbXzexFafuXxlREvqWSxZEQQ982veMj2yCWpXtxrbtPJNj6ln7yohKen9LtEVbOSOuACnjY78dM9tQ6NiGJfAsLHx63nutw/ssQfjr7QcMnA/Yub/AUOpXM3uuwCt+dcKLGVv1Rz/67XNQE3aVRKyE5wKDbmUOeg5RocYlDL7roDljKjM4fT5n7JzKJX6n0T0vkpXmke1HB21MbjRRS5UcayAhPAE3P2cRBJrJiBhJMwyMBObe8L7Gxy7H3i8woNLYtaoOgrtxRaFtQ2duKVF2NYuCZMh7oatKkRIw45PHT7DtxwKWfZgTAzhfza06sl8TvvDKqLELmIStxAGKRerOphyEHPkh9fFKyZGR0QjNihcRLY4EQYJYQpqLN8fNjY18mYI7I3uf1zUBnNgxLffHf/Pj9O7P32PQ8noENZW5UV6bxkz0u6Hj+/cfpIcPHvF8VTDxR598nPr6nwHTYjpw4GDatWs37eWJRienfLu3Ut6UkBkIM2epmuAng8Og4NQUlVgPTN9Dm1Acfw+JvhC8RRx4T0hukKFklbCcXfVV+fpOCrgRGMAFNMG8FGe/LQoF8SNNeMiMmm3BWPQvJi/5HjBSHE/b8fC79BWETx9jwg1GjRfA8YyMJW4VnI6h4yqD2XYDuFfLi5s4/8Mf/ta5LLWD3qODPqzq93swgAjh5hXNEQBV2ooon2hAveuMiFyBFriYUQMk63QBgL9NJooOr0doTHWFlFJ1TNpkn8CUCD16GUb7N3I+1h2sfChftd9BnkFTnrMjdsgBcaMiB0lHWoIVSV4XqTm/vjo9G+hHKg2lU6dORHQlv5crcBywyxQvFnEhvDqI4Yd4EnzI7CLX3HKRKyHUMKh8BWmoaoCj6VC7ShvbtqgdtOWtV9NoYnIq/emf/mm6eeNm3KekUsrl3Z5l+MxIzmz7O9cxn5MCHzxMbo+tqXT61Eupu7ebAUYA8ICmmA8qgKJfHD4nziQ4B1+yMbvV+sWrxfH2foufEpz3ikO/K5yKBrAPmg6et1/a9vbT/m3Cl/J5iTBMtJZ1E4027Z/FsdJ0Dvho1/rEr/B5b4GjMGHQDQwf54UTbaWp6zUJ3/PWbT+ty9+FwYTZfthTS6VSOl62AIJd9bKkA8ZfJgY4DaKNFe0QndIsJBrfRZr2oQ1prpieIGClYYmiHAWI0hl/22m/R+fVBhxKLc+JvBgch0Ou0CFcbzPnEGV7z0Okq2LdmvxZ/2CkTEsUvoRYc8F7jIqIfEOZwuOUue1oSvlZkKr3XwbFT+F0DiLvoiZRO3Hk1UoknS87cD1nXURXQhOCfE0G+x9EBjOKcFMehNn+eP/I0HB6952fh3ny3nvvRYKcs4tDaI/J6ZnUhmnmpldqUboN7L4MuTHVoFlkOAXNqBEexmzjxs3p9JmX087de1KDjjL3x2w3rbmMT2dR81P1Ly6cT3BBeMDKtRgLhJmfHuIzCCns6NzfiKWbZqx9/XwMNWNziDvDMxZRLYWWyWaOn0QvsYl7tZvnfDYTYCZ827I40yoNOPa2YSnXLOU5H41I09p6qBXYxasyQe1abH1/S6va9aZkxAIr6+NZDdRYcxucTCmdKrnNSlyllslZNuDGTZGpmWgAG1YguIVrTitXpJ6uDojLnW1dqL0Q9bl1hNJY/8HKgsEAdZ2Mw9QRhrwe1w7npWuG7ITLNmJmNSTT19Io4IYKlOQ3btxKph1/9tlnsbDlxz/+Cc7sg5Co1qkKlNjdidfMvfZ2Z4tdBjiVkbjejnV6FMRb/C0TqAhiATwDLS/SjYBF5vFthZoNCgoJwml2ERww8qD9EYYsOSsiauO5n/79O8B7J2LcJnBJHD3dvQxSTdj5MpcmhJ9BLOKOobIOYR6DoR4/fYK51p4GYCZTTmKbdKSwcHqvxXsVDhbhsH9qcIkfION86fuLxXYKzC/SiPdJdJ4XN5o3Ern3yDzOnTiXIQ3YJ+sIHHLdZ4qt7+GKufKcJWuTr/2G8ox1FBgLTEH4HKX4jAzuM94jrNZnO95fiucr3a/c3HU5IgieQ6TIFSVDT2nr7rjIZRhfEQCCdIr47UadrU1GCEDC4mxI5K6Oduw8p95zKFD2i/fZog4XebwKNZ6QfAsMqpERNYYdEEiB1h7100MgrUOwtYujPmxSiUCi9nBFlLF6JZO590YYHGiRr+R1udtHH/8iXbp0KQjVdpT+z+sG5jIQBVEv/hbZftfGBgrqdHIn2/vu01gWbYgz8edge8gMTu4ZVXBArEtiMDVh1849EcGRaMYmJiHgvpD6bsc3D66qke7OkyhNFRhKbd8zrFR0KZ6HDrtvlnny5ClabSZCxubyFNwYbPDZmIOB8OxvED5tmJog7M5Y19XAmBzSQUh3hVKYnIyPWg4QCjGJh1Ksz3HTeZXo1KzG853Ztp+abkp58efvIFIYUqUtriIUDv4LAVufR2EsiwJW/oyomJws3CEI1Rg5omcRPvv4IoNlBpGpv/YRrD+Y4p//s989l4mKjogQB5AbvNniNV/Tb9EBNqSp/SinBnAwhHkeMsj87AwQaGNzHaTqSGkbG7XRxjR9N17fuS7xVcuMEfUgkZzJZbBc2qjZJLMZX66qEg7aUUUBn4cDE6oXBErYRlp6e3rSELa7yLeTOlruz+8ubWoC02JddKIWOH3mZCxGMR/HDmbiz0dG1tffjV5I5C53i5gz7WvXm3LBLRAOfQd54o3Ox/eIWHDRAVTVyoD2MQ9SRfz+yU/+Pvam1G8wZ0cnUHzqm8i0Ep2SnibCjtdX0f5vxATSyRc++xLbHnLX0aPHY0LNvU+dSCr9EgZxJMG4TC82CvMZzsuUNMiNL0h6G7Q4MBRh9l7rkujjnQT8LsSqc29/PCdTudRTRrD/sfcP5zOx5WiW5oh1GS00LGnfncfQzyxCx/Erz5Wgg/UFPEGjGSaZrQgmv8tcReIXoVWu+0zAT12Wqt//7V8/x5VAjDafhohhQG1VZ/aM6FSbbckV04ZNdJLwTSwTeDlxZnI8CNVojTFf31FqXL6Njsd0O1xfjTQRx/oUHnQnmGHJ7fgA1oxDyA04dG5wRIQDgncba222HGd3gDLB59X42KyYOiJHB2/btu1p2/ZtYdYYarWTbmCk9D158mSEMY00nD5zCmLwvVQ5MqGTZP1KQBHs9xqY1Ym7WPjMwORYNgMHQWh+yAASnks1xZnOrJoj7GaljkIhzCgZNkXGpYlsxs+Nc//0nXfCJjZz0QQuGWDzlq2ptbkNwtcJ1TGri/ZdFC+zye/6CF537bDL+tz2RPydPftm7K+jQJAgIzIEHOJSYnCdq30Sl5KQcwv6JhEpC0YQvYwARxA9QAeBih8+JZogOO71ZkO0bhPijtcWCUxCFzbbV8t5zuf9lPAdD/FiXWA82rR/YIlzSvs86gEg96vdtD6icDozQDaBbcOiOW7wxPGMmXJpGHjVNJqTRePYfvYxstlV9Xu/9d/Ey9+oTVCiBR2NCMMBoAMXSKFICP6JqAAEKRQJ/0hFpfwCpoyaQgS7LtJQYvTB5zy4x/iuPYtJh+B+bTOdkSzNIxcnOovqWoF4IcaI1WYAaNewl84nzMNzzg/YUR1IN7eVyLWZd+3aGS8VcCPS/fv3p5dffglHcGNyv/8l1KfzEjMQT0gBJI9OWY7KZMSaBSm8xrv5ku9DovnWdCWrUQxDZHUBn/ZotnkdWAnNIuGq9ZTWRmWUiDLRlcvXGHBs44mpSNs15p6XVDbnXX0pSk6FhkSjBrS4oH1ocCAkv1quscVd4GpSR2dXOnbsaKQy26bjZLsRjkaLKhhaMPE0YBUIAJQJ0LEQpxBFfAK/2iMGbb1IYBKccMjIy8BqX82dH0LAxdsQeU6iXw5zx90kGmNeI5iK59X+1iNeZRzDi9KQPlNZrRb1U6zD9hyHeBWQDj3PSgASrrQaW85zn89JM4Z+PcRtke7iWlPLess5n7dEJO6f/f5vnpPkBV5Gl2NMSSiVCmBeGcMTtC8iVyE6j9rKPDNYIh5hFwKkeFOyuDBbHpZ5dAuMAhn9cGcrZzSXQJoOKvikIxJyXg6o6hUW05jlMU0gV/44KMgNvsP50QXtRF9e4EIVQ4qmSDgppDrD18DZ7ujuiFfFXLt+LTU2u1UHfaJtEWMeUezSRVsyq31WgwWy+BMX1qUgEL6Zudlw4kxVkDBl0tUlp/9hYO63KABEcJZuqmBnoJ29FCeV6er16+nvf/oz6tWvUWvJLPpH2MpIz3BqIfhsaq6l1157NZZKildV+Tj+gOPjrKzp0ybwufLo8OGDsTW2MMpoDrpa19f5SBRjY+P0sxIbPEeLKqoxsagTkgimdibWgfNZu5I1FZJeG5YTfI3MWwlOgpyanEij1Ol4uKDGDjrD7P7zBkHC/Au8KvS4S98BIorliiA8Uik8FHrRPjBx2BcZVabxu0JV6yPa53BMZBgHzclUGVm6USD5nGa3Wlszrh1hIj6if8LBmCiwfL4yZk5pMJaPrQMW3KekiMECSOzNEGpIW1/M7E4EdZUQL8/pFDmAmhQOjATlxlM6ua419bMBoqQPsjNaYTZSnpU+EeNX7QCQMLgqagKzaXZ+JqS9YdaMIMgqkJX9AoudycSLJKinD3xW4WhrHmm6uLzQvRSNsvzVX/1FunbtCs8AR51RAyrgAdu1Hpet2b7FdpRMIZ3wMZSufncUvcc2fYuHz7ku1XZcihjIpWIJVIm/gAOsbe3uAZok4tG6fvKTn4ZNbBam/kgdJqBSzcEzbBnmE/jXzpd4Xz/7KsQ+GpmO5hh5rcCqKgeImJdwVtfzTh5pbuV8o+zUqgVdIK/eHMH+HhkdD/OK0Y/wqOnizvKafmEfZALNOuvjdHzqF1iffRsH9pGh0dgN2bqlG8+LG0dAvBrZipfPASq1gMMcKlUY+Gm7ohW05DY5rKdoBkYh2g1zF1/MOi32wXsdD2lWGnGLxngmBHVOoRAu6dE6PRRGXhOvWXNQYSG8qJBSbs6VZYAEwGhKDv/hkEBQVqwE9B4HxMNc82lsWZ/VZvOah0izlIGzAxKG9xlnVRW7KEUb9kU72TCq7dspBzMkkge/7fzI2Ggwq/atE2jhLCnJgLWlrTly4b/51pvpd37nvw0TyJVexrKdn3B5Xeyeuw6jRWdchteW1wE3dVrJ4oCItNwvcLY+YPbBw4GXyITV/gVDgeDi+EnEP//5z5O7UHhdx1VhIfF7r/WLIzWeadMeLsj3fqNS1mV71lccYSNU+k/iNAZTvAKfn9neRQhAYC4rdN9Id3tQgnvItNMzRr1mQ6NxWxymj8fubxCVPogJhG5l4naDMsYUcA8MDsdOCWbdSmS2UxjMvmSfMONHWAp+yyGMPhPwrd9jCTpbP8zU9YgwN1ql9E3TmhrjftsMIUNfLdZlVqqb+QqX18SN46U/4++gN7WCD3jBG3ywSAmBKpVZSgcK0AKX81E8n50dsw/tg/dK9NYjUcTGpBIFzztAOoo+7y5pmj5lC21DoA7Q/MJsDLCAqvatQ7h8Rhg8VNKqShPQXFHk4AhXITiZUkK1Du1nz7vYw9QGIzoycMwMg0iJQHurIN26nczTDApY+e4rkgqjyhLeL/HnSNjXg+vzMUDreJKQHQSJVaktbOLahDKvKeE9J9EowYXXCTj7LaNq+vi8ffD5MifgdX97XXXuYbj25o3b0W4WSDlSErICGDVBbNOtSxw319d6r22KrxijdRw7Q6oJ665l9sWJMCXr2NhEmpyeh+Hqk6/Q1zk15BjEBWOVNGnx7WehnRAWIEx5pdArOCq4s9i2xXvLuUJr3ltooNRbCLnUUejY3563iFcPn3VFmv33u4/E4JWGLNFxrniYk+26WqWr0RxVEwZb2N8OmINgHUp6pXNGQLZxLapUgfC3QBfG8lwMKIToXjO0ZLWYUrSPtFHJuWbUZ7zfPBOPbP4onbiZwYn3ddFZOb2lvSM1o9KNPDU0tXDZbTry6iCJtauzPQh2eGgA08NEKgiVz4Jw+13mBqzfmLr5OJEtSjv2y31Ew2xzjoPnHOAaGWRdGxU82j8HzYUhTuVrirhwXHPHorQWLtu2DjWC1yTogjsT09QInjdEqHkkM7iA33tsS2Ei4/fDSA8eP3pev/3KM5b0STMWqa7dosZzY10nHBUA9kl8+VxotDXogfqsM/Kv6L/zAC5TdGZ5bHwiZpF1qJXFMowOqvF76cW+2O94njHxkGbspzhxLMt7DHTXfMYS2bd8hr+o70W/CvFmXCqUsnAp16xL2qwMopGp8iyxbRmAcGMwXwSiKStevV+735fWVf3xH/7TeM9tTkvO3PMit0ZEhYpiUovKI+bKfUponRYdhRh0OiG36RQ5oHrfErYA6chxk3KSZ0zlNQPTWPhCEJL5Oznnw9lhTSZf+uWMaJ4AER5hEKFRSdSTo0NKEC6l//yf/0t68PBB2rFjJ/UwEAxOOIj8M9xlBCP6CQFLNEZKnDwyDk83AmkWX4ImQ4Vct2JGx50gdG7tn06TWkKHS+JxilynyrqFUbKPweFPHPr90qWLEcmR8HVKxU+ELLkHZY+NPhLnsnTKUQzr85xJdRJ8NvWqgjgdQOtuacWR5P7ent7YD8hY/tYt2+JZmgX/GZfaO7ERsJ/2Sdjph4xhDyPFmG9eyzgCz+CuMKB+lq9nHRwajGBDT29vRL3G0GJuNOA4q6nFl1E4HWD7HXRDHX5apyaJDnXgiuuFee1LDlnnNoP2aN/fhQ4d03Kv5w3hynSOZxTgcnyM1sU4cK/+jo6ueJxaT59QwNy9ezdeXcuNYEkH0v7ykEcpEp3FTmn/Fg0g8WoLCoQEbEMWPzPXC7gTODncaKMC6XcBFBh/6ysYmfHQ5FDSi0S36POcb7pua2kOCSlhKEkkFt8MPgdBjk1oa6J2u3tSa3tXau/ohulq4hWihjxjI6ZaoznmEWnzQowcbkkRTiptCJP9ePGIiANSRnNHKShne59EJyOBfvCUbVRG/zneyvN847mspp1V1lbWbrbPGzdsChPChfCaKuJDzSSOJHLNIk09idxzmjkxiHy3PnEnc6gNvMd4t7tNb9m6NXDkOeGSiCL3n74UDeeGUUbbNDGtx6LZo3R0GaX4NY3E9Ae3BvFwhdXQyBj4Xor0CLcAdKJMSS7RuzuCfbYE7YBT/YZIlOO7/Y7QJTB7XdgCb3G/ePz62RAq0I406VGFnS9dWkr/w6/CtHMuIsZK4qcdAzUxVLQrHsSr4xV+FOPf0tgc2lcTsTIeWq/U4o0FsZZyPgbTTlE85yHwhYAldn97j0epN77zGF0IDp0GYOvSVDLcKGEb3THsFXJHYmKgJCwjQppQFmcd5VYRbTvWb33a9qYyv/rqG+nYsRORpGZrxrzN0lQzBGNDnGYCOqVv+2V3roBZIgbZqlOdqcjH4R7+BZJlHvvhvXkJIeYJRMTJ53jxsGjuiHDhFPle1zQxP8cBcL5As8IIjcReBkdtIM59TiZXZbt2oUh3i8xQoj4yQ0eHb/5we/XaeLmE8HlPiYJkCa/UFK6oIkKS5Te3h6a2XQ+1q/nzHo6n5oHrlH2DuH5HnlVvDMZS4LS2tAe83luYyP4Kr/UJg3jJuMyBEu/1fLnXo5Ty22cLvi0Fv/72WhA+h989Jy1Yp3jxedsQznLNfoSZyjl9KzV9pfa9hw95lApKoxItmIwHHQTtayWgW+Zp/7ldX5F4NiLxOAtpWq3E5W+llciyiBQHJ6v1HArTmXVbj5ZmJDAEpcnjeZE5OpbXnNrJRTrr874W0rcpFiYYHRmPd6U6I2yeixEIvzu6Zjv2Dwxjoy5gFjQiGX2xmJIPuLUq+W6/7LMlx3gxdWjfEN/TZ/3RhoRo27YpwYozc9lVpcKq+CuObsyFBC7yfvalOCBGn5TQDpA4tS7v8Tk/hcMNd3/7t38bRj4WE0MOmFLKdmQQ4RHmGCu3F+G3OLbYrvcpRMIc5dORNIdI+z4WB0lYwJgDCyupGQ3bgFnkdoemj3uv4+eGvY6VUSU1lFpVSe9sc0R7Siic+hzLIDRtcVp1XYekUzQm4iGksfBJtEaduD1wIC6E2b5bX/xW2/KAqFWQiVtXtUlH9j1okXb9jOgWJp0CrAhH6/BetaewiXsjZMOGYWHgkAM+bActxRkUECWqnx4mZllZie9qwrhTWRkA49QSaJnE8hARAmFnlXLaeUUyeM76qEoTNH7bntcdGH8v09ElPHGdXm1Uic9VYLavZrCThkEdINtRMguDsAoX9EWnm2Jbv/b2zpC2bnNoJGgKzWCUQsbWXlUdC691C4Pwizjh1kEVTrWSuHDTV69bvL8cWT0z7Ou/rU982i8ljcTpbwfBuj0kds97r3WapSmR2665Rt5jnc9NPeq1b173Wb8r/dUE5sFbt/eagWp9gU8Eic9JWC8Sl886iyohWspY+ZyHZpjXrE+4rFv8Wvwe2oWxt1ifh7DmkvFhPbbn/X63Te8pArbcb/89XixeEx6f9/7SH89bn8/7KV7sv/Bbh8zk/eLHZ/zt9xJcsI6qH/7ub4Zz6+ZF0WnUvKuPGnAudXpiUUijLxbOs1/uvKUd6iokMytjxkwC5rqEyePRkOxteq3b6zmt7UynDq8LLwS4s7MLB5fvEJTT7nZAoCUS4XDmj0pSC0Qtsnwxr+c9B5rDqXQmrqQ46BTqIBVE+tIJp7Dd6Cjet4TE0BF0ynzOda6YCVEXbboYxQHWsY1kNFvg0gzwFRNLcMJB5JqmDg3F88glPpQfWUAw+qEFHEN/65QakXErE/Hsgp0QFNwaq6xgZInJrQf9VBI6QCbVBXPMZ23gxM+LA+lnzHaC9wNoiMOHjnI/fgtjVUv9zkCLI30YrbLQTEGYgBoFGHleQO2Tzq6f3iAex4DZ9dGOo86zz/tyC+9zs6ycyyWj53CmtCGSIiJE+87DqO0VdmpANYV9d9ZZurEP4gb2iHbtYxA+yA8Y1wH1nNf8af/cgSL6sv5MFZI+nHxo1llzP50pl1akU51d6a0PweNrq8yX0tSp+Phnf7kmF6i6fvrTn6bLV69EIlctD9io0qfYp/fu3UvTSEz3iYyBmOO5ypq0d9+e9PprZ9Ou3TvTX//1X0cMWUKyc8dPnoiJGBdXmDvuvjoOvNvlQUlpeRa7FRNH4BxMny2DK/AtzW0h+VT7qljPO+0u0Wgy2HkjBc56FqaxzOLcCn+ZuCh2c+x04P0gyLmH+YWZkJgSpbPCRhvmqIfu0c+c02P8ORwuHDan0cMXQYrKHc5RxMDgcluH32Ri1VgQJ2fE7//6//m3MWElQ+l3xIvl0I7j4FW4aTng1i4X19ahje+koTa3zOWWHTKDOFAYGELs6OlOb3/7W+m1V16HyKvijS5ST2ytZxIeppu/NTayCQlEOIxFcxuo0LGt1AcCfppLz4YG09NHT+N9BVs2bwtJqsngrnMd7V0xKWiKhTH7mZnJ6Lu4dQw9xPvSui/ls9KCL3oQH0b4PJeZX6Mo2+4eFrcr97nCDPa1jKt4jNV93KtJ6mez27Yj7UWs9fqmRe9VG4nHjTCtguf6rVvh2E4ZneIzsjMFyBwL3xDy3vvvx+qlry5fSRcvXgqu6e9/FhJIwnfGbhLO18aPJC8QqIRy3ae24BdffAmC5tMzOezhI9TlMDb4KASlugIxdEQkycH1IEkEKEX8rYaJDURRXXKuIUSTnmaRer4dJKs4788Jcb7t298h/UGCWsJrSjuRYshS6W4WZix+hxiEzfJXMKjrbV3pVHaHEGFKKw+jBoCMhnOSTkZ1Kw79AKQY2s4BkFQVADFoagGKmiEPYnbqIjUb/F766kqELc3SnJiYjIUjSnsJwdi8gyReSj9NrJPIDZVKdOPjE0EA2vzFwVXSmYi2e9fu1NPVE+2atGeY2YiHr943tJiRqwkmy2aHnhPxKe65DQLMMJtvcx9J7x44Gzb04sC2cG4kcNvaAq6oTy1iFMmIXBCwKhKGKpE8fyvZs0apzJKesRRmCdl2xY1FKe3vUKKcUyPH7xAvmow5v6bMROus+6wp4talqeuyTwWTO07I7L4kemZyOmDXTnY7G4nf4ss/JiYnUtWf/OHvnSvAGNjXTpyC0zkRnRLJItx3QJlT4uCEtAUBmkC+4seBUg27IELzIuL7SFmlkoc7B7iB1KmTJyEo1DHAGvvXdAikg/OCiEiLZQBKlqSd3bJ5M9J3kU66D7ozdjkNVWmh+QQpSmYgUUkmUvN5Zx/tgzAoLZQgwj1Gxx8/epQ2b92Mk9wWDp/3gfaAwf/tszFw994RP7FIh/qLnS9hhcSiDeu1z35GcpadshsUs06/+uornPQJ6qkLxtc8rKzK5oqwBcPxjETtjLeSXl9AE8t1weJSolIzaWv7W6ZwVtkNuQ4eOhTEbz3iDQSkRjSqhMkwUjTDMn4lUMlcgaWZKNzeYz9cIH737r0Yo27Dwy2taXxsHCJbRmM2xdjLiCGAeNbnQrtR/Ix+U+yXMHqfGjxrtHyPdOZ1P+OZdTxxc9wv8r0mPBbr8fkc9sw2v8/bfvGNQtNQl/ApkDRlpAU1pVaGAttnDFi4bYvfK000kreU7N5gg2b12YAN+QodabK5pS08dl+DqWPrq3h0DiPDkcOQmlEcowE6lzqaSnjtPNesCpzF0F6eSZuOjktwlTybI0FZBarWRaIE525jIVlAUNiqDiIq23i0mmFpGZMKJMTM5JpRJ8OxSvUcLVpFd9egmlva5X4kEYNY11CbvveD7yXzXFSJqvgqkYfkUMMMGskB0b4WtKO1Ld4SQgPUmE2rgNl+Y7LELK8DRnEQPGRYz3mf2vB9tKhS2/M6uQoJ+ybxSvieFw4HWYfSfH3NO0OIXnOP/LxVeEcMmgNrsf+eKwShkCowiNsXibEUr3nOQ+K3X0anRkeGUt/Tx7GYqLO9DaJvDlPWcXLffDWCmtVllk5SeZ9RI9vOY5WT7ZTQMqkz7K791RTkjqCFMisrjXiIg1IKDmXcYF6KfXd/fQVkfKePfopXaSXoBcGitpDoLZPgxrkLN9sySdFITvZJF0OoKwA3bdmc4/hORGmm/Ne//IuQznKYQLmQWakzgdpQFUt2hrVckRQTQwAf17H7R4bHQj0ZSYn3p3Kv+697n++YMulKoDVJlCCmKrj5qaW8PMB6HRiR4PI1l9ppu9++eyc+hTWW/KE2vc9X9K/x27Wj5vvIcL69Twke22UrTQBIO9c8FecMXDnmi9Y0Y2ynvrEZUKtRgbNh3xvy9GjBmXYQdahkaO1xD2GQQO2LhEUD8V2CtD6/x6GTQP9FtHk+PmdCXTioMiXmm4SqU6t5ozR3AY+DSbNINLQT+HFcZBoHTRtflW39ChLrtt17d++mSxe+gABAPv11m0K3zjOFRCHg/S8Si3ALqzC5/brZow8fPI71AWoU/THhtH4FlbjWVPQZD3/bb9sopfRdeBR2FtsMaRz7pUu4X0eYvH8Bzaci8nsp1u11P6NOzpkSYb3Ca7EP0qf3yPz2x99eHx+bhHHUAHXpaf9AmNruJSRNm3Jh9G73vr2pshbpZybj4PBQjgmje6pUyUhpY+OzczhHEAb0FQ6fB5YEg+OWdQsgZzbU6hKdnoMgmlA/jYY5GQMJSG3g3i4OrAAHwiBYp4wlG0gWwkdzANACdrUzfsKhtFDDXL9xK3340ScxKE5UlR0EjMX6VnJn9sZGJtLVr26klUWk7Fp1aqxtSnMQciWA1mmeIKF85bwaoRc4GkBsPUjrRRVOT+NwUqOL4qem0X7VLkDx5RQgfQ0ttoxErzBDsT40hLOWMnI1jp1hTrWAE0ax0Sq/dboif5/+6KK5jtaJs1inC1I0GWUcGX0eH8UF78sr82nblg3p1IkjaffOrVnDqMEoCpzBoRFMRdOKczaq9rX+jf2awyx1L04l9kfvv5cmxoaQxlPQv37PamxypWMbg8ahhgmJbziNsR4ZnUjXr9+lv8upo7OHvot7Z23nYxGOfVEIefjdIjGr4R29aTSV8tk+KZScUNSkkNA8pwNcTKpIZwHP8wg0NyXWZwrbHg1h9FAmMObvuDtHFNsJqj3QNGbdhs8gfQK7iXZGlCR4Q9zz0OE0vpMzzy2YjEMIiFu37+CPzqRa+qFvarbB/kMHU3dPT6r6J7/6nXNGPCZA8KeffkrF2fww9VRuCoIXsDhUOQoyGkeqxywljp8INQfHZYCaDNrYvlpRRm5Csm/dtjW99dY3QU8mbhEXacF2IlRjzqr0sHNyrofqS+dUNboJO99QY3GGinRxTEVYTU1DODeaauEaUU+s0uH+yA13mMCyn9qL4UvQdj3mjHa3Lxcua2odUB1rk9/cAArqhpB0UrOjqBxyEJWCRoY0tbL9m6WS9rl40pS5e+c+5s1Q1KsEa4bxhN2tScRzniOoTOM4ZJ7fvGlj6sR8cWMoV4o1N7VB5AvgFT8DOGNTKqU2vkBIY6AdHx/VikMjPAk/aPcenl3whdyu583a20Nm07eKpZ20PQ0BXrt+HfMQU4GxNuRsmoXmmPvXO/7ZvlbKF4LPdnqR0rbhbxkmzoO7cKK533UR4kN8G/p0hVte8MN9yzJh1pzi3WfERzaVXHSTbfvwZcKvYgzAedkcSo3o+abaxmDmoqE6MQt97sHDx+GvOMbWOYKv4nzNwcMH4/1blSLRyt3jxe8eVmKHosMSNY2Wz1idb/egj0gzpYdYALEgQ2AmJ8dRzWMBvIcdMzwaTAQSlAJ2MHdSIstOj0dRgYEMDjskEZ0+fTqQbvGcdQSyud9ZVmPH2sHleduxfvvwYlseMpZOobOOoYY5tD3tt89qHshJ2vojI9qE0+E3CJ/3lvojj0Rt5utIlXwzOpsyT0V8108xZcJXXCr9fU48Oyj6SKYs2Ie29pwisHv37iBMU4t9BZAmp+0Is21bhNFzmj4+K2727NmVjhw5kvbt25e+9e23Iy/IesSTfkP4YYyYYTxzlpy80y+ZgBBu37wVOUu+V6y5sSGEked7cWx13n0JRzjxEJySWQFXDjAdh/2S4GxP2OxfKf4uNGBxHMShn5YyxuV64J/7PVfqe/GaeJCOfN7ffve6bdrnwuD6STHbDO70EUvK/NZtm2P5qSVsfAnJQenq7A6HTqRqI5fZ2tJ4ITY/bdjzfvrb7wIrEB7WK4f7ukvfL2XjPpsJLOeklI7ZIesRDjteOqZjmAkTwpqejvPer61bZilt08/YKoM6M2KVg9n5i1VXXudZ6/GQYPNBu3ItxXrth/eb1SjCrGdicizMIU0L4QuYUTQSk+pe06UGTWPEXvPQFVce2WYfjU2tbDsPqGuE8wyjcEi42tQb8KWERwHRvR6WVPgYWNDBFQ9KYQdUe9z++Kx9NwL0q7/6q+nU6ZPp1KlToQXEXZmbkBBkFP0J25VI/W142vuUftYn3qxfnCkw/F3mVMoYl3Evh+VFwi73CJf05D22b/2Wcp/48HzBg4f3ilsJWPrxXs97Tx4b1+pmbaeg0obXhLYtceWnlot4Emf2Uf9TODznNeejDPfaDoQv8VZgV+bXSNph37InILEaar2DfsYBEKYUlMNiZ59Ls3XgGiEc14r6Vo9dOLYWn7d+i3n6Li+0U54vRPUiIi2e97qA+1kIxnYcRIu/hcF4vcTq74CVQ0mlQx2DBpFbtfUbydGWzL9TmpnKb8rzPjVXb08XgqA1NTVoli3iR4ykYSdAMAkLnJHzAcEq4ZX0bp0yhw+iU3UbNfvw0eMw/wYxdSRYw29GGGRa2A/YMKmAQQKzTtuWcH3nr2Ni34XVtAsjTt7juSJcZrBbWzFPTPITH55z/bG5TPosLjcUX+KuJOsZybnqqzf57Z6jOvu1MPrTviepq7szBMgCDrH9k3AUBLGul4OqKI5XHnfxK3yumfV+D7WBK/AMjYt752NiMwJMvf9fX3f+s1ly3Yf9dr89M73v60zPTPes5HAWkkOKNEgJsiAxZGxKsmiH2p0E+UP6HwgCKIYc5AcbNmwZMC0aBixbpBMHSYgESqyNpDicfZ/p7ul9X2a68/1866nuVhCkuu/7PM+9tZw6W506daoui0EZCVxTAPCEvusfHnT5PvIN/tI/QqmcTzTW3sSFXVecNBSNBSpwGfGm5n8ipuOBjGTenyUMfr3OAYAP+eGHDg9pveT9qkMa79WUMwFk3sPwPgE/Lz3mZvviF19cXvjsc72nw8wGXgb5TermfW26tKVuHaElMIEOEiRMozPK0HI0pXrc9wkx6oKwavgQjBdhIvrexNtkHgJxFYJo4tl+zMEO+QjM3nVu/datd4+/k4/AOQ7bZdSwuKSZ94PkH/7wR8sf//H3lu/+4b9e/vzP/7zt6QOGVU7fwEtLac9vo8a+A4f66TeC0fLKGCXkhwN7DPTTpHBbRg4j6ZatY8VaP6d2BSfmUUZCC+0RONsf4Ujf533CDI/u+/QMbFMru+DdPUlb8CYffMz2JsOCGxwYVAJ/abKib3GefMpOeCX1zro9169ZFz4Fg7rmd1r94hWvrPJWzZ31eBm1nFekjOcuJ0vzKhJY5bfUPXs70hQNw070flcV8BPrFEJlHtJJqEmlRQIzdCuZJhYmKWOPqviLPAsADvEErBceePkDpOlAHlS1TkaEBMDppHsTORMRytFU4IHQLkq0/bERG8E846udwzZkKav9e5Ep+e2yI0hbrpCk9Rm57Ev1GiTa086vj2PaeHE0T5C9qjt2bqv5gPHEmBgpu24Ru3n33v0N0/1f/tf/ffnhj/6qnqd9Bw81AI47l009zB8vp960PPTQwyHelhDqbH32mJxNjwH1ESEJPRgJ+BRqCdEn4TEuobLlT3cIOhzIeyCCZDTZkFGbh8Rk+l9+518tf/Inf9I5BFtXOyIeLcp5Q4t+8897BzBPG4txng3aU88CAg+MkdHq9cSzCxNrFz3Va86FhilVv7rU5ynbOpJvJrymLp/q0m9eMuaxfHjFPc/UKXl9pwstNoVPeBffyQh7MffQBi5ZFfBjDYQXSF2ppfycyX2IHGRhMm6fhx9+tJNJyCWxnk0g5Z1ASO7Lo9OY0++Rl2a2zD/itH0XNsrOlF8HZzn5J8Or1zU1jLaZAfJCprzqm+0rj4j/83/8Dx1BIEY/hCZoQ36TGp+Dcdrtjp+dmgUBFkCsAgtS4WPOn/SRQN8M0cX5sDnZ9xmpUhQiCYBPgi5WHaJpG4L4ta99bfnmN7+5fOMb32ge7cIZYQW7fmDkaT+7PHNdDhzvvPd+cY+p1eW58spx+ZZxUqd5iJGPOTnNLzi8l2Y+1SUExZmiVpBtgXz++ecrbG++NV7SAR75ZzsN7ko9aDBpIslTnAYmuNefe3/7nKMPGlZx3lMWPC753NeWvLMuz9AQHD6VmXwhz2R8bUzlPN3kdlW9k37iw9uRsw+Of1gcC/GmPCbeKWb3C1UrjhSSUkTbuXt37Xwdn759rqTIrOwF1rY7SeMYaHbeM8Bgcp87t8UUSTGdmm9R1J5O6YCOKetT2Yk4aSLBPfnBo5PKzzzKeQX/EKgMnYQs91wTgRPJPsHhUz3qxADXrlztarKdSRbC5ghwM+1uDrLErTuvZYQthDmSFxIxJ82MaBTGZz/7+TL/9BxoY2p88EK4vmBEbcOPPum/vJhfsnGcpwezMnsIFXen/qARQjJJjj5q+B7mgWdlqqBlY0YT9WP6N15/c3nv3ffbZ4L0y6Gv9wKczIRv5/bRvnzKgwN8vuvfpKe69BEuXZhLks8+aF4rhzQxMWY+fvWtMc2klr8WEy9qx3ftoIdPONGOpC3uXRf66SMc+Q4/nedFrzrBjd9/105zkvuXd99zZPo7YfjQOcr75MlTqTvm9p59y6OPHe3OMm3Bgbqk9TqIuTVqcpCnywsvvFACQqSMmBhyAILBVCCZ+Eg6437Pmw/j6fyu3V5vMxZ2Ak+QMRhV2XlNiVe+RAtwEsTN+67ZHqJMpLvnmRe48YaAUxmM4n7bXRHKb8i1seR25JWNbxN5ibxh3WpTyzjQFRy+26SszgajrdyRc+WRt4oQz/gQzCMh2LTPaTvl9VH74MbYPsEOp8xDxMyNCgMXp9VQ+XiueCPAon/KcBXzMJ06fbLbMU3m9WsykjyY0YUewh4s2YMdHhyjaIRgJhIgsJsIYz5p9kVZCdwu93wqBzbPMaJ21a2834QVj7hn1MAH8sx8YAWH8upTzrPZB3Drw8yvTwPG8BY8JdH06IQfXXD001debtgzJQP3omstNh49erTRvcoLiVG3dZ7iyg4lJ+2yV/mXdfLwIw+XQbpqF0IVsBD/SKTnC1/4fOYDn152RNsZCfYe2L/s3b9v2blnV8qMTQA0nujCycyzQ4MABGCYThPJkIZJ5HPPpyS/616EQJjfLt8dVSjoTT71YExMWRuUlkk57U1kjt/DTBK/gTiYS7ueuX8lk1ZvfJ92LU1lfDMS6JM0hJOgBobYxtuiVXbv3N4YoohaDKrbGe22Fh59RiSMob8Ip13CQQDYoBgSg7vAKsqQZvfcApWNJdxx6KGfzCj950Vx4rXFlA3rY4uvib9Zt/zpn/35OOks9rt1Dic0Gzkw5Kc//emUH9oYDa1p9Fyi2PXD25aJ5c0bLWcEaSTu1WtRkJlrRIv5fcp7uczbkuAOPHAHPjzgQtM5H0AvOJuxNfLpp3vFZXDGmwQ3EppwKcMvBYp2lIrJqnrR6oMPji+vvPb68vqbby/nnJJ97UbgcljWjWXPvv3LI0cebR/UP+muTaPF2td/6W8ecxSDMFKdd0is9NJLP61bCPINNyTuK1/5yvJi7P8xWcgIkPsP5rs3Vu/KCKHzTzz+WOYIn12effaZABtNmfqMDAAvodLFNp4LMNxq85krrN7fU2gk+QAvNYhphUT5nd7rk2dGOQxFS+RH3ZI9ELZ14gcjTYgZZrl+w4TKIgkXrJEnApo6HTbljejqt1I72tL+MJMawpx+WdYHn/kE0LgExwkRQ/NyoWKyV155tXCLWoUfR3OAEaxWTzGYibPtf9qyMsv74vmVmDwERTSnT3ikoffv37s8/dSTdUhI8noO5ksRpjnZn6MOoXrrzTf7/GAEYJitYwRlGmLcSRMwSuYN8ApugqYs+OaIinEd3GXPgk1MzLnSK0KnjshTUvqYcuZQnCFVavCffM4M9RycIi3VCV7t6Qt+A7sLPZWh7eVnjcDha2+8sbz86hsZha519Gh8Vz7tJXn+ueeWBx98KLBb5R2LlGAZm3GiTL/99751TEbHiwztHuCj6dhsrkePHFkeizlx4ND+aPwjXU7fFc3l8NUnn3xqefa555dHHn10eTRzAmbHp55+qge2Wo6+shoCdZpm6uGqaVwnXZApmAsgRZPP3JMmoiX3Xe4BXtn526nNvgt9kJ92Fgoshqbl8k/sCIJgfL5su8dED3putr9rx7aWazBV7iEaz0OKtt6eELxqF54Qx5Hpubn0lZklaAQyqgx8TCC/vffKYkpuVQgwsLALcAf6EvXsOfcvL2fC7IjpLYgHDu4fzBBYRjw/T9kw88wpxMn/bJTQmDNZOBvhIqc+OrX8JApLiAcvh11urrfeersLNxjyfNrDWBHnCGHmS6FN6ZDujqMMPwncvEti58d8ClM5+U34xqWMhufPnV8uJo8Qh3URHC7FU7Gr0RocFIRDh0VVYjS7sYR18Axy/3p++ZJDBzKCo02w4Z7+8xR6ayNYwDUEfmx8B8cwWdYafPZ+cCu0xr4GMJ+MmSOG7Mhjj2V0fLLH07gGtsOCgUkYCz5Z+6//q99pPL5UgoQ5IBiSDLM8PGzDxx4/Wils5CNEZ3ikvWjASlTKBp4OZTt2Jp+hMZ01ZAE8+CsSaTm/y6RuhhH9LhO7cg+DSdqRZwqK74yOyfTKGaH89nK0oVGG5uGDh8yAM4i7ZGSJVlKPgCx+fP3eFVhvXLdKeqqTsbDA0GYrzaOuocmGAE1CBaIgnFkWho8m7usy2weTPiPZ2PPpZW3gE3siDKKBVmkFQ9vJJuCKpmtodcwipyHDs7r0jc3stDJ9Y0I6BOrnvvqV5aEH5wR62OVceTxcW7eNfdDop12jtvpsytAPLlv5z8d8GuEbQ2F0FTv5aVXl4UZZuPBct5kZmA9e5Dl3/tyyOfO6MxHqyfji4EXbchJcj9mE6bfF5GNaaR8eMPgYoQdNxWNpR0JTbTslQx/Aqk0jkO/cwJSIhaqPTnmb4n3LzdRjg5E3xOyPUrBbz4afutjz3Mg0rI6hvMqrGgaQiMNtO4ebTrLqdzRmC9v+PIKhaJIKOqktkYdWBqjv6oIQ9amn0kpjrmzBIjh5xnrAWLyaTK3MvKb0+5xpMNVfv6RZz+UrF9P5MTFUTlvMMene/LMtiVASDCc5vPfeO2HUS4HN4UjbOt/JoFGPlDRh1UcE1rfOJdjEIZzDcDFug9k6Gng1qDfEZ9IcJQCWyTAmwdxq6kNQ982JTG6FEEjagUN5TL59EhB5LcZYkQQHuF76yU87svjNfCEsHT3ynVnAVCCE8sIDxoEf3xvKHSG30subZDujy466115/o7rSGgC7vwcKR9DY0Gx+zhCTcjinJDGtdrWjbfCij/b1GwPPRaUJ35zwo9nErctoJPbffbBLcKiMCS1zUP127XkLjontg4cOx+J4Zjl46KEo44w8oXOjZdO2usEyrlghv/1feOvhiOFm9Iu23JgGaaCrIinvN9SJccbY0ZtBmKQhh4Y6wo9dCfi9e/YuD6wmd7SJYVt+EYKQ4cJ0ZcIVcmjLmkJBMU1oiJcmErRDM0jKYV+fZeBbN1NsLHZAEEYxrKlvzBYGk69bFwbVdrQ8S47WQVBRfh9fv9pXF9H2yhuCtU1AmXrVxENm0o8IVO6LZPTZcSR48107kAoul0VBvw3B77//wWg7jdNMPr0fAIQ00pGYiTSiLYk7vOw5dV4JHP1c7Xybo/KTTzwe+/XZZc/ePcHvzeWnL71cxkBczGzehcHQQ3+qlII/n/oCd5iu2zfzafHRtkr3MKH+8Ci9mxGEMA5BHe5GjHYptrn6tTnmStcbksCkYvJdjZDAH5Tt3Mnduzv4+CSC+WFxgQfUx3Sb9TjK3E63aY4Rogp1yD5MxBE0GVC7WYrPnsIAu4OvTnxkc8/lzCs/U9zApdfFCjgUZYvPjESUjShj87C1/+a3vnUM26m1Ib9pbZxQdWPZvDX21Dpvp47WukEyr9b+je5G8nCgs+M/Wc5HMJS9P0x/LUBezm/7IL0Gp69+SQNFRepu+XQeg5apsGhsY3kg5P6YLGxJQshedKoDoNnZ8iOMCWtDW1OPY8uxIFOH8IjW9Dy3ur5gQ7q4HO/RZb+Kq2G/ejMfb8GtzEXqo1+7LybPWBzDsEwALyCAbLEoY0tlzKgqh/vLuDw2BM7KJ82ua14AwUwyVNPOhPmdt99Z3gvza39t3YhBd7y6+B0en0cfOZI8b3cb59tvvx9zyiT8/uX02fNlxhGqe6vvsf3Zn/v55XAmq+xbrwhNj2t+eZ3mzgjwuTNnimcnIfgUvkxpMVGdmcPT1UNyg09zBzARkk3igzLfOp82nVBhEsxcY2YRXOfrs6v1VyIoPF80ri2KGJNJhf5W9jExLxY6YXq4RTsKAiNf5JZUR/C/MczuLE4naZhXuIS9C/Kz52P79h1p72YUw8XlHW99jwlmQu00vfdPWKi6uDz95BPL555/fnECn73G26PIWBZ+zxGo72BLf+wbWfv73/7VHi+CQD1uLojk4TBppIi9h2pDtD5mwBQmo04IuHkjM/4wQQb2MMbQzhrC1ALUNGgkSJESoBPEkGkmmqeMm3pxgt9l9AAGSMSG5GQpgdSfLMk7bGk+9U6++i950oe+8zT/aBAjEYL2GLtIFW8CRvPStCI2wmRl1suN9Vtb6nXBB9jcIwDuTZjnZzV78ESgjYwYoaZc6jUB/Yu//GHdhw89dHh55eVXei49YTCC0dTcizZK287nVZnifjAhWHkpNocZMDtXLY/SM898ZvnKV766PPzw4ZogpzPUb3ZkS2BhAlhv4MM2+WTewBcN7bX2hTn41ycHd4G175IKvNoTD2+00V+4NzrQxupjLtDAwtanp4UWtg7g+6bNW9OP7aHjmCsgmIW97mNI+vGPh4eJEtQfypNn6Bx3aGDeEE1v37C5h5GUswAcwqnRb9B9XXB5buxGuzBeGC3gkE1/5vyZwLJneeH55/pijC3Jj/fgg3KjZASwUVa4j+fHSL7egIvtATdMisFYmEknrGB6ecGWjVuW7VvSwcyq7aqiTbniaBHEtwsGkIQDYgFPWFqNP8nf2W8uZ8GMTyvGQ+uIdAQDjTDMBrvrDfe0n9Fg+L5dtKCVuflbhjnP0G7fpxWNwZZrTE1dl0FmykU6uvKa2Vegvrs44xqMOwTO6KM+sMyhXppaqzhatUuzc5dpC7EwhpOOTcCqBXOPMGgjxbq4dzrMvmX7tr7OR5vqY1vTnBj5SuYONI/zjT734heWr3/963Utv53J8uUwt3oN93bQnbt4rjavOjZu3rRciAacvwk+3/y5zNOERORGaSia1P7poLzKTJ8ksGB+QssWB7N+zv0DcMO9De8EzAls26Lo4NQBYMqDzWjKYSDfVJrwQIMT7GvBqYmpPc3OMDXqWjS0Y4zvn+CBSfu+Uw7HM/EHs+NReJLc1x6TTKQBvOEbo6grvVrsu8Y/+Ihpy5RCr7Xf+c1fO4Y1aQDaKiXK8POoB1r8WhDHC9JXc4aZuJSCwdp3JiA2LJjBp6+pJ2WCXDYkTc1M0en+C/MDmlSlNZlXI8wQPJ2wAIOZfGfDu4/ZIFA9fOw+Id0zbtMKRxoPLTvsSzaCM2muXTNRHvE6CGq104vQlBOemiIh/ECwdhB3Ett3CQH8dh9cBMGnUYQGG6+rHxN9iPV877793RwybOKL1W7FQ5j5QrTrJxkt2L6dR6VP5g9lvoDffMGf84jUwUtBc/OyMEO1Ad808QcfvF9mtEikHBgwGvoNvK1CQFb41Qe4LJbSv/PRvlPLe67P2lFWLJB4JGXUQbFhGs+0qZ1hzo2QlGnuuO9dXjS7ibZ6tUGQeI2YOuripdrJPR5azqgAXqCxVjDaA6uznU6c/KgjmJVXhwWb4NLejxx5pF7HbREYJ2/XixNYCIE33UMoRVv+zDP9Bst6+20xoMv31VccVG+MCYLDgQw97Nw8TUWGyGjDjBAI0QNfU4ZEqxSSJtNYze3m82j42qNhEFGL4/1HGCxIjEa28hheCMM66ezy8tGpE0FYbNNMjG1O37ljWzX0rZsp/Mm65cLZi8vFMNAdj0E0AMaxOYS27z7Xq8McQnewI5j8whS6DTEgMplmQmAX2CfjI+JkCM+04YJcvzGM0QcM7nnmu0U+TIBwzBrBUjNicd/+PTEHvBHycrUxhtCGQ5fsGfWCZotTv/iLv7j8wi/8QvGJ+NoDlzpPfnhy+ZP/4//sd/1Sjr2sbbAaTTu/CQ3Z6Uw8301IfbrytQyHSYaQcLlerCZVD5gE59XVm74MTT4C7vRV323it4/WKRdOZ9i1Y3voEhMkI8bEofwm6ZdjaoqetIdh/4FDFSwafmfK7MjoR4HyTuEjwg33PDZe2XryxKkoqJA+XER4CAd44IkSZEzoQ2kX2o7VXqEcUbThGw4QfGRtwTxn7bd+81eP1RBKon1pfmlqieHF4cKMhgsg3XARJHqVJEKYONHCpJUGddYlxEXlFEm0fAmhTnXnO9VMM4f18n2JUF1unmqqlIM0cSkY5Uc/+mE6enbZv+9AiULiEQoyN2/KsHgbw2VkSP2j4whe0NO2NQQxOEyiEcCG8TQKHgtOhlUEmsKqT5PB2r/0wbPi457kucvkkbBrW93KEC5wYB6LPPrhCG9bGREW0x+ItqPtt2Wo1x8hIMP1uKnbB1988cVqRNGU6mG/qh+uBK9ZiDl06GD6NM7hpEXRgGmKKcEEDjitMIap9QWc+gJO9fr0HM3mPQw185mnqZsnBLN5PpUBQeG8YProo/vqMTfwDDyYWDlzGJ/q1C9uW29u3LnLjrVx+plYeiPk8OpsrLC/9trry4cnjgf+KJXQDW+4L8pA6MXTn3q68xfn/pTHYsJaP3IOk7lnF8lSznwM71GI2kK9PKDgPaTFaPUMk8yR8umI1OOec2yDZJlawJeTBviq+6a6aE5ltmzd1HgVlRua2HQuvmKTm/JPKjZqmMCaVtDSNlOLGQGc4dWExyRVhwhWYQoxXOruS+jyHSG6iyiSzYyySKGNLlHz1ARh+VWEK0vGMfsDEQIEd99V4cwluY8J/NaWNMtjdgyI8J677zuiS2WGlNV3DOmZMgLbML0R5qGHDnUkM7odPLh/efb552vOfPnLX14ef/yxfH+2xEdgZpR3+GrrtVdeXd56441lX4TgiceOFk7KAHOBE7MzA2h/EYnmCFyncOHEixmbzwefQaqRjBM+1+yP7+o2V/EdU7/22ivV/PLoH2bl9pR/955MTruQNbZIliYpp/9i5mltwgC+HRH6Pfv2NoLUiEFonOtzmscoyklkgAkuIeC6dCCUvoGT4MBJSDyiBDKKmlvCPdqAS9K2tvCyizIFN3hclPHa7/7Ot2LjJ6UM5h8nmdH+4zIk0l50ZHcu5boe4nVGnsYMcVs3W6oek76gr5KOOSCAtnB/JkMwIACXL2NCFAGobZ7fAOaHt/OJbbxr564yQVV66iaAtIo3ppBmg8g4TS0Mmz8zHse2wnqfap4NggpP4HPHcDZesH87yoElCXLlA7fv7V9++y5BsN8+EQOi5xoDhgf7rMvRHPo5hP328s//4A+Wn/zkr5af//m/uXzxi19cNm/d3ECygwcPLUeOPtZIQgxmiB/MONrkIbES+spPXw5c15eHM3LYx2yeYK5CMHhnJpxgn7CB85MwPrgIB9hc4BptROkFT/Ag7+xDJ81hPhe8VmGkjN8mphiQubFv357lsQigEYu5ZkLNYpBPXehE6fkuYXIv4O6kOLAfyGSd5kNnXiV9118C54QER94IvbgvvORsHdreIptAPnsKKBBwOdqQ0wKT2zgPFya24/SGYV6753VGPrdu2basZ5/SkpjBpcB0GUIOBoZIl0IkhjbzvbPkMJO4dcQpycOMjhBxbsqeMC1frhFjeDxu9MUNZuZ8sDR0T2CrcA2NO21cphTDzcjAxMLQRgQEdSw4hkZkvwkWdxuCmaAPBoxtl3451wZrggHMJXioeeni+WiWTMLvv8vsCCZNBlG3/D5d+q4thASrcrMs5sA8RsVg7g5syr/00kvd8jftfBfiYR6Bf1//xteWPXt31QOhXrgWEsJN96bDov7yLwPP0i10lAplAj52q/ZtpWOra3+aW3At6tbbTXiIwgK9KK965TKSW3k1T4NnI7KDr6x0Mg2c3WOCzXTiRaLQ9u7e01Pmzp8908O57AfAxMwxzKqvc75w18S52FGA8jJZx9wupg5cYuaT0eL2bfDqwInJtRVho5UT+/Bn7foICO+YeoyUcCBEBr0l7cJdFfAdGg6FhnbyTRqv/ca3f6Uaf7zKPbl8+p1/d/emEgi/+YFTcfJZVeTK2mByvGIAjK8xBKCxECBiN0aSauKhbQDXxYsAw5SiVpQxNFv8Abh8yuBaYLWNTIBNcNQLPtolFlsIxKYzkXHEiSM+tBUbNKOJyaPOdvErQ5zrVndljTa6qERIVkndYAFj/eArBi6Sg0DXZHr32fiSvJivG7jlDdPIR0N+5zvfWb4UMwbjfuYzz5Z5hYF8kGFcPduiCd996+3lXLSmKE++f/X92Z/9Wfq4Lsojc4L9B6qQuhoem9LcCnOhDKGumZh0F7ZBEwSXrJFgDDC7JP1mo5ceYQr5jWDqlQcT87LUHAlNMLjvmNikUtTnf/pP/3eZm+kDzw7zxbgYWp3mVyOw7kDrc16P3+jTl0Rn3mNyCz5CaivmK6++3rAIuH8gZZg3Jz462fJCsx2pQqHCA7dld/ixJAxPwQf8MwVM3i2w4tlLmVgTILiiHNd++9d/7ZgFnJoAyYyOtb3DWMFDGYMYqJN9yL5XMbv7/vtiYkTrbEiLoQOuKRN3gpyvFj9qD6s3wPUc/HymuSKcGYBRuPJIDdurBEuGcTblMLHqRs1vl2ZKoLRldDLMM3XkMZlVuaM6wM5LgsHB0IOvAlR7komOV/q0rvwdC1pjsoboFcIkxJzafDK85NNVQU4NGMcQjdAms5h2y1am2uXlH/7+/1B87g/jYnr5MI44cfn/+I+/t3wY239/7N5nMlnbFy3vQNtXX3m5DHFg374QPFovbVyNpjc/QWQwcuOavIPveuAWE3Tfmjczbi7OMUJQXAafcx8jaD7q6UEDgoTJ4VSdc3GP+68Clfz6Z0Sl1TH+3Jr6gx/8IPi6Hjxty8i/JSP5leYhCASOlnZitUW3PXv2Fp/70x+LW6JEhcLgiT2Zz10JLgiMdk7G3kdPuBe+3AjXDNNPP/1URs2nO2ISsoa6hJY+kYb7fJ62jI/wHx4y+uExjgOjCl5Y+93f+NYxNnZ97MmEgVUCUStF26HR26/58xvpFoY3AbH98PYnmdTm05I/5BEUiEqpIUz51xh/ALX+3EsjZZyUk0Tq2YRAMttenw+trZ6ORoQpJNMGyqn5VijL28RF18Occq/P85TGmEOb89xNvGmz9XneQLsiy0Q6plzaB/MQ6GEqGGoRgqbCENUi/69U7Rlk0+Ambz55Lyw0Wbn9/d///djkD9fP/FSGZ6YOeKxA/vTll0tQxHzpJy8tr2fiKgRc3PyZmBJ79+yuMOg2BsDU9g04zBVHm2NVC7/5VvGK+UcyrxijmbaE6YKdkgEvWjCVOvcK3mylHIcH3F2401+eNHa7lyzAo/6Zhxi14MTmeEzKZCPIysrvkl/SnlGBhhd2QEtjfsKhPqPw7ggS79bxEyeXV199bfnw+MnSkIKliIR6+P3okUfqAOARQr9OUDfgrurM8OEQXryxYregYlgChEfYSrV9ECpfg9SqBV250YUVn+F6ps1aNAifO3egN4d7xoPCdYmZ1on74CpKHoxF4mhjwiRstzEt7octtUI6CYTL4pZJIEmjgazmDb9zRgP1ICI4Mj/QvrPqy7wBvi9oKLFNiDN5iskkf5qu8Dn7EQN0sojRy7jpT9oiuBgfApTJRxllanVERBjaHxNL7s88kroxiToNtTM8mLZ0ZODv/d4/WJ579rkw9qe7IcJR3qdPn+n7A3yGcp3U7Yi2/JVf/ubycuYBb7/15nL4IUeXb192xSS4GCYS+7KRkgmT9NyglKvnLR29Hk2G9LTvCBcpOHV1YvAKa343Bssono4yvcTdOAqctt22RczS3W2gmA1zcl9SPluisSkA6xLch5iHO5VHB0PzzuCLCxF4dLsceC9mUitWSBm+eqPcrp07oiy9QedyhYqCdR/ynTvkDCKTY3M3NPQ6WK9tEjWK2T8VxXE4JuCWLfDMi5ZRLBmHdy5lopijSlMfIceLw0FgGyL4zCWNPgSlITnf/8N/dlv4wVzijU4IUcIMt6IBAsCGDQ80Au7qFcPFCA/YuGm155TWjMb3TqhbHw93n8kdhI+TyiA7hAiAGF+97uVbkdwh1ia9aPTuAgvi3KMxeI8qYGnfMOdAIsJ2f9qsXR3CqsMErBGcupT7BAXDXokwgAfjo/8DeWaAoRnATWi1STv0FUGpS7sumhscGBlMGN7zyfj6N7QnYaTxmQdjz+6O7XuW7373u/XPm8CBzerry6++Um2ovMtbSB6OQJw+daJnlu7YvrMmEm341Z/72X5qQ5tGIbjXriBCsDioiTmxebNtl2GU1XzEqdLKzDeGgEs9JrbS1ZgmJp0EV+hv2Cd3h3sSXEaCYQePEaAH+aZeTK9dTM+UAZM6hCkTFrDLD/fwbjFLGAHm7hseI5z65PJ8CNd9y/nMBQjRT199NcIbPKZfH8Xud+qxSbGwDpredtexjxv+8Ctd+/FyX3hKu3Tv+gYA2ikXOlMJMfGENji4jHsX44dR29/1zIjog3bKJUEYJsJUmNbsn9+ed0UAkLiMEiCVkCBmh8oGAGMLnzohpgsIRhGMUi1JSGxUuLsRGWNCtiFz+45dy+YtYrvTiWhxkxOTWsiCKJ+S+rRHugUgFeYkn56VuUIczDKZdjIsQmp3MMYgMIL7PduYhPVcOZc065p5lENsTE/IfPJBj8jEYVv/xV/8sL5sni0voTty5LHY8gc6WRTTw7V68sTx9H1b7NsTy+uvjdfywwnm7NtcIsh9v9OKKSkD/VAHW1rvx2LjavTKMN93xAZ3Y9EGDeBqQ0MEnPFjMVB/p7ZXzuiBkdUNV/rjaEJtmngS3q72bhmhC8PFGIURHvEqV/eYQ4cOPZR8O+v10QY8ERgsiQFvpf4PU99bMSnfCeNfjoZHB8KsDXnXMkI4U5S5ZG6hbrzHK2eji1MvwClN2uIH/cjX2vYUj0hXz9Xvkq/UbKdzVS+HULdWIceGurBHhs4hEBsz86YNxV1jdgCo0D2aB3Km8EhW1NwTr+2zZXL57qAiQrRls4lnwDAxCfJ8F7TUZ/nscR+5+OS5Qb0Uuftd07n1PAHmBSkDTr57DENIy5zaTNVBSeEp02eeIsTad4jjKXEOvdHO4hvkIhLiy1MkpRLEw+ie6yMECqzz3CFRmIHrjd1ugghemqwuvcuXWp7mIhBOP3gpNjIBmRvNEfDUyY+Wr371q4uTEeBHMkLB2SDmEHbwaEsynDfKMsn8C2xg1G912iBDM8qB2T4OIzNt4L1vdU9G+WlsTKx+5Vo2eT/z3PN1df7or37SMGGMJVLSC/V6TOK74zQI+QkQBtVHSsx6A7yoh7nks3hKPm0RWjhgVsovYJH3xhvTBdTZcANn9hijK5rUo5WLheKgK+YOYRaQCEe1KvK7+0HCT347cQH+MbtyJfv3vvNPb3vZsg5fT8NzJ33fZJEc166Kg84kJ4jWEWbGrY+vtYKIRL5nuEt5Jg6kV4hWRAIstoPc+ayIDsJDjQzHY6lfqOwIKhs+fZ/yYSx2vTBedfHx3/fAECIjkk/3i4T7N1ZbYFplMakZvBVl1r97ncsYucAeGNuHjGpgBYd+7t69txNbwoyAk/HBIrWelB2Rnx/Hxh2TYUTwMuQf//jHYaIrizfIyCfics/+fYWTW84JDr0f2LZu3Vzmm1qOQGiXxkRknp96cZJHGf2dfcZoXM/gNpEvHUJcfcJg7Hz2rnIzWTwM+PVYqwMTUy6ta2Uy2AOgbWba0aOP9xl8EGIvzINf8L7nXNDY8Tduj6A5cO0Ofzz3zGfKqJSdvcNOXzaZlwdzw5X6Mb0NJfYhO1UaN7LntXUpbTx4+KHlS1/6UpUCQYFfo5zTugNqeGnMK03O9cW6BI78OCNcTJUqRPH7TErCUo8izg+85olrvyseP1/6xrs0PrW8IdrOpRHDYeOElbzY7RS6YLaiEv9FEFaadjK3zvVZgGp9q2eVuuQfr4IMI4coDR6KwPF71y+vrMlH2iHNTLG6TmnA5G/AVS7w3khZMdyoOfe4IpThWpgrpnDKA0SNHWQ+h8+3DJB7xrl5PjvYipQ8t7fzrmAZPUYkou/aMIlldoDJy/HeefvdEphXB6FsrLA8T3hORqt5GR4cYHj1COVl99Y7kXbghslkggd+jCe+pgwf2LQzcQsmOJcoCuW5dHl6Zvx9cZ8+pkftP4KlivxRDovkVv6MGJ6MECmP1p4IB3jw8MOdpAoQMyG2uZyb+fKlEbtj30T366avGx64b9mza3d3QPW8nygdLkz2vAm7WCr41BcmjPv62Ul+hBMg3KKnz5xeTmUkMJl9Npr+6BOPh1l5nYxK+Qy8YK4wlzcosvBcWAY69IzFcjMmOBPHJze6MmX60NreaDyx9l/+5rePcXXBUr0kEJzvZdhUSrrNoJkefPDMhvUkr9jkvbnL2FMb+g7TEFog/cqzIQjzuXtGBjY+wg9feppsitgBpcNY/bS5V49Oyqxl0pvudoHqSuxKGm5sNLmaTOJ7tuVzmAUYHnsPKDCB/ik9GgJKocV8IeL52OI8Tb7zUnwcM49PGYrq/osAEjZmxckMy1Zl2dgW47RHs2HaXWEEwy3NZuMDIcHwOggXjiIhQHAhApJngu1rtIBztnHhD+4hgpHIY4bh5uKUNEJKRu/knydYz+SJ53Ul59Lh3lvRQzV89voGxt179nZC6n3E5h+eE7az6SN4L0cY4BtE/rvnSJmnnny8wuvkOZNZr2l647XXW54Pn7ZXzm4uWp2CoPlVApZTp2LynDnV9Q+LY0cfO7o46c1ElgJjto6NUiNNmnZ9Ip9D1ULvunpyrA/BXX32yuIDBdIXFF/7+7/+d495RQqkdDIGkAwbwUNdUxKCsTnbaOxFzOc7SfYNYlt5rlEP8RrmjgQhnlVT5Z6OjN+DaMOPvJq06kUSLdf6IoCIPNyYMTE2WjjLyMFFk2a4LdXJ36x+CMJ8djZJRpOiqAT3L5+UTDU8U4R3gd2eJ2kbE89+mBj6Dl4jDjwwSXg25kvFwKZ9sUNMFDY7OLxd79TpU4WB12hOlokwJsD4YmQQVvlp//J3+67eCkpBT/9XzD5xOhWIXmEgTA9mo5nvLs/hzH1M0D7l3qqC/rZSDrZU1P2+Bw4eqj3+49j0RiCa2nNzAPd5j+wcMxo7ZeHJp55aHjt6JObNvnpqLEYJccD06EoIjGBGk+HV8eKQu5vNMSh3I1PK3t8Xnn9heSaM7/WzAvsG04cOAdno3AWqwGokq8CjW+ioVxQ2zW+9Ca4psEnLuwowGVJs3R/FxodMGdjZJrgWrNiNJiAbAzTAuxk9zGTIMPSowIm60jRhJlGK0Pre51EkIz7Cb3nc0zrBQfiWVSNCBijJC4fdX/0cncwlXMLk9VY6UlfmTaPS9TvuPQT3lj4rytoZYar39b1S3R4X5KTa1s2CsM/Ap7gh+cqceeYTeifDnjh+sqYMAiIGpqTtdsautZLIpjVJcwIygnIOYLZquvST1lfv9mh15Q0hXXwLnNq/dPFK+689bbRP+U4RaKf9T4LXmeATvvQZM7TeYNJvjKk9dNUvz9QP5/qjPpfnXJ/Cvs1H3ovZBiciOZk0WyOIJqAXVgw7wkyiVWPy7NixvRGlBw7uy2gR8y4jxYVz55c33nitZhz4wSAxbfRLP/EVPgDHxcsX6gAQxfnpzzzT4DOn803Y1cHxUd4K7SHEPMa6DDiKjvCCRUhM7x0FAtnQjiDOfhIUJvq68I561n79W798LE9KKBKDCrSf3VUk3hF9FgmAz/NB+mgV7kzAQeZA+CBQiaC+sCxgJ8Il+T3TYcP1MIXcG2aE/IY9aS49KyN/iUUok5f2p+tqIm3g484kOCZAy6WtmzfGvEGykELwfHaRKWbL8IKktrRheIcWsGufkEs9WCvJhBPDnw1DV4CSX31sdybNA6kXId97970SFrwuC0D2y8Kh3lv4U170YPEUGEVW6ksVQJQO3IFBG/Ajnz7qu6RvczeZC+OLOwePfvV36AZvHRVXsFSp5Z4yA/d3FRT6eGU/t/WpCK451YaVpvWuW/M+/TdZLm4Dkz6ZbH7uc59tcN046nBrR4S333o7Ze8Lfna1PxKB8ez8uXGorPvgUB9zkaIQn/TlL325O7JwjzfKjzfJsz6Sd5Uf0/qUJx0Is49RjylKwZjU6t8M5Rh9xyu58KyS+b/2W9/+e8cwHwkp00UArIS6bHKwSZgp0EepACAmB1ZkVaoRCCQsfMUjDFfewbSz8/L63Vb9zXPXmEyyY9OnXJhDGiHH0UjqxhAIFsEbcTlh3OQt8gyCQ65qKniluzqsOGrThLzt5lJfv2OCAEl8NDqQNOJUMJZJl8nqu2HmDpBhQm1BJP83m1X+s2fPLO9+8F7tfczqiAyhwoQHDrwom9YBXo9CCf74oWs6RgAkWt/BUkw3Q/ucZOsg+Fs29df8DBxGNb+ZpbX1g6fJ5MVHfvuu7Kh/zLMwi+djTjVWamlTI5JnTjoWOEg5wIuFLkJ02qbwMLutmidOHK8ACFN4NObNoUxCDx48EO1L497sG+zhnksT/xB+/CAcwdZBoQN9oV5GZO2dOHkiymK8YvTwI6nzyCNVBvhN5C8mHdtC0/8gIs38NTufPd9XgeYOGjCZ0E+fxx6O1ciQf8M0gtVRft2//+6/uM18oAS4JG/lqaEHEixSOHTJNTwtJGYsa3czh2FIJWrME0wOuZLGIYE2rE2bvJ5jCM+kDtWp874VE0C4Z/LNg0YfCIFLxAxTTk4gaI6tk+xCTOlKO+JYQuc18d0ZmOzS+rF1Lgk8Xo05Ta9qkDCPBaIx3F6qZpLm4g4mmVrexVswbVSTUuYBptUuOD/O8zJq4O5m+sBicwiXsTyApTxoTIt5wif0l1nhk39+MPEY8RzmRCNidHVpW/J6IP2qWy9JXuWYdgPPYxI9hHCMphUM+E6/CB+agFn9nSuVOUa4smNYtCdCF24uh1H9PuAw1kceqe3u6EUv0jACWL+AJ5PyqdXBasO9tRfto0fpF1g/Onk6c4Qzjen/7OdfKBwERhwQuPBX80YHgD8obh6MPwR4rEb3vKRkcq/0vj52kOk3GHiF6oUMqfEvq0Fa+81vf+uYjtelFWJcung1dhyCsImHN8euIVa4T5NHFToDhoak5Y0YkKxDrjJqEmCcqQLROuPZJMjd/OKpx+x+BCaNeQMtWwSw1XlxUg7I7rHtCYiXMAtCwmzOZNkcWK0J0BBCCUrwDJeTuMrcDGJoIS46cSMiI7kjT9JIF2xtZNePTdMElv2uvFVAr/xBTEgHh80yRiCTZJrQfZNy/XbGplilsRk+BMv9EjAU7PfkpUTy5w4uBkGHSSSSELz6jOHcL15ah1FhrFpiBC5JI/BYsBv1yKc8ONFLXu04OAuezHVoab5zz5k6w/OzVm18KtqbIrAP9kImsbxOtPvDhx8Ks+5d9u0ZAWeOPDxx/INlzy7v7rKgODxVTjI2kb2QOsJmYUrrK5hwffF97vyFhii/+IXPLQ8//Ej6NE5hwPCOGrFIld7295igDz3fEPfACRt9j9nt4DN8KFbIiOJNPBX2KACjaQCvhqf3Cb06pXV/9N0/iCURu3zNQkyGvPPDF25hZuMmC00WqMKgpCXjDU2MSMJf7xIhgOR7EZiG7mVsZgMvC2Dk9dzVxvOclqjmz2/HlZiAFvAQUh2V9OSThC8Y74wQFiyMAOfPXV42bx3vwapkr2AZq8pLJ1l8xzRqF6aCJMzAw1CNkn7JP5nZqEFrgRHhrUrqVx4X/mkitJ20p5xxGGIxmoOQOueAhyDeCqS840qe5FPP2mw3dUhw4Xf3HCBoJmmDIW8XdiOA+wTYpxGgeGQGpKy2XVZpKxBpA5y+q0fdYN8SfMvnPryLYSn9MWWSt39f8IrTj2/3ZdLyEERx8LuiXNT58EOHUsf9y5lTH0UBetmcNYnxtkxljJpnz55vzI2FPzTW/vW0cz6m0/vHP+yL2D73hc8vR2LeOCLRW85N9G0El1dAnskyPgDvcPkOK8Nz39fy/ZpwjNCaQoKbbmgJzSlM8Ew+YCopR3vr+KgAABkwSURBVOOjxbp/84f/9DYkhp0icaLsxsYFZ5MzcW7dsmWN5LH/bGULwWjMS1cj8dF4YdRJNMAMopg0jdVGw4/f01SQiugVsaYNPs0CzFLAI+nq4y2RXx7PHSlhJVPIwvCff9yJpvokBO+CRz4hwwvYIPRP/68/bawJLeWMGkM1b4XVU+Uxu8SGxmiEBey0vrbVWzjTjk84y0dTsFMN6j6lMnHBW8JVXEZP/5S1AFivRDVQGB1lkvKkn4jXCfHtgR+KXr8nA5t0q7tETH13CKpuMKYav9HBpzI1bSLw4OtomPLFVspQQdrhusbkzr535o+ziLSJadn0JrEPHTxU2ghcI4gXzp8tPjemfiaHFXav4Hk786PTZ84t52O/4wOCoe4zEYbu5gqNn/nUp5cv/Y2f6cabjRtj+qa8fJcyupyN8AnKM19Tv7mb8mgzhQgfOHk64/lyIUJzJdpe/ywMVjii8ZmVFJv+6a9RS4KPtd/49t85ZhLCnaezEK1yeyLH4gE/sQWiiEYAtsn7+PGTy/e/9/0S6UgmOSpW2b3XYI7B8J4jivv3fh+ac8SNMwtKqABXIsdUQaAefbciNNgMyYyEm/lhFZe/92599y3nonGc6cJ99oMf/G/L97//vXpm3n93nD+DqfnarU7yu9vep7z7BMmF4aWOPGl39kk+yb1h3kU7h/NqJsAs+Gv65Uee6YfPiQvlaGjJCNGUD/1TDnHBqDyG0eZc62hZ2dPu/A6XzIC2l9T7JCFJneqbtjx3r+dML22AR3keMDEymIqiIAAWqXhHmHnwtGfXjk5kRbWS7CvBj6C6fVEYFqzgzuTy7DmHUHlBw9Vu+Rwj563VRPbUciZMDZ4DDx5aHhSuzA0cJQWvrI2GFUTREQaKz+nSBNjzifum4FRS9yfph720TAZ1i/GH2w3FSbVQ+wpu/YaDKonf/u2/e2wsd2fSms6y9RG8sRFBItt+bf2t2IVjAWfLZkc+by1gzz777LI7jFPEri7EGoQYwAFYw+7phKupcdNMiKGBBI5x65lodmEsqqvzDEIVhIxiQVLMHHa9yRg6IzzNw9bE7CdjPzrnBUFMHm2YOf7hh2PYTOd/6Ze+1n2uNOr5EOLMmdM1e5g10hD6uy8+AxuYJ9Lcc6mr9+h7xHEP9vMfzDxILbtCtLJ+c8tJNJHMN6JsML265BPwRun4jnGdw6+tenBSh+8Tb8pTEOJVuGgHHodJ4Dd6cAv6zYQgiPBlNJSYZPpCE8tvwzf3Ivo/eOjg8sjDh7sjjNcFP+A3OL4SRn4wgmCeQujV6zBczwSwWU2npGhkk833gv9z5y/GpNnZyNSDDz5YHhK67YDX+2PWdJU89dhHUBd02pM+CQ6sAhNONFEvuhMQzg0v+OCIscKPbmA0P6zLvd+jOMr3Y3LPkYNO6/7dv/0XoUVm3JdiX13nlhvHWVcjrQuiMphs3BTERgh4EK7ExNm2dVdsJ1rp/gyVw1MwEyZoA6kToRAUI0zCI2iZKiMHe5SUSx/fGtF9hsHBBIOQTB1xKRY4xOjYOnc2w6U9q8yLG9euVChtbjdCSWCY74fCPJLNLMyew4cfKSGZDMwcbYmnB5Pv4KwmLXPfNd88c/numTzVQmnTb8w3GhofDnMyIgqC8xyTtmzuw61AOel64JjtjTQ+tQt+JqBycOBTf9TrmTxrq0A0bj3PzXNqVq6UUCe+7ocekpFbar9Sp6NGTkfwza8wrsAz9jxTkMY3PxPRSrDFzsPBnt07V7bz+uUSb1DafuPtt5ePUv7i5Wup62bwv2U5ldH33DnC9FFgeaDrHvYmmEcRCBtK9h9gZu4IekLrKDu2eYzn/IxZknrF1jBRA0DLzR1l5nlG/TPnL7fvFB2+jfQMvjI6JXHvVvEYHdLnbq5PWve9f/8vb7PtL17IpOKWl5KNN+HR6OvWx+y4fjlIXBcpHIS+dOFyZu9bl80PbOnQ+EAmwRgfk2iApve9lec3pE/Capimn0NX2Cr3Mc5Sm20QcGx2ZkN2CF1FRQrGwiR2gwmTJbetI0Rh13U1OeW1Y8HDMwxw5tTpwvD+e8PdJnzab59esoBBlW0bIZjUetMHTFYhTZ1+Y7gpSLSp+jC+/GooDjI5rcAhQNoRHah8nvY3xsfz6wKj35H0PFsRKeXhqPWkL/CG8bWpDvfgxm9t8L5h/CkE8jtLU78HBSJYyQ8+TKVeQWztQ/AZXbicDH6ceOFsSn16/MknqhgoA/a1cUz9Dqm9P/U490awGAFAn9Pnhnn05jvvVGtn0ldGXL92//LWu+9konuqeyweeeRIF/S4LI0oHTmuXsoIcHg5eGB/TR7HAIZjqsRECcAv02XshhteOSOT+6KI8cNHGa0I67YIqOe3Uw5f4S7DA0HXb5c0XPfp+X/8/r++3ePdLo6zBXdu39UMTI/gedm7e+ty6vSJMPuwcdffptkyDmR0qIQF0I9DxEmsyfjzt0aUk8oQQo0ncaM2vC7HTitHANLCGFFStyO3x6yeJ2VTheNMNEhDATJsclfpqIn3fIEvk8XQhgEtDDmHRzgwGDAEb4l8tA8Yogfanucu9yZ8fnOLYr6+4CLdA08nrbGNwerQ1yI8ikIZDDpHh4ZRR3AGXjB7GD3EoM2YPPJs2rKtE2kMrc+YosIbGNUnTydygV1dmBZ8njuLXmCefPeF4RzwBRbPmCDtQ4VuJDCigaA0R4Hrx7UbqSe/5XWCG5NQG0524BSwwR1OtwUublD3LMKZB4mvuZh6joe5mSKcDkIGnEp9KiYkD5H1BiPIi1/4QmGzrjOjM+H3sSeONuzDyzUw9NbQS74QtaEnDg6GF+5kZdGCM0IeJyecdR7Ptm3L9ozerBL4EpZAuVCATCb4kubo2Tz/0x+F8WnYICQYb9w9hvSQjewobQs0hmfIcToym7Q7fO4bdrpNv/gVgUe5sXqGgHz0Lbdipvxt45OwhrLG3uS+0F9MLehIEq8jOI4HRV5lasQlGU5rSqRzNI8RCnMMpmH33r9symh09sx5UlC4XFYOMRciqdOkz31pwnwvfGxHWoZtbEjPsFitgfG9SysP2ydELMGSCmeSusaVuiuNmH7USwAmvoqHfJc3mfqbKeGey4JSYakQpe/p9xgVx8uh9cV7Bfi3p1CoCzyzfiMomD23ikwBEagrV2/WpHFZYEt3akJi8L7QI3hlh5sXYEx1c/FiQhuCTpw+14hWmhweMDRvmefMJJNjm+0tTFkH0r48XMsE7uGjjy279ux2bHf7tTXM3pF0hT/fKUUjkOdOXNuYUa2BiOkbzV7ch6nhSioug0ef8hSv92r+fF/3j//hP8i3EMbJCbULp3tyJSWpWGYxHEUaggeA8TgIzhAFWfy+GpAH409NN8IhRicK2ArAfk9yiD/GBw97uHtE86htJs9azC/13SFa7DeftO3MAzkYigAgGqS4jzkQnwazywqCZiyQuQQYx4hydw4CTnjA6Npt3hXs8kyzrv0MUzAXaDmpjB+kYg7mk3o6uUpZcSItv4IbnLPOKWQl0Irx7V7zfDIxpkLEYKb3waZ/bF33waN9I5xP5dz3WfwFRnmmu3b0dcOyd9+B0oS7c1PmRUa2MmiUHjhslMHUkvaYt6c+Ot3V3POZa13JDDMQBuy7AmFhEA0++9nnl6dXNj1eAY+RWdvMlwsWtdKuTTsUUIANPYaJqW2h4cVhcCoEQV+uX7082j57LgJ8fbhWmUWpx7zEpYw2tDfczoPxi+fBdsu6f/XP/sltiORGhjDafiBtNE7z9DMEkWwqB5jtgEM47jJ8GWklWbSv1A0kSW0jybN7k61wfN28FuMzJlGYQ33yYvwiYsWg6zO6FJ4wrt+DgBG+wOf71KSSftgdhvCe9X6uWb62cOoFtzQQNVyw8votr+9q9N01Upg/bZF6NrK2iof0QVsYn0AqpzzN1LIp0/bzQH7f5Ve+7UQg7m0HDATW7wHPqp2U0S/a3u9RNgK2bigueeFN3zAK80MbGN+FMffu3Z9J6Dj5rF6UMC/vj8UiR8dgIL50bWN6AmNroJ1m2mZjB6th4BGKIJiNl4wZaSfWU08/0XUQpqznYOJyBq92nNx2MZNjJqHT4MDQhbuMJDeTn7kmjXnSmEs5ccL7yt58/Y1q/l3bM0/L6ITxmUDakzpHDR6k4jlf78Xruv/x9/67mJtBfDqto8wAzDIKpeEwhu80gYapY/nTk1aQOpPGBEgDtPWd78kzwhFGo8pNIktto237Psqmxmq3OykaRVkaEhExflMQoQ3XMHnGhBMjI6ykL+Yq8kxGUbN8GEb7vEbSrGvCCUa/5Smycvl0jfspBOYQnsKXv/2r8MLZGILZ2PI7DaDlWlWEadVH3zHEKCPPmA+pyzP3XdIQgKHBpQp+fuuPZ+rpqcIp2+/JBxfqcZxgnRHJ68gPDNI20gd4gl8vv8OQBJ/N3Hpz39oGTc7k4KUhAPpC4Hl13v3ggwoZOthM8zM/8zPLM596qjCxINR3V7mEHyiMJLCfPHM239b3uPBNaS86b4Xf9V31NmFmCXBxuy+ExpzNUYa0++EHx/EvnoG1fY8gbIimF/A2YZ0aX4LnMn6BTsUYHbAr3A8ClRgIN9xylDykAl59fTdsGX9oJgnClQME4kjqmkk93Jna6VawAFVNl09ImDa+Mjcuj9l8jzLBbSsGYvLoSLo77ieVkGH81p/LfXbqhAvcoEAI99Q/44BSa8v4PhnR75nPb5/Nm3qLpzyntSKNfd5+Z4gE7+y/UVE+Nn7ry6dnA2JptjcFahDIxvl720z3W6/vA7+rSNbUN9v2OeuYmt1E0jM2PgZny1sJlddzzN3yUVA+5RFCYOsmuIQeVNPHjOH25IBQxrP3Pzi+nL4wzrTkBGDS2D3l4Kyd20cs/NT2IjgnTpiRvlv0OhGBAocYoh3btqd/g75eQIInyQj4pxXAQWAEA++hA/syP9gTDA5B5w0a9AkumTDhZ2VLq7RXXOauttd+5W/958c8oAHHIUIYLrTMUIdBpHsJJhiqBFVBLjNnxFMGIRBHfYZ5vwcgozNtJ8/VywRyLAh3lQmtZ+zvCkAqhiztOO3XsztuqRU83YGVhGHVKRUx+XevhhEqICmDYO6r29X+BJGeWfSgsSBw9kEen9Lsg887/TExjhLxW9vyg6uaclVuhipAUOFPOy2/quNuWvUn99UDn82fq/2J1hv3h2DxaPmdAoW5fc93l9+Y1SWPe7ZCWrHmonRfX8FJ6V2z8plkpXXvvt1tzz3enOPHY7dH49t6SHjAzOdPIJxmzHuDbkePHOmZ/jw4jo4XKq2eOSfKn7bhEzySkGP4uXj+YhnZ5PqB+zd2lCw+5M13JWcEr6A5aVMEo++1Sl14kiue80EAIPzAsxBlI6jmJm78KO3+9tf/s3FM+EoiAdpURg+D5V+y5ifGZO747lKBxShMEsZbVajxKRg6jNHcZ+UCwoYLdqhniOLsRsFniEUD5HbrMuR1GbtEThsTvjxWDsP67RzGv8YQvELaNnqFOVpXKx2mAlhKiGiFPOrvcY9NiXlM9GnskW/gZMWs+iFDEtdYN9KkTyOgbIxyAx9D28hKc1ZppEnEkNr+6tOln9P9GBoG3j5ufS79Ao9FwbFiO8r6PXB2tz62+F2bntA40exwNT0mn7FTYMT8FozE2ngjiYsHi3v1ZOx4EZpibs6lPmEBXMrq9A5c8fVGeXOlg4cOLs+/8Nzy5FNPdKVcGi9xu9F+EwKCW1zn98BFFEWoJKKzq9kUkH7k4lYvXnMfNxbe4BWP3AquRa6aD4CFR3KsmQSX5esITXCG1wQ8Eq5xbwgTDkLBMn61VSYDbK6xoCTjCrkrbVJmzm+F5m8bncfy94rZ87xl8n0yCaYc+YdAzfszX91Q894KcJ86oqPAlTdgDQHAzEk+aaxyeZLyRezq8kDb0tS+6pMIIwad3yfs6vd7wDYESxm/XdKd7xCRPwEzzGYldUwk50r0nITe8aOvyrnApd4Jz8DPGDFULY+2we2az93TLww8f9Oq6qnmDhNg7GHXjlGXlldfmTz1q89vJgDG3JeRwMqpvbXqcQYQwRFVK7rShhSpiihtX8woYBJLOIK1aPjHl899/oVOaCVMDo+1iZOEFoDTK6PAGEr3d82X/DZ39KpSk1t1CmUmBPqFWQmi+mCfSQRBIm4pE/2xQn2HV3JvjPArBs9vwlNSJek3SYLGtV/75jeO4S4/MNcdjZ2ZZlgJpxYA35UTRFYtk0Y1bOvdGA2ikdxLJqc1GHIAQDgsM2u9mjR3ATmJqpO0pxGh28hyqctyOkTZlN28uQdhTAnDPIQ03b5rS+uDKzf7SMJ8no9DiDwZ/8BQhAa+wuqZtpOpjGmRKbDd0dJ53sNvtVFYhqnRA62SBcLVV1tWgTyrVKQOsAs68/xOv7WTghiy8Ae/mJUGhT+nRcM7XPtUqVHOsI6gaCVdzwRT+/YXEEDDOy1Pw/NySEwWbcAF4dTmsPf3xBbfHgUS0yZlG6R3Yew5OGtFNkIkjl5j1m64IDG9NyhaheWjf/HFzy+7d+1ctmey7FzL0f/wQGDE9ASgUZHwrB95VljSf+7KqRyM6EK687ixN1zFzHTrLvc9cF83uRNs5wDpg04T7GkmS0P4xwYaOGOVwHHNnbQB53CFT2Pjf/2YxoBb8wV35CoRkhmTYIb+8yy/EdwQogMN9k8qU+pAgPCpBfnmfckz9dzLYN3KmGo7NEVbTukGke/8u8oZGVoejKtOqANjVpJTyn3XgHPA1Dw6n/Kz3flcffrhfodVzJrkd8u0rlHngGk8G58R4GRn97rH7DGK3F1IGfdpwHv7DWf3XvKOkWLMP5Kt92fg2tTumEdeWq31Rwjc5zWjCWlL92cYL8bWnvsYxOjo+2T6cZjr7uVymBizCFDD+N7H+9GpM0OjE/xVnx0HYuHJMYE8Ql6x6ZVFdlCpb3oCmTH9TDn4pDx8BuoVPsdzfIbh7+B1lRczuIfxLXBtDKMTeMIgOdSq+Fy1Y4GxLwgvncYo6T7cEeaOAKPRO7yd3Mu6f/Tf/7er7rXNpMEgtK8KzLLbkVTuvk6UMCuCeCmDxqY2E6wl/8xnDlrGSVmEhQBAuef5xsz6vRDAtscNG8ciha16lKvhboqBcoVn3WBO7tfCY39AykjavzMSzBS4Z3vqpoXndzBboZQwsHs07kyFe7a76vutFeP1d2Dk5aB1CCgPRgaWka92p9FuVT4aT3/5/pWFV8+7HTEJDWgqgXjmPNp2zbak7h8NtdQz/O2x2fnBwZk8GHAG3MGdfMpjYnnhRxwOQZCfRv8kzKVdk9XhsrxST5Wy4ZSeiiCu3uYSGhejm8C6CE/3wK54Q0LvCXPbzz3fYfXe/pTVkpSCh8H4KRNLA6wXLmVyfuNaNxlZrIwKrfBua7h86KzOfBbXPHwGxtTNJa5dq9LqmXgcvDkWs+Rb+zt/+xvHaJFeMlkAITky5JpDNM2ucBtVkby5RndH56R5Xz7l8qC/pQqHYScNz3vVXAE+d4poQJNuv4egDAGciOpw386Oz5Uc/PU6V8k9BeUrrGBcAVxiBMZm8WfVAsFpe6v6Vt2607/cXOUv6J18CbW4e/AVwuZuLmXmOfZzf4Fa4IEHTf+cjoDpEYmGw3Tt16r92rqrZFRilws8c8w3RkQjDE/TN6gsOMTI2lYPDe+3BStMz3NjDsDNyaS5lkmwUcNv7kqUUB+YCIYgNs/A5/U7zrIU08OMwnBp7g5uwDydENqmcAaOS927eEv+CV9uFi/j++C3vk4WnnPZcyyen9XI5VmeyPc6DFJXX+7WK+XTiBG3EZw+U17dxX9g6QQ4ZWuOf/tX/9Yxx6yxgRFO5mEP53uAqhCs7kvh2z6nfZgntedD+NpRgIGJlLsrGOrIZwArEvK8dlfytvPRhLlZpJBsm7k7L0iZCllqKGLlTR3cp+NzxfjRnIUr+dUxSJDsbrsCtryDIdUDvPF9Mv7oGwHTtzEZk8bnipD5qs72cfVcdZDMzOmQClawpR8lRDQhN53csz/sWsxcj1DqqT0bxuQZKuy5534GoM4fKIXuRSYUYXSnx1nUIVwm+DtW2wGVUT94Tcxd7H0wOZJvHnRFq9PemF99V2L/O0fn3AXvt/VuM6Ph7Z6u8P6Hxxt3o97Dhx+sf75vEI8tr15CKKSB1scrSF9zwtPA7SKIkvtwPi884JJKlxWe4RcOeHbgyr4LB0ShizfE1LRJP+oWjngKTKN+0Lf4779UUb6N4kXb1Nn2WoKJqlzy262CMAXe5woICXMV0HzO754NQhp+NpWQNUsAleeki4Zwjc7crWtK35Ryz8rgqW8+l9xX1//fJc1P6d527n3+/5V3pgmf9ud318xbfNxzzeeSPGAfDDeG2NEvjDlw5lN+uMGgNJbfmB3jwUUvY3WSfC5JXdNLMy/2vPzy0Mw0ue/y0u5Tw0vgwqg0vXbVVS2fdtVDkzuBmhfHb/0Ds32zFqw8FxnJpKHlvXRt955x7Pc8QCoc1bYkZcHmUx/lm3j0OS9p4nDmnTzQfQVl3eRZ3bs3yavMOHYkZZO/LtL8YXJVDmIG+FR0KOTQbH0Ujf7dFrX7yfL/AOVlNjAYpI5aAAAAAElFTkSuQmCC"/>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AutoShape 23" descr="data:image/png;base64,iVBORw0KGgoAAAANSUhEUgAAAPQAAAD0CAYAAACsLwv+AAAAAXNSR0IArs4c6QAAAARnQU1BAACxjwv8YQUAAAAJcEhZcwAADsMAAA7DAcdvqGQAAPnQSURBVHhe7P1XkyxZkqWL7eCck0MzszKrqqu65qIH83AhgiuACB6BfzW/DRCIXAjeMHPvdHVnJT00OKceEVjfUlP3HRbu4XHyZHVVj4xGmJvZ5myp6qY2Mj23elceobu7kebpPo2MjPi6u3vU+3BSGI/R7e2t78RVU/dd8Q+0ewrdjXbzkPf0/5RwBxRPX6r918/tePvluW/cj+R9kPuHFPXop+Zel8fo6Kif25Rub55YAO309NIyaru8nkrpP9NXp7nfHeobvur/KdT26/SO3jV1FfVVU7/4+9FT8twOw3E3183d/bhHpmZXHo9RBd6PnpKQp9CQyLuZacfXfR9mP4yaCiWeOq5B/tvmw9rzsHRgnwBuN87ajucMq67gdvjt90HUC6v33A6f+yBAQ7j/NQANYd92A/Uz60d1mdTPQ2kIoAlrYLpGbmV/05jcp09KwyPUbhNtUgqap6AnAzoz1Q74qQU+iIZlO+Nrx9N9H2Y/jCpA1zTIf9v8lwK6zlc+DwN0P6oB185DmzKMOiy8DAqb8B4DNHQ7gOG3qR1HphUNELt22uoyqGlwOI/nvU0ZTpbvpxBx9dLx0H+dlnZ6P5U+FdBPqo06UflMBJ9aiH9Naqcl0zfsSiJf9fXXpl8rnn55GUZt9/38fkp4w6hfPn9p3vul/ZekFSA/BcztsDO+x65fkzKd7bCz/Ty4ntKHxmFNdeDDOPgwGpb9jKedhu57K5OfTCNjzcPT6GEcT+fw/dI3ovjbecyGNig/tfmg8knq57amkZHH6w//g8KGhknoYWnNMZp2PMPy9VTKcOq83y+Hx+uvHT9+uZ6arl8r/VAd1qBwnzwolgHcL4xfIcHNfRBlfO14uu9D0jMsfVIqm6en0cPwH8/B8ArpDcqlWQ3oNBsUzrD66Oe/pqcAOqkdNvRUQA9KZy0w6vDbZVLToLKA2vEMeo/7bd/waxoW/r8lkZY6fp7b6fvvZlAsaaC7AXTbMCwo3daFNiy8XwropMckNNpP7b+mdlhPddemGtDtdECDnpM+H9AP44TSvJ8GWIfVL/x+z/3SDoX9cC0L/xkW9168vXAHxfFrUB12nY42PV4bLWoH8NfMwN+CyF+/QnqMKIOnXm3K+Nrx9nPfdle7hx5zn1dN7Thq+7bbpEHmn0OZtrzSLO/tC8q0Z/rTvO02zaH6+b7/x8HcDqsOp01tt1Bt1u8aRm23pBkml/c2DZXQSBCoHXkUxufT8Cw9TpmKOsN5Qe3+aDvdtcpNGLW7tp+2XygldMbfLqektnkvvb0+fL/wa+oX9lP84Cbd8V6HU0vo/vl7PPxP6UP3o2H2bernvs5T5jcpn9v5Tho07ZQ0KL6kkSa+Op763s//IGqHUdO9OPvElzSaloOufy9Up5dM5vUplP7rfNdmecEZ8+pnVpsPon72/dL7S/OSVPtvh5Fp6JeWv1dq56edJ6g2a7trv38u9Su3DBu7XzOumgaFOXRQLLXydgC/VgP43KyKI/k+KH2Y53Pfwm9JmNptXu332gwNIN+TiLN9pXlS+qnNanqq/TDK9A1y3x4Ue2q4SZ8roT+VHoYXGtigMq7f+5Xl46nvT3Ua2mHme7pp29d+2+kbRrXbOpyangxoqJ3YX4Oenp3+NCgldYHmc790J6BrN+3n9pV2UL/wMQNI3NtXm/qZPUYZx1Mpw+/nL8z6h/fUeP6tAf2Q7veBHyvPfnbDAI2fdh7q9zrM+jnd9Iuz7X9QGbXthoUFPWmU+6kR/hIaEvlwajKZ6XgsPf3sAPTd6GDAoj5DbXuI59HWPGoWegIa4t6+0rxfCaR9P6rj/xTKtGXYvXDu56dNw+IbBuhhNCz8uiz6u306oPsRfeDH6LH4ea/t23HX7oelqx12uh8URj4Lnb4nffLSz6R+Ef4SGhL5cGql47H0PMiDLk8btQCdF9QGdD4njT1SPllG+ZzXfek9fJQVaof/VKr9ZZxQz/x+uO14hsX7twY0g1q1ebqv/UHpJu/dcmi5a9Ow+Ns0yH1tPshNO22PUbp5AOhPXViSlAE+JZOP0fCkD6EqHY+lpZ8dPkdHx7uA7jeY1U9C1/YAekS/bcryAbxJmCWYfS83uj8cZU2/vxZlegk3w+7l42G51FTntR/9tQE9jDxKPdLTFDN/9T3t+sU18jg/vUcZZpvqcAe5qal2Myz/6bafO+zagP682vg7IDKaV01k9imFe9t4S/91eIPMuEYl2blKxRDquxnBWDCINOcd83yHEfRbqWW76so05v1GrOCp+YPabuuwodvu4pho/G37x2j0aUn4K1HFLPsAM/Odea/LoDb/XKrDaZdZxtN289TyTX+1/6R+/kem5tYfzVV6aQf4lMQ8hR6NfAg5DUPSle/p6oH9OKCqpXO82457szRxpAFn1xzeWL2bUwLUu9FyS5p0OU7d85274Kk/vd9GJd/cXOsSRHHThMUzVz4TLuFbWcKf7mAw7fNubUAWmZe0y3BN8oy71BQs3cSXSDcAIf9jY6FxkK5BgB1RODGg2GZIDbIa0dc3DZDii/jD3T27R6jtzmGIrCVV4ja7Ml37rr+4p7memntQzzz81O/9qJ+b+j2fM/46/djV7/2odpP3DLOOJ+nJgIbaifs16NHIH6FuGlqZaqetWwj+DcIszRPQXKFeBxi6btRwbZ5StmWfl8PiXm3HzCvffZd8vUdSuTudjq90n4CDFH3cq3Dq+G47NwZgpF1mumGe4WSY6R/WgFu6Gni5vr32HXLYTUERPYCenpgMg4a64ThhRFZ3NxpAdYFVxes0N5kRpXlS5mkYtd3dNWpL11xxR9i9uKGev7inHcCvw2z7aafzU4k6aKe5prbdoPgGuWu7Hwpo+RiYIAJ7LLFPoWHFRfgPEl3H+Zgd1Cd9KcHstpG8KZnzSjcgpDavAZ1Ah8JO1AA6qV2hCWjMxhQ21/X1dRfQgIJ75hlpznMNTp7zPQGY5gA6ABvpwBzqpS/KM69kALbSu0rBfvGWfqGMB6rN7wG6AnJQvifdTxM34q7LZxi13Sagu1QBuk3h9357GgZoyvQpNCgP98qqRdgN8temtrsMtx3+kwANDQrwqQkaSJ/gv10APN9VBd43LS0z3HB1AdsH0AkI21eADv8tid4AuksCdO3eamsTFulPQGOGZJ0YGy+dqwA0lEtJMwwAnWHlnUZGuL6uO77DFLhubjOccFvnxXUmQOezmUIDOqdN13g3vwG+JJJl/226l/+0HwyCejMD1G8M4THKfCU9GFNsmEqq3G33MmnuQY8B+inUdt+Ob1B4aT4s7ofpf5z+uwa07ZvnJMzqRl4EKO55pfnIaKixdmN/IYm6bruMoImzksxhHsDvAbonFSEF3wN0S+UON7f2hz3h8Dw+Pq7k9qQvRLvFPfEQxtX1Zbm6uvKVQE97ngH0xMSE43Y678XZozQT22lM+pEYgrPfLuWmTroSu6KG4QWRj3x+GvX8BiGh67T3ujRh1nbfjq8foLke+utPddzQg/S17KF+ZoNoWDra9n9zlVsBNA+D6dFCa+weZKx5r31ixgUguGI0ugeY2h5A53v47b3brOlTp30CuucmgJBpT0AnAWjiQeVO9Zl7XrhPeyjDBdAA2+AWKOdm5++Fe3sXwE0GcXp66jsAPz8/L1eXMQiHPddYk37CJkzuuM8wu31UXTGoF2Xq+wMVG6pA/JmAJg09t0Ht90xfN72PADrcVHUmqiV5N4w+8Q6i9NOm9D/IfpB5mx6m/75Zm0am5oct/QyqVa77AfakxS+hp2XrIXXTMCiTzXs9j56g5d5TtXXpGTPbKz/pjutOgKrfs0Hm5bAqqoGfVFceQE1/3NOOmKHOTUhWggWwjGo7rErC43dcwB4bmyjTUzP2Z2kvyTs6lvGGhDdoZYe/y8tLgfqyXFxcGOgA/OYqVHaYSBJueYu8Rf4Y7QY7I0oPd49+9wU09BDImc+kZHh6au73Kd3X5Qi136kP3Kb7QYB+GH/k668F6KTavh1mO55+YQ1Of//0PRnQNKyaegHeb9CfSp7SeYTaGa7f/dwy61JjRjvFnosGmld3bthSOvqz3AF0uuUOoOv3XERivyKDTpTvCeh4jjvpzgpRML2wdAEm7khi3Fx3Li1hbSZwYo7kTKDiHneEE2mWtAbY09NlZnbaZvVUGICenJx0GEkwOeKwan5+YWCfnp7pfiaz63KJai4inT0ifYBFdwG5O83lfA2uQ/LRy7/ZhM2T+vWhw20Q/mtqvyeg/Ug8FaBrt3WY0FMB3fbXpsfi4L0Oq3Y7iNphDErHQPPphbVHU5wekND96WGFfBK1MtlO4GPkTMk994e+eumyu0Yie0GIGmpe2RdOkOUgT0zr9IAHkLvPuu4alTwaKXH0po4gGEP6d54aCdsLI55HDQwo+nJISkDNYBfuJxrtYWIy0nPXCbAnQEknkhm3+OV5Um65j0+MGrTYAfQENmoqQOdC2s7Ozpa5uYWyu7uta7+cnZ2VnZ2dcn55YeAT1uXFlZnK7Mxcubi6KBdnF2VqakrJVj7In4g4SFst8TEjfi5Vluybcm4ozAdT2uOn9gdhlww2qS2hB1OExUq9DDfvGafDl9mwNLapn/t+aYeyzfD+qfH0o09SufvTrwfoT8lQtxL8K7/NvUe9dBkIjSROoOV1T90mzEZyP+hbtyRzDqa1AY0Z+UjGke8J6HDbA/SY/uxeycU9zwaapCygGFd6UIABIhK73PQkCvaTkyGVM0wDXRKUsALczCPTL++NuGOWfpDOcwsLfl9bWzMDeP/+vdIxIuBelr29vfLx40cDGzX9Sgxlfn7eaehc3ZTxETGIBsCkPfNIOriuLnuDfaQr0pm19vQ6Tz/c7/npMsSgzwF0m56atja1/T0l/EFxDfI7iD5pYclfhaoEf0oBDs9ow/kSoI0qTIOuL0voBtTYJzDzutM7FHbEme6ad5uFfYQRoEz/4SfyxtW82tx+dIW5wC1QCd4Gx00n+tIjUgkZ6JqQRkC/GffRf0a1BqAClPwnWDFHNeY+MyMJKpqcUt9a+YBR+L0BdKZJ2DX4YACAdXJmulycX1lSz8zMlMPDQ4P7xx9/LO8/fjDoT05OysLcojQJgVTMItMPwEiLmVLDcDKeHvNrCkHUA+BgSve1v6T2PPRwQFdxO13BZPpRpPnTqfaXYbfDGmSeNMx+EP3NAf1pye3RoEqAwi4A7YEcvbdVbYOtAbIs3Rhx1wY0mw/CPK9011xyQ6Hz7LCaEst3rvuVEm65oBrQuJ1QWhLQHV13ksjMLY/LOWlUkq3qhuSlwiOsAFCnia+RxAIy4KJ/zYVZxk3XEUbBSjAkOyAGwIuLi+Xl61fl/IwBtPNydHRUJqanysrKissJcH/33Xflz3/+c7m4uCyXZx0xoap/XgHM8Sh95C+uPtKwO7DWn7Ls2v7yvY7PbrvhDWpZkZ4eDXIXdN/t06j2001nK5x2frB/UDaiT43/vytA3zdrAK0c0JB7V/RFLU0a6d1Wu7mz6YJ7FnSq4HmlWwAd1PgThZ+eyh3UUzfjCtOuRNc77gE0lIBm0QnAQ3KbGuk7NRGaw/jYpKUofm/vOg6bUgXgDI4BfOy4wwiQxNFIyK9ciglgzgg4d+HP4b9+/brMzM0J0Cdle3fHKjcqOW5YLov7f/2Xv5Q3P74t+3vHVs0xmxCDQNITP5J8emrW8cGkkvgmVKRhOPVz1ytTUaVy2+0QQD8M7vF0PDWdNdV+Mq3tcNK8Lpd+dC+vfagd7tj45Ox/bp770uPB/XWITNRXm2qzwe6a92YQJq9Rqa40cIMtAa3nnoRuwNq4cxCNv9q+vqB87rmp4rFZz01cEQ71YfeNP+aFw3/4uUXt1vO4mI6ZkESrK1F3S+WbXr851O4RgRf1OeapiSMbDUBzGCb5U598cWGuTCoLs5LgU9NiWgr65vbKC1rm52dVirdlTtL7XP3ni8tTpXNU5jNlfWXV8f7hD38sz549L7OzTJ+lptDrw5MHBypOAZD9rrjJ4+dQz38vnDC738BrisY/ON4Ex+em7VOIuPpdSfXzU+jvFtA1PfY+KMO3MkfaqHjcuPJCIsZdNmleSei7rnlKWO69/jd24Rcz3EX8PfdRIWMCxH0m0U5HvNOGDDyr9qQ3+t/c3TjdyEKCR1jhfqLZVCL02Oymo34r001yT1x2Iyl+dyuQyz7i10U4jkPPlI6kOm5WpVLDTCYF0sWF+XJ6fKx+8rHCRTILvMrf9dWF3N6W84vTciPNYW5uvhwcHpXV1dXyzTdfl9evXhvY19cdq+uXlxdOh/OheH03wWAw4N0WA8l5bFGa+U4l36OMYxA9Hh/UL86/NhEnF3Vfv38q/bsAdJtq+0FuDUzbxT0vgEerHgM0ukYbYCT49ONC7QGUK8wyjH7vaeZBKvkhfL0oqrSr3fbSPa74kYYRP0kjDLnXH4UPAG+RypLEMWcaU1BIbMIYk/9R/DqfqlB5Y4T85uZSWL8pcwIYcQDizg3SM/xPTDGFNVquLs7LnKTzldRlBCkRkubV9dUyK8mM2bWk7tTkRJnQdXV1GW6bdCwuLjldtwp7YWG2fP2br8pXX70u83OS7vJ8LMYQ6U4Q60nhg8OAc5jVRJyY5kXGsry4W9/gnesBfh8YmHqqaYSTlOHWVMfVVmk/lfBfh1fHh11eSZ8b38j0/MajIfySCGo/dQb6EW7rjHIf5L+dFt5z0IsmG3Sfw9GH5g5wARyrq+gzs2DD99EJoyDAWIG36UMrpJ5ZE2ZcDQOozMNNMAw9+d6sB1EwoYYCVho3c7eopreduzI1Hqqw82OJq/CcVanVkrr0hW87l7K/kWSmn43k7ZRrmY9PTjnca0nDUXmaUvTkeow8KQzCYlCLvu247ucXV2VMz4zeTyhxC7OTZURgzL42ajLkQTDR1ZX6wpLSmI9Kent1mQA6NaG+tOIg/JnZeTMlRr5Rw/F7KSl9dHhSfvjhp/L9jz+Vn968Lacn+B0tnWb1G24ZIwh2FPmGvCpNeaU8KJcb3WHQLh/ZW/OinHHL6AL2jXvupihAubvfZvBREyvffgkRV94z3Ulpd5/Mhu5RP79tGuQm44D51iQJPfeohP5cGpZgCDdPcdcm+2n8GUCmuGeYKo4AGiDTXT/Ne9zVYrpuuTAL+zSPRpt2vedgEGrVdhPvusQ4aIRjaqwGKSmQOyQqkhIzeW8a8GiZEcjG5M/g1kWY7uvi3+Cn0nBPBcpezwrK76yym5hiUQnmd1J3p602315flWn1oVF/Cf9OgMU7aZmbX5REV9hKC33oa0ncGUniSYGcQS2IhSaAjXyen1/YL+5Rt5HWaB/jYkKo6jaDmShN09OT7gqgpo8pPWvrK2Vtdbk823xWFpeIV2o78+gCEfXi/FKWegZnhMU4AOMGROry9VPzI2d+pjxUdqauym0bl63vKijSn+Y9SvdBD/Deov7gvE8RzzC6H06G+xS/Tws/SALrcZV7GNUZzoi55zWMaj+/hLI+3ShMvfAcZgPI7CfnYFde2NfvSOZ0E2E0/pv3GCXvhZH+PVKuC8ACBi6AOWXVFnDTAJEgcFxGp8PNHRJCVqPMLQN4XbyjZtOwJwAWXmkQVl0BA2UenHtcajBSaVIAm5kivE6ZlrR9+fJFefn8mVTuWa8yQ8qiblt9VxpgLsvLi1KfzwzsjiQqAGMkm4tFJAActd3SHuYkf2YiyheDbhHOuOJV3DAOub0SuEknDIdympPqPT8/V55vbpSXL15KFVcf+/KqnJ0eSzpLW4BRCFXkKOPJco1cVqRyC4mkeiH/+vOpq5Qp73KMRHY3R658t529NlfY5fUUqtt4P6IeBlPU2SB63G9Q202dnrbvoX3oT6WnJHAQ9fNL4tvmvOdF1vwcVqKeXdg3zw0A855XG+D1e4QR93ynkdbvXUne+OEC1DR6GjuARp2NUedQ4+XcUo7nnuROwEcDwO34JPpzNFYaRkdgvbtj6acarUzl3SAakTqPG6TttfrEi4tz5YvXr8qS+rfPnj0z8/j48YPThOTfELg6TGmRRsUbjV795tXV8vXXX5elpaXy4cMHCtN5c5qbfI4rb6l9jDE5DtNRONCpQEp60AwI96oZRAuGJtVfTOvlixflD7//nZjGspgDavmRmTKQhtmQVa/vJ15AXTXeBCrlF90J7KIe7BGyWU3td9x+GkX4g+lx+3b89+lTw37AXFrvktAzjw+KDYmwTZ/qvk21f54HATqJ7PBe+Yr35kIA+rkBUA28ME8Ah+Tt2WPeA7dXjCEqm7C4c3XdAAzsbBag5qLPTINmcIpVWHPTM1ZvWRdNgxwXKHjmAtgGtxo+jdnTPMq/oxOgvTBDOXYchK0kOA7dUblHBQikOgNYM9PT5fr6wknuSDofHR2WSTEXGBQq9Zn6u1axzRBYrDJZFhbnpX7P2nz740eHAXidL5VsbN1U+lBnlV4YFQBn9PtGaj3pnBa4UXdv1fenTNAwmDufFFNZWFD4kuYAe2VlsfzxD38sUrAV7pgXtTDgNqLwxlU+JIopOavWlAV3p4K0MGbCo97d5cE8G3arwT94x+2nU9Zt+0q7wdSOXyYVCB/326MHQG6oTguX+9Btw/r6FPpU94Mow3lSeLRm3zLNVHwvoxSDnwGdgdcDKVcP0HFPdwAlwwj/PX+1OZI07O+bp1skL4CeFMhYlAFIvDNK/VZLMjVmKj3WFAdA8WMlVOCMd4WHHaDVAyryOHHIK31WLzaRe8IlPPqwjESfHB9Zde4oHMDH/bpzU05PjssVmz8YWLu+dBykFSCz+gs/F+fnNpsTE8IeQqtgpBuiizE7NW1wkl9WnE0BZj13V7fJ38rykgfMrjqXAu2p0jdiM7oFV2I4X/7mq7K6slqmvTz1rlwK1FyAmW6ISjPCJE7HnNIZJqsy0F809fjlHo0/3uWkRQ8MHqWsz/pqUz+zJDSux+wfs0saBGao1+7jGhufmv7PVlN+4UV68kozNU+96FlXbd7vSgDWlIl7EjXuqPqguHfD0GVwqQHG/SGgo9/MM2Zh75EnUNRIZrslPLuPcMIvz2GfbvKZC4BFXkKyIrEA3ryk5IL6lksLcwK6VFLissoZA1/uE08jUdXflgEj0rhRSm1PRaqmy6wkPtKdDRIGP2mg7FW2NwLWpEDXEYgNAKUC6Uc6kIrcs49PeJ0Oa73DL1IeJkMaUZ9R94PpNHlTLMR3fSnVXWCcFnOi1onbK9KahS3klfls+taAdkr9+ZsbFq6MlOWVJce3LvX71esXZXlp0WmAESUTIs2UP52MGDBpLpk5TyoDTJxu33jnD1e0gbDvXgqjfm98fRJFffao/X6fIoZBbh73e58S2LWftn9J6MdV7k+lNjcZlmB4bJvwk/7yuV84jovWLaKBBTXvanSQqxf/DcAY4U2wSQTILho2V5qHXbzTaNIOs26Dbq60o/HmM3feeQYE0ehiCgYpRkOdVIMH7EjbufnZsiYptby0rAbP4JKYoho2/VEksSWy8sJGjVHCguurb8ro9YtXL8rc3JzMYoMGffW5+QWpz4vSAqbK/sGBmxQMaEbgZNGHSeECvJhG660i42JwbHZmxukmreTjSio0EtyAkB/sbC8GMTEu6Tw5rVCoD5ULzLAZgDs7O7EqTTzT06xBR8JzgspFuZQWwNy1kiJVfLJsbqyX18rPwsKitIgTqf3bni9PCjER5ZvMFAbotNgW6jV6rnzvUbaToLbtMCKuNkU8g6iXnn70uN/BNMjfPUBnYj8lkmFu2/a815dM7r0nIJ5C9tO4Tx8JuHimDy0A2F0TRyOBuYCZVWaZZWPGTaQBqSXpLH+WwHLXXf2FfV6EqSvWFOsuM9w6Pj1PCqCo0HaitNDHZV00qtikAO1R36srr8RaEghRR5eXUEknPMDF9NPl+Zn63lMKXUC+QZ0+KxMKb1Z+n21umKcBTk4iubq+cjKm1RdGMqNiKyFSgZVbpX18QgxDKZ2S5AZcpAMpCnANWCWUPKIhQO5ni5i3R2rCoJDe5AnmcC31nvgWFhfKvPrIN2IGzCGPi0HcyO2ktAyYQcynMx3FSPqqmRULYDqXp2VRDG12FkbWMUN6+eJ5+c1XX5WvpI5/+PBeEvvUcbBzi+kyj4uovE6b3WBoFzAM0k5+YEgAiXxwv9+uVYowwwSm137TRrCPi/fwh7p8/z2fe/bR1qD+YOdyIJ9NhJNXUjvkLqDbiXlqItqR1M9Q/Qy132XS3IPa9v0K6R7RmkXpKws4w8E3z4DLQFYlJ6Bp6AHoeMdd2iXwkxF0VXHCqi6P+nJJ2nMH/GHXS4OeJNlU2LLDPXnqCHiMSjMKTB+TwSj3j8VE1ldWyvNnG+XZxoaXYEpASy7JnewZVJpUWtQqy7mkH3PYZwI8p42wEoywGfSCzugHy7Onwpr0AHIaNAwA8MTou5gUqXS6I82kE6nNewCD/jqr4FhscmVz1Op5aQMXF1e6zmUW5elCV1EZ1IoPyUzXAD9Ia9JIGKxUW1qU1nB1bm1jWQwNZjah+ADqK0nr33/zW2kZe97lhcQn/TCIadlPKg/XYjg3aDOyi7bSMHClk/e8Q5G30C6671RMPovSDkqzQZThPU698KA6/F+FWuGNjU+wsESJqvsnutSE770Pump3fm7C4blfGA/N7tOwQoRwk1dmh3rJAs4wfG/ccTdY1Vhq0NaA5mI0O8HshmyVHLdKt8NATZc73GOu/HprpkDjfnUTn/3oAqQGutMghVF3QEwDHJO/c0kZGiTH5yJ6LgUM1kAjvRfn58tvv/lNWV1eLJenRzGK3YERnEuiwyCQUqce2FI0Vr2R9kg/JDN5UKIELPqiaCuqHsVN+qbEGPB/LcYCwHELI+COPfoL/WskMheABfx0GahC7GByHF00Ozsnu0kPel0JmFMCsBfMKHzPMytewOiyVzrRUNAmxhXXDQNgXogSZcUAH2XEBpMZ9ctZSrokrQWlem9v10zLKr/SfHl5ZVUdJoq9iWrCXn/EyTNkW9cBV7xTp2HUA/mnU4Q/mH5puL+MBs5Dk8m/Fj0W9lPird2Yf4jSJIAUb9xpyNxT0qZ67YZr4AZgsyFjxt3vlraNna5wE+7cMnV5Phk3cot9hgNFI4nFFwwshaTFDUfpjkutVp9S/c9LDu07k5RSI0WqIQlRwRWUAf57gfrLL16Vr754LZ5wU86Ojxze7AzTRsSHJKJ3GYyC1WM5NeZ+uMAhV0qr4le4SEZUatRjprRIM2WCVCTNzodSjhQHfLx3xHS4e8ReaZxVf9wqqLoagJZFK+QLO0bZr8V4UOOR8vgL9RQNI7ZwUkLUDm5ZfIL6z8g6q87oSqxLLV9enC9Hh/vl/OKsvH75qrx6+VIM8LTsCNg+vQV1+TbASPhWpZu+NGkh3gSU69b1EnXTex8MuLDvUfs9qJ9ZTf8D0M1TEO/19YAas7R5DNBuqEiN5pKhzBLQMQ+tF7sbQXI3YQWYw54TUACyzXUBjFSzCZPG2mUYMqNC/eyUqF8HUOWeFU7gnbAn1K+VY6uh7INGNWfXE+6fP98oc7OTkminUsHXy4vnmwLetBr+efnw7p3AL+AJsEyB4RdmgHpLv/js/NSAN+gV1+hoxM/UESPn9Lc9Ip0AcxrYIRVdAwCJWGegbmwipC3zzUhJwqSrsMjxRWIQlxeo0h1v6IDJ0Z3w1k+FO01/XX6ZSmMTh0f6FSaS/1rvY8rEhN5hYhBubjhfXNfF+UmZkl/CXZakZtAM0J4cHZhZ3d1SzjCkYEp67AI8qAeoqDOYS5hl/QyisB9Gw9wMDv+vQZ8N6CycpGH+fnX75p3fsAug2Yw7NeyXeK/V6ZDGahB+j9HvriTmkvtUowEz5jWYfUXofiZMj2DrAihc01IJAQyj1kwjwQ/k1EBBolxfcSiB4iQe/QGYcwGRuVikLuooU1tquQLspcAw5r7lH//hd+XZs3U1fA4BlJqqsJC4xE2NIIUBFIzBKqnqifDY2GFNQXfmi706q8lHAsHl0+QfSe9BPDQA8i9icMsSW+FixhQckhmpTEEjPck7TIb03NzKv9KGd+LBL0yCNDCKPSUGxCAdS1RhNAD67OxYoN1X3ufljsMJp5w2pvJeKv+rK8tSwQ9UTnxBhLKMLoa1kgrQ+L0P4Pb7pwEu/NTUfm/Tp4X/qUR66utXldC1n4ygTcPCfUq8GbbdNgBT82vsotF1w6nuUeE9Ce3RaPb65IBWY++wGwBzOSzMm2e/E54uPhYHpVuuBHY2alaIcYAAwHZfWrFy5/jdcTXkC/UFz6V2o/IihTyHK2cwg+vrs/L+/ZtycXZiNVR4Lu/evvEo+O9++41U0ed6FsMQyOg3Cg0CIxUrcKDuNtKWaS2YQaryvisNV/IHY0kA0xWAsKfhY84OK8+n629C+UL6A3JoSu/0w9EA5jksQfFeSEXG3+bGhuNmDpo+Mqo1klnJK0sqk44YyhjaierhSmVwrK4E2znNEKQRsNDkVGaMqseilTuvTQe0lOnvf/8PZWdXfjq35fjkWAylQ9EaQqxk86CcmB3dMsNK+fOurXRDQSjvYdXU6yfTMD+O+a9HDXNK+lUAXRfGsIIZFm7bPrkp1NdvY5Y2lrhppjt/rjxcjAjIbtCsYZ5wI1OtGtiAkGkdAEmLq9VvD4T53gqbZ9w0QEEdR+plmnFP35DthBtra26EgMgni8grdqi9np9VGAxuXV2dW9owaLWofip29CGPj07K4f6+pfD83EJ59lyqJ9NDUqP/+Iffl9/97psyLbV0Z2tLUpeDDmIAzeo16qjcTaI2ky39IcHJKgNYECorUo0+L+nzOm+BE1WafCxLIibA2evsjSPKsyW4ugrn6gKQtwXlcUagY1vk7t6epLG6AQqLU06QzHQLYFzzUtW3dnZUBjGNxi4x0gNjwA3TYVFGU2Z4pIG0Uh7M05s5jU+Wr778ymlnKStxUTtMVaoIG+AmgPXjf2KLCwX/vrTu3SHsiHcwPWaXFOH/W9HYhACdWeDevZSxe++DrpY7qDYblJ264GrqZ+7wWlcSB77zF7H1zAU9x20Q6u6D4fFrtzRwNW4kpho24YV1A1r6y8xDG+Cqdr8joWTf3IkLrc4qKu50RTOxnHSjYvQaExoyPmjIa6sr3s3EKDDA8U6nzrnBNi+1koP+RtQaWRpJepnrRYiI86pPLMBLGl3o2nz+uswvLpS5GaaJpNKqX/mPf/x9+cMfflsu1e+8vDhW2GrGNwKk+rYri/MCh1KhsDtS54UH+ZOaLqbASjUAzPuUpC9pdlkh3VVGAMhqr1Tj06NDD1YtC7hmMFKP0QJipRvHGrHMVVJcQCS/e7u7sctK0pty9re3JN3ph8PQkPTkdXpG+ZV/eCxDW5fXkqwq92vlnbPN2EN9oLj5EMDS0oLLTwVclmany7P15fJc3Y+jg4Py4cO2wD5TRiX5Ox3qFSmt/Chv3CZUBowl3FxdSOqjjdB6ok5dv8qH25hSQQsyI2gowB91zyENoW35zW55bV9hH5fzV73/GpeXwVbvltDJpdpUA+dTqPbXP+TBYbfNh73LpLn37LjHn18aMypOz9yR1Gqo7jcDaCpRgGQumcGwAHVKa5kRni6b53MTdvYt7dZG4c7vemZONd89t6t4UVmRZCsrS2VJ4GCqhkUWAGNWajb9RdwDPDZVoHJOqoEiFVGP19Y3FHZxAx4bYTGGVFCBm4PxZ9XQ/+N//Kfy6uULueHbVseOE7UYdRYQccTQtLoD1A5TZzAtgEkcqLsuOQEAlR+VmqWa5O5O96++fKVuxHTpKC4k9fziolVnax3Op9RlgZnuBoNWrAXHnP41d+ah98UIaHM+Mlh94ildjH4jyXEn7HqOmeZ/KQDHRf/cyRJQkd5iMCxGEbOcnBgtX3zxujwX42Ab6P7hiRnfuMKAmVIPlC2gcxmqrL1UVvlWDSlU2TQYgDEGZcuN9tOjeCdtBnHX/a9PpIn29BiRq2yTXPd2W6VhTe33p1Dt53MBPYhwF2577tOv7Rpz4ufdklV3V4Ss3JeWVERtQ502mHXvDZo1QKbS8Y8d780Fa+SWdmkffhtmIAJEjF4zwotq6rukEhIt1PFlSdkZ97EZOGJaBvCJz5gZbK6vluODPZkfKzMdrxwD6D/+8IOk0Zvyz//tv7rRsvVxY/OZJRgAePbieXn16nXZ2Ng0EyCxMBI2X9BPZosk6jInuMxMql+qv7kZ9XFltiDA+uQPrhK7qFDtpWuUf/qnPwmkU+Xt+58FZjGG6VC/p+WH6SYkMKCi5Mkn9cDBB0hkjgSGcSwvLwvMc+6bMwIOo8txh5wXZ049B99o2JQn9tRjmDHwRz4WvM787PSsLCncr7/+ppwq3B9+/F6MjFwp66PqSsgt4RG2GZfqHbWM9EE5iEa6Xb9uJ+qGMDVGP6Bxl/d8QzGpaZBwhCLc+4RZ27wOo5+fmu5kXV9j480BB7XHQc9PpdrPoOwNCrdtPsxd9plrd35uInZV2D7cZbW530w/TFKhq1rLngYTKnRIarWGxkeG01xY4d5+e4CmYRrQeqZiYpmk4kF9JS6F4wrTRSO6ODvz/cXz5+W3v/2tl35esNtJ5qjFHbYmqpGz5hlpxFLRUQFtXar7xgbH6k4KKMc0w7K9tWMwr66tqtELFALNC/W1v3j9hcDGOu445AAgxLyx+u3nsaiD+WCmivj0DiPLpLdDf17m01PkR+m9FaOQagsYv//hL8rvqPq3YiAXF577npZKTt7YaUX5IK1ZJEPZzMiO/COhc4kpDIaiAKg5H06NuQ9vs/iQHuWHe55vlC/iwI7VcbhfXRVTnJ9VF+BAbm7L7//h9zb76cfv4kBDuWUgjcjwT92KHag84qimbCtQVd2OJ8AMZfvqtTNIyXpA9tcQ6X6M0r6fO8IZ5r+OC+oL6JqGBdiPaj/3o+vRU+Mb5q4HaGKqLtgVpFu4CXc0fIjG7L4f88hNfzlGsTELQDuOpobZm+zK1YVRxAmwA8w5T41kD+lub4oNYMd0lYEtt0gJln7SIOkLMtBDo0NiPXu2Wf6P//RPZX19rZycHEk6H5QpAXAGxqC4JyRtkOKzknpsbkAVZaXWiZjAiaQUF9LKUnB9vdxKWjJq/uXXX5eXYhpIaMDgPrzsYnSbUW4xj+tz3Sk7VFqp0QI4K7ZupWoz180AXoKLAS9WoyHYvEBFzEIZ82g0JWaVVsyRuWo2iDAVRz8dFd4r7CgPxY22wMh1rphz90BMCX0AxgP5Lmnq8QSFS3lbXVYY01K3b5j/VhhLS4syZ6Q+lpSura2U3Z2tcqmwmQobH1dXRum/veHrHoyCM89e93+pLaVNF/HTkrqA7rYvKJ+HA65tP+z9UylTlNQFNJSBfwqH6Ue1n3aESYPCfWp86Q4ABt2PiaqJh3TnX+G8eadB0KDU4CyNVdFIVcwBdKraegj3PGLfXCmRU0KTjjSLRh/uaaAAnVFwpCmj16iYIIEGCvg8Fy2/S+oHL3Lml/wBpFcvX3kACpDt7uyo7V2Xa6Shugqo3qzhVhX6zgAUjZmqOzs9KT///Eb93NjlxBwv004A6g//+CdrA6SN/iqDcpyCwuIVVp5NT42bYbDBIqaJZrxMkzXW+JmbmS9HJycG5fU14AJAAjEcS/oPYxPMbbOGmzLw2m2BkHJgMIyw6F+zrBN/hAlgOWAQyU06YTjACQnOc5RpHOlE2YbkihmE8XFYNF/tvHY4MAiY5cT4iLog6+4+nKq7sof0NsNg0E/qtxgRzIW0pd5GPFxQA2cZtltw2Cel+5oynDq8QZT2bUkLDfMLPZDQE96cgeHDK8Lrb9e7+mcIm8doUGKfUgAOv8nIrQqcv3a5Cx9yx5WAlz89hjO5t4Pg9JxmOTYWa5MZ2TWgG3/MZ2aSiDekMVeEHWb3B864PNikC5Bhzh31jukWmAB9Sn8VQ20J9fjs/MLSExChDqMCMzr05evXZUVgYiFFRxJzd3tLyR7xgBR5piHTME+Oj72lEtAifdm5tfXxg9xvC6izZXF9o1yenCn+yTK/sqpwvxATmFRTVp+1xLFGcwvTahDUHYNlUsmVToAEA5qZAoBTZWF+SSr+aZmenFMeYvcUIIRZpfpKGugbw5ieP38mBnBk6c47uOci7wAsF5JwvhhAZITbfV0hjj7++Tnf+EKKhqSmLK16yw8zAmgObNGMNE6VI5UDYwyo3EzZbaj7waEMMAu+AsLouVIg/0oqmhNtgVjVnnwRkes7G1RjkA2Me32lJthQtoO80qym9nubar9DqXGb1xi7rfp5fnKAkft79BS/g9y0zSnkNOvnpynmKN/KnaWt31t+E6iAUQC2iqwGyLY8S1gAqcahX4WtRm1w9wo4n5FIBj3AbUDcs4NRNGCXN7+rsTP3DfgAgNqQAeHDFRQfA2b+EPvZuRsoqixLPK9kxjbE/8v/8n8uf/rHf/RgEZ96RdWmy4CGjORG5LDckg0SgIvRcxo8ku9AKu+F7vShl1+9RmzScS2rL1+UL19tqMGP+ROxMDPcsGKL1Vexd5qva6hfz+dk3TXh07IhDZUt9eWXlUFWgcU8NkcOo/4y0s3GDaTsyfGJQU7ZkkekLkQ/mbIAoPiHUN0pF8yoe+oHyhF+JDQSnjvz9eeKg3C8zVPgmmMEXozhUv1/Nm4wFvD61auyKKbI5o59SerYAx/phXFRGSkgqPOgXrsz2d1DUo03T78+3Yv/iTQ2NjHdVbl/CaUka1NmPxt5Xknt9zalXT836Zcr4wHANXXf/JCVE9Vl9VD/zBUzyovCFWdkCdiSCgY10hXgefmB4lGF0ujyghlwp8GlGY2My89mFjEYZlLjYRTb64/1HEsuS7mQxCB+9ikzhYZayg4q+teHx0dK953VU7ZXsutoeWVN/esNh89JIBenx5KWzeYPJRWph3Q6OZRf5W9pYVGN/Ux93n2DVSK9LKlvrQwIUUq70kC8X375tcOemZ7zfDeJW15eNbgoJ+aXAdCZ+uqMhsM80BjUe3YY+rdWMWGmxZiA1Gv18Tl9hAUvMCfqiFF+7DjggTBUGE7zhPc5x8i4SteMA42J/jngTunMOAMMgbPM2dgCuAE6u94oX56Jy6eeiEnNqS+t6lAapjytxaDhtrSccXV9WIjCFJa/zqnyi26GK8sAzzZmUj3wTNru/Q1o/0nJKGqqzTKObjyiQfZ93VXvkPrQn3diybAM1QmoqZ24Nj3VLrNOQdfUddN128SnK+5uNgYmNU4fj8Ejv9sZdqGQ4Z5sGsiN/wQx7tpg9oV/uaPhhjlhkBalmH8B+lpSkHlcUo8Uxk24ZeDmxtNdqKac8XV+Gaun2AyyvrkpAP6m/Pabryxh9tRADyWFFxbUePV+0Uh5GjfZYb6XfFgiCpj0wxeWJFkhSdAZAXB2eb0sSZ1eXlW/c2FZ/iT1JOn4GB4qMau/GGHnML/O9ZnSeGtpCBBgQgAx1W4Axx3pvLq6Yomp3JcT9WUZwGOXFGo0eWWpaGzaQBUGeICf6a+Y5qIO6DvTeClXwqRcWJG3LsZEm0abmJqYtrtTdSu8B1xhn12cOi3ezKKyW1le9vHGxyen5e3PP5WLywt1Z5atNRBm9tFhIBDlRbzUYwKav6h36pJ69O0XUy+c/gGl/UBq2QvQzX7oX3zptwnUGc5nfrIw+lDtth891U7lbM7fJTUWwBeyWxcvJtKiWyNOMn4aOkBD9fN0BkDUe0xfBaANUFW0Qa4LwHGldKYRIEECjA2g5TcYghqi4olBI0ftsCxRBU4GkRDWaABBklgCN2BEOiGFzy/OBRgBWtKc+KfU4AEYjf8Pv/2mfPPb35RJ9ZsPDg88J8tqLxgJ0gxJT4NdWVrxRgj2LTOifLS/V473D8v8FMtRpQ5P0ScfLZMzC+qvMzW1pHROuNEfKQ2CjYFxe3ulPvmEJDF9fT2rL08eDfrpWdc5e6cZM4C8zluPAIsBuHl1GdgxhaRnSo8uhU84oWsje7o+AIvVXQCL9MIs+BQQZT6lNKEhUEe7u7suOw4ZdOnJDElPfim3KfX7L67PzXCQ3ky3LUrLYWENA407YoScesJpqJQ7RxtTp7QLM0PqT+kw2NycyFPUUw+Akc9fSo+1c2iYvQu3onuj3L+UMtJ+kQ9KEOaPJfapdg/cdTlpQ11AN24NSmzjUjPxX2xmEEhViapJNx6Ax6qlLkCbuLgD3gRwDWTs6jtqKg2N9s07gzeAn8acBw8AZocMqK2SAxEacHNKiBotwDo9PSlH6o+eX6qBKnwa+4iAxn7n3/3u9+X1F1+oke+X777/3uueMWdwjtFsJCN5Y5klg0dX6hNjfn4mQHVuQ3IKDIVPAynUWTGAF/743Jz7/aSJ/jG9EL6GwYoy5piRyuSHHCCVYTjckW705ylHFrEw+sy3p9l8siA1mBNI6OIwnYW6jOYAgPn0jhmq3pHGDBQuLCx4ZB7JjRpPefMlDvrqHkCUPwC4JGnLs9V2pePi8lxhjfl8MjNUxXOiMlzfWPfKMgbWfvzxnes4pXPsfouRd6Q2z0mUQb7+LQDdi7Oilv9/94BuU+I3XRgsfmlMGrAJw2EiDwaj+pEGtRo1yz9z5RiVjfuQ0KQ53PfA3PhXwwkJHm7SHMmDWySWJbUu3okftdsH/AkONC76y6wOwx4zpB6AQWIzaMbAz5kaOMC+FKjZXUT484tLZVLAm11cLn/8xz+qwW6Q8XJwcCgGcFg21jaEVQ5EmPaUFP141FUGjW6l0jPNdSOpNicGUcQIJKqUvigvVl8BFCQcAI1+MvudQ0XlSCDAzGAWPgAykpC+bR43hJSGK+GXlXGscoMZWCornV7frfxwZJJPWlH41At++cIlYN3d2XXXgyWzxMt0E4tlAH9H7piHR4B64waMTmWPe8KiHkJbUrCAgnBVFiy46dyOlPcfPlqiszMO1dybYyanzRzGxeAsHlJQuI7jkiFF9KuT22dD+dwXzCKniXtz/fcH6Maq66L7HkhHstk/d/5oPIAWIKmBheqnyw26Uckb924YzT2vBG4PzHEhEWyfd5lB3NxFUAOhoRInwLZ7GyObWWccU1z4ImwYCiPFDIahJu5JEm/tbJdrNb4xgWhBEtVgEFPafPGybG6sSZrFAfhIYvqxHqwSgMVOfDII0zuba0tlXiq0BK773RNSu0cBNeDuqGDUh56ShGS747IYx9L8gtNyrn46qiqDijAW8kKjg7El0JGUDKoh7SDKCrvYjhnzyvSdO2zEUE4ZFAOQqNssH+XwA+Xe4VIOHcXD9Bwj9+SLJg7oWMeOBgMD4+N/qaZPCLRZFzBF6htNwf11vTPo9+z5a6/7fvPmrb+UCQOhvvimF+kzlzA1qndFg0D2axDpru9JdZxtO+izAd0v0CTbDbDHbqjfATTILuKLDHdd5IMqJuz9Yo5NBXPHDqAjGWloSGgcUnaobPize+6Cg/vXnvpA4AdgraL7Hu64OyapywzSsELM/kmC/CTQ2SuMGao1A1wsm/S2SKUlDp+PJZIwGrQNAE3z5hRP+tjb6gtv7e2VXfWH4Vmz6h+yoeP89Lz86U9/LL/5zVcC9qmlPYNhMIUVqascbXR9cVzurk/K7BQDZpJoAvTeviThCSdxLgSo1Xcl4An1sReWVsvS7KLSMlkuTllxxudq4/AFNnswWs1GDcoQQIQqHJ/GAczkf09pnZpm2yij5OQzynpG4cAgUKEvBcaYMlO8YlZI/fW1dUt9AE2jRgsgZYxUM8bAslPC2js4MJOmO0P8wVyk/VCflJnSjBZG+TLQOL+0VjZevfK+9q2tLWpM6eSjA6Fu25/iCxzp2XMSctUACzd/LWqH3WYg2HsBI8/N9VcFNJT26SrvIaUG+30s3EF2Nh8EaD2EfdzpY0XftVGr9Rf96JjCUKtQAbKoX40aP/wBWMDMHcACMDUMQG21WhdhRzTcuaKBo0p7+aiTJ8ks/9nIPReKlJYlDY2VYJzH7RNF1NAABNM0N2roMlQaaOpInGh8qJYHu3tlZ3tbFRyru5BCoeKuli+//sbH/SLF9iXFOMjv1euXil/q6sWR+t3bXka6KqnOirDDoyNLSNTaSTEIq+CKURmRn4mysLpuNZ/r6PhAeYmRdA428OAT+6Xlh/QxjcWg1Nys7AVyVrXB/Mg7+7opD9opu67YNAFgLN2R+s6fi1/qe8y1A26AikfWrDO3DGOjHJC+9LPlQwxuT/WJhhT1gtT2dKHw6LLRhd3tyHhhY8uzzc1yoi7Fv3z7rdXu+YUlMQq6Fb36J1zicRsjUTb525HbV/OcNDY2PiVA08p6hUcDjfT2zNLNA7eqDTes5orG1rtoqB7gkbu8Uyb5TgU6fBdSXNjnc3BEmdVu9N41q7JEBuP94RV2eiII3/EfqXQdyd68V3eAzQhvUPS9DFzZOX+6vPKLxtJc2BFu3OPZYLZbVl7hPvwSV3JWJLPBrEQQk7dRKm12L/t5Gqga8p0kkVAiM9ZzU87yo3eGxeYmpVWowZ8fHZfdjx/LiNxvsDJM/e0l9auFqjKl++az52VCYNs7PiofBIRxScTFuZmyurwkqTnjTRZIuhWp2GwI+fD+bZlSgidnZ5UJ5y6ktvqVM8trnnKbnRzzyZ1s3AAwDNKxy4kBNOKflmQnzINDJOuoR+dhpCw6oV8PQGEintpSASHRYZacWEIpskkl1rzH+eWbYkz/4U9/8gg3WywpRQbQGNmGcXrMQczAg5sqR8hfEBllXERlrDTAKPkCJnHx0QLOLWPd92//8Luyd3hUfv7wQUyvlKmZeWkrF2JGS+WKuXnCUXekI67ACsXY8KFUqq4+hXCfV1L7PbSCSH9SP3/gI5HEn1eKNXYPHNdUm99zU0Xa9pvv/PIs6Pieruie4HuQv5oGm/XM+7lJqu145nJ/2smXnQBlEAnINAxONbE7GoHsciEJF+bt+71nAU43Xdxj+iOBTCrsVg9hrnSoUQkDdp/mU0oHdw8+qeGwxNGnjBDOHSokUl4VKPViRNIGIDGne67+5Yf378q+VGcGetA4UIvH5ubcv15ZWyvPpWIqo+WjGu7F6Yn628/U6EvZ3tmV1ETSnntk+PXLFwrjyNoCoo2BQwWoBIrV0OVQYthCuSQmwZp0Vpih3p5IZd9YXWuYFX3zc+WaxsaIfRwJzIwC5cx0FPlHFea7X9aQyKNai8cnVPao70zz4Y/mxgkw9MM5dgiJDLCZH6dcYRAMxrlhiaxuyzyOCUbrIj7BQPlBm+CUGBa4COflQmX9ze9/r67HpT9Sz5gDq/uYBQC7Umftnv54LDpSJPqX1a9CpLOm9nt/ajLakNIYSz/Tcx1Icojarm1vUOaFGRZyk+9RO81764JwU4cJtd+hwWbD/UJ94wCo+hMkfGHm00qQxkho3t0QYloFDp996QRvqM0RXvivy6wJWc8Ug831TlMwmHX5QAHZ02CtGeGGd7un8THSGmo9EgV1Ea7MgJkXragh8skbJVn+kBoSJOXakg119O27nz39MqnwOEiQedoJqccbqxs+FpcuxI9v3qqrjPRk48Wp1PJ9p5M+J+o7RyBxgihgGRUQ725j1FpFIxIzWlq2Sj0xIW1CKuzczFxZXFwpWx8+Ot03Nxfqp6uPfXOpcG+8FfTZ5nN5VX9ZkpKBuitpIPShvdpLYeeZ2gCVeeNTxY9EBMiMEXhZrPvZ8JjYwYXUhzHEjIP65QI74w88n0rKo/q7/nRRSxcsF1WZsWGGRTTU9dIS21I3yrHiePPzTx5zYEUcGtrdCGXPLjCp6vwp/QrNdfZrE2l+CsEMa/IRRM1zlwisn7ivqW2fNCghg8z/rQBdU9eNKjYSQAU3gBRCWFxAXzbAjCQKM/eR9ZxgTFDfe1eQYR5ABhi2U5RW2RWfzXWxCMZqoPygppo5kCz8yJ4yplEC2iDCjGQTHv1pTu34/e+/KV98IXDKPBaS8CUKMQKptB1JKFZcHR8emlEB0AkxLRI6Lmm8vPZM8QpIAuKB3DBSjkRnAQiDcuyHjtM7o2GfHh9a8o5Nw/CUBspOeZqcX/bGjaXFVQFW/U8B8VZxX1wyIMdpIwIDyywFEOajARoDd8yTk0+va1fm6Ltnt4V/PpbnpibwAEjGNMgTp57w+dvl5RVJTPZEr3osAdWb8oYRUF/EAzHlRzxZ9tixoMUHOajcWODCNtYjlQHTfHwsn8/w7O3uCLpIvthQgxZH+Hykz+MiDv2XU6apHw0yrwknmSfnq1a5kzKgOrK8t8mStrk81dN6py545t7vgtph94trsNnT3NaEPRcqN5wdLu2QEG+qrASwt1UiHQG2n2XuSwXXvdJMla53g5ZL4QHPMAs/SCs3Vi41E57pl1FKcH0aGYRbpDLSngUoAMgXaiq6nyQFfW2OBhobvS0nZ0dle3vbo72ck80RQYTJfDHztj7I//jYaubinOxnZhU3olxNdWquLGw8L/6kzWVHgGQlldxMq3+9uOA10RdiEtcdvnQhL5KknMU1qvidybFpn3E2IaZA33pcauqMwhKv8kfdb+SPzSOnZwfqp7OgJkayj/bZgSUJi7rN9BSoAbQCHgtiAuTBTFDNYVJsL+Ujevv0/3FDKcoPqjDntLFYBSCzEIURcfrZgJ96A9hoGA63UcO9dn+SY5E4OSWkPOmhu7G6vOz8b29tlWN1S/g4PdXFYB2ai/2LucAU/raUKAp6AGgSmpTPtVlS1yxvLTf5TgEm9QsHGuS3pkFmBP8U/23CDe0RUJNCpDHeqNQANGp3gAygs9Cku0gBv7rnFe89M6u+3AVIMwNFFIDWs9y6j+1UAGribgBNggQ6zHEvY0v0kOQwAtpbSBVU9IkpgVwN0sN5Vr0YJVcgtx1LHIDAtkQ+AqdAyq3USj78dnx4oHA5CneR4WVJxZsyIZV5bWOzzAtAgAG/79++tVSCUcC0OECARI2pP8AH81A/OwpnTCC2pFXaXapSgWc4kkgX6ixnhrGgxVtGFVfn+lZ9bsIc864xAJa73XiemZpWju7KDUtdlfLdvR0PhuEGYPtkFJeFNJIL1OYRr0ZD8lujUZ09e/bMi3aQ5Ixokx8IpgZ5NZnKanwi6oVP2V6cXUj9v1KXYcblt7q24jPR3r1/79kBdt4xz033i+2kSH0PrFJRvxI9JrH7EU5xn9eD3VYZWPsOJThru3ZWavcQ73kNon5+2jTYjBRQCBjo2YXbeh900VxUmQ5ZP64cPwBoAIxUBtA4SzDyTMFhF+Alrngmn1EhhGnJi4SXe75dxcAMeMMWZc1AdlhcMlH5suVRTdnMxtxKrZZGGH3nkGj+AoYa19RknHlNfxrAoXJeX0vlVNiMMLPbiKWeTOdMCWQwBVaZbW199IEJbKtU/Zel1TVlAMCrrzgzX0abAbT9/b1yIuCtbayXzZcvyqik4uH+roHqgxHEXK7UwAEHo8VIZ2VE+iuDUpJcs7NmMDPzuk9MWZ1ntxP9XEWo/Ks8FM+d0Bnf2gLQUsslOck/X9Rg3EDZsRT3whr34e8srffU158QQ6KvjgaD9Oe00f29PUtV1HDAjNSGYBasZ2eknQ8ZAGi6KJQL9TGpOn2x+ax8/dVXZevje6V53HlHKm9LKzg9VVlLE0Ey46MjtZv159GWfhll+6HNRn+YsHpmw6/75EExHpIztIGT77WkhdKc1T1Jg/zWhFl9pVlN7XdomNmgMNocr84nxpF6nmlgfgzgqYF43TVAk/QBwPajyje4AXoD3gSzbo0bJDPPAp4qnHATzLg1mHGj2BngElrdqJDMqHYo3uyqspYgzzEdxOAPIJZqiLashkqfFpUUOxo5jX9JYGRFF9/AAvxIfpZ4kg76wywwcdrk9vTirGzvHyjciTKH+skiEcV3c3pWRtXolxeWSV05UB+cpabMNTMlxOIXDsCHkdxI2qKKc/RQhwP20bUVn1ULZRjpPT7Orqv1Mit1n1kEjknKskRdZmCMmgBwrNaijmBiLMZBGrKXmRHwYGwcqn8k93wnS5L0SmUnN8wj/5f/8l+sVv/pT38qx0rznqQzEpuVZWgdlCebSZDcDBSyFvxKDJAyuTy/KK+fvyj/t//7/6NcH58orP+qcmaeupRnL15ISzgob99+EKBZdoqGchWLaSjnzwJ089CHKKNPpS6gB3keZk6l9HOTZm1GwHteUO237RbCvl/4SU+xz3v7ggRJbBtgiwQ863O6Y8bCAqtmAngc+RtqOEABnO7rukIjJIh75DGmrNxXdd4EYt1QkXET02RiDrJD4mEO2Jii8l5tueGIpOxDc+qnPyujRuQTReSY9LEF8HD/MBq+1NVvvvlKEpp9w1eSaqNSJU/tF9X7i9fP1bglfXe2BNBZp+HH7//i9G6sLDtdowwkMXCma159yUuBluWY4wILI8xr62uOG6l/q3jGZXfb4aB9tAlGspU/pZsR77s7ldvUvN6nyqT66xsCHnlbWI4lpAeHR55KQyNgW6NKy+WLhL+UhgEgOa4Y7YUFHxB1cahuA7vKYGT0/yljprEOJLXZdfbbb35rxgawYcrHAjUMgcE+FrjQbl+9emlmRlu4veqUleWVcrKz6+4BTOAarUjtYEZM4H/5X/6vCvuo/OXb75XGUZWrtBHFTRp9+D9loPBd36K6fWdbq6nX1nvu8l77qZ9r6mcGdQE9iPDYi/w+OVD9P2rfhzBPu35uarNBYdT0mJthYcXSTu4oqs2fwMWifANZjaGrfsuhV4oheWQedRd5pyJ5p6GnGgU4YyENEpswFU9TVsSGus3odsfnXgPQmIKicbIqzDuymAc1GBkFlkeFbTVUzCJVRYLkNEvefVqHJOW51G/O1ZKFzINhMEgGUHhmpRmMA8+ouIdSr39+85Ma+GRZkmRGDR6h0Sp+JOvy82cWRN9++60BQX+VNI8rrXeo+c47eVW/Vt0AJPsozHB0Riq50qawxsRskNibzzbK8xfPysetD2Vv99DzykhnugxMxVFP5Jf9y8xpY449aWVRB92LWbZqyt3F+ZX8A9wTj6xTRPTLUbvX1tedTlTuI/WBmZoCdIRFLVCvLCnliKKLkziMgZND0URYxba9uytNSP19dV9evfzCWsa//vlfnSYCII3T0pDQWNCYnG7qW3czpSeQ6/QzqcbfUEAPpUdSlADiXl81td+h2qyf/T1iRQAStbporvLpq37uZ2/U+Qnp25grTo7b6Y12690All/ArDugBsQOpZGWfpdfkhyhqoDVwmnksaKMuPWHKqznmKZiQcWkD8i/5oSNmVlhMOZ56f8Sns+5VsOSUmAw5imdSKrbGw40oN+MSq5+pMwuz09VyQBZkscj4eROfpTOy8tT94E5dwxGsrG64lFjvpVF3lhswmaFFTV0BgKVUb3HoNWYGAAj5IeSqhw8OKu+N+m/ktTe29uWBI6prNHJON737k55FpA5JEEl4K4F/W2WZLJt8uc3b5X2c6mvuBVzkLRECtNnpd9P+a8J7BxtDIhQk1nkwaaNZWklK8urHvX2AQkCKnPTKjip1DOuVvrKdFEYb0CTYRzigr4z9aq8scQVjWN+VhJeRP97XPXujRqS0LNz8wZ7p3NnqY+6v76xWf78z//idAIjFY8HxyBv5hBlO+goHzxD7Xac791xm0euwGt/swfz0J8L6B5v6E/tjLSptud5UMYH0zD7oIHhUvMiChYp6mf9ATX6yXEqaOwgshSXGZWEWaQXMDfgtv8oYAAOl+YTNw4LNVSFFYo8AJcfmSNEX7zYLKuSMoeH+wY5SxNjdFzPOGeUWp6x42LFmBeWKG2stEI6INn47Oq00slpIqwaY/kD8TEFhXSelKrNR+SZlmIbI6kFWHNzAoIaxuXluRvx9tZ2effuXZlbYC56Wv6wZ9T5usxKrWfhCH3Xt99/X062t6xVSG8oHUn/HUk1Rs8Z9kKTgBkBJpjUKEwBrkTZ6PK2TIXLaSt8rI9uBRKRKmEwjUUkv/nqq/L111+XN2/fmRkQFocjsNWSsmDg60hgY+km4x588I55dD6URx38+b/92fWwILV8WuCni0QE1K3TRjdCDIojjVlxBr6Ih744YIdhvnz+slxJSlO/z589L1c31+X7775TGwC0zDqIGSnulM5cgBmKNtGfHrN7OvUQSHifDWiS9PjFXz/zuJQKfgfS8Ew/zX87nO47nVoVCu8eGJME15vqXIAVoFhZ5Y/RdQFNY5BfM1ZU6eTAEY7VcrlDUtJAARYVjXoGKIiVwR57V9yTQvSGVEM+yYqaSP1YmiqO9ONli05vDJ55tBf9XfZIfg4smLQ+z6ARqrrAros+LX4WBUxO+CQcThAFEAxucadPieRjwI0+IccHe9WaJN7Wh/dWxRfVh5xUfxVAMko0MT0jYK95hRfSnVNSJDjdbyaHTF9J/Lt/3rk8K2cnh/6e9cwc/U7mr1W26lMjQddWVr37CrWaEXgGwWBWDFRRJ8yLs3f7u798Z0mMxgTYcsDyj3/4B7snzUhKNA/UbKa36N8yP+/RddkxGDYnVZqtnz4ogbrRH9NpHJU0ojJknzYryKaVJg538AISlc1vfvO156fZE/76y9ceUPzp55+VW+azY8AtprGi/gF0znsntdvgr0EEGW03wh4K6OQ6/ahtVwdc0yD/ENl9avj9qX987aum+j0OQMANEhYT5CZmAEIcT5KPigfYqKRy2QU25He5M8j9rkKVOw9kASyBj0GsEYEF0E+q4ql8N0iDlr4h3BwJKXVQd9THCBPgNwNywqtHuxWB2rTd+1ABlRGqLuAH0/SblySB+Q7VFSBSowLEy/R5FQjH+zJdhVTPxubdSrqfC1CsImMEHP90Aa4kwQFX5/yyLEh6l3FJW/WJR3WfExg3N1bLvlTXU0mwy6tOebb5zH1svu5xzeml1/I3y5FF8gqDgSkojo4kPGGMC4Cry4tiOpLqShMSlikqjgymSJGsAJH14JQLJ5hQHoDWmomeWd1FVwE1fXNjvax6kcmBGNW1mOWmy2pna0fAvWn63k0bUJ2gWlOfMDQYG1/gYFyDnWk+REHMi/436jj+r6Rqc0rsF19/Wf7lL99KuzhS2Ud4pMd1qzS5a6HnGtCfQxmO090QZrS72uzJErr2BGUEDMpgwxXNXc+ySrPue3WlOwlDO2iHXdNjdkGRofqqqX7vZw+HhgLQ2CE79U7D1jtgtoRW5cDB7Y5CbADsVWJIUHmDAQToUCkx406lyoy8y0uMiuM2+uKA+VaVj9rKNAgLQZiLdr+XeOTY4SifOHd8JBEpSKC6T01gdieVclLA4OPrSIuQwsxTKwEGPAyDLgSgQNKx+YBpGSQJA0HENT+rNEi6MSD3QuC4YpWY/P385o0k6FnZFGBH/T0r2J6SMDVZliXd2CvNEbkcaninPMwAkNODcrj3XqBkTzOrrNTIlX9WlN3cKs3jktjKP2MC8wLh6uKC44KBcCY3aQaorAAjvQCEs9GYx2aEm3I5kfRHsjN/TXqQ9PSNYQAsOlmUhGfJ6MH+YTlX2Kj0TIHl53HjVFNGp0d8lDHr3zlldV3p4Uxzlq9yiCL7uL/+5hu3gUMxqimVMwOIH95ul+MjjloKxpughvkkY66p/f6p9NB/tN+kXwzoJMAJ1fZPTbQbhP58b/npx5H6EQB7jNJ/OxzefRG7nxtA250uVbCXfTI6TN8PSc07TvQjOeu8WxLLjQGvsLwtUw0EaSRjSbuOOD1SWBKUcO3GSXBYfGkS8KxvrHkwhzOskVA0CojseaRcbj1VJmMnUwAGnOMKjIE05qORxnxnmgZOn5B122w7hHkghRkBB9zk08zHiZC51HS+MMGJoazfhmksSlLhhj4i6itxMljFriqmdZCcLPLwyaCT02WCNCiuw4M9q+k3VyzVnBeDkJ20honl5cLJKlenkt4wM5XptcIdU96FYAXO3uuF8twneUpSC6gMxE1LLQekjLqjxn75xVfq37/3AYfkifEE8sNUmMGodFBXbDxZXV/zoQWkl4E0GCFHI7PZhK4GfXwG3agTxi8YL0DKM9pNvTLt5YG0S/r/45bOC8tLnis/PT0Sc1H//eDE3xSjuSLpTxmgVCUxX82y0J7AQwtS2fv3l5PbaEWtVxjf4+dyu9G3fYnSHCnrKwz97B2ajblqL2Ltc2W4/iUACsV/eddTY/7QvvFXWTpY7tWV5m13+UyjtT8lFqDl+u6UwPTNABcLJzxAJjOgNkGjRAUHvKQELq8GhmSa1TWpcKZ0oXJOKqwZ+fepJXKHW0DMVxnZukdcnm6yNOVflU9jRU0lfvra7hNLFVYj9EfcFR5Mgv7zPGqk/CDdCJ4RKcCHROTkS+qDFVExwDXlsGf1zGdvRhQmi0FQN50uSVwGmuAkLJtkCsj1JD98tB0m9fHdm3J8uGNpPjW7UG5kz+DRtEACiMgLjHDz2bMyJanLYpIzqa0XB5weqryoEE93t/1dqs4FI/TKqICEHd2S5Y0VD8ht7W+XPQGNLLEpg1HmjsB1daYyVR98XFqUBL3U/QszCE+5MdincvbnaBUW5RTrCOjXKi8qHBgMfe3j00NFKSmtOmDAjxNdyB/MGUnLt7CuFef03KzcSuORGWo4DOji5LjMqdw3Nl6UH358U87EnC7UjSANtDxU7mkxOsqauhlV2dIe+aMFoxkhtAIDqiFXXLTJ+nnYlRhKerD0cxC1Pfajfm6e4q+mYe5/iX3brH7n2W+AGPMGzNmnhtsaVGowqGXu1QJmVCwajjh3LDmcKDMAjQoUkKbldmmOCkUyq+B1h0sz6MNCBC5UY9RippgYSEIy80y8fHCNwRhWfFnlVthUIOqhGcwkmoFClgQlXCSyB5LUL3SDUGP2mV169hSb/CoYhaVw9c6BgUhwVpuxMYF3pAoARiWPc7PHBVo+hKe+sBrfnBo2/eqdrY+SkLue+51dFPjmlhwuXQfOY1vc2CxTur/98LG8f/tBGgBJp4/aKXs7uyo3Ph4/UY5Zuqm+Mquubq4vyrjSyhoAlpjSBeHDAkx57e5K4qtMJ5F6ytqZ+r35fev5pQWpwWMxgq26IB3suELl3pLKTN1x3BF5h0lQtjAtL6oRM2DKD6aKPSBHlaekSStr2OelNTAyz4GEWLBkFqnOmm/GAZiW4wMFf/7Xf/VmEw6K4Bgm2g/gp9xj7QGXIehf78UnMarfNrlNpv0n0pMB3aZ+kf2SBLT9DAvjl9g/Fkf3uQJ0vEeBZt+NBR5WqwEz72o8XBw+P0sD1DUtKTCBVBB45yRRlxZmypJAwwEADLQwl4xf/MTACfOXwZ29VpsGrco26FCvaWVqDAHgGNlFipqZ6NnpILk0CtzJPbmJ0fMY6WYEmf4lhyLgHSDwLWo0E7SEFUljQEhDI3aA3BGTYb4XNZapJeahGUxiNBd1HiYBwA4Pj8vbN+8kfUYk1ddUNugupFGMbWaxLM+vlCuJ0JPT63J6flXW15951PjD+w9K61hZFfBJK0yM+fLbjrQVMSQzzsmZMqe4FxUvS1cZmd6TKs9AIzMTdD24xpUHmJDVYFZ3iakY2MofTLIjYKJ9MKjlLZZyw+4zRsy5rpVP8gvzY1Ua0p2+r89sU52wYgw7xg8Yg0DCov384R/+SE2VEzE/Tlk9EWNgqk/ezAioL8rddUKlGNQigM6rDaHG/FeiXwzopL7g+ATq5+excIbF8ZTw+r5XgOaeffMENPOfVKwXWAAkNRpAOo9kUwNDAk9InZuTGrsss8XZCanCUgEF5vVVtv1xrO25KhwuzlLBW3/EzVJY8SEtUDcBq6fA1AAC4EqD4qGBEL9BLsIP+4uZjgLk7M1lyknefXmuWmEjnVk5xtw0TIJwGElHLeZAAb6gwad3To75MH0s0ODifGpWXtFn5mA+0sP3ovb39qPbIIIJTY1OSgq/Kx02OSjZs+pXlsuOVIyZUgTKRb2P6763d+R4SDfpAGxoCnwKFqZEmi4VBquulEsDW0YKQmrt2rol7eHRge2vBP6bEeaQJ8qB1HjGCSgV5pQZwALkV4y0w6gUDmlGw6DfDyNEmi8tLHrabGdnz4CHiVKvMAeYQo6pGNzKJ+0AN4Ae94yroN4fHx2X86trf4f7g/rrb96+dT/eCZJfh6NH15f/ov7QoLhgwdjVlONHv4T+6oDG7LGrHw0yhx6zg/rZt836vjcAjmksG8pIksIVHWdfMT3kATK9c3lARg1SvbMyIukyentVlgToFal2ywLajLqFY2qA0wIWK7w4Z4sjdWkg9G8Zzc591tFXZ2SchqQGTvyqWMxJzoTEkZdW6jkkdJQfoPU5ZDJHYnlQTkhgMwaDaBcXJ3ouHgQClI4Te+WNeVYWaPCBvGupjzR+lpAipWmM7g6IUbF5QlGW5eVF9zHp48NXVhYXpTbvlgUxsNevXopxrSlsRaa+Y7klXZSjALS04r4+34lmbzWf7EHVPzs/kcTc13P0XRFvSG73l9k6STrEOIWwsry6LAm7pP7ySTk42lNmZac0Lc4vlefqq7MtkyWeLACB6I589dVXAtozge7QeaHc+BY1jJFVeEjmQzEEJK5yb42EcmAgkOfoR7Najz3TV17gwvZTpDWj3nTAYM5X6oZMiJGwD/sv331nszMGxyh4yMBtwDwCyClD3sj049SvrdZm+Z7XZ6ncXDW136F+Zo/RMPe/xL5t1ve9ATTwkcaoBqsntVr/yR7JDKh9AL/eE+gjkhZTkwI8fgToKbXMhSkGxkL9nhjh9E1JPqnF+VXHI6mt1wxoSR1n9JXovUSUZOhCcnF5W6XS4HlsGoAs4d5oBzRIthzSh0ZC40Z4V7pxh5tQt0kj+5jpJ3veWuEvSGtgySR5OlIDZSEFEpPxArQCGjJMglFg3pkrVzBlbX3VwOBMbwaRAOL6wnx5+WxdYBSgZP6dGjRz0XAANnl4sYn8TMvd5vNNAeZcUv+ksGNKkBHAFb8upvM8YyCJT5o5xA8g3ClM+rjj0nbmVlfK0rwkv3BypbJmddmYGMfY6ISBRv6QstQdUhamSN446CDLjnqLvFK/ADLWhHv6qpGoacedMsIc8L948aIcSSL700LLy1at0XLoxnAqDCo9X+b89i9/EZMIqU5b8g933xrpS0UA6z7CmLTm1aa2Wfv9kwbF6qsf9TMf5HYQDXP/S+zbZv3ebWROqpbrd1Wq7QBaABrObhDLgg3940IQK71mBJxp+qwyn5HUnp0Y1yUJKNWPD7oxOktjGpE0FZ7LGaOqCn1CDZ7zp2k4EVuo3EhlVEOkIDweULOdkuWdNFIuf2FDd0sR0Ca/hIE6ix9Uc54BMhcAJA2xRJQjc9lrzLE+HUsTVnsx5w5zyM0iTOEoCJHUY6X91asX3vTBghU+Dk+fV1lXOHzG9tj+3rz52RLvZ91ZsrqwsqQb4JJEVTr9UXldAGT/8MC7w1gAQtw3HbZQMgrNGnUBTP6Y8kPjYMCPpazTSwtlfW3Vmg3axN3VrboG6g8zsGXmp3iUds72PpRkBmgAcpZ5dpUtTAC1mgvGyDlqYIopKdzB2JHO1Dn1jZLxUao0U4NMgTGtiDlz2zANphRYlJJjD0vLK+Uv33/vlWiEpR+3J6VUNwCMbFb96Jd6pGfxFIo2ShvpEe+EV9NQQPcLaBA91V1N/RL5GP0S+2Fx5Ltyqp8GXKp8zGkE3LMPbQlg0EUfmuNm2aLIVAwju/NSt+bVYBcZRZ7jxI4phamGqnK/UmO7Vg1e6/lOjQn2wcAJDRHQ6l9AFfPQA01ArUR+6WuKQbChQlIVECNhQmoAFBaGKF1KNc2HJac0aJYzki2mwhg958AD0s8AFks+kWJoHADjWtKYxu2ji9zoYrno8xeb7nP7W8uy++3/9B9KR2otWzNfvHxe1taWBPADqZ877kIwco+UP784LR8/fvBCjkVpIbPLS+7v0/dmx9XUPN+lQkMgbPqsYmojsfzzWuBmFRgzCBzWgBaCNGf0GwZzcXpepuV/fUVawc1oOVPf//JCmpHKmfz4MANlnAUl1BVhTihdSEsAxzuFxsAYC4bYRIJ5SmgGw1hDzgCY24Tyw6Ibygx7pv78+SLFwdgGXRh2gBE32z85z5v6+Ne/fO+wVNxOjwrV9e22BsNw6NRUtK+aapC27YbRkwD9OYT/fmEMMu9HbXf1+2Nh51VT+x01VW0Yi7AD0IAYUOFUP7ldEjUWyZgjzJac6jMjUXhmrJhvNS+on4bX0+YY3Us1FqTykSThCSOsqjAkNJIMkE2LWbBEFEKaIlkZtAK8jETfqsF7SkWNBnWX+NlgEY1rtnBcL8fm4AdJRn8VNRDgoyIj0UgvDRdJjT+O9zmUtEEy8TVLGAh9fMC8ZCm4XF6+fi7/V+W5+qF8n+q7P/9z+eOf/iSwzHvqh0G4k9OjsiQpzMfj3n1872WmrE7jyxbnsmOt9/7WR69XHzVzGy03V50yObesPM0rxwx2SQX3kURiRuJKjKRfXAqYSgtrp+n3oqoyQk5fmRH4iZmlsiJQv9zclFtGwDmnW9J/Wt0Yqf8sehHb84IQV6SumMJTLflVIfouUCtvaAdoYwAbcF4hcVV+EOBmPt8wFEgBNn1q2gjdKcpYIdktWFxeWfGRyD+/fef6xS3TnmhfMMPs/hi4nhmI9CTxnFdbAg+jfxNA96NPCbftdpjftO/n7kFYzV0WYadK5W7OWpnD4WNkO6Q071GhsQ67oz4fizcmZManZgAcGxruxOEvpUaeSoqcqGGc01AUq4em1DD4IgZqrqOmr0yjg8OoYaFJs6OKkXEzGaRn08ggD66pMTKltMbyS0mSS0ko93uRhgpgQX1XVoLR70PS44Zzpf1VDjVRIr6TFgBwT6U2A+zZuRmfseUReNzoQsqz+4hpnwUBno0kSDu+5Mi+Yx8wKHXz3ds35fXLl5aAJ4eHYkLj/qIHo8kLs+rLT895Sqp0VKZTs5JoK4WDE+h7Mo1HbDCx7a135UAgjc/osq48QMNA2/WVGOfIpLCgupDfNTEUysLqtetqzJKai4Ue1B/lR369lFfPqMx3tyPlXGAzo2OaDgaoCAA0c8mACTsuwM67maTiAqTReAD3ZWxeUflG94Hxlmmr6udnLLKRNqaMqUo8VkI7AtxxDLDC7TbCp9FjIP/vCtCYD3P74J1LZhSq7QQilbl//C4L3NDfCckc01jdYOSWRsArkhWiAbBgYk6g2Ns/LMfnF+VI14Ua5bUqUq3Q6h4NixVoCsBgQ8oDHvrEaALRh1WYAjIYx5bGQPpQ4PhjMAl1ExDgncUMjEwz6BXuQ9rzDMBZx4xKiYrOZhPSzvQPn68hVAC/sLhgiX9yemzJiybx7v1H9z+PJE3HFR/rqX96+17+JWGPz+SWpZ6SzmrodA3O5O5K0ijU4elyuH9crs7ZlsgRQKsqI6Qn2zJHlNZ5f9aGvuv29sfCzicGBFnEwpQUYcZh+3wbGnVcIKW7qzSMqHvDPu1NTj1RebJvmXywgQJ1nr4tQO0onx4okxtOXyEvsEZvfxSwDWaVHctJo48chxbgnnZAl4tnoHQDwwScekcrYNuogOT6YryE7sfi0rLrfuvjtsImRSRL6VJY1A91TfiM2XwqoGsibfU1FNDDiEAeo7Sv3Q3z06a2+/odbtUvjqTH/EIAFeoCOu0bQMOZ/arnrmTWs7m1moT/VEEAh4UXNH4WI/AhtGvV5O7BUTmVCnqlSr2RSskOI9RARn9jza8qVI2KviLPxB5fyqDPLncKn8ZNY6BBMXXmhkXjUHpIP6oy87Z8NYPlmai8q6vL7vsi9chSpplwaEjuo0rq0tDQNGhoTKnRSFcEqGUBhH3USJEtqY80TspkenZO0uuuzC0sShXtlMPDE6vMqMJoAayY4yxr1k9z3C/9fFRs+sBslkBtnpH0mltcUXiO3GU/oXBZrZZTTGdiJmzQiHl0vo0tzUNMwEs5pabCKBig4vRRujkjYkSLYlZoRoxss76a5Z9ITPKeQINQq2G6DHQ6EQ2icMcr5ZqH+EOUNwVFueEvypGiVJi68OddYKpTzimL02PGxbgWys9v3sWJocoH6j7r8j1m0MQrXmJymL8C/dUBDaUb7rV7MvEp/pMGvfcLa5jfgJDLNux0cXd/SYQRFQewrSohWakcgSDc36nhcAomO2zE0VWpU7PR39qVtIAHswBwRA0RqXGnxojdrSKkcrmQqkhYj6DrPeeYkfe8p+SHt5AGyg2JwjOLRlgWGoe+c2oHBwCcSJJNeTqIbGAPWFlfTVwM2iBi8ghccotai2rOx+TMuBQZEvO7738o3//wMw3FjXxMDImTPi/FoZaXNyQRj21Gn530oLp7ZZrCHHW6RsssU02Kj+WpgPPNTz+U491tq8pjArKcKl3Xnst9/uJ5OT8+8mj5nPrhrNf26Sgz8bVJhp0Zs/C8/fio57JhaNOUFwOSq+tlRuW1JxWfb0bDZMljgtK5VVr0I0Yw7X4y69BRb5C2ozBdMVpUcpe1JXGs7UZTQNrC1NGoYNjWksQYYEIwde+mU31TjnPzi2I4HS82kXfVn+zkn7Lhnzbkbs+vSE9SuR+7nkptt8mRnhJG2039Pug56TG/UBvQpMpu1KC5p3uv6VYF09jz7kuNKp5pYEhg7CcpWTwZwLJwf8/LChWDGZn+kIoGtSoWaYwgZoSbAScG627v+FKEGg92iodGmdIZYmEL0pvVajRq+qsAw4fCqyWyhpmReIAFQ2J9NEshYQZW4RWXpYniIJ+omsyt0vfc+rjlgR1O+7xTnCyRnJzi28lT1jJub9QtQCMRI2A3Fl+4WFiclX9O/ixleXVB6Rsp/+E//GP54stXAoZasnLPBpMxXQf72+7zTgmo07roC7uVq/wYVJoTiAEQo95IV9LPopSj42MxDJjPVbm8lkbgvMeiEZjVmDSFWflfU3/eU1/yi+rNohnyS979rD/61zApAE3dkH80EsCLSh51H5oZ6rrLTengHUCjxo9NCuwyp55gEnyKF6ZPn59+OOu830vt3pem5nEApQEG4eKQexYyQdnOPpeeBOhfgwaF85Tw226G+Un7fu7aZh6A0uUqxi6tfZepKhACdJ5eApxyB7CoWHxS0UhtGgRgAxQ0jAlGk8UpYBZyYD8RHv5LmZQZoObQAyQO4QMMjgkKRoO6DYOAcYR//JHMSAtLOVm9hgrK8k5CVp9YdrCm/NQLEh9VFfB7/bJA6K9fKC/OqALMeVTyxmgwzYx+I7xjWn3cvb1DAVrqpCSNcis3I4VTNjfXV6VGnwoQdD065eJKkmlhurx49bwsLM3JLf3Lu7L51euyNDtZfvzuX8S0bsrzjZWys7dTtg9OBGK+gslZ4KPlSmGOqQ8+v7pWzg+PVD+MgksNF2jJDwtTOrfXAjNrq+Oc7OXlZeeLfdMqIW+YmZG6y+q1K6nmLGFFglL2XjNPfYnRklfA7bqn8EQMkvVWiQHakMKMGfBOGICbMJghwC+HIlKPhM10YY61+MRQzitTXG9/fu8VeV6YZF+UIwzC0f5iIg/19e8e0P38p9ljdklq+6Ya0Nxp0Nx7gA7piKTmzsH5NAIaBoNKHL6eUtrzuwoY6QAQUcHMELB3wwESClv3WEQSiaBReIR8foEmZImDjmnwOi6nUvccoCveUyyHVm1ZhIF0Z+rKUp00SIrQ12chDEsUySBhsZ75/OzCKinMBzUUULN8kYY7NzuvPuB86ahxs/NoanLGDZ0TPPlELP1U1Hw2Viwuz/ndaoWA/af/wz+WxZX5Mrs4o3QqJ7dXKq/YSfbNN18qfuVD4GeDAoDelXrMAf6vv5IdklrgY1EKg2yorpxThnTlOF1WrXnlmsoC7QOmya4nZctqPzvA+FDf3OKitaS1pWVpAseW9IouAK1SUGk53xw17KksShxASmLT94Y50x9W0Sm9AX7mo2GuMJJoL2wZjfPW8ppVOfFdaZfzhMpWxstLq+Xb7/4i7eLEcVk9T2ZqIkW/jNrtWQyD70P3qO2gfk9VLynerTvInU3uXf3MHrsecz/IrpWkgemtzetntZOgBrhZxty4BCODz5f8ARIkIkDElL4m0xTTqjzULgDnfjDuVGnML3ueWu5pRPgyiOUPoDH45X6y1T1JAcXBKq5phcmnXPlqo1qwwAoToL9G3EqZzDw/jZqNFFajQzJ5dZXsKBikGgyJhjo5PqWYxR7U/wWoMCLMySXz0mY+AjoqqLsUSteSVFcGcBjsAuwTSLWGecBIOCP8UhJZxgbetd6//u2XZXVztYxMj0q6nZcJgXpiUvUnYI9PCTzLC2VO+eMIX/re7Gs+4YSRQ0432RIAxVDmBSSVHYffLzIdJ2CzDpw56RfPngejU94svcUQUI8BszeeCOT04a/ld0baDh8MePX8WblQf5odWZQLTI8wYAYMTpIOmhOj6DAL/DPvz6o4ZgUWl5fMjKkfRri9Dt8MkG9gn1nbWRQDPDk8UT2gpfGFknOXsz/+J0YASn768QcxG+a0p81g6HvTBqiDaKrZ6rii7dJW8woKqR6vjMHQ3vTeXNIM7kvourEPo3AbEUNtv58SVtIgP4PDejzOfK/N6+eBgJabuMKcZ0tmcVhUXS4kJx5iHTbPKgvVjPvFDkcMR6qZ11YrGISzmYL6lqliW2LInhM7kUqxDpmvOajRqOHQF15mocfqqhssUtbSRqHzdUnWSbtidTF9xaIF5kWtVqvh0NhQO0k3o8ZIWVTrGOCJxkRDdR9RYWDn0VsBBsCjxuKOQ/Xpr+ol8iU3HsRTHk4Fbs7gevHqRfnmd9+U0RkG3a4FJrnnRBSB3bMJAkk5uyq7W9vl+OBY4d9JMp94YQ3g4JB8zsXm5JU5dkYJjByyv/riZZmRmzMBclQij2OPYV5sGmGlFyeKwLytQSmfEAN84igGrzhPefabr4r08rK7t6+yiKOC3PcWiMkz20GZTqI+2NKZ3+qCebP2AFHLx95ZJUZZUgb+kIHKgL3R1Bvlf3xM94MdXbNSsU/Vm4hvVzNzsKV8b338KJ9I6ZgS04vDqttkUA9X9+m+uVpo8xT0WYAO+vsBdD83aVbb3XOnR3IQRnqq3NudwBZG8U7DDNU7LqQz5rm5wgq2GrnVb13ur+kdAKNSI5mR8g5LdyQ27migIf35bCsNhAUW7IEebZZJ0oABTpwsyQo1BsUszdXAqVjSQ58aCQNj4QNuSBokLN0AL6lUY+Qj8gzk8EVG4k7JQ3juq44I0EoDC2VY8eUlnfI3MTUhTMRaaPKFmsocrLJEQyorayvNVzWiwStJAvREGRWgUG19sdBCWsLkyEQ52DuyWnp2fql8cZjAvKenOJiAgbbN9U2ptAtl//0Hg+bVixeStGflo96VvbK4sFQ2NjecpsPjQw/IAVZrPRSg/i8FqtCixrwI5nBvz+4BMAyPfMHc6GThxd0Z5edWgIMR+yN7MEDKXXmmDu1WWSNcBuqYMmRpLZ/mIWEwexiU+9aqH+z4YgjawHd/kZRu5tRjkI1C6mGoR/1ADt13S2pqugfofgHA+drmvOdVR9DP3afSID+Dw+qZ93OTZrXd/ee8dx+aWy+PvoCe7pawqjAABoBQgWUkMwCF2kbjkRu1DnN63TliFzWVdh698yhT+sTuG8sfwOZ/TlIQgNA/BbQuXVU8YGYJIjDCHIBOyCNLCGO+esQqMNo46juNGolBf5qFJKQ3B+1owMzF8k5jvbiS+qx3lnLy3QKAjnuIdGIH0CCYAdKZBulzyqRVsA2TxsoiDYetBnyr+43UzgnArP+7E/U79X4uFflWUnWijEsiH5YDqakzknqozMzlItUMMrl59+bn8uXL12VmabGMqB8/obSsLC6rbCbK6cmZGBRzzufumrAcFPBQfkhHa1KqG/KLWsuXN8cF4NdffOEzz3y6qPJOl8hTf6oL6oPuDAzJS29VbxxNRfdJtWRGyZpuPs0bp7pclSVpEvTl2R0Wu9loPzFghkaDes4HEPiszroY1If3W+X9h23FywxBLHSxlxb1Mwt6AqDdYAeH8MDu/vvfB6D7xV2bDX7Oez4k4ALAvUtWAE93JCtgQgrwbI7NXY6E23BLutTw2bwBYAEu/ptYGqkRo652r2iRjl45pvC8QUOGXvOrOxIcEEf/WY5JgyUBA0isNCNuwmMaRmq8Gus5x+jKLYBE+hIufWGTG3qo7RwywGgvUzDuxwsIjMCyigzVlf4iQGb+WiWjfCjtyug1XQT1P5nW4kuMnPjJySL7uxxPdFyuBOAfvv2uHO/slQ8/vyuHO/tlf2un7H3cEZzHCl/hYJ6e/qaPGJJ6ykAURx6xrxm19M1PP5Wvnr8ok/TnT07K6dGJAc0XN5jC8lZOpZHyp6z8LWuAomLiSF66GZQLS1VPjtR9kNr97NlmeffureOnzggDlZoTPq26q1wY12DGga4GgPRAp8IknVE/0oxUV7iFya9LM2E0/QItQXXF96upVza+sGjoVHYLfIBAxf+Xf/1OWg7qfnQPos3phge4H6Xs536Eee9qu5LG+Pipn4MDTorEQG23w/0+pEF+Hs/g8Ljr9/vPec+H5lYBOrho8yxzS2ZxcS8iaOwwQ0ojkQE1lU/lwL25y1ruALLcqh49sCY7Ggjv3iWlikVSMMjFEUK4xz/uomFJhTdAA2TERX/zVn050sDaa6QOksQHCSrMMGdtsSSqgE0GeYcYZY/P10gKE54aWPSr1d0UKHgOtVwJlKQirPhSpJOKkcwiTUh6pBh+LqVCd6RWnkuKHqsPDPM6OTwq58dn/ijc6O1IWZid9zezzolHbYiuC8wI6chAHCvZ0ARO5efDh/dlY2GuzArYYxdX7pPCtLh3OozcK50AlzJVXJQNacDeRxUrfYT35s0bqdwHZgRs+KA7EvWoygHQYmCqTYpD5R0H9sMQKFNF4TiR/CyHXVta8UfhGST87ddfly9evfZ5Y0h2jkmif62act6tVSkczjljbODtuw/lo7oV/s613Lg8idT33vNTCGZS09Bpq+H0twY03CzuebXf22b3nyPcbvh50z0v3AFLHhGQBq1AhlQIAEcfOfrJMm+AHVsh4cJqUAoIXGCuf7mDCdCQCZkGFP0+Ny6597em5AYghhagBsWgjQBDmmhYVivVXKwVkBe5oUGjRi4szpcNzrpi66EsaKheoCE3uKXh8XKlu5VSNVYkGUPW9IcJjT4mSye5WHyBSn19IYmjxo5n7oAPBmFGJzNGwjldZVx39gS/evbCh+rNTM5Yyk1PTKuvGd+cQh09lHT2oh3FLUyVG9JFPgTOSZmxlhsVeR8AKP9LX7z2fvOtDx/K0eGuGKE0hasLawdIaMob9Z30mLlcXHiDCrvLWGP+7s1bH6nEIg+WjpqpKTz3ncUQ8S/8G4AwMxgCI/h0AdA+ONDQ3STntpTn6sO/fv7cdcPI/bm6AGg2DGpyoIUZMAxa+eUwCeb0Cf/Nz6yDj+6AuYWe4uoR9Y//xygYECkJ+qSVYm0istq47aafn2E0yM+nmA8z6/fcNcub3ms7KjzvSOP6wpkltPBgkOudfrOMLDWBNLh2PxpwSrxxQfRzOx7owi9uwt5TUFKFmRelcftLkap4Gg5MgBNL6PNKaPvrjUgoHwlMQCOSCaqbGOSS+q3nTDfS1o1M5pzBRWNjHj3cKA7d6V8zcEOiGAVGTff0G5JeKjYjvUhkiBLyQJH8oQq7mQv87lIor6xTR3324J5UXJgCa91hLmSYXVqeq1cYrOWmbXP+GptDOAGEsjTj0/34aL8sK89oFSxr3d356O9UMw8/Oz2n9MVmFvLGCSZMc8E4mH4C0CzBZFCNkz33JakP1Ydn6yl+lHwxKGkjKnfADlOjzBhBP5Z2wfQTg4tIfWYZ2CzCzjYG2d69e1N2tndcRiyCUQEorAn30814pX1cK58x389e7ZXy/Y8/lH0WwsBDFU8/wpx6eYyCrfTC6M5DDwr0MQo/D7nKUwh3j7ntZ/c5ZlCat+9Q97nllYZJFrEP0AaIo8FSnGpsQiuj00gZ5Up3gBAS2yqgQIg7+rz0ReWsLLO5QRIsJEPjVgBEQgB65kk5EI/wmAYDMEhREsPUFID3OdP0+xS+WyS2kkqkizQxmkvaObLWkkCMAmnoPrXSght7Uxo5x+tKjZ531px7/lqNmJ1NIUQUAgNPMicOwqWoGFW3KqqmdaUG76ki+ZfGX0YEbKQeA0vM565trKmRSyoqbi/qEGg4EIBuC4yLtd6zcxwvHINaRPybL1+VF5vrZX11RYAZKUdHe7LjUP0tHwOMZIb53HVgYOpiKGkkz0sxRZ4GVJkziIVKzKIdPgu7p34+I9ckw4dXTMYH5VniSreCgUT2QLOoBoZ2dqK60h9lwXgDJ7e6HJT3H77/Tmr4Utnc3PTAHFN4Md4x5lWDaAIsVmGJ6wVTiHomnh9+/DHK2fWq4pD7fIZ5MhaQRPurrzSLuQZXh7tAQ0e5hxNB9ehTwnjMbT+7zzGD0ry+wwG5d/3krTGjQXSfDdiwC4kX/VHPK8sOoKq5+y582r2c6EJlj8UjwpClKZ8+xZ41yXGKJqAVoBrwEw+Sb1bg5Www+tIBXAatxDBkz0aIeTaCqGGFxFSfXQ2KvjxM5OpaDUvSjIYKET+qs6WznpURD/iwQ+ziVKBQWcAMLBXUOliLrGzYDPcwG/IO6clpQlJyDBOj3iCJRimBapWeQSPc0LiRXpQlg0VeiaV80Yfc3z/0XmJLRRUWhzFQlsfHh+WCT86IUTLOcHiwK0l5INBfSG3+yZrMghjVzMSMGQ3MAAZ4LgmM1GWACil6zE4nCl35ef/+vfzxLazjcrC757Sura15ZRfbLjkwkMqjfBioQyIjqckzoGahC8zLO+MUJgxTLNEMiDJjJBs1m+2nlCn19vrla5VhfMea7syk8sz0HTvW3n34qHxKQ1AeoehORTsjvAdtsyHXzwD6mwL6MeoXzueYQWnevif5nX/d/Wh78gcgbdW7y84Ax63ekcR6deVhh3pt6a5Kyj4wAKWxuq+N3yYsBsCQKJbwDpepLqae4hwxLvxQ4aiefleDcrhU/E2AgXO44dc0SMJh/pjKZzEKksDqPdNJcu8Ra0maOGqHdErqzM8r3imrmczn2g2qscJw/1tu+A6VGQ7xCkCs0wa0NHQYEoN0U6SVBq3GzfpuFoJ4wA4wSJWmAXOxuWNxeVX5kaorprckIPDFyG+//ZdyoYbOySj7e9vqkpyX0xO2VXKMkqSemAigWl9eUR+WlWOqI8UD4+AYX4DNB+w4GmlPUpl5ek4GRRLvSTVmvnppbjEYiyTz6tqGy+f9+w+WeFsf5U+MZmVl1f1uyh2mggbisRHVFyPjTIXRfYCYouKrIadKG+MSTG/R//797/6g9jBWdvZ2DWpYJCeksDSVvvybN+9dFo5D5ZMDmTBoD0ZWFEDOFpjXffzdA3RSNOSn0r9fQCfx3jXTLd6be5ganCFx405hc9Hf5R2paXOVN+ZUOmo3YPCiEYfHaCtqbkjUWLLJABDz1I30kx0SDq+orYyw0pC9WAQAORyBSvaMjHMeOITajhRFWiOZ6XdHXxcVn/TGvDnApOGQRqQ4arU37yunTBmRBBgAWwuRgoAll5rGgF7kkRFiwDUhNZg+I2Anz6yc4osgSqyBzEkq5BsVFqlFc0HFRpU9OY7zv8QJXL4wFz5OxwDimiT18f6B+s1HbsKUIf1xJC9lxaAYfdSpMXUVGINQuACXhTAwGPZVc67ZxsZ6+T/9z/9zV4qintMlYCScj7czug5jefXilRfMvPn5rcC8769WstCFHWG721sGKEx6ZXnBmse1mAKDb0yH0e9meSfz6eTn+YuXVHvZev/Rg3Ks1OOD9ehJKiZdKusFpPhN+fGnNy4L0kb9QDzne7dddqn3jh1tqaa+gIYeBjSIlMKK2v5I2NPD6lE/P59jBqV5bc/z/UtmaacrQEtDpoAbe5U7jdsrvAQUQMpAFW5lHACi8cs//SgkHY0d/7EoXxUGkDCzmxiZJjxU2fTPhVSVsc0ZNGLVGHPgSHROF+FzNkxboXKSOJgDGkLsGIo9vUhetANvCpC0oPEjeQ0CSTUWclycqcGpceTyR49Ce5kp0lqZUnhKrii6B3zKBuCOjTI6zmdf532oAvlPoPPBu3n1iVG/OUsLqf7hnYB4dFoO9490PzFQSDdp5iwxpNayJPWLzQ2lo+NxBpavwqAIg4+zA2hGnRngQmWnXDlHja4PWg1jDNkl+urLL8oXr1+Vt2/elB9//N5qMv15GBkaDMKdE0IZT7j0ktmOGOK155U5LIGBxiuvQBv1R/lfPdu0JsH3sViSy7lmjD2wuu3nt2/13FEJqRDEZz0gdxI7vRgdZ86euG5h6qpD9tF/ZF5e6j/MlXbiE1T6gpmWUr8n3cffQEBD9wMcRI8DuqanhRfUz+3nmEFpXt/bZnWZpb2Zkq4kF7hQbT+NOY92r2fUb8DIuweo1BgAL24AONNTuGOdMeqrB9BkD0OIAS1JJEtUAVQO2TZI/GgBSBcfRqALnPF1R6S9VTS959FG+EESo4YiqWlUXnChP8yzX+286J4Dd/yzwo10oi6TFiVD0pP+JPEzXYY2MKZ+oCSjAI0n+u5Lko5IcroAZyd8N/lGcc9KNY3P2PKNah9Arz9OOGGl2en5WTlSn5fDCzk2iek6b9aQRENNZpMKzInvWXFYwPzMrMptuvzmi6/9vSnWesPUKCtOZyGtk5LUnvZSF4STTPmYwNbWx/L+3VuXO2VDX/eMPrb6ytNTMwYVUnR+bsHfz4YhPH+2oXID7FFfaEMwsbkZlanqjtmBCXVR6AszUs9usNvbkfKOpaniFDA5+tAwD/LN2Wm31I2uK5Xt/MJiOT27Lu/E5KgbNCwADWXb61H9XNN9/D0KaOh+oP3ofoCPuR8eVo/6uf0cMyjN+92RunWZ2UwXajF5xCq5piWyGjzSD1UV8+wXIz15p4HhlmfUIgCt2jZ4aCzYWUJInTYI1Gg9KBL83eHiD1XT0zGErcaEdAHcXuxA2csNkjbnswEJUhSJwwXzIGxGkR2HJDN3gG7gN6uskA6clEm6ALHD1J3+uvvCAinnj3OuNgcl8BWL2dmpsra+UpalhqIxMIKMdKTMDgWQmSn5E+PhSCI2edBXXFTflc/QAGjU8FGFz/LR1ZWV8vrVq/JaEnVZkpEPzQNOvgeNxnAm4LFhYmlpVWlU6YzG9FKc+X1nycteZETj5SWf8BGTEABRufniB3PKdC2+/vo3Titz5EhITijhsH2YJGescaAhn5PlixvEi5bDwCQDf0hlxgfQPDaljUypW/J+a1cMSWllTfrFpT+LwyDc3MycD1REI2NBibebSrXn87hXShdTg7DQ8fFpLwelLw6jpRHSrniOtpP4ijbDBfXM8x70bwpoaHh4Qf3cfY4ZlOYP7jTgyo9gqPfmUqFy5zAApqaY3uGkC5YpMoJMQ2FwhTlhRoypTM/L6k7ZuF8LMGWnB0stBakwQyWL1WXE0WMMwRz0Dg9ggYL8MhIefvSsPxogUhV3NBoADUPwVIrCz8aA2zyxA+bgHUYKCMnJwg2OHGaKjMYrBNjO/WtJjDynjA+9IWFRZxWA4ot+4uyLZ9Ik1NDVuCc7ildxwzgOd/bKx/cc6btioLFAnDwyOIQEZEScLZv0ry+VP/zwPWfm05l2QlO4PAv1l3xQNoCRUXEqiyz+5fvvyoXUYRgRdUOffkmMgHDptyJZWfr5GwGYQbLVteXy6ptvyqrUZFRmujiU38LSetl8/sKjzfTPWaJJnTIFhaSmbCgr+uaL6lOjuVhDUd2fSsKPqk0sLC15QwvaxoK0EJbqAmIWxfjLmSrHC9UBH7S7VD3uKlw+U8vBiivLG+Xd2/feBcaouqfQlDbGE6iHHoEzrl47DXoA6EkBOh0/vGhE/cx71+NEZdRgSepnVtMg+4fmar00W1Dpuw0bkPIklVIV4N03euaPMkmVWc3e0uiu8QcEQh4z2ojE4i6gqnD9dUWFwzwtauw8W/xQlZFOi8tWu1Cfp+fiK4ZWmeUP6ZxAhcvT1wNcxIaKRToIB86c6h2gif4w4IxBIfIDQBhcMogBngChYAWUOT0HoGKaBtUTCcSa6Tn1Rc/cUEYEPE+T0YdU+K8ESqa+ziVlWCjBSi/6tZ3zy7LCYfUqIabZrPpK+ixKLd7f2i6TCoKdUGqV5fbo2H3GD2/el8vjc0nNW4V3URYkjU9P6Dsz4MbxRZSh+tsLcwbJnMB1uLdj7ePmKiQ2adzd3i27+wdlWpoAzHJhadHaA4crTkoruFOXgMPzObJ3lDzBcFVHnP29sbZR5pRvjhhmUI5zydi0wqDi6eGemStSXQYC7FEZk3T+IAbENNWe4vTmEtn5FBQ9w+hgjNQNaTs5O42NKAIpveXVtRWnbWqGeWw2p1wI2NImxPg5XulWaTs6vSj7x6flWGV6eq60qH5j6+eV6pVxkbnyww8/xJLUuXmZsxw4VuuhgUEqOeVTDFvPlKGPLtLdBhUJ0PcPOGjTMOANo6cD8z617XmvzfI9JGlIwzD3TQQz6u8npBcCRY3bYNeFVOaAuBFJoVEaCQVKX9RtVe6FGgGIgQ0qlCLmQHerbWrslh4ASWnxvKIaMRVCH06FbPBRIfpxSgEp9wAmVzAAA1hgBsCMXLMkFHO1rFDJVME0LiQRo6z06bwhQ3khDhgLZ2oDbtRKtgHy6Rr80FWgS8CIMn1v2gTq5fn5idRXdhKF2rc4v+hRYUruy1evPQjFghGYAh+KZ8knmz9GxFzoLzNQxZJKJBxfq2Swa0ENk4UZbNrgRJJLhc83tpj3HRNQ/SUNJYBRbEaS6Uqweuu//m//uweOvvn6a08bAUT6l7G9k4UagOJMzEpSkz45c8OqJNLEYBYr2diUQpFN+4P0k5KGV2VrZ6v88NMP5S/f/qVsiyEx2DYxOVt+eid1V0CjMgAykpoyIJ20E9IHo2H5K9KbrgJtCPWZM8X2jw7L9u62Kg2t6Vp5UVmq7EnfpZgrmzBOlebr67syxsCdLvNT/USXKBb3HOwdlkPFTVtg9Js4qDOYBES3ArJI8jOdM/2GcZf+7gHNvXbbfpeJrshVmDc5bJw88NtIdLiuB4ZgBmNSfSdm/OlSuCqbBmZm5iWB1LDnl+Ja4L4oaSc7jpyl0etaWFxVw5m3e4A9rn4VW+OQ6KGaz5jbWksQkyA+j8DaLCQpSaQB8mJA6wepBehRdV2NamQGLaAkXKnh3owA88De3lFNx8wMUL0Z/GE/LyO1y1ILmQ4jDI/wKp3Ei7T6+EGSVY2OviV7ejnTjEG3o8ODciQp9sMP33nwCQaC9GOBxcGe+sh6nrE24oCVplhmiXrPKLF3iikN7NhCUi5yGglajDI2QhdE/sfgmGIwLNzwQQVKFABikCwG9GYNMr5WSYJ3pMIypwuzDU2KK7QfTjZlF9aH7Q/l8ORQ6nx8w2p5bcngh3GzRPNQDIi4+FD9tTQxAAhRHqzsYmwDZoIKTBcJgCOdKWc+QTslyT+rdAHE9+8/Kn9idgLu7sGhP6hwLgZB+ICTJaj0nz3oqDTSbaO26AbAAEbuVI9qL3xo4P3Hj3JHTZIn0qN22gW0b/Ip8nMIhjagRyamF1pG9+k+eD6d0n+vEx80LNy07+euNgvpnBQVY2pymn3JLqnRQ+6bASqpPOyf5QxlPlyGVOFoGg7KR+JNi9OiUlu9vYvliQCNnTicvyVhamJTAf2eUSpODXwU8MmOOdExSWZPe8m/kKk0i4cojPFRmaticWN3VLgAOz2liz65zNSaAtiolboDVhp6bK+UJJdbD6TpmT4vgzZ8IN0agdwfSsIA4mfqE9KAvCBFxcGIMtKWZZTfffet50INdscXI+HEw5cbGcRijnpOWghhxCqsU3/idePlpvzFsUWsc37/9oP9v3jxyosyjsUQyC8qstOoy+U2zVzuVXn/4WN8gECSb3df/U3VD9oOA2PQ0uK8B4yQ5qwu25K03xcgqTPqzt8Jg5EpjgUxWgbhOjdsqbwqL7945jQuP99QexDoxGxOj9VlEfM6PmCabqzsnnbKm/c7TjttCW0B6fz82QvnHa2EvjTpRg1/9eqF009Z7R7sSjrvGJAwhQMYxRXf/RYTvbkrz549FwNhSiqaHQc1csQz6DxhSaiYT+dOfeap2fJxa6/8P/9f/2+Zqe8sLYPyJw7aDXFLV3R58BuKt+pI7VrVd4/+7gFdU9uM977hVGyra98AmcqnwXknjcA6Pb9sKbvMN4wlRQAw5gCbo3fp09BY8QOX7UgtY3scp4FQwQwkQacnoZqNqiLos400fdv4fjRg5ogbqY4yv5NUZJXViJT5SfWoFJz71SQVQLNmOfdRs46bgTNOCCUNbPogPWQRIHGAvdeCyy/HGE0i3RUQK69oEACRskfyXZ1fOd+xVPK6rC6r/yd070gdpb9IuMx7k0b6oDk4tPzsWblTg2fAn+WTR+prkhbOCFt7viZGKNXW/gTKjxz9e+mdXtNieltv3jlsVExWd80toM0EY9jd3feA0dgkp7Tclo+SnpcCNung4ABLRpidygIJybQQY2/HUus5QfNQ0o/P6YxJM7gRc6BMb6SNwKRgZs9fbpR/+J/+QKGWi+NDA3NpcU1hjpfj/ROB8bDsHl2Vt+8+uu74NjRunj9/Xl6//tIj83wHmvSrJ20gkzbqAwaABEfqnqtbgdZ2Kya6ozyRLpgDH8xD8lrjEMCnWUMgJnnZuXRf/Ixvco/OlHG1t4vLm/K//n/+v+WN0sJ6cAYSzYAbidEGNO2Y5zagx8Ynegcc9Ls+lwaFMSzsfvZP8lOBGUo/0dcmTwEIGhWqtMG8rGuN6Y21sqRrWQ19UfcFSSY2D1jFFrCR4nzXiW84LUslo7/KYA9uxqW2W9KrITLyymAOix0Uc9Mfbqaf9IyqHSuuBDw1FSqNZCI5SS1gUWoFoDgTi3fYPAANRQsJD9r94NFnjodl1JpjcljvTN/2jqWSaBmy9woyAe1K6iDnWh2oMePv1etXZUmgX5ibKy9evyzLL14UtUKvgLpQ3/rli5dlXH63t7YcL6Pf9CdhFKj9jPTPba6Xq9MLTy3RZ0c74IDB4/19L6cEGGeS6Gg1LJFE4sIYKV8fbi/3dA9YAPPlV1+V1VXVgRgmGzXo45N/hymArCs9ayvLYgS3DXhi4wNa1MHBXpkVE5pkek3pg9Fw5S43QEihETcljNp+IPDFGdx8ajaOBmYQkS2X5BMGRrlTfgYvwJeWBnOna6bEuz9Nd4suVarf+CU/a6vrBibh87khtDBWuHnJqCodoGPHwBinnHxU/54wmAlwvdPhFmW9+1c/dDdoK9G6ezQmdeHRPvTn0iAQPgmczT2vpH5mAeRQT5LyObSDkMyMtHLnY2JUhBian6ek5rFggUEur86ir2PvTXiouPJHQWLGyC39nQj6zosXGBEFpPQdkXKMJjNgBZOlbgCuB74Asi4DWVIb9RmpClntBigwARqijEl/LmzhncbtsHT3eeAAWumxVJbKyflbM/SlpbafHh4b96wrZh7X64olCb2BXw0S0LECnIzQaE52tsuPP33v9K2s8GlUjjLiEAXlSUBgsG1eTIx5Y8ICoPTjT6Rac0oJCypWV9bKmK4bqZ5v3701E6N86ZdS5hyrSyNmeyRbGVkME9OA02aci882Jd0Xysc3bzyXCwBnxDgWl+Mzs0h10kr/eGJyprx8+cpf4UCj+PL1a09RLa8sSD1+7m9wu+7kflZpmBHznRLY1dsRgK/Kt9/+UI4Bl/LP+m+AC+Ph+1oQ8+rMZ3PGGVN6TFEhDEgB6eLcbnZRsWfaKreYprUHhcVMyKw0PVbbUZ5IZ8rv9PTYa+opF/E/tbPRMqf8kv6ff34jpiLtjvZHnasN0Y6pdyhaAXflyHXWWDQkdf3vW0LX97ySeA6w8uxb176+Z8Z5piFx9xQK4G4+HEffEg4cc8JxdAwDRQwOsWeYImTul+WJjAYz0MScLvOdNHR2AjFl4cPmJY064vQsGuHIG5/gqT6dPxNzrXeFw3prD/To2coT4FfjIB4O3mdvMX1x1GNvx1T6DHYPhAXYmYpjIwCMg7CQ0Hyjekr6N8f/MrpAKZDGSQb+1Ejm1MA+ftzS+5SkzVnZkQRiCeMEaqkarReAKOzffPVFWZZE9JFICp/yYsqHQR5O56Rl0fDhVjuS3gzU0QWZFyAn1OA7Ai2DWYzYsi6bwTYGkubnF+WVEfhL73Da2d0S+JYVthIqmttYLwfvP5bv//xnSbE4aJ9dSy+lOfDR9p9//NnHB3lNgPLI6R8w6IO9fY/md1TmSFl2a7FUk0P7VTEu+zH5R5W9OTkv/+2//XP5//2X/83fIKN9uL8vyUlCSOezzQ0DkDJhKtDz6Lq8MITwmj7uKfPlKl/GAJhTPzo8pWhcXh7HEKMNAcJ2ygAmq9Q8oChmeCbwknckNBrgd9//aOFAW8wdaBAMCWqKSfc0j3vS0FHuYQT3J8hBl1dFNff6SvtMYFKAjVB7lOCE2s+47IarEDOuDB+zrr0upJQHhtRQUHdidZQcqlRvma8UMFC9TtUgjk90He8brCdHHF2juxrzkVS7s9MjXWq0R0f+7On52XE5l5+Tw309qz99sq/nXUkYzpM+9GL+m0vOu5LKpgZHw3Nfmu2TYgL+vKsuJDHpIQcMBHlPsioXrQHJTf0ycow9jczTXUr+DMBTeOPyw1co2PXEghAOFWAdMQfy7avR87E49ufKpxjWRVlbjpFnGAVqKhVCuIfKs4LWO1sy1bDPYEAdAUf5Uf86ptrG1BdUnhTv8uJKmVS8nPl1LobHGAThzkzPSQrxTSup6mI+Cs7hI6mJb0lSF+DAaJHSY5KiH9+9Ubfgg0G2Iibxuz/8gzQW5U+Skq4A34IGVHEWmfrZSotHuZVPpqO2tz94RJ556J++/VYayVbZVjfjeGe33F52PG3FVyHn5xY992vJqXBg3nwxky7XurQJpC7f+KadxeH6t1btmUpj+oz0kQ/yz6wFKjNLQakkFpbgj24XBy2w+4y18jDjJTEw1HFU/YMDaVAqR8YBNjc2/dH47374kcZtzYj8QQAaxkM3wS1b9oQf7aR3fbbKDRYeIyJ5jPoBuu2nfm8/51vt5YGb+nKB2MaSl/4N34Bi4T8fL2eq5mB/p+zt7Zbd7Y+FLzrsSQ1FkvC+J2m0v7cVJ0cKvIdye7Cna3fbz8dyf3K0J4awr8agvuMp+3qPy6VAzYgpc76XF6pgxYvUBoSAFAnso4usQZBu9dvUABi5DjUdM5WW0mytxJXLri2p12q4U/JEh2BFDWVeDQ3pjGRHhWQQ6Fx9XA4XYCELc9gL9PUZRVccc/JPg6YBM+tOmQA04l9c3yw7AgNfe2Rgijln+pGcAsqIMNrNjJgGDfVQDGNfKjwDiTNKB4wjtAmmfGCuSqGlGkf5MJpLQ5bUYzoLjYKMyx+HP4yIuREW3QG0HerHg1kCIIwJJsE0GXPPzNV7FZvKh4ExRuH5aN+amMGltCX2SDN99+bHN+WNVFrSt7nxwtrDlS72aIubqw5oI4ysL6p7sGyGva9+uj+vOysNQ1IUqaoqcbkx8sbCIXfVFB+HKMC0mHNH2iPB11fV9ZA0D7V7rLB6bXNjw3W3K+bE4hgqlyplmpMR/7dv37q8CCcXQAFo7sRp0qMJjxV9tso9zMWwMO4nJ9y3/dTv7ed8C/P+fuOKgsENRGP1ziJPRV2Ju0syS7IgmZHEx5LIHHlzIkAeSiIfCeBIX7blHQuwJ3KH+cHOlgDNIFMA+uRwpwHzgaT0oTi+1E5J5w4qtlTyG47MFQg9yq34mcqKynKy3OCdNl2o9FF99KNsa/AHUXICHA1NnJwvWYypchkw4lD6U6nOHFpPH9RfbpA2Ardn4QWSAJWVT8awRZLRZ9RnAM3RuPT9GKGlj7jzge8bh0qK2sjSxk31cQEj/UmmkhjRZUDMoBc4YjR4wgfjM9JHXrxriS6H0sBmDAaoaNRCbumofM7ln0yOyZ7TOd+zHHJ3131mGAdpYX90rKib8DJPpoXwR3+U7gNH+npgUcyQXV6rKgsGBCkfzE/VXUBDYTEP03RIWRasIAnp6z5XvtBU/FULSfwDMW1U442NNXfP6OLQp44xDLaABkjJHzu1kMRMJdEFI2wGR4kLpsYgGuMd5JHy4VQTtAPKFgaB9sPqsxn1x+lGsGCG+rLaLj9WsRswx3tD3Ycgj3I3z7+Iuu3rl1K01C4lAGuq39vP+Zbm9Z2r18fuAbrrRrVMxbh4JPno/3pEE5VWFeCVXVaHGeBC2aFYJSEFNPeJJdlHkZh6l8jVJYmL3wIQGe0QWA1Y1GZmT5r0KiymmahfBr+oFdLJQJoSoPcYCLH6TaN3vAF6AB13wK3GoEbFVBVgZg6cg+WRlDAnJC1AmJNkYaEDg1Go7ctLy2YUgGxpcc5xbL566RM6GY1HHfTaZjUqpvG80EXpnF9ZKVOSxiwyQYNBcl1ZlSzqE7M5gqN++Cj8gXDK9NOYp2pIL+lAmnE0LoN1SOsJPhYgwTq3MOeBqY/SBDgmCDAg3bM8yAdMh6lCumNe2676BEiMZ8CYTs9wHwc3sDqP00y8fVMS1VqBugnsS4a5sUwUlRh1eVN989dfvPZCmJXVZcUtxqCwmKdnhB3GTZcDQDKPzEIXNAW6b+QVNZ8+L+vKXUYqE0bg+ZQtaSQcmCNlgWqNtGYumr45u8iYU+cLoOK3CkP5FKA5XIFZhe7AWEP3nps7LSrbOldA/t8z3QFIoYU7LUdEQSZlRqMIdAFSXYAZc/ddVVnmoLL3gevNXcLLz6iuE2Pc2S3FqLU4pxoTF+CNS/4VLnYjaliWwDkHTVhyAZCpFJgFjQwk0AcGwAyUsUe6x4CaCkLXFsFoaAxc6WYU6SL/43pHUj9b3/BnWNl6yQfSFueXBFoOzIuzqgmDfjVpo79IvD5cn6Q19uxVxg/jC4z+o5Zu7+55bbVapBnGmRoj33tCxX327JmABrAvy7G6LHQLkPLzAikSGMZC18TjEJLMfKYHqcuSVcqB/PDhPNR58ku/mstz79IIkIIQ9sxJwzDpZpwJdLvqCjEewRw+aWAfNWDO3VVZhsxNC2U+zQRNhDlyFo8QJt0TprroF8Ok/NF8BsU21v3hQMKka8LAI4ydvdHMXMzOzZTXL1+UxYWZsjDH1BiFKDcKhzJgbQAMibzAZAA5eaWM0U7QOnxajOqCfefki7AvLs/EXFjyqvajtFPXeSX5maXITZuvr7+6hG5H2L56yQxK85rq9/Yzo4hpZv6kwrR5c6XKkm5w5d80UyWQCNLBO4WVqeLevXCjyuAKaU3YaiyAF+BiBpOgUgG3w+H0x0lPSSFZHSbiTC7g5qh39NuCmURawS+SDEYA0/GOLAlx/AtP5NDmZhIym0FiyZJVUhvqrzHSDaOg8Xyg76tG4xFWlqPKboXFJAqfwTwaz5wAwMINcsuZWG5kcodaiwRh8QeDWPS7FyVdaYiHAigAOBaomLahGFE3MVNhSPKNKR6kaRxxxOg/d4BABjwIp3IZm1C5KBNzcouGwfFEz7/5XVlQGq/U77VUV9x8KYT8rdLQxXgIi1kADiBkowr54vCHqRkO4uNIoRWlV9LU21P5dK66BXAtMXrmvpn2Oj459wkj5JGlpNvb22a6lD0gZNqKQSz6sDEoyfQda+dDajKGcKF8MULPd6sYR2BQjG+CeUmuwuGdTTMMIKIhnIn5kN5LMVNG+JnPpi7QSBAVHBzINkzWNvzlu+/NTAdT06DUTmpSu+txgF9y/a0pgEozD+oB9z51AewC6KU/pDl2cLvgeFDYyVzOuWTgy7HpEcDB9X2YgUw9iq47z74wV2V1Jasqi2cur/LRhZoVUyBMXVB5MJcAI+5qqtPVDUfcHQG/JkCsLMxbY2Ad8eHhsYB3IpBx+iQLLeJcLKQ00zmOT8xmQVIdVZaje0YlUSCkB6ove3R/+umNw9mXqs45WIAXsNMwP2xvWeVk9PeMs6jVkAnHCzkENL4CCeNBAwCQxCOvHuBCs2BemTJyPilbEYNg5+o3C/nuZ0JIU0+PQXLnpbGSqNgDVMAHg6B43FdnfELuAPm4AJ31yB3ipBPAy/QcYVBH19Iu2Kzy4uWz8oLdZ1LVqd8FSWp/hZJBQKnfeztb7tczj3yui7n5jqQ//eoNMRG+lc2mFNJL94B42WjC7jBWw1GvpCMWp6i+aTMUijQ7mCHPMHzyRL4pG7fB1vUYffYoNw35MRqWgCjmHvVLdP3efuYvQwm/991kRUJhn+GHm0w/rmp/XXdVAg1aVwCAjPOrrWkRhyoN32ITuqtBCWk0Fj/Lwu9qjDmf6fBlhxbpaRy4uvvTECPTrDYTCPSmdi83xA2jwB8jslJD5X9Nqu2SGh6j8x8/qA+6vetVSKjM9IEZgfXhewLf6cmp+270LxlEYpUWEvtKYFyQek5jZccP6TuXFERCksGTs+OyvrHm/ieHBzx7tuFRYObq2Uq6sbHpnU1k9IyPvysvq8/jvC6kFYyLMsOe+VWO9pmZnSyXN5fqT8ofmof6xTR6FoLQb2Vnk8vH/VXWBVyVNWkgY8rrtNIxST//6FAAjQ0UbJiQB/dd/ZF2gZuVZZQtCz68W0sMgEMIWJAijuPlqIfqEjDgxVZYCprpOkqYzSTUJ+MOl9eAdtqjzmfnV2LCDOydKm+ca8739y7N9D5s7ZSt3R2PvLPZhCkoDkFgHMLTbPTblQaKI04mQcO7kaYkxiC+Rnj001lgcyCmzEYU6kItKBoBl96inUY7q9s3NDYyMfmfbXTf/AHRkNygW9cwjziJSIk8pQ6JiicKj8cMj+f6vW3Wdpsi1HnlLnMb+y43YdHHPC6nPqyadIZ9973rhvj0rJdwpjSosCN+Fy0+9ByANRL1itpGGlDbaFwBaNRqOaGBKzC7b1TxPFsMhhEDMazrlZQXuGAensYCgFJPOZxgcWbSUoKvOjDiyxbEjlrHwlxs9ocxsEoM//v7u2YEm5zXpW6CG+r0nPpwqK1jlrjkkf4eG/qP1CeeluR6/upZGZ8cLXMLLAxh7pWTS6YFyhk3Qu8Hljsa9p2Y2IT8LrKSTI35jtVpY5NlUumdF5BhINNL81a1z8QcxmbF5GYkwVl8IgnHmmVGite//KKsrS9L0s07LWgQEwLtmCSfMibtSFqPBx2vvYAEDYG+PdKNwwJQq3keUf6vVB7slruSn3OlkY0UdJcA4anU3sPj87ItZoaU5BgiRpfpR6Me87F5yodRktEJMRtpQD+LcY5PzSv9nbJ3fFrefxQjlArOfuejI0brxciV592dA6v1S0srYoQccBAHJTKazQo3tDRFb0CzZJiRd45DmlL+Tk8vyvv375RHMX/lAbWc1XakTc3NfXa6MB59p20215h0dkvopk0PJAD0uUSESb3nuNd2UPsdSrOn2D313qa2+T33vnixge+M1qYVP2Y2KmzWVpux3vLOnPC4mY4lLP4EZnDs0z4BtsEegz85UEacMME4eRNprz6W1fziFVxLAhEyfVKNHenLR+JWllc9nQMwmWq6YqRafT/iYsXYlBjA0vICsPF87PrauvuVaBOooXEMrvrSavjMrS6vLpaFpbkyvzhvIHtlGulXGlmeOSfAAYQLMYepmYny4tUr93XHpF0w98qheWwgiSNzxxU2e4QZ4e04fPU6KQRLJSXCTBAJy0ASA3UQ5YbkVVF6wwflzp5opn4Ys2BqicMc7m5VDgINErnToU8+V9b4trTKiUP5tlQ+LPekO43UQ8bdjEyWW9UN5Qcj2N3d9pgD88dss+QM79gMwgYTlotel9ML8nBT9qXNXCutY9J0ADCMG5CSQE4jofsCmNF0WHOONLZmIFDGJiHqXn1tlRNf7eDOSjrGO1DVOZuM9HKwg89IR51TGG47RCMiDzWp/fXQ3e/690CZzvb935KQ5v0u+kHuQ1cXZmH+0E3apRmVz7OBzn7qhtjGmSo6A0UwhvDf0bM0AnUBVtT4GcFl6SmjwvSdCYfwiNef1wFgAgf9QUbl2X01LWk8OiaVVZLxiy9elY3Xr8viF1+USQavpDEgQTtyW6wuj5R5gX791UZZf7FeJhcEnuvzcnGyrwZ4U67uBIaO+vSXB+W8XJYbeTkvV+Xs9rKMsk1UTGVqak7hkBe1OUkjTvlg0Ong5FjgVgOW9AIYgMC6qSQcboS8Mjo7p7DuJB2v/J2swwPlszNiqWdVH0ZIP1sq+pL6pSvPnnnfO31YlZLHGNiuyUCUoipnp1diRGKmsqO/zQfb78RJTk84eF/pV/QwSgbImDOGCzNKD2Vdoul4UYzizilAL8IRU6HOsn5df2JILCnmq5W0WwYUGU1fUleKQxU9WyItkAFAwsdNxtOvnSMK/s3plwBukJ9fEtavRmpIEAWc9yhsWbnS9CweyjtSh3f6bemOi1NPYnEBduoripvn/HFdaazF5jkv3CD92QbJVyAAM2qwR3WnWb00UX786S9qIMwh05+XxJakQjqjitLQGLhh2+ePP3xbrtRPnp2RZLg6VeMZ9ZSNt2UiEdU/uDs68Lpz5lCRvsy97r99I7Xyo+yVRklwDwiwKOdgp5yqL8o+8AkxhxGZd8aUR7aFcvyQ1PFZ9W8nFpa9fXVCfcwiqWQ1QoC+UXBn6q+eSk3d3T8st1KlGQiDmHNmldjU/KzDmZQqPSow3oyqP8tw5NiU8iuV9ezSYRRJWqkMUtVX1P9eKB0xgnGpu6i4SENOUznc4xB/tAI2mjDnrPKW6ru8soEKK1Vb/XOlDcB733hUt8sRKYxmwzZLxi54p+6oWwbdmNZD4lNn1GfWrfvUzI03U1ZMI7IHnkVOjG9QXwyu4U88VmUpjULcxO2LNqW01O0or39TCf1rhDnIf5rX96fE1XTBn3S5JnV1n0UUYtzhnME9uQLQahkN8Zx2UrgaoN+qcequZJJW7KhsKh3pjQWVibkbAg2UIPHQVChpGVej83pm94PZFVTKxvqK++kK0QNQHHDn0Ww1TDc89dGQJIxI33akXgu8q826btRdTiIZUwM72v5YrgX699tbUv/UB1RLOmUgSvEhLEn/sfrtlz/9XK62dixBFwW+CaUNcYYmwXlbM2rcgPZKZXSjPmYZQ8UWUARCjr7l7nemhsRs2ODBgRN8sfEv337vk0FYD87UDn3USXUTZldXypQYwyKDcmIOYwIh55x5sErpArhmFMQtBnWhst1iuaXKaWZmwWr0zTWLUy4EIjZ1sHnmTvGocCXrGMxiFRxbY/m6B32nBCXABZSY870q6g3CnjIGxDmPniAGwJfqErBOgA8SsPaAr42sry57xmF6atx7BjhCiQ0+dLGYA4dZZ/uA8t6PxsYmYx56UNNPz5/bhx4MrjBv29fvg56hfB90Txrozr89GuYviXeMvL66Iczo23D3LhnZeW222mr0lyjHGDSTadjL3BsspJ4hoCJB6pfpAZWMwTS7VT2wIo3P5sRCl9GyvrxczlisIaABHBqOD91nsGTkpswvzHorIXfOrGa1GNMqpJh6Zf3zLKPDalRIE/rFHKnLmgUSMykgXsluUo3t4PioTAnkrN1mCmteQJqXhB+XunqhuPk2FkxuSn1EVNSzy8syIzdT7HleWZO6vqrw5iw9xydYODJlDYMvU8JYxtWHHkESSsX1TirlnTvfk37/81vl88xq58o6ar20AS6BlSOfRqf0LGAKqTJujggWkBiY29yQhFYZw+VuBKij/aPCJ21vLtUH3j+QNwaX5FWgYbVbLBqZ85ZMll/SHz8SAzxVGj2gBdNW8TBYxSwBc+cxruCKE9DPXbb0edEqGFFHelP2AJM5aZbW4p7pMuqSragsmoEZ7B8c2i8DmwzaMZDGlkzaDTKE2NXKXFdqEYqxJ3zd7v7eAT3IHGq7GeQHGuhGKnDt/P5z76U2h3jHPs27brnpGXCC6dhsQSUAdoZiouBx56qRI09JEZaAjB8gzOAZfTDqjAExAM0IObt32LnDgosFqdBMXXFiJ+ZsKlhfXZUqOOW13RwWSN+atc7bO9ue/2QrY55nxlc4GFRiczDgYUqJM6PRHiR6JFXn1efc9HzuvhgH+4g5m4ttiwDwTpJwclFAlSTlTDUa2uHhiaSqNABJvEW+GbW4Iqkr6Tat/uY4ElNST9f1BZsT9qXqn6mPeRJhKp4RSVmk9OjYhBebSKcoZ4fss2aM4dbrx5H4QosKd0JplwTmy5MCJd/lYmT/UEAAWIzif/HqZRlFejKIJqZwxUH/qpNLMSCEPSvgOIyAAUNWsVH+SNY1MQ52Q+0fHPggwDM9A0q4M4OGSoqYSRzlywg0FcpCkZTGgA+VmRkDD3rJLYuEWAqLFsRSVT4mwDgG78xomBHIoyWy6ocDM8hLHB7I5hNF0+AxFiTFs3hM2OnqjnIb7I/QrwXoGiRB/c0Hua/feW6/1/ea2nZdNyqg2v1TnqF8pwFAvIdZTEMheWUQI9gqcdz5dFEBPaYAATrP9PvEbelbyzdAxa330+qB6SamnWA8fBLGX86QyqvajG9bSaKwdHB9bU2NGFX6VP3DaTXuCa+YgmEoIDcy5rXX1adjoA1VOfqlDLx1DKgRAYqBoBslbGp+TiqspCUSbklSXiDiA2sjAgyNjlHjCfVNkZL0TUcFxAs10D31SZkmulae5+RvQhJaCFSHU2pvgnpEfcXLW583diYV81QXA1VeNy6Jbwag8AtLUBXmGOqz2gkDTYxmT8jtBO5o5McX5WxnvxzsHvgTsdsfdsq7D+889cMpLICUHVvnUt33d3Z9Z7Rsa5tP0Owraeq/w2iVZ4NKFxoD4wuXAjlSmQE2Rp4lzAtbLZH+SE0YMmvZmVoEvNQ7g44AkjlrtB7mpClf+tu803dH80Jl9xHMqhsWqTDNxio31t0zss101wtpCW/evCt7KieYB40nNu/A3NU2FE+3ATbk3VZWAWl8zVVTmt03DQrpHZyg7e+pVK/OgjK+mtr29T2p9pfP9ZXUfr4fSo/SXT+/9T2te2boq1Q1RJ+Z9d0hhe0Eiai756OlZlG5oUaFH89LYy8OzYkgSGvUbh/ULxcMmiDx6eey5NPzkbexHBJ//haV+sOMDqPucUolRCNlkQdqJB9pY2knyxkZ4EISTaEGSnKz8KKjcEZlN7+8UkZQbVmgQSCyRyVGNZ2R6i4xJj9Sk9UIGbiC6Gcj/bcO9svM8mJZ2NhQeGJgciPRLJAq/wqDwSZxj9KR9Dk7PlSDn3ejRVMQtzGYuXNm1oyY24HAh/RjXntFWga7k27VB9766W3ZU9+dbY58wJ0ug0/ZZGRfWsWSJOKE4j+X6swHAM4E6IN9xad+OqotgKVsqRt4MADkha4FA4d8t4rDCykbs1wxKgYwYZQwDfyj8XjwTAHwIYZTaQLMBlCHjFewqMeDnnKLSs+sBNs5OXaJJaoMRlJvCwtLSstEWaA7I/BzVtnu3qGZD1/4IHrIuKMdQW5UPaL19aW6If8PejoFk0PiAmbBVGy9o2dUNDFXv6MqRZ1wjI1UMl2hasUg2bWeOTSPtcAMoNlMFxyZcJk2ilFxNTExEFZ5MYrOAXusiGKQxgyBFiomMKGGqRYp1e3UjaYscoi8GhUqpNKKJPZZ42pMywIgR+qg8tKYnXCppZen5wLCQTnc3nWjdXvCXgxJmRAApD0w+KU+JZKfzQs05Gu2FErVl24qd8w5y73SIksf5n+4t2vJ/lGSqCN1+Md//pey/8PPnATIigt1SiWBpZKT7xVJ/EUxks75dTneOyrvfvipXB0LPCoruiEMOu2JkXBII1N011Kz75THRfWZV9UlEIcrlzAQuWMqaVR9cpif18YrSTBX4oH5ccEQme/m4HwO9ePOqjr20atqpSVMFc6jg/BL3xjJa+mr+oABUR5IZsqE+iNc7kx7wTCQ3Nj98Y9/VHdoxeo+I9zkhe22pI+6JDzSBi4RwFC0sfvX2PjUzJMWlvSzD9AH23gqA2i7G/YOpVn7njTIvu0OeuDGvw+pXxgP/HKnbHnl2f+NRpBmKh9LXD0jvG3FRaXIItz7UZckOZdeWCOuqlNlwv1xRTlHWYs12C1zzbmJnz4jW/sYqaWBvHjxyidYsnBhSgBk3nVbqumM1Fp2ZLE9j0GhmQXOGEd6Kj41nOvLTjk6PVFixsoiKjUZUbTjimdKbhgR5hMvN2IIY2IMJklCiSr3U8+lFt8wGn565n48p6eMwrAEhpujkzIqcN5I9T14/76c7m0J8MfSNFQWYhAcF7zzUX19uZlW/g62th0GZTGjNLP01BsWlDb2Xv+rwH8nSX4LYxHCkPCAGQBcCBBnx0dlTHEjpemP8+VLtjmq9Mol6rXydqT+MfXFeALlR72gYTB9xfLXPanyjAkwEk9ZcqqKP/7O6jq5Y34cBgqIAStTWB7ploQnHYCM8Lkjrfm6JtIYhozGhHaw5mW1HAPFoqKJ8pYFJZLOHL5wqfRvq7xYoAMT4Yfwoj2IMKvIKjcPqXJDea/poUnSrwtoqDbr9/wp9tBjbu677FG/sPqaBbOswks3vumNCg0DIMqj+9j0nfWCGa548YYO3GEvNTuXitoJ0p6mSNuXhNCPjNUodDEXzbJAuD3nfXE0DyeVMsVDP5E+GPOqB0dH5UANjobGO6u76BPSL+VoIZgHhGQ5ltpIw2QqjOmycUayxTSOBNgRSUNU4AWldUTmV1J17wTqcyS5mMiZQIKKe6EGvMoot/J6yUCV1MdL7AhDEnp+eqKsiKFsSIWmv0ueWM7qPd5Ky7GkdwepKmAdCZwftj6W777/obD8cWlxRYA9E/OIz7+yU4y14CfsAOsIYIqfRRnPV9Z9xjcLbN59+FCOlC+0Cka3gTT/CUY0J+5MYVnTEWi3d3bch0bLoqWj+rKKi22m9JOpAeqekWzADHCRvnR5vDtL5QtQqVPKlby46+CwGOFeLv/4j39Ut2pCeehIVZ80A0EjkyjwqDqnmzLIiB80I+Kj7gkTxlBTF9C9hhh3yB6b955pmyLA2t9j1HbXz19t1u/5U+yT2nbd+6BL9vfug8xagHZp6DHeuAegYZjBNKMiecY1XJd+MzXFRAQeAXUsFQ1A497u1HcGYPiTkdzdlRk1YiQbm/UZ7OJTPSeSsCxZRB08ps+oxs0yTwa8GFFmGSb7gYnLRwEpzGO5Rw0nXvqZ7vs1Up9N/B/evStHe/tSYaVGqtGdi0kA0hkBo6PGfSugjCgs5qDHxAhupC6Pdu7K3IQkn5jHjVTna6nWatFSk5HocTJprGpDM7gsH96+9Rr1/e3tsi0JTl/daTs9cmMfV7+eBSAU0/jIePkgSXagNBhwsgc4LEP1TIDAyNwuTIiNL+ubz93FOJDmcC67I91Zp725tu6tpGykACCcuMluNaQwH1yAKY6IAQifkv70M6hwBhlB1riPEWLcBM0ou1LcOceNgUmWzMKcaR+o5a5L1bVPSZmZLZvPN/3hv1UxtTjaSWUuae0P28FEpX0A6BOlFw3BXR1TI/n15PbYXAa0X8JVlzBL4jkaYD8iyPvuH6O2u095z+f2PWmQOVTb1fYNHh9Qv7DaZtyDbwfV5lHUAJl3KjReuIesRsIGWGMgjOGvBqiAWFKUu0Ns/I+Oq1HIXMZ+ZyshixLyY+9Mm7AmmtVMpyfn7i+jGiJxkCyopByby8otImIpo0/wlHRjMIazt+YlIU8EEqQyB+4BbD5WN6aGxNcp+Bw095sz9X+lCt4JtKf7h1ZxWQc+ubgkdXlUKrnSpHx1dJ+Xms/GEc4FQ5s4UpzHJxz7e6TuObvDjn08EMcP45Z+O2l4+fJF4XOwbKjwXmLyqRJhioyFNB+lnm9JJb5RdmB4EA2eMNjWycfsKedTdUkulcc3H96Xd3zXSiC5gREpHmYRADK7nDjgz983k7TkjDMAZDYrDcM762Q/NjZpdZyzwIgL7cCnm+oOYJmiyn5yR2GTLt4xh+HkghNOSOVrm8w84JY0cL4768dzfzQMiE/r7Ep7OlR3hQMKCZD2xYi8qcl30tjEZ/Shg/5tAN2+Q8Pc1lTb1fYPXQb1C6ttxh2OHACNiykQzP0uZwauHgAqZcU7FthRcpbW3HGjPrH70IAbB3YkCQGw5Qhp5bO86XDKt49PUp+R5ZAshkBCn6ji+Xg5g2QcqUsDQSrT8JgSoQ/IYA+x8s0pzv2K88RhIGIQK2uF43tRVzneh/Qyl/1sfb0sLC+VKUXNkUczkj7xIboDj8SyVZPtkixyYWshyzbZ1YTayAcNTsQcjpROpnyOOOZ4RGBSWa0LsMybL0sqoRqzm2xOUjoa+LwHubb2t+2f9d1sepk3oMWAJMWOJZFZtYb2wZLJW4GekWSOSWIvM/O+AONc4DpWGjsCMoBm8wbf4OK0Ewan2FQB6FzWZqDShHSxUu1E2sf5mSQu02lyR9mSXyQqG1ZSjaaLAmjdh3Y4jIjHikGuVMEBPnEy1oHKjOrOLi8AzuzDnlR3dmNRdhzzuy9tCFAz60GLcvujXeheCxRITGdOgKaR0OLcxOTQdvcIIwf0gCLA/nYPqe3uqe+D7jU91a77rMJ86DKoX1htM+7Zh+mZxbP/eFb5xDt3pHCULxKZsgNYfE3QgLYfe+JJ1jJXY4UZeDUZbmwccXo1md75uBrLExnEoUGwO4hBI9RspIynSNSgaERIk0P1YxmRhfkwKMNJlpYSCo/GOf/yZZmTlONsapaevn/7s6fLppRkjvOZVqNlMQQ7uZiiYV03+WG31Z6kNhKXfjpaBid/zOu6EHPYVd+ZFWf0c9kXzNTbhUCIus+wAIDlSxv+AonAzeqs9zvb5UBaAnlZXImvnMDdxA/UZ54sP6orwFlcKgYxrHmflOK5XYF9fWMj5pKRlsoHK9rok55Ju2AGgLnjVTEqyhj1lngZ4UeN55Ij+43TSaQ9zC14LpqyBMCUGSP5nOMNgDEDlBB1NCuGhDn5pO6RsFbH5Q6JzxHI7Fenfw6LZkXa4uKK03Mgxsz+7Sv1peOMsR23Fnl3mIMBPTlvQLsJqbX4s6m8oitg5oYXHu3VDS4aFo9h1Dz0obZd/Z4jgDW1g+q94/b+vfcclM+1WRK5ABDhVX4bUECxfDPCyqvfe5rds9OfpamIvPAUv1SRXCpsfGbRO1a7I0WqADUswIDkcVlbpQL0ArAK2So58XWvYAYeJdebjzdSGLjnEHgkB9+xYvvjOQNP87NqBAyi8XXHMy82QcLTr0RtpY/8cYvTR+KoorcCyIY3ZrCuOEZsGWVnwQXz3jvbHwWWE4V3ZXWVvjqHDdJfZZcQa5T5BvblhRrnfKxP3tvddjxsgUSb4DO3M5OzZUoqLHmhkR/L7k7hj6u/fau0dZSnb3/40csfx8dnyqEYByPAjBWgaTBlRznyMTi6DKxfp5EDMlTWjWfPaNyFI30YMfazAEX/2AcKSpu5UnqZrjs9v3IflaWprF4DzFafBTzmtONAQbZ+CkQwCzEhBs3or/tTPkoHRw3RbSF+dk/lx/kA3yILc+YXveeatDEQeSatgb45A/SMe3RUliwuoc++srZh1f7g+EzgnhIDPi0fPnyMFqB6QAOhu+U+fTS9LimfCw2g1dQMYt30SOOpqXc4QVDbfhA9BmjoU97zuZ8Z1M8+KUD20I7GjdkD835hNGb37XpmYR7lkk64Y6622twDsKjWljRmakhfHNuHGgEVQ19Or1SL0oi9Aa6Wa/UYCUg4MrPEUAOlQVB3rHlGStF3g40gwal8JPW8wEAa6IujcrKAAZUcdR11nMbLcb4fP3xw/5mVVjRgwqXxosZ7BF6aAA3sYJ9P7Ug1vDiz1IaBUKaEzRpnps6wi32+asgCNI2VtsjAE3nhjC09+izv9ecvpB7feKnlodRQAED/mS4jAFLKyyEnmpxemEFwqqYlvOLzwhIBCtUWEMvIaWQGAEaH1oIUJQ0UP8yBVfMSggJujKYDZlRptB3uG5ubdouU5rRRf1FF6VHRq6oY/IppMoBLnSGkOH3FK/30zgcH+M7Xs+diMAL89s6emQfMl62ZjHF4hF6MhTpkgA8JjUZyxnSYmA1p4tgkpq6oa+LycmDqO5pMl8T0Zv4zCU7qPdqpExgU9xjAqTwMofuN//Pe87mfGdTPHjUywQzVbuIZQOVzjwa9t80pnjCD4dVhxbMlLHcci9I+390ucK9/QItPg9fuFLgqDeYZZo0bVSj2SCWvxcYNlYwarAbLedIxnz3qgagFAYXqYySY70kR4uXVhVVl5p2RVqy8YlSZUWRSRz+Yc6PNCM753Iukn+KZliS6VpwcFcRupi1JSBopqj0DS/QH2RSx8ex5YeP/xrMXcjetvrCAosZ7IGnDd5nZScUKNX9tQu4WFpctyVgx9u1f/lI+fNzyghsATUPnW9z0/RmwAmj+QqjSQL8S6YZE9WAUmoTSQXoIFwBY8xCDIr+TYm7E63ED+vwqL0bQ+ewR4cLMkLDECVBDTb41iFkHD5LdZ1a6YQx0Hcg3khlitHtc8bHDBb/E/UJdmOmp2fLy1Wuf0cYH6VC10aTc90azUHyExUIUDnckuOXVNU+dMYX45s1bl61agNoFLJS2l9pf75KEno1BMRoVd//i+L5EdosQfQqYoQw3adg7VJv1e/4k+26OeoR996J5V+6T0iy7BXk9pDRvu2veG+QaiLzrOe9QqNT6kwFAg2GiKGWFsRuHv9jkgT2+BHCZuTLlhjXASFjcs1mfxobkimOPWPzP6Ch97WmBZtGqMtKOlWwcBmjpJ90PdZTIGWAjX/S1vf9X8QIOlnsyvy0RZOlHX5R5XfYsb0qyMopO2um7AghWuNHnhUX88OPPod5Ksm7v7Xkl3Kk0BvrZDJ3BONh3zJ2ljqdiIiyfZHSX7gBSCSnqQScyrrwyiLUjZgJoKBvitsqrDJFO7NEykPB8RRIA4hZzuiOeAmvCpfwALmMihEFdJPODLIGV1jxrzbMQuihvl6+I/jWLc1CpqXjyRcUyp8wqOpgRn+fd3d2zVsS5aSxAoS/PYhMYBWHCZNAaGIWHkVEG3/3wsxlOrP5T9mHiio88u100VxfQlgg4pL9FQhrCEcSUSjwFwSXCrue2H6X/pGHvUG3W7/lT7N3fHOAmnimYXoEktZ/b9kmUQ9x7fsKtH/XShO/Sk+xrzOOd9EUJpnOXs14iVEa9CU+cN8N0n1yNl5o04EfLN998o/7bZNk73DfwaRQAGqnNoBefckU6ER5SGknm42zUni/PGdwRg1BDcWORH2JHBWQgyMs/aZw0IEk0GjTSD3X357fvy8z0vBkAc9uEu7yy5imfN+/ee+EGA3Q//vy2vH3/UW5YjbUoBsBRwEeWYPT1iVdZsUr53fffl529A73fuTFzKD5SmsP6GARj4IuNISxD3dMFU0BSs+oKP6ja5IHnQ6bD1IVAsiMJ6Q8zLcWBgKi1Ic0nBQoKGUUHIRabHlDHfbC/3AFmngEUaQTArOP26Lj8Am7UeiQ1XYvIT0wLwii3tndVd1GGSGC0Fo7ppSyppzg+GTV+RHHExw0IiwVBs9JmWMjy5u07AxvmS7fLBUY7CA7fpS6ge6QGY8f46TkOedCjXuO+b96mNgg+5z2f+5lB/exTo8CsbR9mfuyaJdXuodrPfUrz+256zqJ8QoXWle96wk20IZmprLEHTyhUNCKCoApwZzU74yIMDMOFj3xl1w+7kVgcArfHjpFsGimLHDjojvpEbfOH4tXoUKWZnqHxMTruxSkG8J0kMhsGJJ1JoKJDmuAeqQ0AuL8RUFGT1yTJAD8SRYm09JGsE4g6Uh+3/a0mJCBfiaA/ubn5THFIMi0vFfYBMxIdq6M4e+vUUpSRaxZtbMgt6d5RN8ILR9SiARYMBelmyS5A8T3pDEdqicI5otANLgawYOwspeR8tVdfvHY3xOd1NSozZQ/oAR4rznzOmpghoKSsWYjDPnDsUdtdP4rXQFUBcSdtlCtlxXLQE4GTMoEJwJDoevC+xqeIVNYMBJJH719XeHyhkzSwVv9E2g/MhpNX2On1cWvXq9aoH+oKQYBG0TSJLqkbMdX0oWloXG2ixSETHlI04H5+ehRuevQ57/l83yzTTaFiEncafTT8xpy7Glv3uetnMHBrc6i2S6JrUjvr+YuwGdCyWVhHupr3cBbpoMHFHTdIcn7ZhCH/sorFJjLBE16cGYUl/yzn5GuKcci7KlsNjUbCIAzFg/RiVJsNEwxsAWLUVtyzxhvJwAAWEguOj8RFyvONL9KHVGEgDPDQT6e/x6F6LHVkowYDa7iXsmozNhYQMWou68VJD1KRdcz0w+mL0k3wp3dRfRUv+WdkHfsIi8EsSV5JyPVnm+rjsl9ZgBUjAdBISdLFBhfKhIPuGcVmEQoAs6SblZnUXNRXBuBG9MwSS/Z1L3J0EfHJHDXbQJI/+r+Alc/XkC66DjAIBRQai5icD4CkBpVmDgmM0XBdSh+HAx5KzT/WPfrHlDOj13H077IYGkf0fvWbrz2g9v1P36u81ZVRmfN9bQBP/k/P1M9XnGfSoNBk3kgbYqwC/YyBRFRuumuhVfRI9c+gGC3rPvWkdHhou+jnpx+13X3Oez7fN2seRLV9Gvu5Ns/3yN49+6R8T7vavm2X5fTQXT6EfVdCN+ahOeidX9qL7QRa7mAbG3n1ajFdgDJATwOWFe540x2JzDt9Nz7GRiSYsU3P8+R6Zx8t/ThGvBlVRo1jVNtH4yrsM6Ztpsb91Um+WcVKJOaTmUPl4ARi45B+tASmrdjjjbTzCPbCnCTSaXnz5merjo5D6jcqrsE7Ne0ztGEITLsQH1/C+LgVn4zlqxsh1RiVp8/JaC5jAzM+FeU//af/VDjfmr4vDJI16/Q7kYiea1d47IJa39zwRhPCoCyYDqL0WcLJGuml5WWHjXRH7X39xZdxcP5F7KaCGaIF0M2A4XggUCHgF9DCEFDfCZPy8wi8GAiDdwzuMTVG14aBLO+XVn2xiIVw2LaKVkJ/fUHpoMvw4vVrqrO8VfeE74DzMT8WuABq/UurUdolnTmMBRXdUl7gdj9f8bN8lEUu3cYsEgOc/s80yvoKCof03XqNMa77FO4fmven2l0+9zNLGvTeu/tGudgs722yukpSyZ8uu9XF4gz76XfJafdqzAgn7QgHcGVYQSGxe2ZNXGFpIBCSJXHXXICzXIny582AB796hxMTEdv2+IY0UQN+PBMGKqUd41fcO0EMgJC+kAdu9GwpLHsaDid6uEGMM+iFOhvHD01OMzo7bsCSjAl1rTlZgzlsJDUH2xEq55DxoXgEGIf5Mx+9t7vjOJniyZNWAAO7mXzmuOxYfLG0MG83u/u7logMWNFFYB0z5bC6ysfjVr1vGYm/vLYswK4LHB01eM5Jk3RW2Iy2I9UpDAbD/uk//kcDjCOQUKdhdPTdKRekJHdvqpA5o8/MDXs6iDJz2SkoaQXYz0rtpjYAKID0FyFV/mgKrOWm1Dnr+0ZlCTNQTTkOAAkT1q+SFV0aVH8WkDAdx6i1P0Gr6/mz54VNM3yEH9Uf9zC3a6GYOXSYixnH2XnZ2dl1PkkquPTyT93173bANTY28NtW5AzvTyMCewoNcpfmbftB7727b07nY2H0IBVkM10G+idQO2zwmWE1Jt33MIt3MwLMmjs4i/eGxCHSXg/6lw+qQJfN9Y6aRQMDu7jrSV/M5VQ/NHIGdSIcMByDPMzP+lAA2TPaTB8ZiT0xPSF1L04B5cuJi5K2SCcYEw1mWf1cvrQBkFkCyuVN+AIfn5blu04csr8iSbqyvuqtlaSJuWD2AdMfZiUVfVIWl6B6Ly0tSjKjTitMaQmp4rO0lI+tEz+DTCw0Id8cMACoOb/LZ4yLOXHmmJq8QIAkHnOjB5Bf/+53loheHMKYgMAFsBhjgBlYuqnSADH7mwET01gAkfAoX5aswgxRlQExDMBjEzJnyegld9kLTgqX8KJe2NPuY4iIU2ZKhspCXRTdCI9Rf8YSCBeiTw97ZvYBEB/s77uPzO63KwGaOoPBwLCOjk69o8uMXH6S8d+xZK4iAXpSgHZzuHfhrdvY+lBKrXREo3sKDXKX5m37Qe95j6EinvmNVOc9nuM9CiLMbA5gdGH6FCK+dlogChTjsKLsem7jslGkkhfKTXfH3BX9smveeXL5ywypzatTLo4fnnXzjxqfEU/jwcTVa/C6m0Qc8gPDCeDjjTzTP8VMDUXuJuf4OBpLLeesploLkHvWQdPf48sVqMW4JXzOxkINR60GeBwgCEOgvwuDoM/LFBdLKGmQxAkQWUyCHe5IGwM6NOTf/sM/WK2ONEpCKk8sd0wQnrOKS9LJo9WS9AEY8hhjAPvHp+VC5oB3VIyGddDvPmy5L30pwOAHKef+r8IDHOxtRvVlVRhgvUTqA2AVG2DEH25ZDspINO/uB+NGKI0pLoAs99g5XJnrPQFLPHFoBf5Ucn6Pqag8zAINiYrhVBl2Xv3w448qrnH3/yclnZkWNAOSe3ZhcbaZpzV1uZ2oScRHEQklLgG6/7etsKyJQGrq2jcPbqxPoEHu0rxt/9g7zwGAoH5h8GR3LX95ByaPUdtvmwBV202+28ygC0BDMvXd77ZL8/wlPGzDzk4EzGQ9+Hewkl4xIJdAt41BR1Uh8QC075KEqHzssiI4Gi+N9ZI+G41L4TB9xJzt0eFRrH6SOsxOoNWVtcLncIiTqSkOCWQAB5AyPUVfEQlHGr/48suy+vyFmQUfmAcoaAOolpZuujy6Lj+Ack5Sm2kfBoCQljR8JKe/PyVgADZUZyIHoPR9GRlm1RZABchIVQBPvgDYjqQYGzkAGpsaAA7nc5MeD2BdCnC6U0Ysv7SkVbykjTSGSo92EgC0pMSN/BuwemY9OKC0H8VstVu8y2BVvKSDMog8A15W8cF6qR3qjS4Pg2kRF4OB1OP87EJ5R39aeSH9MEOYA90jyoHD+km4ZylUH8akwqnpAaBpHtG4gh4AWa+1fb7UDfoxGuQuzdv2j73zzF9SvzDcFxU98Ne8PwXQ/SjDcBVV4UH5HmZxoWJDMg07nqvISafduwLimZJnXQBx4MFVhyHu5JmBLg+aYZZhGeR6lTkH7LMbyI1AbjpIEjUg/hh5jrlYGlYstWSqhZR5U4DAsr9/WM4kGZgKOtDFtA1gYNPEsVREPgXDxomj8zM1uI77rGxLZFfVqUDJNTLOAfrjfg4A3RhwSMAZAXpbcXxUv5vTN9lZdK5waLwAB+lkqak7AIY5oG4bzEhctXlFp1bMeuxzgZ5TOVXWcoNkZxoLqc/yShegyoxRasLmPY9yAoCA+krmBq8A5CWhchPHQwHOWCgD0NEe0D7Y7GHQyQ+4SskbgFba5ZGqAZAGNPEY/GIqKvPoi8cz8+0L6orAHJkqY4CQesAPF3lmYw1fOAGT0a6VEiKoaGRieuGe0dAG3gogJ7aj8Q6nQe7SvG0/6D3vKfmgfmHUgK7N8zkU0MFU+4Ha76qevmG3zTiMAOKGuY8Ywl4qO4NeuRJMAsz3eI+uj4FJYx4b8aJ8+qWY4ZYDAhho4kB2Br4EX0tlBrH43CqfbYWZsGvK4QH0CanBsuOQfccFuIlbDQV/05IYMAu2QipYj6bSJ0Y1x70/LStA8nE4Gq4/lQpQ1KrZ9cVIMfuv3SjHUbX5AAADSqwXjz3DmDEqzdzsx+0dN1aIxguAhAHRqEHHKDV+UNOJ3xKO9MnMXQHSrsJABWe1lV4cP4Cii8GqMD4jxPSPV8kJXdQDzIVwYJkRd4Tt+HkG9ADZQBXwhFTqA8CTf0a2mYvGLtIU7iBcxry2uhHEAaB1z7QTPvGydJVyfc6acdmxT/qf//y/e+AMBiaJq4obM0N89+6dP8eLf+bviYtB3ZqiD02F6yWs7jtIckNsnpNcuE1h8PwUGuQuzdv2g9679ypVtR1Pvnhu+YHyeSgDq/zW/pOGS+ignoRu7Jt7cEi940DvqNY2xrHC9vyz7Whkdiq3SjWAd9EjHZAZkQ73qbjbC55QH9Wa9Ehm8UJDRaLQyLh4RtRZWklieLmnvdAHl0fFN6lGx+AXUvAEIMv4UgAaFdg4POCOuVk1PtTRE74zdUyDnLAUC/XerE8XTFCAUEKQfqjL3hyiuPlKJSr4rRow/WhUb6QffW/Ud6QwmgQgJ01IaUDKOWHsEkw1nzSPCMBMRVnyGqECcJO/AGyoxGYguofmojB4lwMAi/TkmTKy+mzA8h53h2fz0CYYMPPgmsIAsKF+Y6fL0h0/IbU9kKbLa7+Vh1NpOkznUU30n9nAgfpPLUQe4hBEdlrhzzvgpL3RXmpqBsWivoN6TzX1M6Xh/D0Duvvc8gOlOTl4jGr/D0jSFd9tN/lemwEwiJvNsfczbTOks6/GVaQrgMmd/jIVqVbHaxCNHXDLLdNhHuRDYiscz1nbncImLDdiGhFmcm+mwIEJkmT05VD75BeJEupljAgzFURjRgozr8tKLgZo7iQRY3oo1oQjqU45vF5mrHDyiK7801gBJcnmcj9VfUD6pkghGitMAhCcSwVl8AvgmOnIjC2G9J3pZwNsugmAJoHF4BYDYkjeY/llTzONnzO4kHBIaS/FVDl4oEvpdf8349DFaPO1wAgjQMC6PPROen28kR6IjzXyqMeW2hSpwiANMEQzFN7lLisIABOe1XTKgPf0JwtvhIFZKd+0AxaMoMpTN7QFFqmQbjMChcvUHoCGvNBHZqmBJo1MTs25iiE3tE+kGJQZTMPCRM3wvZ2w5n2YOUewJvXz88B9bSevnoeuzGqyeTMt0HZjcDV3VFns84Lad+iBHfGPh58EdU/CRvio1LwbpCrqXKvNxcYNznXGnHO5JtX4+VROfC4HN1LRpZr5Lvfp31sw/Y70j/qjC2B7zFnSbUDdeC6Z+WFvwVRjS9XX3hS/B33U7CADR+ln44WZh7JJOrjzjr/enX5qNPq0J1ZI7T0asZDiUXn8VP6gcC93evX0DgCJqlK4cisgwVC4R/gCK34UBioz/m0uP4TLZWnavFtKd+0ibl+NX7tXPGJZEWdjVl+OI+NqLjOS6h1Ac8c9ZcX0IeWNGUcIHx3GEcYdMSOW9nLnglF2bqShtPDXBXQ2sk+lf2+AhurncRU4VJsl2WwIoFWV/sU+r3xPapvVdsKrQYUZl7DkO4Dm7t1WmGMmd8Ki71QowOR0TMLwx+oMaPrbUpET1A5fapzsAaoBrXeAS9Vl3Nwxz3crf8o7YXKELv1in3WtfqEybzeMn+ipC2h80TDpm2b54B/Q+V1SrFduepU56n0++67ixA1hEhZ9SN5rQGcYhAvAMLfEu+cXP9jZqUEc/iMcmIaflequf109EDf2FZgddtc8GYMupKh+07y+c0HceEY9v2euSuAZ95QpU3n0qakH0nN6Io3FmsWlAY1bzKk/zIMt9siAJqBB9JjdU2iY/0YQPXCX78PMnwpoqJ/9XwvQSfk+6A6IeM5R7gQ0QPRdzrizqyrfqUxfDISpQaAhIEkBdQ1o3DBRhRaQEtuf2mmA27sS0LIgfpWpQvU7YUw1g2c0Ojc8S84A1ug4a6XVIBWPQu02OO4xWBVhQjTeNnHoQFMFJr77bL/NRbfA5g0QAKvtQLPIKqzeI21xdz9V9oSr1wZ4EQaj+hFWpB//HtkGzAII01MOvyn3ngSPOu/dATR5ldsK0HlhD+kx3v183w1E/PU75Q3zZBASZnh1GWBm/TqAhnCLO7QlzphLv9DI1PR8760PkanPoWH+/xaAhvL51wA0dmnPvS7gukHXbvKe6noNaAMpQaeGgnk/QFt1NvBkhh+ZIdFRveN4XNw3KrfMuDtMuSc8Hhh9Zy00o+cKXmknXZE20oCEzDRaBR8JSQ/RaMcmOPWj14gBkmSd3sljA5zIrt3w4ubdmHcEIrDJ4YCAOeJpwpMD3tNvAjXBgnQFoAy04d/f2taLR74JQ8wApw5L9gnmBC3pZuQ67EPNBtj4J16VVsSjMJw3wiTdjXuPdoNI3FSATrc2V7y+60p7qGuPjG3cZ165M5MBqMkvwGWWICU0F3WNtkQd1fTZgB5mP4z+2oCG6vf2M8fTck/zLOiu2RMBDbXdQN1wmuf6DoEr3tsS2qd7Yl4B2kCXV4OZ9xqgALexp78MmHOaC/ee9pK78KcwAI9ag8M3+FHB1VjUgLg7TuI3euMdc75FTTjkn4aYH3HjORomdpQZyqDuavQ0digaI4AAglIpZW5/MqdEkHRJuAUwpDffCUfOm3iiYTNHjT8+hg4QvQAER6ZQWwkdo7BnqirDbySsIvd7A2jChxj4s/+GiUSc9XMTt+6Rtsq8uSgHyP13UZgF2Y3qwXHoOfNKODwjqflmFu8dMT6Oc8ItF9Ibswi9F+6jgKYSh9FT3DxG/xaAhmqz+hnVEimXZt2C0bvNhgAa6dWm2m0+D74HWLxAhHtjB+f1Xc6414D2HVC3AO1nhQdYpXk7b9F3VjjJBMirIgGYvjvAAGrmhfjsDmBTOg3APV8uG+Ve+Y8yYAuiLH1q582d+sNq/LG+ONRQ/CUBrdFbNeARRqqwp3H2Gj+MYdTmETb+ldMu4AD+ndz721INEK+VDoCvVl/1fxtgKfUGqO7239hHPzYYjd3JPOzDrzUBwhQh8TM87uTLfniXf+yh1ArSLReUY0xtQOe9ltDUD+WVAOeZs8Ix552tqR2BmMtjE6SnCSdpIKDriniM+jXomoaG0ySo7S7fh5nX9oP8JPWzd8Pt475u3PU9KSskF4zkO+7yalM7rHAXFVcDGqoHxajQfoCmrfCs/y6gYQTkiUG08I8qHSpahK8A2F0l1Zk7p3TeAWhUafnFDVdMh6B9hH/C9jsDWwKiU9qkjbaPeef2Wk5IoMqCdzVy4oUoH2OkAXwAJiQqjR17AOLwZeV3ypQ227zDEPSjcMU4zEAkjZUOwHTbnf9twlJjV9DNewAa4Cd4UIVlHeYVqPJuqSwX6TftcmCvNvNdbvMZam5degho8o85TKJnTtnznBcSOuuOpZ+dFqAfTFv1AzSen0r/A9BR8DXRyHHPVdv1CytB1A/QUE5bxbRTD9C+9IIdYaBa20z+bNaAOgAdbrhD7E7C3Om0eeNH7zQeZm3lSld0J+wOv0heN/QbhY3kb8AKsA1gqYAAFkDLP42VdNB2AQh9a+y5494AFXXBEC9dAEfZ9SS2paCB3PEdH6yVCjW0BwL8WzITlt5JRdg1701cflYB8B7uA1yANiVuAtp+eFf6oQQi1WR7hRjunQts/Jth1oAON5Em/FG2td+sJ78rLVn+rKaLvIbKTdjhskcjM62ln8MoI0tKlbdfgmrCrE5oXiQ2/UG1u5rSrH1PGmYP9bOjQu69d5+jMUO1PVS/W7Gs0g/V/mq3tXneu2DyM8CI97bKPQjQUdlI2Kj0bl+88ZeS2n4bTu/RZ6cACRr+0o39yNLfI5Y9DadHggYSSnUO7GnbuHejxLwCPA0RezQC7hSR+9T+jzul5nZg+xj0AvCy6pZp9nH9jNsO7oJxmCGIsTBNhrsEHe7iWWEZUA1gmlzznG6tpsvG9t0r/PHcdd8AO9+T6Lvbj8qhr33z7G6ByG4rd5k3qDbvksoRAsQ+VUX3e1S7FY3MzizeN2lRHTiV1yYAfS8BLUo/tV9npPGDeTuOdIt523/7XtMgu8f8/i0BDQlDfn8M0ACtrXL7eiKgI56w10PcIQEw/IVbrnTXDcdSGFAEpTsuN8amwVEGADdGq7PdRDw82V5PlHfvHnVvoBow9B0BdNgTvvuwEYxBlqPVLHclXLGkxjyuDItnKFZuyZ3Dx0ekxfEqBECe73FFZPhPM783/vM979bzRf0AXbvvB2goclGFJ6qfhwGacqjpswDtSoUbUzUtOwi/NJBBlIWXagzUL47H7hH/YHvoUTtlDymS9MCfGn1tBt1/j4pPSrv2HepnlsWDyu27LoNVCeOewBwGaPLg5/SvJ/xhB3XjFgPGXgZhb9Owz8v+5S2fKeWk2h2X536bQHK02n1fUYBUDTjtdbGQiDuhcqc9Yk8bMMR0B2jET7ish1ZEEQ5+5d7qLvEqNgO5AWWCWo8P09BcETNhNGZiaPft8dN778cI6ndK2mbkoTJP6g6aNWVot5V9qu5J7TDEUn1vA5qyt5sqLOhJgMZzm2zmwQ28R6Ov3WWCokH0KM27dBdL39K8HVe+D7p/LqBz2irpwfMTAN2PBvl5eI/y7UpEmVFmgyS0mk/cm0vt0WG0JfQgQKvrHM+NuzANCvdhkkyuZ3Y/HO4AjmrDJuuvd1eDs30AOCntIU/ZsCiaZ5lbYjbWvPMYDThBmJLYrybmkTONYRfAxi9mpCNAnm2sB2jI9o631wahfG8EvCnN0h33pwI6yuq+XyjjTmo/14DudFj4ch/QURs9GtqHxmNN994bQLcbTU39zGq6u40E1xlJPxF2PA+6/70Buu02Kc0f3iOPgwCdSz/7AdruFYz9N++9QbH7ZfdAMke7doOsqfZT3weRJVjjJOsw75RMSsh4v9+gsWcxh2KJd9sFQKAeSCKN3tVkcPbShErt/OjCrdXxxg9mAMBhN9WUYUMB6vuAzHAg+2sACfm9yUO6YVOM36sySDuoO4gmf1Da5b2W0Pf8Nc/9AF3XCeyopk8CdP1sUmMP6jX6B25E7TDqhLcl9CBqh5/3vydAt921Ke1rdwnoHOVmMUe8q6nJrFa5bd68DwI0Fex3lYwB7DgA8OOAxqym9nubXGe+qz4bp1mHKf0ggAQIoKxnruzrptNatYV6YcYD7hPMtbvsI0OYwxS4M92WZPPGWfrNe/ZtM41Q7aYGNFQDmisOfbyfx/pOH5jnlNA20j2fB8XbpaYPTd5RubnfqxuG+yv6LED3BsQeArrtLy/oXsIfAXRt1g437z2m0seuoYF+Rb8WoNOMe7+8QLWbpGGATmDm5ox8x02++1lQ9r0JL8OljrhHXLob0+GWixDSPql+b9dB/R7gkZmcUwrY9ew9XNg14woQ9y7cKHW+QzZPTtMQAjzcRqNmu2JNHhyrwlTpNDbhjzIK/3nvpZOrN6XVCzfMe3FmediNAIZZ5m0QoBPIfiQ8Oavf8zn9JaU55OcK0J1KQmddPJDQw/rQSXUlQ343mO4HCGWE6Yc7DU6tzYNQLgMPapCxXiOpM+OMKHyrLICqUT3qMOMh4m+b592ZHmBHWiAvDmniczyEqXfAAKX7pPvv/eOv89S2q/0PAvSgpZ/5nqDuSmilnLvz4HfFr/JmvtnTSCrHONCw59fh4acih1ERDQnCnByJtTg8pqmov6jDBAbSIhpy08675YAkzFHs7l1u0Dh5hsLffUDXo8MGkoLLMEkTtphn3zI3c6Sb3r1JkCjDgsEwPcd7uoNs3+Qr20UCK+3wj3WWV7bTVLEzvLzH+MB9M+6ZrDSD7j034RFfR4DmDmW8DwE9+/jCEgIf9M49d95035vLhVAR2IgFCG5b3TsJdsaaKylXKAExuZRdL468c933E3ZJvNPQ25R+w78aQlNhVktdcaQ97ukuKZ+TGXiUSURaa0p3vfS1KqK5t/vOeWUfmhbM+4SQm3aYcwFaFp7UYXevMHD4BjL5qhhUXga+iXB66epHVEEAORhEjiRHm4t0pOqcDc91rHec+pAGUqayCiDjLsLFf5ZVr8xCQkeaHrYTzDOert9IjIJr7k24be0gGAttuccAfPmtelccuTY9zXjjXqc5nnsMLSnTB6V5be/lshXVdhDtF2ZFOF2m1VCd/6SoxUcoK7jfnatuYEkkKi/aUNOO+t8BU311KZ/re23/MPNtGmZ/L7xu3O37U8L5NKrLcBBl+Q1yk2We7pLyHRPuVosb8LmxC5BmopiBS2WTRpH+eK7fu+YAoAon1G1GMEhDpuN+euKZe/2su+JMdwHmeG/fh13ZmHmu71DmI8HwIE8UBZeeH9j5wi7se/eaMUReA0IJ4h6Yw008Q7V53rnq+m3b5ZVm9R2qn5OGSmioX6PKBqUsNCb3iaqGmE5J6hdOjv5loaZqk+HL1O896tn3o7Z5+0QHKMPugrYBc+03mU6aPbhnshpJUPuF8r1X6AM0mUbDYZqIe0rhlNBwaN692aKxs3vlC60gyv++JlE/Q/le20OkLfvcNd17T0nX1At+Mk/cWToJpbRO+96obuOusYfSjc2Vv6Be+L7DfESsHguKd9pJTekecpiUSBM25EH0ilLTS0aCCoHbumuefh2O3PkdRoi7fG/s80SVfK/vUJ3efvaxrr1nnlcS9U8YedV2/ehJgIb6VTrXIEAnSAYt2kjKAupmpGk4Sd2C79J9+2FppUCS0rx3b9L+/6/uXNTlVnEsfJL0bWbe/2n7JBmWxILFssCuXTs53f8XBZCEwNgYX6pq/8YJTQGR7+PnE5oTDRNXJzTrY7vQf9xDMzagnWWgOtWjb2iHqG1QTGimOWlTv5vQLWqU1c409GP/5IQBYesT2uPQh2g57C2OHvi8Bye7Cd1G+xoLQr/NhOb2g1V/TYHr4valoXr154TmlYYCP99nL91Dqx55SDWhw69PEk4MoPWJDxB3JLmb0MRjs4zjdeQtHRPhjQntejLKPTZQH+ZxB4e8ym5C0w44ofGemtuhdk1d9IDBNRAJW1ZrA1+PMyaY7i/0BP/HvgsJ05iIbI+X6Nx/9Mc3opyw9Yk2D4fMsB4ZB3nvL67o0ifr4x44yQmJ7Yv6Y/u6H3QCbjEUbg/9mKqf2zxmpf+Ob6gJakMexxm2kULoh/FV6r32gOrgANqAN7Zj53eKDZva3VftbvudoM8UsssDllXPbamEuG5n40GhOshOpwcTBTbm+SsgKnrf+lTY5k6vdtftRGFZU/c54fsFKWXHnT2wE6f6e90qFreD8niF9oZ4+edv3uk3XvnIzYnGIHjyjTYij071MzPPpCNeT8clU6/jMXflXNEyjzTr/4jt+CUrNLff9eaP11QAZQhWZr205lsEf20FAflJstmW2jRPvKxUvvhZn8zb0+A+/q03i456rqx6T0sbUqykoM3PaIdt0y9fc83937yGDYKJANvQNbfQD3KijNde0g+CfP4AQdpCF/+nLaS/xQBRlnyms9+nFCC/ltu6b3ZNAfJxEpMTGfXJXLXB7Qqtg808y47qtVMfQevv2nvSxrv9eBe0733QcaQQzYOq/6wTJ6MDbFuFKxyhXvNaJmp7RbjSsl2mzHtsLz8R1mHKPGBZ9TOPsa5POI7qKjv3m6eAsVlv5ueJG2gdQH+w83GWFbpy9kBI1Q8rSKRet6164XuzQo8zOTtv90JX1oPYfbR/2h4WMbUBfSjmdfRhHlEfVgUoj8kl98zA4/ZklPVhWKQtcKTUt5Gg3VfotGdHkGeqecXLAKuE6nHFlNQnC3/4xeFnmSsrwX4EtLetGeWK3cMwQjt1jA9Sx+MnU+hCMFJhn9saxJXHXKHJbL/HkPFAmcetHt+MEf5dFNdlPk9ws5yob5wQ222M2kGWDyu0V3iFJ3Xfif8uTw5u5a/s6wn062nf3I91Va/j4GMCP19RmTJPP4qjNtrVT/MAfVDROpWojaiderVPcPgvU6DEx8XL5Infru4O3QbCGFWs+635xWjnVLBCQd5F42hbznnH74l75bYq40WNr84riFvERh1cIcTapfWRn+W4ErLnFdrXU56iUIcPhsTP8DSZHxKZEwkrcvxUbluJsBjl1xNRN/P0x8rM1RmCEYHA1qq3fG4h45LwxcmhLXnj+UkTDCuEZberEC8DPIXOJ9GUPomxMhfHAVb2WN1xpdgkVvYmPGa4HTiqcOOOe3AK4muZup1Ux6FDb3I6hgFa/K1Ug/5Z+EayLbbn6R1P/bRdbe/JDvsou75RX9nZN5WdXldhLVOnKfPu57aTeB08KYfQzn56qlLpXMDdpHhKVZ9tkPs2cgp6vY9yecrtHfCNR6o+vIcGS12sOvDFaX0D7LwXGfR7aO6AdjhEebKeg7Dz2a6nYNwmlz69bl9Z1eZPuYHaGTd+qF58SPiEPh217pK2hpDPT35lHQjWhUzTl1/CoPC3wtq/AcqaPsHHn6PtxxcPuMu9payaqcuAut/C3tTh0/cvmfVW/7YVWa/f06OdSM3fj4/8kgh02c58T4y06fq4IY90PAXv8cg8qhOW3Q9l6tTmujLFsRNXOfX9ceh6iuNcfYbderqO7m/GO/gZ7A5mxteU8t+K959517kolZ0HD4Q+TFWA+jKvOgjQ1G3A95v7M6+pQj/1mX59Mn8A79fu+HLgp75lnHGy2cfd6cHcvslfOqGB74RfBQdGUx+s39EPBys9V3vg5YocM5yZ947pM0Wp9Mipl/pAsDJDhg4r87K841C6Hk5jvPGZuGJ13smd3QVt894/ywDtrfuYfmD6KbDNOjHKy3GClR0//t/iyFUV8OPJy0B1M8+xu0qMcb+fxxhSolzER63/CDi46w75HPYDnZv/TnvVoJKT7V2WuSTstoXj6nb08dRP+mt9lbCN4eyZ+LDL/kDXuljNKRqXduB6SqvRPdInLz77RGidmnd7fT/3lGM3Xm1FuZ0Mej+5PXox69ugZd9WLb8Lt9WZ8XMbSPxiybED/V54960l3mxiVWHDoe/3pYT3pM587znrK9jRwN8DEp5t2X+kzAPNA7e1Xd8LuZ3op9cB1PHdNX8YgHq+t55+mWIlRR7nV+oA8qFv8TI/78VDH7nWTn//TLsKYqL/yAOmYNkXnUoXq27k9jEA7539XhafxY5dgHtBSbUt5GNFl3hK2LuNkw1F1lPmJJ7HQ36lkatz8+/Han6nvukxUi3lBI4TDuJHPxETxyee9COdfSCxXYJuR8TpZdVP3fzyBUX5/qP/Od2u5zzhCW4c/z1OywxfjTXqx/8NNVa8Ytc8BlIPEge+9He/uzafcIqhbX82H4m7q7PV74d1wG3UGCxzklaoP2E9iq6QXJ3ZJ+5Lj6P1WXYqHaj0mMwLY+HJlA/FxsOv3j+kiJeTPCczuJvMjh7fzKsOoB3Kr2ZM6I/ADlYdHdf+BbqBXlcHIuj3D6Rqy3EfLVf1qUOKbtcHOs6U61WHojE+Ql5pzO28tgZbPZ4n0J8noiuC5jEWsYq3geEqSx8IgV4Z5bbvdqszdUhHO6Hiaiv9gy0Ojbycpl5Zjp2Wh9X94FPVBT4RwU6n0Ed9Zz73m9oA++D+6qOofucDliOk2sgnVA1Qtxs8Qrv6eOd3G6B1Tm2AO/urPIn3tE330zLyJ4nzZkvpqymhrwvgt6VQZsp8pf+oAE1dXtWrzP7N44S2HW73Y85x3em4VNTvlH/KnW+7QWtnrOYzxAaBGw5bG7bLQBB2kEJGfZHK7w73RZwK6tlWRaXXekzVz+2fxTVentH37eQKBeCDh924j4W0u/WRMq9ll/wIAWLV+wv4VyG9XyhT7ymFfp5CsCrnSYnS64VyjkOuyrm6Zjn9WlOLTQVjhUvqce9csDsOK33ld9kf0W7mAePws/oqAeqqbMnjQhkxhOHBDgDNE9dpx3f+Kk9wv2XDP4jGrPJP+1aBuu/Ur/A+VkIb050oO5uOMfOq8zpeX0/yJ1FY1lR9XL8rE+rmSQd9309ikNt49qnguLyCjilF9Z4Hmn+FZYtiYFqc04mCdkjuzPrsSPF7YLDYpbzki3okfeeZ8Q7GdrTNKn2VtT7lDMcSdap2sYjOO1UFY5Mr2DsCNKXwnlb3g/rpRC7p9ejjvsiu0n36yoz4Kf1qAk5RscXEPXkXgs+c85tggBOEEr/eCWku83PWK/RVdroB8k3iLQw+H46Hg13Gvg1p/V4k50+GaIUB8lqehF8f1yHGRaOD/oSxIzZSDcgO+BOt97Q+0TjOyfZR3o35pL+auqieqJ36Kr+7TKbs9p/ayav76SOgTYL5vPYP6Tyk1Vb1TXW7/BPgr6K6HbodyqnOE77863/mX87QYCPfvy9LcajD+ziSunVduZ5L0j5OssXZhsTBg7NaH4Qo97z3qSq7DlDXokbK99CRbSnfB07d2p7/QL2+h06f6R/SiiMf9oSf5VYdwDvm1Kfd78E4Wv7+GlTjtIN2WewS2x9cTUDGzQpD3/y1LeanDqvj2h/kcX9L/WJr+1vhakyfuHpoRD9iu9POd89YLfEj+ljdg7Zihr5vV/5ReoByjq22D0LXUtX7GONEqHiMH/K727CpBP0bdNThr3OqPX7LXHXx2W8py+c9UF5GLRw6mieVruKp3xM81l3sd/r9LtzZBGXXgWqbdv2+ExxQfHDFbyiprqqjckdVB3KyqRDNA5ZdD3Z1q/RauxGTdj0hKHOf4GSyTtCIae1UMIbv41OZedV9Nl/++a/8tpU2sDaWZwD+hQdQ+eoKDaZPrx//X1nPb8k6kFmTK8FpsE/9A5onWKFDf7NCowdqR879F/vIRzJW6MhT2aAvf4OMUI+VOsvt7NtX6SxnirtNwDI5HYyKf5tJQYx+vLf8tOs+qH71Esx8XY/pWKGbW6QSD7BfSLJeHg8jRpPc9l4vVuhcnaHHCo2UnxbTTyYCtKdjx7hD19OLvpH9TT3x8ljB2/Gl/iPfVmjq4HtdoVnO+lihAePiSQeB/atXZL5i56tCNP+EKgZQndtAVYfo4IOdn8dXv10dcLKdQD0KqWKpD1LsRF9171Dfk7gv23G968gpvxPaNSXqR1F9Rf6Q4bp08BjwY4FAXwltipeB+gOWK1/gvlV6YufLMfmKMx+faM6z4DXlU0SU3aZUuldhGy5KtfHu42VQ6cCpLvOeEi+DV3Shxz1o2wEsq2/mcaDOg5V2vmfdCX9JZCfRZm8XaNtM71C/Ko/0JHn1ZZe/l/FAfu5z6tuR0GWdyFi/8j58jptOhleEdciqy/jqS7xcMU9CM04N4ud2nIgVOgemD6Sg+p1PxSu+QP207l393cZr3SrOKa7aTn6OtqOp6oHmlUrv9VSo40qqK7fq7mAdiup2edcR1bm9SrGIIKUoXnZ037tv2qZdff2YYRlpJU6lI3d9rji1Be7shPblkpvsOqa+O58rPPvco/FZj22d2tONVb9dHjCm63fQr0pPeS076Lf7+IqJ1QuCMiYo5mhKTlqw1DfdHayjEvo2pCF9Zaz8zoK6M37E3KR6fExd5ttQXJ/Ad04H+bBhjCNZV8IpH4PxxzjFu2XI1MV+YxlttT4gz/fU3v/T9ignv9giH8QVbnSmONgyMwcDdSivcLd+eLyqjWrj6Oe+d9D/aT312+VBFe/pzkPdk4Aq1ivxT9Cubd6J+hPkcehoGvriMlLrav4OeGG7catRoWOCPKRqx9MnY0lfonVPggmOlNzNCfpGfXuQCr58+8f/DS2c8FtVzE/ggg4gj//wvqyX5ekw0TI2LBq/th3AHmctQQdH897ODvXb9W2k+YHmi57v9/zp9ZI2G/6wAn3UTpn9v74vDn708THhuPIpt8Mn3vibV2DUEzj2RMcSoPzn5rKcEw1XAh4XYPWJVH6IlPGRjvO+NBmf5IKtCcxp+lv8r3Uzk+3zfTMWFNqiP/2gQT8xFvl0G2OAVRBp6sLWyBV6ws8V8K9nInbWn9sKHb68AqoxGH0VXIcyRRl6bGHPj1ukdkz8+PFn6DAf05Z+IPy7PXVzH+bWCFppwo1Z0/DBw4seWOtW5YrTZHZONkX92DZ1mjIPdnpFfSJtffcfWq/kBA8U9efldF5iZ57iqM3lif0Efdz3lRiEH8tkDaQeR1PVA80rPtF4aNtHLLawvu4HTXdU9rs65G5bdE7AV/21nOmczChfthrmMSgSCHgZQEepyspO/ytgO9qm61SoJzu9Qz/393KVOtCPydxWvpB2aEJ2dfEF/3cEB5EKDqaQZlNYjr7ggOtPoR2oUo3/cnXRvmue6aKP6/G5auaaMw9THvRA8xW0u99dWfsG285+x1O/itkmYqxjBDw2y+OhGGDenZWT7SmIQVHuykDrVnblzq7QdxfXdSz7Mb3zq1L3JbSpUE/cTlF2tkoHWPYU6EH9tK7ntZys68nUJ2hT670C++uTseIUH/WrGNov76OXT5z6p7ZdPwjtlxWasFNV57QcZ2s01IRabZz1udJUeBtefgfti0K9t0t27Vc+XJV2wnf8nob0cRkrX0f7jXZ05eSlOFdzhWXXE9fjk1SUeEobnZj3q3wii4u5uKDD6tlXUIBtSUEe8Sm5D1XAjL+OPdBt3tIHwv1Y9y6G22a/Zl9OcbzPd+Un3PW3slOvAmLPaCd2Hao6/pHOsx7reoxXY77q/yoav2oLOkoF9VVaiUOd29SfeS07agcsu9DGlHnA8quidZn/THgwfxTtzymW+7nvO9vFeFVc5c5ertDoWNW5XYfpH9LK/okypZ9gQ3Yr9qtU7ZDRr+6jKUQHZ5dnHeJlwpgq1FcpQDYl/blSc9XmvbTbh7T/3pOM6/HxGW2uyHwvDpkr8s8//ozPF6MPkF7/Im31R0Bblek/BG30dkoQI+KsnA5uZ+cLPW1sf9uPF/iMGEDjIF+VqRsTWp1IpVuZO5q+u/ITnvoR9d/V1fY1Vb3zykGisRjPy0DzwH01vxNFD8CPCIjJazrg+SdCX01fQWOpfBSdpCcqP7brqaP13OedvgP2S/ugMVl2+fL17/9btsyZzk57yvejP+0FM+3E3z9f7P3lODqjePmj8D3kDtwZgst29n7xe84KfIZgWvTBdNvKpp3+HhRoPbw1Rb6KC+HveasN0B9p+PXtpx5o/vufLV98aongPh+wCupSojx08+SuzHK9H3D1ocxtyvfKuAoIXV+dtZ+RxwcBotC/B/31b/29dH7biu0zXuaR5rsc/MVNR7eBOeqQMg6BTutUVM87wPcf/46UMYZ853vorKvPTCDx1KP14/v3rE/OR/sHQGOvwA466KwP3K+EfdBUpeJkV5v6VKnnKXoQuA2iO1p9AcdObaU0t1Lf5Fivid5aUYDrTuL7GTqi+R1PfJxTnZ2NffRj8q592NWHZdcTb6fyIbDBbxH9pJjiM50NjLTVQr4dLkNHvAx0pVZ7Ph+t64DTBj1B45b5vkSwPNK+QvsnxUa9DlZK7WPlk6w+TO9+24qheKWgNoIyVqVZZ6b4oYMTPr6+IjMW/EIkn+DvSs9y/jVF5B+uFfLEfMSINlOPp+/sA5j53F6ckJB+6d9/xgodaVuhSdaZ45PkCs1PipG5XclamtAPJz3G1bqep7BM4mmE6cO3r9A4PpH6yRW/JJTcfLBkRwSRFKjO9Tsb8DKo/D4Djbtrd5eqELe/A2Oo7PQUrriUnY+mlZDK9kRYVyczU4X+OyHMr5PuNe7qso2qfVCVT36aQrx96knVP7UrfpLY1VUBj1dooEH1HppndVDdcxLU15Ua4JDwzmqZHf0Mon2JjTzOhMwv6cMV+lu7yVkGtPvQb/RfNlxj+EcBYFnsPUtd79aAKzNFQdnHz30wIZPUu/8s4Sn13E6ms37X4al4S7lV9BvIigxg1z7pZ66hx++Kn+zxnhx5W6Hb3Wfqe13/LDdXtp/tHtz7qGXcVgDtA4DPZds61O/ial3+5pj6ht1WaBWcqKsVGjxeoUE00InAsjOJ+jiVzQcKwI/y2WjMp/Hpxz55DC2TnR6c9JVUNqIrNfMUXm5rPfdxO0SpbJq6Tal0FfSrJs1T6IuUouxiveKnsuNke4LGr2JRN09U82Qe8soKTaJiq5UPHlsH+lkS6IpWgXqLvX+ryWHH755SVxtdsesTvm1F25LKt61I5Ydv7WgfUpd2wDxOf2Sxy0hrHP6q6Nz+tGldwPF2Pfn2LVemapyg+9nj+zaghLTP+WFXP+TxqyeA7UdM8R1bZysze8tocxtWv+s9dL1C8yn3z57yHpp1WW/Gyg17eg/teqLbWsGTJoEfJcrFPTTqcIXGWxikoZMUT6+SNf66NQ9hw+RUdtsd8H+1zgnswLkTr2xt/QCMn/IJFz78aZeBsZvTjnKmc0dVolT2O9mB1zr5AY95P8sU/WYZpD7r/PgBfdrjaXVz1hTbV33w5ImASq+CNiDcP74f6PcUjR315M+4akp2bTr0cd9dfcoTcg+soC7vzjxOFRsTXOXL3zcr9B26od6I2ibp44PQ9mokF30jNs5vGg1v29G4VRvnKwCc/XCPikFuBzi+o4yJ3vr0FU8LQj93isfPcp5Bka/6WteZaLmyMSZWdOTCo+WRovytbV9MnF5G//E3JXN7cvsx8b9gIrfty7+T3PqM7USdm/HF+NBnlzrrdlzbiecCMe64QthcQQW5DV9wv9zuhaEPG+qHz5x0vFagD9qLNr+1lbzY1lHPtoH1aMdYAvpdUox1by/KLVXBluK7z9hOgl/+RFn9ECnS/hYh8m0/jb8b3fnwhAbcKId63RB0yP2jLN8nLuP1S98dM35N2aZQtinQ7n48EXxrqx0nLbjGmwckQZ93cYnr78rgHLOeoLhEde7GdLVnXAA9bUzrvkx4Kaz+ITjUW6oTGtBOfvYfSOCEjpNBS/EjB4CvBWPqDJ1MMHwwpU/oJywTr8X5XvyQPom8Hb/0oeCWDyknMHuCMttK3x7nMqHRnvTpnQlNdKCuXMOrHy8vlCXOzYR+lbqPk6VvmzxAGfJVPuqUPtcJrGU9o6re6zinmGAfazORe1kntPs8Y67QYMTt6f12zfbpqymOY42BvJZ//Oz3zP3TboinPvoTR6GzE0hM6AOMA1BHtxXwF02Ab3sgx6/aOVkxoTmZIegt86lPP+q4AEZ5XLLPNj5lQgMdRBId2K3MHVxypN/K8PnFExptU+cpoN3rjZXg+5/jrDp95qTW+ASTmjq3OWqvfF139VknHNDy7ve36OPxPBbiK1d7zYyb9VGmLLRratW5z1yhWX8/oYNuZz/9oVjF0p5sH/R/ygd3aFMfv0+GTcVX6PmTQ5zk1wkdKXQtdubnHLnfmg/CRnUwgJf/atifKt31ddXjnhT3ct9iWFPm72EzjxT3qngwhYMInyFGmg+eVsndcpXKxh09dvIoM17qySxf66uQO73iZVD5AeorGzjZnNhXzbW62lOq/XnXD0wsTi5ld2wMsBDZYsQY3p6WPa+pUukA9uqnoZ253eBO1bGndT+DOBg2Oxq4jWXWw0rN++lqOBknxgYzuueZUhTVV7YdXo++d2VFbSchla7iiQ946kd0fyhVDOo0pTg7PbmzE/rRV+ucbM7OFg9m+7EYcnfJDadTQ2pHnjDPSwa1Eej0rFr5/OpL7rLNhuqjn/2TRyDKlFiT54B7CjLW6gegx/pekXVmqqiunyMWqjo8mSjZl/M5Xfv7CuyD17/2LW9dqHc7H44R9QW45Pa6SHGpnSl9pw3S1twYE1wpUQch7DdStaOs23Qt8zI40TygHat+lrM+y9wb/JVP1h953kP3y23+eil5tELrhlbQrh1waFO75qs2drF+B+yr9wvlVdZ7toqPbAfbd3Fbhdrdr9IRtalPpafsqOzVGFFH31PMknbC97qaqpBRjsWiPqES7lvvu8fdlRX3+Sin+l/+8c/865M7XmncNxrl3QrNMh6KKZf2bIX2ODvox3i79nfxhv7nXCGQTsG5sE14/N/amA8x1gde1/HL7dn1y5mX8zV8T39pq/f72j6p4+79n7GrX21n6tbx1RRghSbQU0C01Z9S8wpq1KWevvbwK/Rfv/zxb3xYnGWBZaSnMYGNorDM4wLvmoH7cWXGpSps/Lba0DeyTj9x9fozjs2Pz3rKDXxQkgy/GzCd0LOTwm+a0JUf8nqgaB2+32y7O+pCcifM/sKPcZn6DqhgO2CXH/Tx0bYCORHVZP+XOg0vfxZVX1J3PWEqOqGBn+A4UT80oRvxE0m9ircNRv3DuMBGIapLqS/FR9qPC0xongRI5v/DJjRwO8p3TyY/Y0JX7Z6IftlExgRmPa2PjxLrfdEc6GQ38NRrLKK6yg6o1zjedvqsB7LTetxz2tcE5V37hPvP/e76h3LKOvGYEkxojUEheJKPcrwAaGC/Lfa+33gvjVC0az1F6xMfGxJvOJqNQqZu3gu7PVI5LqDjCj1985ga5Z6qXTnv7ReZjTzjVf+PUO2cE+7P980UL1OA5ncsO6fBsuoru0M9bZq67YT7evkpXs9jqP4VKn/G3sXUsvpSr6nLSa+c7G6jOKqr/KqyphWfOqHvOHXkd3E34YBP0Ep06HAb29aFVdrSlW+oKVkDHxxQyYdqWKXokeLvnOd75ZRp240r680DpRInt+09EBdXK3ofCKr2qKtsBDaVClwpnK728PlojAjra6pxveycbEquzOuHSiq0PcZ9En/HVz9QXV7l1c7oxlD+KnR7dQywKlNUH7aiu9AzfVWU05i4zfOa/i7YB2236oPrWGZdF6eyuV9l89SB3uu57KDN/Skn1M58pXvCp95Dk/XAvIZX++6sOnzevIdWTnVpQxrS78W+fcv3nBSuegBn4K98ENb6Cb3vkLkz1u1IuHan3/Q9k/1I8OUALbN/1K22hn8RQcb3afvKaVUE3o9r367PJpgGcUWSjUBPmeT2DJ3dk/9oe1LrzK1NnT5DGDFeoY0n+8c0rk7afvErFAVvf+CPB3JIKfOPH2ZdxmSKHjKfrG28PaGjEzYQa/kaXu3HyyT4/YYJTT3SIW1Cg+uETvLSFxO6f9vGJjSYed+xrdz2JK6ccblNP69/B6JGHcRp1ZjyIAa4qliwCe2fNQav9EH3n46P4mOnvPNQLPXnCT2egvcy90TG6bck0uSI07kdixcnNOJHmzKhQeo+YULjPfTqMBv9DHyAwKo7t0Pf3cS/fF9687qGOh7ALON4z23tl9R9ImNnowwbL7dTjwMBdbDjvsfXJxkz4vRvXzF+7FQ7KaEX31p7PDtzknHMmVZcbF/ztUu87mgphoNPXsHwl28VoW+MoicUcGq7wvdLjk8fIINjQsJXJuSo25j9SDvxE5RPxlEf0mJ8/Tp//ZPQB7GRx1/hHOC1RQf1eXJEqyN208cJtKXafvi3/a3p1xaPZSfq9/ts5DUFaU8h2geINB+so/ML0M78t4BBo3AyQ1JHe0urG2gDPhoP0woPzVAf+b+1EwceoEHwx9uZVnkvR+zWBXQjY+fuxYW8tglRdJ/s8q/yJI7rUX6iewfG05hT1z8+OcpXoT/TnQ4TlpOYNuK+7qN54HZlpyft0Pj1VB3+T8QnAScyfpdrndRT7nD/SjS2591HbWqHeHsBVhxZdYgeNFVedXd4XcKy6r0MTrrPpIpJ3UnoR0LfhhTXZqPchJOaE5s2TRXW07z6af4pv2VCn/CNUMZB+RvhZNCJQx3lXTSGx35VFNft8oDjzrE/7YcTVZ1dLNdrmXnVfQZVXC8r6kNUV9kBbTu95lUH1M5U7c/544//B9dkhevi8Z+lAAAAAElFTkSuQmCC"/>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AutoShape 24" descr="data:image/png;base64,iVBORw0KGgoAAAANSUhEUgAAAKIAAACcCAYAAAD8gnDGAAAAAXNSR0IArs4c6QAAAARnQU1BAACxjwv8YQUAAAAJcEhZcwAADsMAAA7DAcdvqGQAAKGKSURBVHhelf3pm2fZVR/4nsjIKTIzcqqseVJVaRYSIAkBAozBsjFIgISEabfbpu123/u03de373+gV/d5+pV97Xbbj2ljJjEbYQmEhAANoFlCI1JpKNU8V84ZOUVkxv1+1v6tyFNBln3vytxxfmefPaxpr732cPZZ+sRH/svmpUuXptUDB6a9e/dO09UrE1i6Mq7Ly8vT0tLSlL91v7S0o65A/OXLl6fdu3dPSzuXp6tXr1YAitnY2JhWVlbqumvXrml9fX1a3rVzUt+zzz47ra6ups59Vc7OHctV1/LSZpV54cLadPHixencuXN1PX/+fF3XU7D009LAa/fOXXWVVx1w2bFjx7S5uTRdCQ25VD4gHVxcBfgsXRn3/Xxzc/N5odP2c9DPxu/Bp507d1a961c267prz97C6UrSuQfNH+XsWh7l7go/n1/eZuGIB/Bz7XqVg759+/YV7/aEt3v2JKzsrXt5L29cLV4Jhw8frnqKDws69+7eWbhuho/rqWfnzj0TiS3tGHhubKwPOQV3dV25vF7lyjvoWCoa8HczcVd3RK6Lsk+dOjWt7t837d+/f9q4fLHqJX+AT0Vj5Cvt1ZCUKqdQn5Doj3/49zdV3Ip4Zf1yZdyRyoqhEa4CZHKtslKQAFrBLgeZTo/QaXMwmCIhCkKYemXzapTswnT69Oli1P79q5X/0oWLFX/x/Lnp7NmzCadLgapxBLbK3rN7lB9FVP6u5Z3FGEQPBg2hbkQgJfTlHVWv/HBWV+Pv966Q0fcdgDKAckHHg37mSjbjOspPtfV7edfuir8cYbv3u/FzvzP5pKeIrhUXulqhBfFwB/JSUDi7KsfzzfCBIh45cqR4tWf3yhSRF96HDh3aUrzoY5VxdWOUt7yjCJ+Wo2yMxqXLF6qu3bt3laID8ti5aCiNY37WPUUskxNDkLZXz5977rnUt2s6EF1iUMgdvgNGA2xF3Ez9dGop+rBQxPeUIh46eCCta08pooqWhRTU0BYxWUaBC6AcGIN48YjFBEh7tistjgWMCIbgE4dgFhGD1tYu1PMLa+eHkqTlDIEMYcBBuf07HKw61iNx9WykxdY1OIhv3IpYXIulFS+vMjqN3/JRxPzcinPtMoC460GVvQB1d55WxM0IUPksImi+REXqOX4OPo8epPM3HvAV8Kt/i1dOB8qwduFS8c39RjQKv4vvu5eroVNQeXdG8PjaihkKRp7g0HW6XolBQQ8L5n4nWpJmx9JoIHpE+YBGcDX8Xb8yeEqmrYgaWsvas1bEZC9oizhdHfxJ1/zeTYkPru6vFnU1plkGiuiKea5aRiMCscGIca34dM3SlVImjziIXNkYaSii7qKtIaSlR5O0ulhdAUbJl6gCuJVAF0HXrLzQXvXr0l0FoCyhBUchip7FfdHCQuQec1ZiuZYWrbSfCw3z36DraXA/BDfiWxFZCbiziKBwDv5XN8c9AtxzDRr/Do2DoAzlNc59FTzfu+9g1U8Zx/XKdDENe33jUj3HyxtuuGG66dgNJV8NHeyKi1RuzExZGKIdUViGYX39UqXbXUobSA8Hj3DkGq56pfRIl9YHDSdOnJgO7FspRVSPuMYTrwvCa/GaJNAgEzUtffKjf7CpCzywf6W6zzKVqXDHQlODQf2NGOvKpCqolCthKelURMNdm0meYc75teHnnTpzunwIcZ5jkC5g587h0y1vNZXRIi8vfIwS3qKuCloS/JaHpUBE5c9vQlKuq1DxUTTPinEJ4ghgPE/PUhZ+0AD6uh3knV8blAPHjp8rIoFeXChSQ4kgaa9GeOic0vDR1XTWs1w9cwXz56DpheuVjYWli5LtThctXrouQ+PHc4ol34HVfWUlV1cPFB/27ds/FDJypZDqb3zlx8+KCz3qa/yuRu4UcTm+MEUEFHF/cKCI5Aiu0T5wT+4qoxUxzaquZRFZqf379pYi8iVYv6ReIDW626WUU0JK1+jaAiuHM5WxVBgvIGhtbW04zVFE+TeTHFHqQHgzainEYLIuFsM2r7RzPBjiN+Z2YHnr90KB+YgEoexWwnl6TJKu8fK80+j+pw0WYjCpQZ19lbZ/d/wclCO+hTTvmtXHInad4g0KwGbqRbeuuehPOgFf8EFeV+WKd9/P1dPX3bv3ZuAxZAQXDdUVn6v8ohMNV4sHFy6uVVmbC5fgyJGj09GjR2M1j1aeLhuuQskkcXRCWU1ntKEUMRLc8hH1cntiaQ1WDJLIA86APMePcYWncpaGgY5F/PB7yyLu2z8UUbqhiCMFpIBMEIOMaw9GrqSlSXPh8qWyfAYaFBDRkNi/z8g4rXXvnkJWPAYpQ76zZ9dGualzXLuea10lgnQbrjtCaOGwsIg7F+n4MPBR5mDUYI5Ruuv582Mw1AorjiIaLBBS5wHz39L1/fwqHlxNA6x6FoMmo9YSWBos+s/GB9bwdu8ZeEtbedM1K2dP0rnO+QyaDmUIFKJ/C62Y65dGt8hnpnB+q2dPukj06nXEbfl8u9C7cBsSzq6drXij7ttuu226IYqJP0A55AXwuBpU+FX4gzy/cDkNKShTNIrIxWIRd4e36CbrAcNHBK5X0yDrejl4ifv0R/+wFHH/gXTNMbMYJEGSjIQLBvndiiFuY31YtEsX1qaTJ09OJ05f63YhQHHqmlFcMSq+kOcI6zKHYgwFpYjFwF0Jybuysqeu4krREkCb9KUdQ7AazHZFBJ0n4qzyDYrUV0qRII4iLldxz1eCOShjCHI8256Gcw+PnUaPYfql+GjuNQD3p86cG3VGEZsGwKVRVjWkRZFdT/O6g3KEuXK2Il6JHPD1fAYtnpOltBosX5wiwqfdj+Wdo2FTKvdLqb/yL7rw/Sv7yqc00IE3IzLHKSVt8fhq4jZ37E7j425cmY4fP175KSLOdx75m8fiwGZEV89pcaAsIsT37t5TSFMslRMwZBFcCCwU4nJa4JkzZ8rnu3j+wrR29nSl2xWLh8BB9LAiEDY1oPzN1E8Jxc9brnnEIjj1i9eSXClJlwOqLIKIqwAPigi6wXR9jSuLXffpygEcWGvpMGo5FrW6//KFB5OA58rrIB+Y49IgLjkqfiPCUB/XAR9Scgn2zNq5oqe7PaGEE9/QdWdw7Xj5G7r+ouU6MOpO7RkMkpG64LoeC0MZKVbFE0Dgany2qifZBo9G2csLfu+OQfBcYyWnPZGJLlbAr+HPD54X/lyK8O5S6F7Zd6DyUcR9e1dKifVs0hdPipaFPjSN6Ql0v8u5hdvSX/zJuzc9PHhgtSzQ+qULVcCORUGYCjE+X83vnRm+X09iHtq/rxBr31FZWmq11jDGqFn8rj27q35lqgfRGLG6eqjq4OtJ1y2plUO6vhYhC0ZSRHEsyvx5lQGf/4Yi7kj+oYjddTwflCPIN/AZ0PgA8TtTfuFVCh2sk7R4kJYu7elzZ4u+7iIBupdSb11zL75DQ9dZtGyDOT7lIgVHdQLkUEAB7ucvDQtpsFKKGblJ2xPMO9MDqWNPfM22ntJHKaq8Vmhpdd833XRT+ZTmGyPZ0BsXZGHVpL0axVTOyp7hTlHQAQsFDBStC4MS7AvpWMQ/rMHKwQNj+oZFQujVDBoooMK1sG4pKi3EUwlLRpAI0/LmCthM3bk8Rqj7Un4rtnwtYCsD4k3DgJ5egPgQcCvmIICg697UQe5ZxH7W0MKTly/Zvymi61DEkSbqnL/X8nY5zxN2oOPn9XSapkWZ5uXwC5/EXVy/XDSziAOGL8cFcrXCAZS7veztODRci4+VDkPk6/S9oiQA9JLJpeBBoS7F0LheuHyh4rkFrsqghGYxXMudSDiQUTXfXyB/YmIlb7zxxulouvBlPVmsqTK4aAxYKWoMS+PVuAy8F3LNT/xiRyrdpz7yvk3KduTQwWKYeTxKd+H8ueqCWcISaDJ5rlK/xSngyqLFWVmBjMqko6iuBivS743z3MwSCGuUO0aUFFE8kz5glN/ECH63Iur66j4NBojrawcgXV2Tti0iRsKplGLYpFFmngkNXQboZ/286+g4v5WJ5fjRirh2cfQw7WuxRARNEV3nitjQ9XYd14OO3yiffvAO666kXvUrDz6UCZ+taLlubAyFXLs4Rs8X186X3HTtnud/lQU38jsQ+e1eTIKTmSk4I2/07D9wMAbm4HTn3XdVPQYrelwNnQ8srngyw6e7aBZRHUVH4pY+/idjZeXw4YNDoS6eLyfXdApEDWIUUMqSgMFaBmVFAItSTFhMq7QSsgAQMdMPdsaUK7+QCFKU3z0fUb6eR9Q1g+46quxFAHNFVFaP7ren69+tEMrSql3nimiwsshS4LkAuqyG+TPQ5fa1QspFz9XNYQl0zfiGH4P26yviHJTXdfd1e70VH2GGvEWaCDnCt7TZBgGNexZLjUFni2Z4XVqsKVtLJkvycN8W1W/l6Pr37I1rEd+vFRId0q9diAyTfiXu2cFDY16SBT14MEYthqXTKg+gF16DT8MCs9RFz2c+8kebLB9NpfEUUULDcAVBohImQMzojCK699w8GAT2Bpm2giroShGiPL4ahJqh6nK/L45utZREV7owSj4CK0UL1HNlBVoRCdrz7prFdRrl9H3kXfnFbVfEUooSZAtz5O38fQ/c97M5oMEzuOAPRcQD+Lmf+4gDhgJeTxG7Ttf5766z8dp6vlDEVBX+LXqIjKLhhD7l98oTizjyjTLwUXx3zWRKJhcv2nASN+ziGPxIW+XmN9w1qAMHhvHgb5oleO7E8ZoWklZ999xzz3THrbdVfvA8+YVPFUxM6+cXuCx97IP/ZdOMeM+889FKUNVl4ddi5j+DDq1E5YBphtTKrrFUZFYfwxtxAbQP04oIpOmuuXffzBURHoj2vJ4tgudR5frdiji3iCXYWd2lbItnWnorIqUYcVcWKysjTUPnF9fC2P5cqDgMFRc6i091l/tQIo1pre2KWHjFqZ8rYtcxr6t/Nz5d51aaKCJpxM6WIqr/6vro+pbzXPnqlk9cXYOvvK0cZMqA7N21t9JYgODCrC3W/lk+I2SKSEeUoUzTa+aGzVeqH5+eeuqp6dyZszX9c8uNN5Ue0ZM2UMWfpFPGhlF3wmWDPPS8+12/UF3zvn174yceSusYqw9rZ4dzat5Ji8FohdnpoeAufFcGN4gSrqYCoy3XrTi6kvtqQWG630J37YdXD28xeZP5CrSf2PlSTH5HKaih5hNAPMIqaZhb9SVtpFPxXX8pv0nj5MNgCO2NUlD1soj5QabW0F1TpScKratpGatL8+djVWI8B/Ac9Y3GdjlWApjLO3XyTG1A2LdygLgGzkFaFxo1rLy8kqXQp4LnKVqgGxeotJ5JT9GDlwbePFY2RezGsyt5ybLLkqY2YSwaD4B3lRv+dL14RTb0gg5owOczVqAbVUbKN+WiIcBhNeOLyxfHAoaBih726SeerGmcY8eObU3/APlLLqHdJPyOjK5T6bT0h7/1HzdpLoINvVVQpjmjKkghTiEHMnRnAY1ypVWQZ3yBBjrCT/GsiQd4bMIZouIhYhCknsMHj1SckM680qfWQhiMK+GpBwPDuK2iR+uWphiUerkCXV5ZjNSpwRC81k1x+TQsPibv2787Zt+ocVjIrse9K+c/6CaM6Z6Oh8dIN/BUz1LcmWJyeg9Xvce5c+crP8svvXjdmAUB1lxvQsBXLof3UM5zAVTZ1QgGwX2t+oPnjtyjg+JQDsahNj2ktyGr5kuXiT4lz3m2nh5vDuQ3aLsG0hkznM8AllKSGyUl/43ktzXPKBmUsQoeGkd398Yat956+3TXXXdt0UCncNGzHbtC40ff99s1j9hrvc1c+qU1UdKyfmGY+yEQ1mkoYre+BnnrmqiOF2feT1qAKZQCEqv7DxYzpe30/JYuh8WqssQtqvGsn1fLDHCaK24huMbTCgfYuLRRTJFGd1ENrwSTslCzKA/IN6+jAb1C44oOgvO792NSEHSq35UzLt6EPaDM+EhxwZWFlVFu1Ykbi/KBrV3z+/bxlFnhqvV2/tro6jU49eo2i9/Br/Ds/NXY8jvxqTExoWnB1yo3Udfqulav9HDGQ4ookN/ahXNbfFGPhjV6y7EqJl5PdCFjC8pnGfGWW24phaWou3YNfi39+R/9Tm0Do4QibAOTaPXg/spoElMFutt6HjVWeCtiE9kIt/BKeRbx8pnPk76hfUSL9tsVEdFar7Lsh5NLG9WtlLCEYAAwDsCn6mYpkgcTqry0KPVoaCX8IOb5rmpUeX6VIlxTxPm1fwO/ldM0KKP4knvX9eCsToqE3hbC+XRZoEevSVrPrqyP3kHPIz+oOkKWq7Vq8YTVUDxajDYFzw0OCL9dFnXLvzOKr37PR/lD0ZcE5fD7YJtn1ZOJS9jqlfIbyAPIqPHEx+o1gxtFZCV7mq+nkiijBk+H4Dr8zrVSUPplB9Cdd96ZMgcvlz747l8tRfSwLEXqd7VdqONUsBECKSvTj1jOJiTlbSKERrwVEUC8J5bBPF9bLoT2sypj4U/Ooe+rJfcgwTxalKAVESv5TYgrxkUQpYBJU/gtGtJynlkVWdo0ZTHq6uD5/HcLvenrAPp5euO6cg044axepYtD52oWArBo0pUiRqmqkS5wla4VkWXfomEB4k0YU9JWMPnJSb1VX4I4dKtHT9JWFK5DERMSX+XxMQfrC1oRG6QZ+QZ96ALqKD1I10zJ+IVDOa/tJ5Ce/tgpXjRLH4stref8yZtvvrF8yaUPvPtd1TXv379SD/b3ZoPQT/F0oZ5TxFH5ILQV0VJVCWjLlxkMaaCQFGF5QYDnoBVxefcQUHfHHYZVHAyschejve1Q76ws0s5bNleAoPyGP9/O70qX+515bpnqyrolqEHLSDfDwZPEtQBaKebpqqw8czWXir7Ks3NMJKNTOlYLwKEUKF2y66gHbfIOHgANCnQaTU15+ITOjCFnPFfusERAb2P+lFuFj1t4b46VFKDhK1MP8l8DtJG3uuFxzcIuIAXSE9M+LB59oZCuFFIeyqixKIvv6v7y5Y0xeAzt4pY+/eH3bXpw8OCBitARqtSKBQVSSd1jRoUh2F5Mt3hfDKC5BdcU0TXoV3qK6L4Z3kia9nGdK2JBGAiaaNZDPc1s4LcB1nCwF/lbOAvBdHlBoeiBizL3VBcRX+3yeU+36va8ofNL73ffd5l9361dOmuvVUd6AHFNp8Y9L2dj/VLla2vc1XaatnBkw4pdSzdwbSu3ZRBmClWWKYLW/VG4KjP8q3ThVeVNOvehbmSaQdW/AL8rXQJQnrhOcyXKjQ74awDopTO6a6EahR4xOFBEgQU8dOhI5X/uuWdKaZcef+BLm/VGWIbRGLd+eRS2cWn4cAqZtwih4gdewWT4Oh26ixyjyxCLp7lvYSVRIdXO7oEDB7fKFXQBytEFVX5xuQd91W011NtpC0UEm2mxBQuF5DtpjepW59UgTimE0UVpUIvGtwhd57ze/r2FZ8elDPRsxGVxVb+6WGS8IwjpKRQhdHslrEqf+rtekA614rs+0DypunE4V+Dvjt0LyxlFVB+FJL8LkR9FbIs46greix5M6UUr1ZrXtfjd18YLdDmeNZ9chyKO7WidnmzxWzfM8oknh8ad7zgM4MHBi9vuuH1aPTpesFHJwUNHa0Hb3I84mV0L+QVyXRjo+OuFft7I972gjBLY4l5Lq5C0vTexWlB+e97X8mEo3iLMldDz+VUdhAOUCxp3jMEsIM49fDBlHjzrPMrtMIfOP0+3HTpf82KEawotNCjHfQk4Fr9xECd/l2H6xisHDfBterfj1Ndr9bgfZQLXa8+upa/GEzzmodPhF1yad/K418gpmDlEI2TTNvxE/O4uWwMVrE/Lv7R+4dlNlaX0SGc49VfjgF5YG6Z149LlSohAhFamBSIq9hsS4kEzSdctbkd8uDkTirmJv7BAZF/cgfKfUm8TVjvEGxK/qTpdk3tlLerfgsSNGvJzYS2DZV3VqUyWESPsocSkjt+ZqkwBqft6dDRz4T2Pk07IXaU3ZyiNQULxZXnnljIrtxu20btrd7XlknANUm3lS/mFmyaX6xZOi0n7aogFyZWfeIPmq9b6AvKwRG6rzoWrcCWulmd4W3Qkf9W349og0vP/Fsg7h1Z8eIJB28CFEVO3e5bRHga4CfjSRq7cludVzs9IRSaf82OrkA4Nfe95p5mDe+XOy+48HYCnWCJ0WoIB1R0lVFrK6LrIV9eEKmuGI1DOdsWZh+dBjbxHwxKknwdl6D4wDHRjbKbvWL6W74XKAHP8Gjr9rsVbi2X9E7os6bueOXj2QrD9mTJaRvNnjc92nLbfX6+ueRq/r1dug9/owUeNwtKfwDpSPvzs7nvHEEXl8ncMOhYMDP7PK3gOTeB2RZwjA8nYogoNW2kX6QpRypjoulLK/Oa7pSmUxardvmnJHVrIPQWzHJwphTCKTgEGU+0PJRRZs67QWqw6a3Ui2bxwLuxMQqHvr8bSWQ9mQfq5a/4XnkNxBh0dRvms7bBqFYomPIFDykqJaGn+sYoSwKeoMEsQBLfCopyrSTOCsga9W3VU4DMOf1CgzMUPnF0MaPoZSFHPCx3f0HXMYZ5/TL8NK3i9oH5BY6OAFPHmm2+uaZsjRw6NATK+6a62Wl4iUmpCKpsRCprQ60E/2/58Hv9Cz1pw8zCHF0rToYXfaQjYtfM2dHrQTLre83kAc6aC+TPQStjxlHsOnjXU80XawjkNR7mUsZ9vPZuVOQ/PA61BI1yk7zygy52XPX8+4PrlNq1zuucwT9/5u755+v7N8rWOtXWkjFZZDKhq0cR7t5aHiqggWs1xgQBl1PKEbjJpxCMskKlsCdvjGxrRtgTX7kcAo44QUSZKvYuVm8SbnhCuWQLEjZDYIrCYvRi0EO4uVm3R1VlBEIoeoUr+610eaHxAp9eFKMfvedfsfp6u0HIfnGrVIn4nP9Bvlnn4hNfqlU4+VrPwzZUVHRssFokAPlEg1j783WL4QuOLj2Xtns9TPnGttmwm02z9/Vr463EF+LhwhbYHUP6opMF5Po85pvVcr8kYtLsBBv9MZw0LaZ7TwNigplJUpkYkBfVAY7uGb4d5hfN08/iGjtseUsNW3o4DYrYTRQD1O1eNpJ9thWSSR2j8m4Z5XN+DvgfzawfMa8XreoB83Qi20l/563UKnXb7/Uh77V3lBnXMLdw8zKEa9kwJG+bpt1vBedw8vnF7IZin79/C9jzi5rh73v56P0cvvroaONZ8p8Xx2hiQBEEnzFws3SSh0Ah2aGD9SH7780ak/b6O18ooiudz0DrK/ommYIsWl5ihjDKpa/Gsr90am2CgniZSYL2GsP96aOvU+BWO1wGui3KAurqFS68OvBpKNSzgf6u84tnCGsLjWv7Ga+Rr2vp3h+ZP8+BafcXArfTyXo830vDpOh50nduhy5mn9bvvXa/VP4Ky+Y2dD49GOvweq1CewUU82l131Kiw1kFT+IIR5uaaSWB7ZR0UkBy1tmr6QC+0HTrt9UB8bXAtlRuEzeGK7lqaBV6FEzEu7vt3B3HCHDpOmKctYSbuit/JIpQs5cm1mJdrTzFU2vCDUmKuMoDLqBuzh2CA/B3akrdwKm4BNgH0sSvzZ41z38/zDKjWuZXuevXOlWjg+Px0YHt+MC9je5j7wPLgwtZBU/U3WM3q9VsA0ve95/iKpxVfGkkJgUTRWPN71g3tGLHfkHWjZB2CToRkTEtYRpEmPcdePFBEpeXz15xCxb1pxOZCLCTye3lpZ614CBqB+nZbt01XNzbLjrAjldvZLJQyJTRhlEaDuLKReI0iOKiTkK1rem6B3xSV1x1sXrXN/XLKv7i+Ue/nbqTu5KqreUEuyuWN+ISIDh1ljdGcoEtYCm9shqWA4wX71J8y8aet8YVLl6cLFy/Xdq5gP60HF6Hm/VLseuq9nPpdqzFslR+phK5WIOmFHWlBu8IvwWoK2slBg65lzcjC75JBoGgmgwidNfI+c/VCC941XR1Czgh6IlYsgalwC9Bam2iHWQ6awcF6f+RPFzZSrmNWbMtLDWW1x3LwSNv0eJ87PxJHOT1VeP6FyuqWw5GhIJi60NbtQWEdFGF9dcBooXPoiqs1pcZrDBmz9OYsjXVboebB8+rugsv2cgTTHz14GEo3XltgxXpurtPrYpWhTHHKomRtkd0LtXabmBogJb3XQYXuojtshNmCVYJLUbZeYxVnW70VD3g1DpSZMgJxtqGJr+XU5GlQ57yepgMNjbdyhbGq0rwn1+fLRgDNLyANUNZ2EHe9+C3QUBd86nK2rotsrv0bKK9x77L7Km/jlnCNEIgXgQsCJPS7Ki5xLX5vC+CFCJhVtBVA19X5t4MWKIxuy+g3kQtGFE4sWAS4hQNzknAlvtrGlSin/YdREKeKUWbnL9rObk7OezjqrqWmC2vTpQuWnWwUuDgC5Uje9YsX0iPEArEUQbtCLEqHOiVB1x1FoSxbjSsJ8QNeY0AxaKXMcPbbVT3Sd97mzRaNueqdWsmbX9KVMqduULxZQOeVVsCTWjINFuVyiUuaTnttNqMYXPFDlu6vpQvXUtTwg4c/fE32A/h8KSdRoT6FpKwEXfnozhfP/ZzlhauwdGXzTAwsBoTwIHn18qV6d/Xc6VOjslgNV8ItwSs/iLLMVYDuIPfXfIcFMYOnxbRiaiIqX1BRHgZbDPfec21rD3GA0KXPZUtgA2l1pZ50Ay1oYF+f51VHrixPpd8c9egaWMkzZ8bRHwqmEN4hoZAre6LolGqhCAJmo6fyK2sB4/c1ZQG6R3WbXC/BB9RzKXVEbaouGxAcMOA0i17ic9SJZ3a+A/QoU1ldDlz48NvxKD4seKA3qnyhV71+W6lQtumRfhvTogBe6mqbzior1y6/yl3w1Xs54obrMZ5XoGZJQ+6OLi6/OFk0ZOWrr5Zso4RV3oKPLT+lu464uGpN63gE8itIYYQA5giMyp8fmhlg+7OOw9Qus3/3MwLRgios8szrBNcsBYaN8lgHjG5LgQHKlScY1ZxcWwxXwjSJSuFLMHnuUCQ7QCLCaHMEtAi1rY0/V9MqGody55Yb/gumJqhbaNqGAPM8KFPw9Q0bKzbjb3vz7dobbYQFH7j5DU9Xz8V1ujnMeaO+a3UOSzTn4/Wgn7lya+Zp61eVvcBfDxOXaCnlC11v9zzFkzS1LX4s6qeAFRYgXT3P3wqjoq0rX1FIw4yCVOIUngrngm0iXwjmhHVo6HsMboXt58W466QVtgheAEXs4DmcWhkFZXtGaHMhEqrQLd9v6VpphJrsxtiAOsW1YvWL6jZ82nVM8YVR70g3V4Quo/HrnePWUnvHiWdogBO+wFM54kHHz3nW+Mzr6mv/noeO76CMhuZV86Sui3RzmOefl7kd5uleCNTfNP/XwtL6lVNVys4k5j+cPXmiTLv9iCq4GkcdeNGomGG0535BX2/154OA0QKCQGgUj6ny1SARsxbpCMbunr27VqoLKR8kz42MMd56rvqlex7CsWZNmGv5CoH6HQjbBnMWjbI38MJTub03zpt8RvSUkQ8lv3hXvgw8hyUc5Xb59Tx2V/3A8Wq6H90uJWVFrDqwprb0e68ZnasHD49dPylP3nEuY6DqG3GUBBSfEoBnLeyO7yBux+JdGNXiNUAjXPQCjonzXNdc9eRa+YIzt0VcbXpGMVyGeIsOdYgDjqArSJdcF/lE2cCb63p8avz16qxG32AnOaiyE1JlARwqLPShdt9UZQvGdII5YxrEzxlBwUCXUeXMwP28JXeaLntuofqKgX536HQdug7lgb6Xdm61SvkT1OW+8e04+b32UNMiRc+4moK5WlMTUYCrLEb/zqXDjA8ayjVLufCjbblCb1A8dGC1FES80HhcXqRvnJXDepo2E/jQnoPmFwGz+FwKjZeigcan61C++4aus6HvXVvvmo99bWg+z2GeZvP5yf+roKwO6p7jmN7jbMoKo400g9z5M6frVCe+UiGcwUtlWlg6zjkoWaVA3VR1JQt8+1zDTo+B8pubc635x1wxGfO1KGl6sCK/clnYMYgZDNODKreZ4K05Pl3tkPF8wVKKUkxOssIj96PeIdAnn3i6LJNdIMefe2Za3RdrXLhqiBizsFSBZliD+1YKV+mToq4QpHwOOz27dqbSrmSAcjHd+lPPPjPt2buv1lWvpstH98rucQra8EP/ugIoX1w3vvnzxkHAh8IiJHRjEPBA+RRX3t7xrsep66I8I/6S5WJu1u4ibg78laGuQfeQu5figTzS90tx0mpI3tkmNxt6Bw3DAJFn0zDwqZ81hwq2Rs2+v6E1raUrcQQJRQQQL0FHWCXQ4FFIhviB4Jh64A+pwEE94i8uRlGIEj+6uuQLP8RDWqs3jyjNvpXhnLcimn4pSxLXAKMX/CvAhLJmGIch1YUORrNwumP36q0TFXYt3Ifg+eC3H168M3GomFcbDdRAU2G5aGgN0jR0mcqhhxR4yUY61yB17tyZ6qLbcl1M4zaZ7bDOvSv7q061jZf2Q2eENWBG3ALU0wrn9/bgGRfAaa34RNTiGBF8VRd8WVvxTuSQrrvKPAzfQs/OMSrWFbvWNrikA/hLJoMHjMvoRdRbypqyLl649l62ekuW+zPST3nXcA+9QzxbEG2o/F6xqPuNq6c3l01BRBG1JD4iYmoUGQiaFW/6RqG7do5jf71QLj6qWohvt4jaqSulK4Ys5v0oJEBchcjAdXVxsA+klcfnKGYvGFRpS/kXFnAR4FeMDFTLznNpxSF0ebEDWVonkj322BNlDdVh5ch0ylAEDQBTBv7AdSssGqLf8Co/MtZsYz2+9LQ+7d+7PyyLUIKvVRm7kb/1wAPTnljcvemejxw9Vl0qEZgb3b3Lq7ups0ae1wDeXad6+n7UOeJB8SaAxj5qRQPw0R1yueOOO4rf6HT1LlLJK41UGVbMqsydUTStPPHu++QOtILGoccCZQASX7+Tz4oaHNTha2EUccsipqiWTWpa4L9ozIv7Ki/5a7Di1UqKqPVQRPOILKGELGMRnQIGQQsFjVBVqopCdqFokqqc4oJWCqf71+8wX75uLV57ZB1ZRMQ7fqNGk1GQgeiia05QTiniQvnEmYopy5S0hWfw2ZpLBLH3VlCKlsSdOHGq9r/JWz6WLl6yKju/F/fSg1FmeNHPA5gJrm6GN0vx9y6eCx4sR7rFSxt1hK8Tsp56+unptjvvmg4evWE6dPhoyrK2GqGmF9g6oDQNN+Y0/8PDWNe+LjseKobJWTaOLHPvusPoKFfp+iizQdsYGLJKeIZG+LLMhfeiIVG44mXkpWGbl3WvUTh1gSK6F5TbfKBwLGF9Nyf5gAZnrVz5QxEvJN1S1dldc9WNvlzcl3Ws6yhXjwW2LKKvA/Bd+IhGzW1pzKkhzIoFsK5MkZh0hTmtvxiRiqXHWOnXzo9DnDCnhBkCC4F0XZU+aRHLh3JW34GV8amzjSuXS0lZxFLcpBth5AFFRBQMgcXUbfFb+XKLgdJopWczCDh9evhvaNBF9zfqxFVZCwvc5RlZA+o4LCaGLhT3ahRx0ji9WH55Op8ueEcqPRX+cYL4hUdvvGm6ovsPHtbxY4tS7rA6yhgjTAoSHEpgeGWUm7SSLeLdd7xrOu2Kr0YYWTgxA91452rk3AMbfCfPwZ+FIoZO19RYk8om5PFkNOxBv3yVJqH4HVC29WtWHX8ZUwrt6woUURnqTUTqC77Bp8pb8K5wCBT/EuoMoEANVvywnFWjtzDTvBfEVVqTvMkQXlYlumaIOZt5jOzGQUK6Zq2CVShFCImQENcK2AqpPN2EkePZ81rR8rSniIt/ueiqtCBp5JG+TPiCKe5rkT+wJz5px4Hwo+qv7sZ9LnDYFStrNHrhwlgy69cZfRUAc7C5yl3UoX6M7BMZ0NeKiBeV9kpGzLGGXju4nDIJ4sjB4ZvVZpA9EWwU5NzF9dCVrnPPvshTf0UxhmCdYQ0qz4KGwid0tyI0dLzrEOjVOpdS43fIk/r1JkCv5sAE99KSZ5VPcXPPl6VQxgolrxgaz9HdoC6y9bxKSJV4WXjEkkrP5XKPj+0jDos40vVRdnqa+SsP4irolwOliLmNAq5VhZb4ysGNICkCi6jg3WGq+zOnx3dUqBoF8l5y+SGxCFrhxYvjZAjpWSHIqTB6NCqOgFxbEX2fxZweC6icXopCkCsClNcTzLpy98ooAtC4uC+GBO9xPwgMN6suycVfTH3Srh44lKI1EsJl6QdeHSie8uokCTe6NELMlUKac9XoNmPBCZeFwYPDGSRYtjO/d8lyXkbRp85dSBkOPd1fu300lv4chiXGrhN+Da2I25/B6ZoyarbBLfjxhckN3zzX2MwOiKOMXJ89qbNHz2RX5evyA8rH31bI0oXEDd6FHyw0/ob/xdr88bwOSMi9NGSNX+pbzyBT+n3Rna0GnHsW11VvVuXWqDv0GDUr0KaAsa09FRmYBF/fc9NyOKEmZY1kEUAxd+0dPg5EEb125uyiKw4DM0pViVDELX5TRkhQJopHKc5fOl87dFmrOtosCFJoLdEmBfXBL/+LOVpQSID6IIwVTdmgGLtgimfufbZWGnkJyWc5XG+44VieOzA01j91WGaSx+hffuUPodnMRCix9jWzMFwGLd4nZcdgZ5oORegccM/AvgxQHELgo4nPHD8VRVyuSW1Ov24NoHMczkS5h7IJuvXGvy1S0V50DQUS4Fa0VS9ybbRb6VP5ehrJvii/My6LN8FXA6LAlKV6MviU8uIj/g4FIdcyFlFk5bGIgCFRj89hwHE0hJSfFJcjz927rW6Nk8g811s0fcXT4IGtmhA5tqWNIp5L3Rv1mdq9Qcy80uWYeAgYwJw6kRF0QAFaVZ2nEjh76mz8rZN1WDklYv04yJCnYIQLEYzVUvymgPYGXojCbixa6tpahKELw9AIVzrpPePwYhYiipCFACDuGWLdS2OLFZyVQ9H69DJCd3WyqasZAbixFoCfxUJ5v/riWvAMk3xPzvdmlmNpNq9cSKJY5qVhLXR/GqXvmRDe/lhW5dXezdRbDSfsLVqj1CzjhTSoc2sXakpl9849UfoQEGBoNXx41X7F8IpSoQ+guU/sF+o+lg+NxYvUg1+C0788J1wy2BlLcyLyObx6aFrZN16JvRxZUUoDE7uSlNPvY+MTI9Jyo9iADwc/AaBZmpZDxaUcG2bIkq+6d+/uwkE6dQFl9qqOmZC6V0aUWC+29Ojj39gc81u4ki4jD4GCWThn70GCtSxBHj9Rb+d7TimXQhhFICCV22Wiguqmkx9BFBWTi8BqecP/8902gwUbEDAFuKqXYCkWKAGlviJiG2hto9zhYwrSSdkMUx4rrQzTKtIYMROuE3D5gbuXd09rZ8+XcA9EcBsX18I4VjDKuSNdeBTk8vrYMXThPMsfX2jfwWnvyvh4EIZTIy6Etr8cBdqRxnQpCssFMahTp/IpYm0vCx56gd77qPH4NFjRVbSFjtBWihiFcE/2Re+V4WeRl3v1FQQPSo1288EMxL79K8VP/tru+KTkZenWzIcZhapH2cpJPkrb5xu2IsIBjuQpXeEQ8P2cShejpYHKy/+WB+81tCo3P92Xl5NyuDIsaZ2lHVg6fvzhOunBQ0jviU9DOdYjPAK8EiZC4uzpUzUtoUvVNbNYKjDK9ZxSuj799NPVKlnHsqohEFJNGN9NunNn45PGwuzzzkyUWVlwgEtbNtfqHQPNLFCEpSyEjR3HBDaUWIttpfVcDkrvt/JOnT1T6eCrPhPw+OsM6XIFIkgfqzFo27x6KZbvfCocviBFpITK3r//4LR/9UjkHl8vBdQ+P7jpoMP16tDh53vV6QUo4urqOJucUEwscweGcAdN+VMWwm/0FL2EVeUv7tGa0Gdlt6/FR3Q1iGBhrIA9e+J4lCKKGMWw+2dD12mKxu8oDj9+ZxQUyFvlb8EwSHxD9eApgFspVPg8YOEe5DlFtHigwW0ZiEW5RXfo5b7M6+ozvZcee+SrmzvTQrQsighYMPNmKjiVVmU6xxEkCLCEJSNlUrmvDhihSeN5vaOasuzBI3hxlBHi7hEIofM+GJ7u4dDqgQhzMHWuMBRdHVoOPAT1zgU3GJIS84fghgLG0qROoLxmrTpZbZsQ/NY1K7N8xJS1J4p45TL10SvE37mQ7nfddAQ/92JcgShgLJ4Rr/nAPbv3TzvDi6tXR/dWo+tomDJZff6wD2rv3JUuPwrgA9+mi3wfemy24HctBLyghYaW8AIaM2EpE5SC59l4GlhYRAOu4lN8Z3iYnSghB0eT2/szENTofONQd8wKe33V9rRyexYKMucx6OmytQy0QPNb2sF3ijgseeEewF8jcYrID5WHz1lyCS+k6+1nHbgi4pe+8NmPbBq1MqEi9sTUVgHJrGDnJqus9/jZTMqH46NBynZ1V5VhyI5dYz6qKknLZAmKwDBSPr4MhWcRT8WHMWpkEQHFUZZypFEvCyW/eOBZCS+gDork2kwkQEqsu6TQFFG8oIGdOnuu6CQcPpGBWXUfUTCj3pqITSnmBk3P7Ak9VzeN/Acjl1JPvTO8GdpT+NKOKDCFSYAXnHWnvhOdCjKC3lfvxpg2Onz40LQ3FosipuqiibBZwSq78Mx92FHKFCie5hnB1/NWyISCKDTrxi/FvzqFLLhqMHonysY4MBi6Y4pYc73pkksRR7uu8tQDJ7xUn3u9Ytc78BhKBwr3hNq5HXR6LEARjTWkbXnxrz3rUXMHz6Rb+sZXP1MnxjKrulzMkmAtvlBtfgihZWHC9bJoMaXSURCVmInvwQoCTp87XQVLAzHDfX7j3j37FtM7Y+349Kkz09lzZ6YbjhyO1RgMKIVPGcqVH5I1fRJ8gOcdGkyhqAeOcGAVPMdIV90mZinTtNOFxchfPZFGCTJ6UC8l5Wc1QMt2Xh+4eAl+B6NMjuIdm1c1AR/rlpXwl3fGKkZ1+T410CCYxHfYs/dA/DCDnHHAOkddfV4O2xenntKgD05kzAL6LYiHt+uwQIHFxHIJL5WW715lxBiE1lqy0yCC6JNPPln4OIba5ygoan10k4L4HUU0+gXSgVHXUHxXNFfcYvpGAJ2eEuI/ougHnqOzz1wvJUxa3Khy82teVz1T7je+8snwfgxMSjgBSokS9xii22UJy8RzwJNWpfw3Trc0iAQUop6l8ENHj5RCQc7E93F7HU+fK+ZeXEx7HI3i98diIKXOYlgIqRaeOuQXtpBOAO75iOWbBAd54KZ8XYQ8Vm6kR+Ng1MCx3jqLEh/YH+sZGkJphLKrFOpiuuUzsdbnzhyfDh9KI1oxMDHazQg8inD1KitZWhMBxPFPw8LgVqDNoGdJ05zhRtI6TeNcBkI+zk4RQ2kaMmWk2BFUfndXRljO8mG5lNVxfD6/dZkVF8WIDUjdmgY+cAdSds3LUZCl+u4JHrFQJv7xZuxLTO8T649fVGPUOXAX3FNs9ZQMGodF2Ko/v7krGnjrTo/CyUVcuxb4Ix8gCzxwb6Wu5PrFz3xok3LRaoHwJKguc8EIYFBCkIQMGqH1+IL6fZV2i+gvWKrw7Pm1GmX7QDiiTGCq+Nx5u3MuT7ffdkuVJ056zFGHq/IQIL6QT33qBa2cpp7g7ZkyMBs9Dg6Q37TJ6KpHl48l7q146B537wp9+qeMDtGwK+VcDM5nTj03nTz1zHRwVetOvA9/GxBEAGkuqYsyRtl1WRhfeLGG0eRoSA3O4oaYx1wz5RNFNDuxH1+j+FfSTaLJYe6UadA4rDmOtzDzt0b8Nce66NZYq/Gc0g83JZFFX43WySZpnnnmmUpPEQ1SuFrjqwJDETVIigike34YrlArWMd3vXjhagBHEWtAxEjZLRUa9KTwsNGkFC1scR3PDK5GWf3Oz9K30zXrMhWmIFuZKIwDFhFmUnsIfHSHWi6owoPYmPC+UJPdJqbvuvvOMs2UT4s8e2YsGZrcpVw33nRLOe8PPfRIkN+bLtu82FBqZRaSQRCTXA0CKBeclCMOc8oxDqHwck+QruKkNS0znOZRbr/reyouAUHSPSsl65fPTZcuXphWMrotRifNtLmervlsrEi6z31pGPEVMZRaXNmMxQ4xcbFqILKOiQQ/wz9czn0YnAa6a89KhLNe37nWOxxIA9kdxarZgtBi6urUmZP1mWI+s+mlg1aakscLSdwFH9Q0cW5ELE9UsZQTX47ccCRCSbdnCoksFj0AesmALBgFhknD1AtYF+ZalWHIP3zFK/KWlx7QCYMrDVdDV04rEaUrnuaeTD13Lw0+ld6sj68hDLchnEt91UDyG4Rb43fwrPuP/9l7NyUopqRQk5II5OCqSJfc80IqTNKqtAV/4rnjReh9L7qnWvzxE8+Vb9KHMtqt4zMGBw4dnp49/lxa0HDo7YKh1IcP2SUy/Ag4VCtdKFNZt8X0AuKMzgF8PIND4y2fq3KK8AgKvvxX6WzoVO/p08Of3evDRWkAuzMqXk/D2BtFTCMtQV2Of3j+3Kl0j2F6um4NhZ/LF7yykWCEmutyRtre1oNDKciCyXkcPOLf0clYqDNxHUz7HFxNNx9B8T857b4Ea2Xp1vQK3AsbPyiB88ttIjHRzy3yzIRzHRYfS3zqzNlq9PxLAidsFkrjW4r7QOFZRNNtAL32I1Z8eE3xelbERl144xVoGqQdvBxuV7tYAv6TEVBG94R+U0RApqB3Pi3sV4F7vC7FDE8r7s8/+HvVNRdSKUylAOKgLWWtqwYxAlcxxeAz3nHn7dWatKDHH3+8lvqUQTDiBWWcOReFCMPsSPH8+KnT9YnWo0cOFcNbiTwT4OLesL9xamIxVvmFd7rKssj5h7DTZ04VU+Emv8/IgvLiwoAzZ0Y3shI8bDhYtrE1FmKsw+qyLkynTzybrvl4FPXKdOTwatLvnQ5lUJXakzTdYSxjerb4fxQy3WGYvzcNxlt76rAb3SDN7mkWcTRK84irW4polcFkAX6aSjl5kj+6Wu8KGeGygGi0qxv/9u9fDb67pqfT8J997rk0+ljCmDn8gLjBCbfgQiyvOOnxQVAGvSG3XcHRx4dsgK1eJYoGB/LDX3Jt2YozzSWefFw16jYWaLWdrfgcBDxvuXBXKj5llRzjQnkeU1155wEsff4Tf1wWkbBHyxvby62rqgghkJC+C5WG2dYq+U9anll881aXw/BxEOPNhbQWbWJ1LT4hQViyOhdBEBTWHV49WEiqX3qAGKF+L7oQuHRogAtfnaBYFgzipSG4Wn/S+ty/ssZ3pncGn3NFj9Eii7hsjx+liIUygLgc//CZpx+fTp18JoOJzemGowfrmzP2E25GaEtTLPSOlen82sa0xoqkjp1RHIqonqozWDj6xGBFnecXn35YiYAsH1pZoYT2bDpK2RTU0cMHR1ccXlCSr3zxS9N9991TijA+aXtlOnrDsbIwBw4eDs0X4/+uhe5hFCwponlnrLRum8z1IPDRU3m2r/xT/Ey3Gb7g1f59B4rvdAAf2wi4p7hkrYxS+AXP5zKw68czRkZ6+TR0jabkE1AeK+/KsMiPV9IKYOlzH3v/pgdaB0XcuzLereXMAsN+yqirqEr2r1QL02Io1GOPPTadScuRVxf9oviIiHnmyacqX/uG/fYdhulSrDmfSDd+NF02R7oJnhOJEIJiAdWtPEyDH6LNk5187uT0ohe9KAwZLXZX8FdWE8gi+q2LMf938vSZUsKVlf1R3Chf+GtQYFeN+b2N+ItPPP5wRs3PRXGsr++aDh7aVzusN5fS7WwasOwtRbwYOrGaZdUIqpzg3y+9+5p9vOjaMkcRKavvGde2fUqf+PSNwS9KE4togGjw99BD3467wA3aUT2K64mTp+sdmNXD8cPjBlE+c5W7owiUUgOr6Zt00eg3UMIjgyTTNwY7tZasstBKJpShjl1JPvfSw9+1ZJbf5Fo0JU016G1y0tD27B4fhZdvM9GUXi9XzxNfChnFV4ZZA9BlWCIGdQiToBAgcVsglbrXUoDRsEEMeOSRR6avfvkr09mFFX3JS15SviDr6BkfDjQjSzEiaO+TWHU5H8WXj6NNiFoRBQOYrF55bOtHGGKEYm7qpJTq8Iyl1TD8Vpb8nimfEivX1nzP7Kes6yKwXiaUqzstG2F6gRsyGl4fT4If0rv2vbKjc/lNHYcrAZBKaNbpNRDluNfFr+yLJVZn+KCb9Mm582fPlHJYWvVC15n0IBmGTWtnT00PfvMb8cOfmVYP+DxG/LwI+InHHp0ee/zRWve/lIaKd05fveO2O+KHjqXVc2lw5IYXplrgfObU2els4ukDnMgZH/GpFLtwvLZOLA7NrQfuPWurmVJi+a91v3giXv3SAOmv8WXwwRWIl951+X/5n3/+nRITrkTWHz3YvRgkrAfRG2LpdLWQvJCW/cTjT0wnT5yML7N32r96ICO3o0l5pfyz9YVvYx6srGb8QEqxK+VZ6ruoKwnD7Qh58UtenNHi/mqlrVhAa8QAcCHMNLHe+MEN4ZRAuOvOuyr+3Lmzdd1vPTflCaVoxTBtYLRklli8EWZu6zlLZk293myLQpw8+WydiaOd6EZF796j29O9R9GvRHEjAKsHlzLQGXsa1Vk9NfkURLcD6eJCmwHRqDcjb5Yj9Tqf23Kb3U56ns9++jPTYw8/WHU++O0Hpu/93u+ZbjhyQ56lWw1dyq6lyZSzEt6uppGvb6ThXjYAGVNYK96RCV/2ucZ/O8f3i3zRh1++tqX3uxB+MghowG8gXppWRFCyxMdFnNBKFmqr4WqNmjByPRMsg9oSVoOh8GCLR7mDp6v/DngoRfy//ZP/4Z2UgC8HCYvkKlWqEfRRUzJ33VWFf+1rX5ueeuap4raWd9PNN9Wm1rX4VWdPn42QLxXRhVsChbFFiNbbSn/6zOnp2I03Ta981auKQPNcp0+cTn3DwWa5XNWvNevONoc06xnLJ580rJ+WtyNMGHHpZsPkqzH9ytP91tZ80jOVEmKrIYTWHWHsrjS4cUCpbiqMNkqNv2tawfr65fhru1KmhmlHTTGWMu6OdQ5OdhYp75LyygKGyalLfQwki0fJS6Bhto2i/CRf/OeTRtcyMMkgzqAovz/1qY/XoGVvumfuz8tf9vL44EdrUWBflO7gwSPT3lzNJXIrsEUbs6HCN6V9LgTf+MSXL9p0PKwXY0B5yUNDhxfFswmCrIz6+Zrk+/DDDxe+zVv58KsVEZ8Fci06SwF1vaOxU6hWROmUU/sMpA0byCp/xgiaWBK/nh6hFPF/+sf/4J379h8I4mmxEYilLBYo6eMs3zfddOzG6dHHHpmeeOLxMP9itbI77747VvKGjHxPTccjNPsIrUqwhleDxL69Y/MEYi6llWHOnVHm73j1q2MBdk33f/3r02OPPl6IHTpoHTRdXKSBmWejrBfie7KSKyHECRR7o4QCnMRTEOlZCqOzHVECLRvx1erye0csHibhQH2WLHeYUmcRUtTQeSVCsecwHUwpoIGCQZp9ewSA0QcijNrIG2XUOneke8xdlMAKjsnzWJhY/dqJTPlCsxUTu5fqe3txPS5dODc9kC42bJ+OHTqY9Gm0pnCC1dX1C/EJv1lpKf0d4dOLX/LSWMBDeZqeIpaXb3qlLLrdMvtqSsimi10748oER3zu2QF0mxGwxEbAngFxB9L7aLAsH1ntDd/3hofk51WHZ2MY8Hk/Nyn5L2bguVPPkX96yPFbL2HQxpqN/QX4sh7eBdOStXlVCwrnYqBWUlYQKb5bRTGzQA8ZAQ11d1yXnfm9/P/63/7ZO00HaLVayrn4K0ZZ9917T1meBx98oIbxWgR/7Z4op3RPPPVkKeyeVEhgumJgfgrUSDbhla985XTbHbeFsL0p68Hp8SeeDHIHYmmPlSVaTgu/FAXXtVYXnnK4AFohS2pNlrUZXalWuAgUrgI2jbgtCD5zsAmhrgmXY5n8IoRkTz4WinWJX5wn8Nd4DCSGBQjDWJc0sDJDac6Vbof5kljfjGYLn/w22t3UC+S5hYCanwyT//yjH57+5IPvn+6750XlH66EbvHfuP+r0wPfuj/KcqHwuSnuDytYh4jGytVynZF6rksUMYKMOQ/PhmvBSmuYBOnbgpbTvAjFQkKVIsKNHNejkOejGPhVsxfJSyG98EVp+Jisp7Qaobw9LdeWEOC5NGRzIf6pD8qrk/Lad7mysq/0Qtktw6effQYy06HDh6qxkgP3gTUs+QXH5f/hv3/HO029XEwLlelY/D1dsdWGb33rW3Geny2kvCdrtOwVSSPlUhImPpaAwo0t6PHBQoRWwqd87WtfW8+eTkt77rkTYeqU0Wd8nvgvFy9cigW8UN36erosygBxLY8/WSdEhWjWDxMo+xzGaa0ZQLhStOC4WRqS/+6L3MTpNgjE8/yjHOK1fIOMocic5vhAyQcP1qxGtIk/HGHoLncFF7vKL4eejYvOT7xYFmM9v/l5VzPKteDnbUhzkaZi1tbOpOyr8aePTzeGr9/1mlfXAQZPp3f55v1fi7DOlQI4FIBAD8YA2A/Kt9KYWPA6/X8hLPj4C0cBPfCv8yDDf3lYQtNSXIdTp6zUDMNy043HqqvU2xjIwOtgrDMenztztqx68Snlu/LNa+9pcNEQ+bSU1/QL64lXq8l/2j6E1M2qclk0TPnPnj433XLzLdO+KCbrS3qMDL2S1nHZrsPKhsY/ef/vblqKO3hg33TvvfdOt916c/lu3wij+GW33XJzfX5Ay7BiYvpPy6GclOxAulZXghN3+y23TnfffWcNLoye+QveXNsbhOzm3by6PJ2O9XvyqWfS8s6Xw81R93leTLENSznWIqv1YXjuw/q6jt9uo5yhbryHa5Q90hGYUTCt1B13nPwECy/TR+U38dV0tcpM66xlqDw7FwGe5HKEptUDK7Xiwa85feZklOtccBtOvEncJx5/qhpkCSnlwNl6a/lKcQG8ovDc8fiBia/Re6ybxnopDfHYsRtqHdoc3Hd/93dnoHUodZxLt3yw8BfPcVCmbW3oMA017mOhcq0601itbRsW2AMJuBN6mHPnxvyq+Utzvwfif5rrNTqvCesoaQM5Cno+hkZ+XTsLikY0wYFCu3rxzXywblY6cWsZNKGT4TGtJl4PZ0aAJa2VMr3QAndpwdJ7fu9XSrKveNlLirgnHn+0ELC9iGm+9dZba2L06QxSIHBg/2qZXVYPgTUVE+RZy9tvv60Ybo3zBHMcOJZWUV1DFMwS39q5EBekHMVhtGow5GrjRClN2AlKl3IvryuoawQ0BJIQhah8KQ/jSmwIlHmhuEA3nr8l2HYzhiKmjCiivDvC0BohR7kupqGcDs0mt22ZOnzwQFm9tXNnxgAq9RGKl8qeCV/MEzpDx4APjzyro07SBZuMdt0XS6duS38GK7ffckf1LOvB6a4X3Tu97GUvi4/orcfLabB7S7jO+q4XrVK3nT+jZ0BbqFnwQAPELCskGphpKDzzvWh0mgivLjJ4kJtGRDFW00Dgqj7zseRJAcuoRHl0z9LhpzhAHyiktABd1t+b76NL9677+WqMBr8aqAYw8OZqjdkQU1tFz4Km5f/1n/3Td2Kg7gmTn0tXTEuP2E2cgvh1KrDTF2InTpysivxGmO5Bt3377bfXUta3v/1Axd+Q0Z54zquu/8knI7C0lt0pE2M417qgGngEx14U77NX2nf466F9w5oIiGIyhUN587DSjGue+72Ip4i6FwOudisGoJwF1sUnT5SXE71pJj7Aufd+Cj+VUqCbdZfH8h4l4HsZrBFgWUf45976NKFRqj3Jo+UcPnhouvW22wv/b3zzm9PjTz09ffdrX58R8Vh18nakudldu1ciaBsu1BR6KBuh8ROLnGhUAh9dw+MT6iXUbxkV7RczotbF4jecV5JWHu6JjzwZ2BiUeCVUkRoNHh08cngMVqJM4nclH4WygHExsq0X+lNmraaEvlZM9fBd+0U2QI/8ZhS4XPJLzzWyoVi8sPRnf/x7m7WZwMRyKrP2ywpaD7Vkh6kqoKQUFAMpbse/6N77anL67JlT5aQeXD1QE9uU94knnijllBajMHV0O7Ga6a5M94y1Zq82Ur4o2MIi6gqBuTbAj6jrQrnS8CoN69RxNhsA95U+Aioic1+bEMJ8+FBEFlF9ZSJSZ22tSoFXLsXf0rXGP+LrGUGzlLbaE7I3HQH6Lp6Po79nKY3s8fKRWRiWC19qsV8jC09rJenSRh1DcuMNx9JNroS/F6Pw03R27eL0kpe9vLpkuOqeCY5V5Na3kOGqXG/n0cFue3ovgw1LbRrQ+ILCsDKUpHacJy/c7fhBMn9QPjvj7Z4yF4yXXIkzp04X7mY+rK8/HQMiniKWaxWk9YKuNjgYOKk/GFZPAJaD5+OPP1G+aR9hYkag7vmEwU0Pg4d0gyyXf/zHfqQsIotniuVQWuzZjJzPcGiTQCFMPGKYUtbN9aUvfel0U/zH47GQuhjW5J6MCg8fPDw98eQT06OPPrqVdzkWZVdGzZixe3ec1xBmaxSLcfjQkbKKYW2lp4fqpUrVWhJXihZGleIsgJ3g8znXsJQyzK+MlFOC/DTirNF2mCGvaRyO82Z+74vgWC1SlZdFVN5GHHN4kHOVn+C5gyr5uizJpQi4XpSPoqdt1WkV9j0eu/nWVBmLmC7WDp2L6RZ37NybsHs6neemZG66+bbpscefjFBXcn84wr5hOnf+Uj2zzctomRJeiEJhR70mipjgUFu9dG00Mfj4HBwr7TmcbbIw4b47DYL1pIj2fZrr1djN5ZpG0ehNX7GIZiwMbMwm7E/XeyyDmnqlOI2BgSEzc40MkasRugGR9KfSqB0ioG69xl99LeMKdYe/5xcrPvhHzgbDesp9wcWA1HShhQ10kPPy2376x99Jbi958UuD7O74iI/XsFqFulUWqYiM4nD0DVxe9apXVTfw8MOPTCdPncko+84MzQ/HKR97EE2QGq1SWMRqyZRBOazAchQP8zj+5gopVdmwCJaPyd8pVQuCCNTNUi4t3j471nV0veLlIxiDkVbCEW92kJbWmnAIJsiLGeVKZ+WBslUZuR+0xgZVufYdDkUMEfWS/GboEK4Ex8uJFiinneY7Q8P+g0fj7yWvlRe07oiCRCkvJV0kV89sqt3IYG3XyoFoWKxI8Nm5J4LRHcdteeyJJ6fb05tYjdqz/0DSxlKnTviiyRt3fV8T96HS3Bwcw4QkCX6hmTLbIS4dH5FrwOKb3sGry8GZz24uNuRU18snfvixRzOSvZJGcaAMi666RsNJdOTwkem5kycyyDlez2u0Gzk65wd6hXO6eHpTU2vBaS1ugX0I7lngmieODvGVU3ylOXN2rdIt/fqv/J+b1o8pCfBOAwukO6J4Rlu6M13Ea17zmpqWuf/++6dnghAnlKWT3ktWfEc9nXvnGlIkqxGgWnNaN2Yh0Ft8Wt3YIKq+hdNKhXKtyeWFJW4Qn5KqXEBR/O40SHCPcXVNqEnfACGwnmgRzzHXQNAFTN+IJ71qeBtjxOh3jcoLr1EvvCpt4mrVIHl9rEhcNaQESsBXqjnM4HMqXS84dGAxSk3aUopYCtbKoMGrrqZzrJZ4NuoYNLkv5x6Kwclvm2rJKIjlfzhHqyJhSseCAlaofNZkxL86VApNods7L56dOnWiZGlMwJCIM4XH1VCP3s21+YV+V4MX8jDYIV+ja/UxWnxi1pRk5L0YF8e9Ll6X7JVd+bkUpZjv+4Pf3KStdcpDMtisCRFrrYg/c+pkbXR4xSteUaPnb3zrgXpuCxjkWcSTZ05PawkIXTFTnudDgGOYXqBrSYsOS6u11iHp66ZH9le9pmnkb4Y5+qMUcSH8VkBlurKsLSjaL894u67Th9+prebkAhjnuSkHZWAKhmEI6LIpl6tnlxa70+Ex6s118XwTvqoKnvKOLzFFEWOR4FIj2ORjnawu2JUunktQuIQAk/WW/QgcbkaalJJTTyZWiNQNWhEHN4cCocEGDTBXRPXgtyuLqHw7nCpd8IJ/2n7qWWx6XRk7b8RTRsqkfj4dfHSxumZumXqloTzGBDccvbHK0MDVdySuBvq8IkJxHd2MBmmU0wbOu0HKPnbzTfV86YMf+M+bKrgxFgKxjhlRwMkTz1WBr3rFy2tq5qGHHqqWsXrocLUWTPlqfAIn7rNwXqKqFhBkan4O01IeIdWxGanYzLsVAgw232X6w7xSmekFg8Kf5GUZ/QrjInrx+V9X5VVYiMRuHvXI0VCCCFAaXa/ndolUujyjM6Z9vG9RbkPuu1xA4Uy/UETMMjqsI05y7TQ6xior5Rrxl58ZLGAivpgft0b3aa2Yv4YnBgGEUs5++LBj89o6u8EcGq2y6F16rbz4kqv1YWVwe+RPcyxcSNWmjvg8dcsaF8/SWs5EQYbl8eblgs7gBU8bcM+ezfODq3WvIdRbkwYS/N4oE3w9X42r4PlTcR88P5RBp+k4zKyluuAWJEsf0K4e+sNgNT/IkgwooedwBAcOHZyW/uMv/MtNwvCSuYlqish0mtg2/XLs2NHpL//yL6sF8A9vueW20v6vfvWrhQCB7YxvWdqebp2pUjHNV6luBqMpoumOdqb5YCa0EToUEfPSTQZB+XTRoAV/DYYySTNgEFcWYZG2LEN8MoBYQqbS3TKJ0L5AeF25OqYZgPzKru9FB2HdczFRuWhNmOPj99ZbdYnWCNsieqY+isiFsCOdr2QnU+GOT8FkpI1fFv4Z8brXcFkoMBSvu9Vh5ZSra8Wv5Z3jmdHr8Ivi36ZkeSikEbIRKxn3MSdl2dMryZci6y3D1cg+iNVrxEa9B4LPuTQGr9eKt6p0KEplHf3pZ58tM+BgBm3BoQXod0QeRTT4ZeEZpp5D1GhsWYOXXlMcRb10MRZ5X3TgD9/7G9U1m2D0MBRWX3/rLTdVIV/84udLQflUrt/4xremb3/723WvyxkjtaEcYHeYQcChoBhmknYIBNGsZPyMCFT3DJFx5MiOGuZDUj4wjn8braYYljpa4UClDTi9oAQbSNKKb1x8mFADS4JiHNHrYigjWmpwFEF6QqEISPksurK8ZVj+Vp67r4aSktJvpCJbJcLehZVkoYZyRUALhUmRxYuhiCfr/kh6lFZE4HMQ3VjM+61YUlsokq4dO7xua1pIvUUji5YyTL+sx6o38EfTLLWIwg8Ouk/WkAL2wkHzGG54YVrGdBWfVg9Vvm3wM9q2vGd659mnnyn877jtdtyqaZ61+LdMBrka7BiM6Jrh5iU1XbzN0mixL5MrY3+nHqR0IsH77izt8s+87c1j+iZKpYBb0mcbFVuTtNa8GhN81113p7Bp+vznv1Bdhq5ZC8PA1YOHStnSBIo4k6aeJaJas1EeRDxlEQiaZbQvEaJjs0QUDe+SrrodlaVs5QsjfihlfQE0BGykDEG+8iNbIcJEdWuDeRTi7UCxNX5swPXcM+vHBLJrT5SG7JJWWfWaY0LlRcOiDJ8si0NXV6+cOjVYnSVceeRPunSmUZoojjjKGOWtwziT1mGk9cm1lAtn01YUgSX1wjva5TVyhY+zgWy24NdJA1+j5dHFDTyTKs9GA0ixVba6yscOvmYmbC5ZiXWq5dLEmQlRnvjz56JMkYujZCgmBSQ3a8ziKSiZe8tQ4/WyHDnccGRY9rN8wyB78ECvW6c+FjVpTaZD0dq0teVqoMXTUBDf1to0evBg6T2/96uxvmPkeO+L7ip/8NFHHiqH0sS0XdkPPPBAvRilIuYWoq4Q0hVY6qnjOsK4ii9tv/bml5Gya73DkdGV81kooS6eQzx22BCl5k7CYcZgbSldgxa+FWqqhB8y1jgp4Ug7LAFcAeVj/pVvGuP48ZPliGupjkfJ2KwUQN5qAAF5CUSc0Tzwe3wNdDyn+yxDhh2jvgUO1UU37im3RvD53e+P6GWMrCttrubmdMv4gXcGKurCM2mqsSWd8psmfS5+4revGrDgw5IPh8bsQNWd7tGggRy8psBdwgfHjXj9Fz7mLLkB6mrZKrvoJbukafykU5bfnln44MahzaCIoqrTbps8nm6+9abyNZs21tXJEAfjb2pMfOKa1N69d9pBCeyPs9bsfZNvP/DN3J+bXnzvPfETVqYvf/EL05OPP1aOrntvoWntWqk4b8FtpntwLYc1BBGSGXTC9Ful9tvZ+rSDxQpzWRQWQxkYpLW72iJlCz0l41ewHFwfz5QjXQddFDNPMF2no+4EM/eKpahGhTREN26DBUfBxDQlteKhWOeIj+JTkPuUZcTNrgpBqBqQeUZJrgT3cR44l2EMzEpRGD/KbTNFcDDBfZVSLe+pucVLyRyZVZlBu+rgg+6NsK27GuDoGh1oQGgxbcWHOscx1w7uDRqsbpgIp7jmanG73IyrUajgRtinTp+dPv+lL6dufrowcLC3VKMshSS7AMWnhKBpYhGB0XI/o7AUkP4YGWtgzoz0feobbrxp2h16vv7NB/gV08rBA9WNP3fy2arPXgMDKaChXtqIe2X+7yd/8ifjRB9O1/v5UrDv+I7vqNGOHdnnzpwuxdMqurVAjhkflqBIHwqXvK5VQZhbrba6k0Ecc1yEpCV7Vs2GNAJat2d8CMzwXBklsoHzqC+1CT2nB8TPoet2heeZM6cmu48tORpl1/xXELfLqNOPup4PyuiyXQl+HvCyJoqlWTAW+Km0q+HTmFKJpaLECdJboRm+LqX+6y7IHKre7fQtqtsMD2JXw0L5xrMqt9Kn7LDX+v6J02dqvtd99Qzx01k2A4vrld/3rhsLxWz85Ke0LX/Wzs5y91ZQLPdRRsuEq+ntTp91XM3V6dDRQ9ON6V35o/JQSLxRFmu542//7b9d27UooUpe/epXV5/9p3/6pzVSVrlKZPBc5c2wsgDbwPMmZDtTGzrN9gDmAhHXv0H/7nuwPf88jYCJWjIXQBo7gwTPNLbO0/U2uJ8LoJ91XZ2n74X58+1xeIV/bWW2nmuILxC0NY2uw2jsI3QcHLbj2LgJ5KbhvfjFLy7l62dkqqttHOf5QeMnNN6euzewEpQBlNfde7kBCa2wgufyiS+lW5RFyTvNDnOIX/jCF6q//8Ef/dHp61//+vRnf/ZnJTwZbQ5QoUzAb4VQ1jnifvd9M7rvm6COB50ekq4dD+b5Ok2n2x62w/Z4eMLZKB+NuhD3ymuaunwByF/WOaHvG7bTMIeOd5WOMDqNuI7vMjr9C8H28sG8POX07y7Lc8G9+ikIQZsJYYWEVizxc7hefXhVipL0+IMn0imjQ+sHSwfoDUW1Y6n8xqSHh7zStqJ2erD8ipfe/c7v/M7vnO684/bpE3/xF9Njjz5aA5bOtM8WoRDVKDbBDSF7Qfy47wnkrWS5ymO0qzzdA7Advpd9IGzAIJ2a1N319KaHvvd3fg/mDHxe2ly9z0IZx7azOOxx2o3a+WaWIc2LqVMZlX6hJIOm0Rt0mZ7182th0JpfxQu//UlqrmbKKExqrk56k9Ku/FdXHJyX2bT0fcP8N2hcpB4j6IGn7MrgApgQNxgoXzLuAL56yb82HVy6OPz4KuH5MK9rlDUUnrJ1YwXFo7g6pZA7vaUZ3znP672gpLV3YZEy+OFI8Mvz2m6XWAM1ZXuTb8cb3vCGMttf/OIXawmHxaC9Jq+1Io4qYdDwthrdEubQyG9nZDO5r2OE93wG933/7rTzuOsF6bo+IK6hn3dZ8LXsdvbcuZpLFNebY4F0TVfn2V4+KObPaJzX0WWBebqGjhNqQ0Wg883LmIc5zPM3tEzmoZ/Lr1vWAAF52jHe1oulm9ezvc7Cc1GmeHrQcm884N2Goy0d/dH4gbqHdRzji8ZPvv17By7S7rCR4ZOf/GRN0XQGFbYp7UzAb6DSzeAr9H3FLZBTWcfLO/I/Xyjiui6/pQXzPCPfX4euDxQOaW19f82JGjg2LspSVweOsu1PTRPYKjNxXUczrunCk47rtP2788xhTlun7fQN2/2+64VO0/6jGYkuC04E2gohdHwNJiJoy5qglYSsQePX1w4NcxmQl7A9Tt2COj1rP1CDv9ZNj3zF+wX93W2jZ8cf/dEf1WClnXmBVcRsLYavKDECgMIQ2BoP5shL26HvW4Ad3Dd0PnEt4A7b77cH0PnnOGwHI1Pr4YSCDjS0Neh6wQuVv71sz9w3LxrPBvFCpxEa5uVXDoq1DeZ1dgDPy7sINX21eKYegkYbwQP3rUD8Q3KjKHqD2vVynbqEBvlBy25eN6CA5tdKIdNNK1/9Al4LnlG6VUc3RzFreir54NH17bAEBBBB6RSgMPcSY7KrwiDVCHkOmX6msGaGPHwT5XR6UBXmOWgFwBzXJr4JBOLV2XX1s3laaSo+Fq42GcxwA5QQTXMB+U0p5+U1bl026Pvt8X7Lq67+vYVHoK/q8rvv0QqaXuU2rspqfnd60L87TfNS2fKCeTnKEIA0BC++eQDcUxDK0aBe+cis8ytz/hvOjbcrXFpXgLRdh/LpE6vYfJCe8olXX720lwbB8O3oPhzCkO1C55V26Lh5aIaoxNW9eGXN04AWgPo8h1znF78dxEkj+N3p3DfjmkD3QHmY0eXOQVrQZW1/3tB1Ci+E1/XiQedrgJd7fIZT0w5Hm07HptUXbmgNXWc/U67Q85DzvJ3G1TNGgfVzVRc88I7/j3fyioNj4ylOmi67y+/ffa8Oq0nuy3VYgDI8Q6tVOUpv2REODm2Ah2dwMDG+Q4YOMiqwiQT9uxFqaJ+liRU6PwIQ2IQM4q+1RulAK9K8zg4d34xzlc91HqQBrp7XawE1cXytQYEur9N3Wf28YZ6u085hnt7veXlge16Khx4CloYgOk6aoiFZO7DsHebxQk+kb6UJzOvaDuK3DI0lvoW1Ips2HA3N91ZM4HnHv1A9Hd/55nShl2W0n7W/cMD6OajLYNhvS8Pnz54LOQsGdoXzSvv3PH47iGu/oCvvVm/EpjtqooV6iWmhoNJer2zx89DQaYGy1NFKOsoeuKqvy+z8fneYw7yOF0pzvbj/GszLgQtoQVFEuDkcSS/U9GyHeX39G57bG2Xj3wFIr9wuu9MBVgn/paEY0sBNaLlsx0naOT5gft/19VVQZ1/byFFKV3SL10Ubm9S6fxPWMM8I5hWKEzzvfJROmm7lzWgKKF4aRFLWLstV0EKVJ03XOy/bM2VJ6yo00/q+87sCzBSk2V5f3+fJVpnydV7QaeYg3fb4Lm+e93oANw2SryQ9prdVlHfeKKUFXVeXfb263Mv33wLp1NH8p3xzvjef8FzD9ky8suWb1wncS9/QvBc3x7/LUK5pwRqkpDwuAr9QXRQTbyw2lCJur0xBQgvAtUM/69B5PUOUysT7rf+n9ero/A3SSNswx8Gz7ekR1graz9UxB/H9zLXjGjZnZHba7bQ3iBc6Xaft9NvjXiiNBum1XILQFVm5+vM///Pqmghljus8X8M8rkPzuZVoHoA8+DRXhu495LGzys4n8qGYnknbdXX+5nfHA3Vsx7nDPK3f0sAT7Rpi12OQAvBDGnE7ukDgN0QFlXWc4L4R6N+C1i3OVUU9garFI5bWq0hcI9fQZW8vU+h0c0KvF8C8nHl8lzMvq4hO6DTz9GB+P48H7ud5let+DvM0ntsswkciCH6SYzgcako58at9Po0k2NbvF7rfHjxXT+OzHcSzhM3TjSiF2QKKSAndt3Xs50LTVfgtym4+dllCx3VoXvgtHz1qv7R7TGnE9xcP1AG2FLGZ1+B3twjBzt5+Pk9naUmBCJDeyondLhj95a98qa6UUYV1fEbADhH39t5dK+uaknbdlqWA+O2M6jSdv+MES16gmQV6n2Cn6XwvBNdLsz1uMz97F1BEU1fQadRtRKhBUkjBEtjdd99dRxE7cLMVQdotXGeymF+3h7H9rNNXspSRXqLKCT7xB5VP8D1NBofDRw5OR44cqsCAtLICZQG4yKeeHg43jkLz1nUYrsiF02N7XkbyiVjkH2MIVhH4zS+El43X6hPny1+19IVBQMUS2dM3Xc0gI8IbDzZrj5+MA5lrDPJqqBNgnUp14eJ4R2L14IHpda97XVUKIQRTIunlp5xUI6ycljd31kZYYawahBhEaPGpJ7VWyl1eXt89rAjBb9gYmiwUb6xVoz91XXKymQGSvCOu9vclvcM4vZeznLLRkppKodrqDAEPRYCnI0eGYhNMGoLtara25Z/XYpxktje0a1jeSiSYbiACwYsTMNx7KZTC22uskng4WinpFZP6GPnit8ZYO5ujC17g8rJWbQpOGHIIjrtSQu1b5OpokIO2EnCu+/aspN6xADFef3As3J5p7dI4dnrga8oGzfAeBqAUrBQryq3M5WvjA4dCWc8eBsYegvi6G6lPuuBBQs4K31i/VHtJjY7hiicmtG2mFrwB6r3qrTO0hTpbL4macR2KKQuihTl4nnaxFY9I2+e9qugQSyZZt9zCkX4jCkkRBadJFcGz+up+gVOH8Ww49pSucRn3z8eplIAJjHDUSxigy+7ypKv4hC5vXlbju/VsJK/lstpnCNIoHMJkMl3PoOWjqz+eTixeLmvXpJQ8AvRMfONR9xFoK0aHBmnkFdflCHWcyUZ4usUjDXT8hvO6DQgUsg76TFcdWeZJ0gwriKZ5SCsfgfIzPOpLY6yDrPArdNeG4NAgnQMGbHQt/JKuDowvvHFVGLwfezCTf6HkzA78L164PJ05d9YrGEEsoSxDM3wRFBTRVfC7W4Zgh3ALBgzhBqEQaouNl5+8IjryjfKaORAajB1K6+Uprb5O2w8xXgryTKgWuai78qZ42+a7DBO6djiXMhWdGDYUoEKlC0O9xop5GFMvFtnB3ALQfkeQp5hF0RJGuZiPcYN5W8qQazBKssFcp8raVaR8J1SUlYz1G3UujV0p4Y3NuXWAkzxREi+ThcLCxVWoiepcbTCtFaPFfcurQvIVHUFSg/Z9wHqBqnpnPAwv62W1qQ53cu/tRHE7lhLSw1DaYYz1P/ILyb/gBdzs8na1q71+1z0cscoOnvAnZStjPXFOxhDGjpzgsyjbjvH6/oyGI3/qtbtceTWPOJRibAQYAkhhuYB+LpTgwoDUVVDKFQXxbCOMpYzi2uIAV2E8G2kp2C7b+SOocchkwqKFClXu4ve8/gr0pK4hn9XTgecejC1ZSRBIEckfhsErjHA8Bsbwy3zBE62ESEijztEVb9GYH41L142iarDKr1pYsnQxfF1WotIQ0BBcsC9LUAq7KFdDqQ8hJp5wIonCX96mQ373GNVXiu+qEaDFvcOWMIQiqIuVEarsxHs/yG/vk6ClTgdLw/BqLyUQ1H/VnjQNOOWqgxKJt82/8Cv8h3IpT3y9nhCah9KlHq9EpM466D7ls7zlXMEvaUo2yixaxhSRc33s2HYibijLw7IigxlF+AJKKBQzz7srmqfBWB+2qWspGsYPhSVsR4wMX2Iwcl62PHy3FnYJ99rjLej6OlxTgnElvNGKF8zS8sIAykfJXKs15govzCK4ESjhtTThSF0xUOj8I1CwNKgwmILntrpFCmck6vVYwoGL82C8pHX2zFhnJYS2DHX0ShohWtCu4cujrsvxAX3bmdWsBrKgo6/SaQiUvfz6BI2pfDoKUrKMkMv6D56X9U6d9U6LtFHU5R3chChYyiwrnlDX1Mvq6W4dknUxNA3rN5TWBy77fZdSuGESK9TRM90gKSfm4rWwwD8RxQtxVr+cbOblLe9Hi02CXBBKCLlWV1eKktpl31ICDI0QFr/rPoWr0MbTMeDxW94wssocoepIqHKC+FDE5A6jqiEklLL2FeO0oMDITzBDAaqbSt4hyOQPIGOQkj+zOEKggKU0mArPhRDL8iRtt9BxVe/AoX4TXnDC4CozeUoZ1JWuUFejRevuKBCUMNcrtixBvU6btBpoHWy54B2eaRTylVIWbUPZizfqKPoWvFdG4udX3B4Kmnqc9JB0ZRXxM/mG9R6LDhTSKV+6aM/l6VMyhOZ/W2dlu68yUkfRnMiy9AmUk9VzwtjaRadCOJrw3HT67Lk0TKeLyYE/zkocX5A9vzY+fGT6yByq15hNdgtLv/U7v7Tpoe+deEsvQ7U6EQAtLBakIFTMoOXFRL8HcpoKP88IELHe5Lt4+UJtT6qWX12F1s+i7ynETNs0Ik66N7LUbRtxGfGNMw9TT2BnBKU+ctcIwGa6ZGo9mLRr4BGAo1C/q2tIuihTCTj1Ev5GumpTJzW7vzv4smJ5zvccfwZUr1/ikE09LEFKlHZRz1CecUKGVyW9iOagAgMTSkoRKb4G5Qwc0zheNLfu6ywao/BB85jvA6VkCQYt86uwHcShp75N7V3oyGmcvDv8Q9b14qUxAOUG6YHzMDwNXRHIZWf7UOwEciqFzC+K1jvmzTa4Fg7V+pKShZ3wbbx56ZNq8OTPapjoN3gCDvwsq4xX+Bd+4G1UoupNpVX20m/+1q9uYqAvZ/oy0hJFiYB0UpRSoqGIzC1mBNkwthHeSOWQoIiIdZ4KB93JDSyAVwzVKqujLCgEn4oiEoy5rP1pAOqpOjMIIlR1jrqHMgOqVRBKKOxomZgnDMZ1owHyawBAl4oh4UMtuvucGLx3F26pt7pb9aMxuKbWUc4ol1Kb+hg44cFojEZ9LE6fXuY0tci9rAUL5MNAfETWT8ODNzx8LlfxTvsXVwql3IBy/K7yIshBx4KQQNMHNAZ8J+Aqe8ErXx+oj7OnQTAIsns+TtBIuUlWPVgsjjKWdefBKzexsiEgdUbko1zWkryliwJyQaSH15UrY2ubhQyKBWf4eXuQ71/frU68V4cdVOBqYIo+5BqIwSGK+GubDmtcPbCvWmt9kCZMdnqqhLVVKQjq1mg7R1vr3r9vtYRBiUtQQQA4Kq2YGGWCOAYryGS28/Mo3/4DB2ui1zQHpjg11mjZnBPL4EuhnvmwDaW2c2fcmzhfj/9JCcbxuONjPLrQIRzxwP2IGwKliBhX1ill7kz3aZTvPWs4eqfC1Iv6PbeNHVAAU1E+tKhLgYPnWn8pQKyEuAvhA/DNu5ou4S+F7l27zK/GF44iwpcyUNwQG7w2YlG4KUN4GgZeq7MFija/xcvXK1jSlHwiL/jVIVEZ8B1e9Y3lKV3lxengoSPTc8+drAM38fLw4YPT1fXL8fMuT76XXoqSwYLudkcU1iBoFxeDsqY8Os16LUdrz4d2BujYkWPTiVOnQ+dYPTt/Ib1AeFMWMfRoOPhzIfU7jNMXEw475CnI1hyjNp+ya7GC0Qn+IXRa+o3fZBHPj5dqokRL1S1KPVqOs1AoEaU6d3YtlmR1Wtm7fzq7No6q4NSyVKyAsgkCgUNBYpr37S/BOFnfgr9yWIbVMKkOOSpLtVRHHx86lO4yBGmW9c5tlMjhP/tW0tqiKGUBvUPrCI9Q5L4mezXdBcC5FG6hiGXJk65OWg3wWw0u9jptIEj7tp2XuFgm9GBoWcqiY3Rpw+0wBzdeTR2WYExlNOhqpb1wbmxu8BlbR+DxQVnhoYjjqN4Dep7KGjxDKxiNygtHY+cSnIu+8N4zZcrbODE/Zhw2N9MjRVEYDEDQ+M0S1UfL0yM5OhAvTOZrcFwvSgGUqes2QV4zCrk6iwZevoVy5vTJOiTJESMnT5+aLsTPY0h8uOnDH/7w9OUv+4rqfdPrX//66fDRI4UzCwcHjcbpGKs+S6dR6e5Tp4lvCk/O0no/e+mXf+U/lo/ofETdKgtBgfhpCnUGCg33dSitc+2CT6HdX18F+OY3v1mtRcsOn2JR9pSJdrLCgf0H0yIPTEcO+5bcynTXi+4uxPgzWjd/67njz9Rncg/EGp86fSLd9OE6oqIYaUQVxrDCYe/CUhBUrFAIMCFbFiOkuepKCUsArYh1QHni6nyegOkL9MKv0qcc85essPuajkldl50sG/rFsRquFJLVNIFNIewascMdfVeidBRJWdIbhBh1RhNL0Jx79PPh9h8IL4MLZSAo9+b38Fnd8Dbloo5xYu5ohBQST8qiRmGePflMGnes3OZGfbIC/y0E8EsdgMkqaiy+Fd17ACgiF8gn3vBMuT7qfiUK61Mb9KAGo1FyrlUQSyO6Wm87nl27MB2IUfBF1IceeHD6lV/5lfraxM033zi97W1vm172ylcUHWkjZTDgq4F7aUsDqd6KoQg/doc/YcXoliniu379lzcduOSYtn37M5SOdfN6Z30gJ6EP49Gyn3jimelDH/nz6WMf+3is355aU6YYRqQYKp3vNwO/EY6JR48dK0bcefdd09/5O3+nWvDZWFcWghIeSZfBZ3SO9/koSTEahImOBNG6CfvM2pkoaCxBiNFYuhuYr4PDGRTOiziWbPfuvdUFrMWSm8mniGWNgnudKb3o/uXj//gND4pRFjQKSKEoozQUxKjbspfDlerVgzSUWk+OMsjPDeACcAvk1bUDh7lTwjo8PmnVY+mOz1YfIkJcunzLmZfT4HVf4/skVGeq44D3pVfas48bcDE9y3jtYZxFnqwaUHznOq1r595K74tQ1bstrKGTavFv374DGbWeGr/TfcPbEi16nZ2oO/d9GXg6ucuIWC/z0IMPT+9617tiZYdl+7m//9/VZg6jeA0ylYTeM9UwyP7a+ZdwG5shyKd638DyT/3Um99Je/ekW94dBTG6qcniXPmKTqkyAvOZtPe97/3Tpz79mSC/fzpx/NT04phkfuXhw4cy6j4QQlYSHNYd5Yx/4DQo77E6Gvfxxx6dHn/iseRdme6970Xp3r23sF4tU10OJkKQr6FyE5yIZQDh1K7x7bdYDP4RPyY+yZ49sZBprUExzDUNEgYXkynh4nfCOO4k7oYWmfIJ2+lURnNjHVm1G+UCGCkquxphmKXM81Fc7sLGZeVcrcPu6+BNDUT+MPPEieOF/6HwgAXwSTPnhLOM6tM2KJBnbnSRpfApf3/45VAka7Hewd4V5XVQup5BI9Ovs+bn03A/97nPT19Pb/TMM89FsDtqfd+6OkvjnElWsb6EGkU4ffpsdbW6UT2Ak7cIf/A5nEiaYJBfS/XtHPx+IFbOiW9f/OKXp4cfemicfx36jt1wLM+5WmYdxqzHU089XQe3cmsOhic/8IM/VPGpphRuJXL21Su2gJITQK2IpUaqh1Y86eXadM3/YdPJqRzK/bFOY7CShJiXjHwPPuH5jA7/9b/+P6ZvfuPB6bY775zuuP2u+lrSDccOT6v7V6J8LA5t9/Whs9MzQfT4Sd9XeXJ66JFHyi9cv3J5+uEf/uHpLT/9lprwNexXpzMVTYFoqSzLcPj5esOBP/7ciULWyWQs7sm00N27h8UtImY+YlmDihtd81ZcdYaRa8g/mYESC+HwgM2M+jCYA608o/2yZosy+Wjl68Q6o8V+QoeZ33ffS6bb7ri1lPzKhs+fWcK7WArPmqiR+zE8CyPMpXSVZ6tx6QXqPMo8S09eFsQ8oPp7h1IyFR2nT52bPvvZz05f+tJX6lzKjfVhWRwl/Y//yc8HlzTaq5fqg0MsF5qVc/pUrH66XF+CsrHAtxCP2v9XDmusW1kyKulQ/sej5J+r3TAsPtfImvHBgwemm2+5Kb3Ym8qqkYVBz3oa5Xvf+4fB6UtpMGvTPfe+aPqH/+jn67lBnXV28nzmmafLkipnLMuSQvAPr/W6A4ExuFz+qZ/+u+8c80B8tySuB6PLEliIM2fPTE8+8dT0yU99Mq1zz/S6737d9LafeXsdW+cbcz5fhmlO/GI9nIt968031+cuXvPqV0+vfe13TZ/4+MfKIv7AG79/ujtdNJPttAHzl5AxGvYdO+cDajUawNNR5j963x+F6PdEGJ+Zbvdx7NtvTR2UMArjtIIwneUbXQ7Lo+VxPca9MwI9d7VDJNxIl3Om8K0v2KfFja+JRomS93IsE0ukm9IbXErX+NnPfHb63d/+3ekDf/yB6a/+6mvTE08+VQr5ja/fnzJ2lG9b5wHG8hAGq++daQF+9bEe1kTvQlH5kHEnNPg6/D01q9sXDwwI8eZMLNqDUbz3/9EHpi998UvpgU5ENlGO1UNl3U5n5Pqie+6ZbrrlWPz1tfBwWDlXHwHCiVoFSn0+2UGse9J7oU9dZLQWn+/hhx+bfuc///70tfu/Hlz3pJGeri8EmHo6cerkdDZuzPGTx6eXvvxl0+EjR6IL56bnTpyYvvilL0/Hn30uCr6nuuSXvPRlYS0LtqP4rEFcij5Qyp16APSyCwmsIDnUCQ+JrLaq9WpBfCG+FoZprWM0mkQhjN/jmOGajExdb/je19UI2+df186frmdLS47f3VsHUQJWRdAiPvWpT9VGSEchO/hoPSNizCeM8+f4X2OvHqCQ8pkewviPfvij05mM+ozajmVUxs86lQGC7WH8RtahA1xZ5A4cepaNj1mfEIuDXN1T6AMcf3nacu7ZvVL1GqXL9+yzx6f/9Iu/NL3nv7w3Ans0tI2T8n1UkXViRX7xP+b5u99T9B086H3wKTzRoDJgS7fIeTf9CT+82MjAonYRmZlM3cWjCAReGnmdxhBr/Ujq+/13vzcK/836bBz/jKD1GGNEOr5yxeTqpskNH1lXadA2Rs+xfHkmHv0s2q74jadOnk0D+/z0f/3CL6V3OlE9BKv3xje+cfqJn/i706tf86rpRS+6qwZkzzzt03UXyspWTxK/kmVGr0brOGtjDPSwqL7kUDyNjDbSs+FJyabYzCaOezwho4otPyGMqnmjBajEsowpGF9H37dntJ5za2cLuUOHYsWu+pBMCLySQceVtKDdqSXy1f3UtqF0r/sOrKZbfnT6xCc+Ud3Vvfe+eLrrrheVE2/pzbpl7QBJ1XWivtFn5Oa5nSTHT5zOCHw1lmV9uvGmmzPouaGUCMPOnsuIcH34PZhtVJpmEgKNBBHn87SfnH7hP/xSrLnNuea4vLRjMBVXYNWZ3+P3+VgiH+UxP2qpyrdSnn7m+PSL/+nX0l09FAVamm688eYI5caapsBAUyB33X5H+XT33/+N6bd/693xmZ4OfmgwJRJmLI2u1goLhYMnZbT9y5xbModv8Ulj4U0610aB0P/hj35setdv/HYsHQue7jCNg2vUy2ZGwrtiCD7ykY+UQlJA0118Q5PPRs+nz53O6HY5I3cHYapjeToXH3LPXkfy7Y41f2h673ven4YSeaeeO269dfqf/vHPT2/76R+f3vLmvzW942fePP0v//d/Mv2dN/3N6Z/8j/8oXb8Bx3J81ZQ37Z72pxzuhIOt7rjjthrYGPTpVc1nWshwzo+BmZUkDUXDID+vCuiaxWlMdLD2Iw6rMDTTZxrcAwmdtspHYolouQ2vTLxD0C9c8OGWMCXdZLfE/asHq1XQfl+k+sAHPlC+Fd/hnnQlPgerHBsizK3tTOuswzKjeGbZ1WnOENJf/+a3uDMh9K7xkaGAJSfEFAFRAl/fhF+1/ADrZxT64LcfSt0fnD7zmc9Nf5TuDX1GzEbn3XLPx9GGi8B61TdZtOJo9e///nvSPZ4rK3njsZunn/jxt0z/7J/9s+mf/tN/Ov2Lf/G/VmMAjvGzxvpgRpH8Jl+h4t/6oCO68jMCg68PMEYR+KXJ5wtN/OZUXvVbjsPDD33ko9NHP/rRali7kuZn3/FzRSs58bvw5YZj4zg9p7h97GMfK5o09G6UtT8w4jSboddQrlG7uk6dPF18+PRn/rJ4J/2LX3Lv9NM//dOxcBkjpG1e3QyPc92I//ySl96X+INlqaV1/cpXvlIyZQ2tyPnuoq18ZQ3T6IzONTzPu9eCAzrRgQ/OqvS+swGoZ1HExQbJhfK5DsUcfk1rsmUxBSC4lGWWnuApqpdhgG5Ni8BQZ+ogwDmMr3vdd4fIjVgE0yNjN3MjqUy/MdNvcT6pAQ8K/LKXv3Qr/aiD5duIcFbqt/RwgKP8GsVzzz1Tz7785S/Xwjrl4QIIuinpPIef51Z9MP23f/u3i9la9j333j39P/+3/8f0wz/6N6bVQweKD/D5F//iX0z//T/4+2UhnabGHn/jG/dPv/d7v1eKsz8jUTgZeNXyVto966vxUFSKeSA9xrlzfMKBg4OwnEtplHtvBgA///P/aHrVd7x8etPf/tHi29lYOdd+9YCbw+155ulnw4sxT6lOfq36CJ1y9O5stNkxj7Znn3s69wemozccnn78x/9uBiU31u56K2Xqxxfpybf2ElwYO4nw6RvfvD+lGf1eiX/44uBCJyKTRSifPdaerChky1d+5cLB73JHwith+W1ve0sNVuorlRlJDSd6tFKJe9PnZzJyo8Wvfs1rIgiHu4+5IN8EWasDwdPtpBmvp1tHyHvf+wch+MtFyPd8z+unv/WmH60PTUOKChv2Q870jnr37t1VTObUmiY5deJMtfYUMH3Xd70mLfPFZYWNvDi7ysHoXeYxNab8thTYh8Ofi1PtxNv9EbZJZwMGX9M32XvSCf9JVUe55cfYMMqiX5zu/+rXps9//i9L4b73e98wvfkn3pzR+rHpkUcfSTonah1IF3h5OhIrgLYbbzw2veqVrypaWID7v/GN6gle9rKXl6LVqDp1WkZThy1krESyhtc703UdiOJcygj0y9N/+f33lkLed9+905vf/Obp7hfdWVM+97343umlL3lpNaTbbrs11uunMmp++fTNb309VvVszSbcnkHcUJr4xOSYq9E6+aDZLhnK6X1qA8DTJ08Vr8jzh37oB6NopmrgNj4cCegAXuIPl8f03Kc//el0rU8W72/JQOkHf+AHogdWj3zYyPKnI5ctIOwpGZ0+faqMF3ehusnIDg99PMCV3qlnRylb1xwQORCIH5zKBgztpsk33HCk0iNaHOZr5awhJjrQ6dd+9dfLCnnuK/bMvm6lJs4zWjsTf8Iy3VCqYVFLQYOoOuXrr+QjwmfBWOWBJxUaFrvrB55rWeJ9SMi00IF0G2vxazH3ySeeLotZ5cfHMhdaA4M94xvJB1cP17MPfehDpbg2Y3zP97yulPD06ZNloeC8FothEt8X6o8ePVwC56o4VY1CcO4NZD79yU/Vuydo0tXrJWrLWO53xwXg8tgY4ANIX7//W/HX3lf887nht771p0uxTma0aprqxIlnpjvvunV6+zt+evqpn37LdNfdd+T+9no7EP++9rWv12iblYUPv1Rd+KNnYJXwUfn4bCkVD9fjl3/Hd7wqvv+Z4hF5MAY1wZ68unzAsOC96Z2vfOVL4aNZhyvT617/2uKBPHoP+fUMlm41wFoYWegSUCYeK0s8BW/8ShFFzjOAUrToYTnb+S0xZWKuRyGjMEtiiH78sSemD2eE+wd/8AfVHWu9VlHe8pafqI8GIbw+CBRETZtwbCmGcgSDCUgqk0J59VK96rv11ptTjzoHMcw+v9Q1WBaDxZuYpyDydTes8fzNv/k365xwo+GmFz0s4MlYBsqM6bpGlhAeP/uzP1sf86aELGC9FBac9R66r4GLxjN8O1//N0fqkFON4v3vf3/5cKwf/NAUFAOsEqXZMx3KqPMzn/7c9MEP/mnRf/PNt0xvetOb6p3nq5vraUzxn9cvTIePrKZ+XebZ0JRRexSB4lB+K0R4xd/TQ+n20SaozwgXzXASB2w4gfOlyxdq6gdvPcM3MjFpzadmTY36fTsFf9CjHPCGN7y+/GMKqGsmU3zEI3j4rbxWavf4jhf0xX2XBXZASEKZQF+jYkUAJSlBxSFXkEqkT79mAqIIwoh/82/+zfRrv/ZrZQ28LvkjP/Ij0/d93/fVRgejJIQqj4M+/LrUk9BKoR6gbHGsEv/mxhtvKKWSt/bIZXDkt3SulIYC9teVhrswWj/hK4cym+sagnDUxf7UMWgb3d3tsTonp89+9nNV54/+6I9Or3jly8v6say33HJTKYF6yh9Kr2c5lM+G0ZTTHKk6fuzHfqyUUbkGSlZBanlRo45wWcca2UfADz30WNyPT43pmeDM37SBQLl8d0q+tHNzWrt4Ng1qf7kmdrRomGjDWw2tFhHW4uqEJnQJPWhjzQBa4WzW47bbbqlXSm1G+OQnP14046NGY/rK1JPB4+5d3kD0gtP69JUv/1XwfSS6sJ6GMr7FQy/gyS/UPbOMZFfz0ZHt9vEHHMjFfcuqww5aCYmaZJyBTBJ4DlEB9My/wgiW8/qLv/iLGRicqC+XaqEEwjqozHvNh9PNDdOdFhFLpkyOtVatHMqMaZBXJqtGYTnlujrEyO8KJ8DHVJ58bUldMacbFwUU1/FDEdOGosDSaJkGLXA0sDIX6AX413znq6tcrRtONmdwSWx5KiWML8RPMpE91ssPVDd/Il0pJfkbf+NvRLH2VQO0KgLQWwoYhTQNZH33N9/1m9MzTz1TuH3P67+3Xr+Fo56jpkLK3U1PEmvT3SflfDaDMI2CK6Brk1+Dk5fcOqB7JXjoGdxLw8J/13e/pngMGA4H+VNCyjzcI0o0Nl6s7D1QqzqmsUbvd6XcrdEzDqNQa8olm2EV8ZbspYWT3/gpDdkL4sisB1g7evQKUQ8aKIiCOl5iV0RRhlYK/hvGe64C+Xy771Of/kTl5TuqDGgx8kFeXCPjnuK56v6bGMhrAKyFdI2fesQ1jhhk4lR9ymjie2RpkCU9K2LRnk9rQ+uw+rumRx95vCaOgUYEZ/VLb9mST3jm7KlSQH4VJbBMhwb1afmsQLXs4KAn6OM0vvSFL00n0kh1w5bGTBSuxz/8/Gc/X3jC//u///vLGsKRoouzOqEewqZ8VrhMXcGJ0rt6bpHAb7i0XC6cH7t4lENRXeEyGtfumvd7xSu4HTY1HJ4+/vGPT7/1W79Tqzl7dscKRgm95bd718p0/LnT0/1f+1ZNReGZuWCNteUG/FZ2y6dl4L4VkswAPCrOHHJ4JZ/rDpFdoG6rQQYBUJIWvkzDzxumldK0L4jIlX17quW9973vjZ/0vlIk5bAajbzA0vleG1CWvOrHOP4On0R6yiRO96Punpfyvq57ws2TKkcLHt3S6KYpoXIJjqDQ0EJDC2VjDS3y68L4hNZwpUGmLpcShBspt6oIXGu0FazZBZSNF+KU9UM/ZDQ5+GMAJ043CpfPffYvtz60qYurvXxRCBZZ+jEdMgaEo/5xzC+8GQ5dKneIVVIufqgXdENHGwWoZb0ohTh06VnI4gcy2n31q19V5WiY/PoPfegjtYTZg6sTx89Mf/qnfxYFXZvOr12KzI7VvObYsKyHGwoHBj+GIcB7/BXwQBCPJnU1roABgWspogQA4aPAoZiIEjj0FEqB0pS2W8RMqyUso7u3vvWt0z/4B/+g/Bb7GgnmPe95z/RLv/RLNXGpsnNnzWldLgFwzgmFkkmrHrhgEgbDidIdPXpsixDKRyExGNQLQ1HCsdyF6DGw0rVcDqMOHzpSXSCFH1vXRyvsupQpnqKIN+DQQOCED9INfnQY/JlD4yJemQJlomC6TopC2KY+5ByK/8Vq3BrK61732urOWUJFt4VQt+vO0EjX8Y+y4pUPFfFDDawMNvCb3y294L1w+QfPNJChwLpjgxH0mZd909/+W+UPU3ZxZiqcp/6Hf/hH07PPnIhf+LXpySeejXxPl/KZ1EcPmik1XMlmGJCLVYZn9EfQzV+DazrW8X43zgmjdY8Eo3U3s0NLKhwmVzoa3owSV9qekeuhQ6vlsN59953T29/+tprghRSf8etf/9r0gff/8fT1+79ZQrZmypHGIK2B4hEeRlHQoaRjBIdY6UyxIAw+hEwBrXiM1mjAcTDdTCxouloMYzng2NZCmXCn2AQK98GwpWK8NeWbbrwl3fLLqhHoitHWzrfAEo7rtd6i+RXVT338Z4OR0U17dtddd0QJn6qpLLjAg0+tYXquW5UGHZQELygP/OEN8AaN0uhpVlcPVaODCx+UYqMVzkb23AQ0isM/NLPE6JFHnGk0fp2JeaPfdq3IDC+OP3dy+pM/+ZMo5B9W76QBm3nQcOzDpLCW9JRROlDKGCwjF64O3NGHFuV2UE4/a97BCa51CJOHI8Fo3QOudT8qauXDGL9bkAXxozDSFi3K9/f//s9NP/uzb6/nuhSCQJj9jOa8KNWY67pSlsGVdaTQhNHMwzRLSYRAId2bHE6FVS1/zwiPT2RB3qjXZoGjR24ILdc+Yk0B2qLzdYZ/srNa+uf/8gtFuy+umpdDG6XFF/hf4w3lUq+W3eGanwSq60w4dGC1cMZ89Ju4ZRX1EJ/9zKeTa7M+vH3bLTeXNduxPOqQhzLIB8qycz2CR30XML0BPrSle/DBB6obp8zmH1vxTCv10R/KHWUNH9rmY7wdfE83nW7+B3/wjdNP/uSbazpIfhaXtbWOjBdkiod8Sg3tla98eS3pATRbyCBT9TeP9V66avq20LkCtHSAD4DjOA2supyRuhkPJESwIE5mgCi+hklLr5xypNufcoUcf+uf//N/Xq0IQwjCbhVlEA6/TjUsEOTVgVit3hVonZRMqyQcSicPH4Y/qPWZFH3kkUen3/md353+1b/6V9XtUWaKx2KwRMpmOQiaRW+h3H///VUuHOwggUdbUQ1LmrEyMibZ56241+Y7Xlq/WxnU71UK9BO8yWCBouGPevUccDParNWiDEbqRa00Er0Fvo1yx5yu92CG/7YUJXywlvfUZfLboUp4bwCj11Cu+U47o6oXWeCna0YnPKUxOn/m2aenH/6bf2N6xzt+ZvrhH/6hetVDuZRVeTY2W1H54Ac/WD3Iww8/WDJMkdVbwRNNGn4bMPXhi2fzIL5Dp6t4/OxIGTGoW2QnIkDX7jqkRYjn4hAnXusBmGlSFjF/7+/9veqCEEU4JkvNSWrtysGM9i26Dn4mC9X4mIC1HAePViLxlAoDvvKVr2Zk/FR8slumv/iLj0cp/3OVI59J7EMHj1RaOGCgegiHYigTHlo9moDyAcEBzxvo4ghDKatRJjRP8EC9Gp1GRQnR4rvJukRWRXoDDu/0qAoOrcSUBH7F5wjVChAlxCPlocNGYZsyxiT4jTVvC+AgGNGjv90R84crK1ZdhjIqS89G8SkrZaSwJ6NwGq+8+IMn/FIzI/AxjWWd+Y8/+IH0Pp8uNwNwFXTL6MKX5gNaGqeGF/pdKyuCVojDEBUUOAQydqqIwwS7a7VKE56U6tyZs/WS+oE4ywg05zWIHQvnNs+a3LbuevL4mKTGBEgj2E4b9QjiWDq46CZZE7uOEcyvvHwpz5bSWvfawTME9fgjj9c8WH2mP/iwaFqtCXZfJPWOC1rUaWs7BmMQ3H0SF9Pgb/VHiZSCksN9vF+t4aVBqi9XeyR1kZRDWN7htYYx58YaGMU/8shj04c/8mdlaU2TWJtX/ne/7rtqAOPFdl3fZz7zmWoY3I2heMtppAZKy8l7NLg4a9u0jAZuw/Hh6aknn57e9a7fqBG2Ef5LX/rSWofX+PVqXh2IAKqBegUUvejxLpB1fTzlStlTgC96FTjkUa3Ns7TnIqNb4ja89R1vrWXFu++9O8psf+X+Ulw42NrH1fr2gw/XTqNdNvuGhno5LQ1ui4eRqXV2hy7Ri/HqRBpv9Er9Ns76iPyOK2GcF5/0zAYAWtCwDNYFx/qhidsbj91QCuF91SMHb4gpiLZfJcS9U8afSU44I/2uvfHbUsG+1X1B/GK1mMsXrs3tuUrnRDGvD9gzZ5vYvgw6vJ/hG233vuS+aeXAntqn+MRTT2bgEL8ost6121q1zZd7q+t+97v/y3Tu9LnpjtvunO6758XT6v6Dtdn2gW9+qxihcVhFMIAwX4cZlNDrD0bb3hfxqsOB4LV29lz5buv8yPWrk1MmTp2IX3Q5o0RbxEKjPXmUcffOjFI3Y8GW0zXtiE+ZBrKR5x/7xGemX/jF/1iW/m+96Ueme198z3Tw8Or0kpe9eHrr29863XHX7UXv4aOHpo99/OM1XWLy2/vPFy+aIvM+jPdzMrLfuc9EWUS2e/rWA49Ov/yrvzH9y//Pv53OxFU5euymlHFseukrXl5v37XQGQswut3d9QoB/HdGufenHoajvzCgQXnJatrcNX3r2w9Pn/rMX9abe3vSNb/y1a+cDh1Znfbu3zN97xtfN/34W/5u6nppvQZ8Knw6dXItI+tT02/+7u9NX/7610N/es4YKNvc4KD+tOJpOQYk1mPsd4hFLlWJGlolWo8vuzeDyz3Ba/ntP2P3Tbq5OMMQr746pHvHgIZrRV/84hcy+v2G6OmNP/BDYZhVCkP4PSl3WM61tKKdUSYWZD2CpnAUd08QsWqhte2LBfSqwP4MTLRC747Ui1B7x0hc6+1THvbvOxBFe256Ol3FqVOnp3ujZPfec1+6tjPT4UNHaxDzm7/5WzX1opW//R3vmL7j1a+uj1qOVjYm0U2NfN/3f9905113T2diFWIOMsKH587p2w88OD2bUS3+vPzlL69lQhPJujFbp7xQtGfP3oz0V8ZkdNlMfrPJ/FjCtOj1y5uTL7B7B+fDH7KX8M/r5fs3ft8bYwG/u/jgbJijN4zXai8FN+/yeNXAWTkPP/RwLEP83lg/G4kpjU3DZzL4On7y1PRQFOTPPvzh6WNxOWzR3xXrzcLcftsd0xu+7w0xEEdLqYJWBGxrcLrfyA4Pl+NTly+dPDbNkik5e9VgzZuMafirq4czmPyr6Xd+991pVFHOpLER4gd/6AfSiM/XbEgJPobjnnvvm+67994o/Y7p7Om16Zn43d51Zt0sTZI/S6hB0CXWj3WtXiVhvL4R/sMzv+Fds4D6grf9zE+901tjrJSCMCXeWyqPrV4oI4X5whe/VMI9dsON5Tv44rptTT7Jz8rsXdlX7zv4+ieltB3ISO59f/i+WubiM94VX+b1r39dfVyaH+VNLnkhrUZ1Q7YIiQK7firdF3/ymSglYTL7n07c+z/w/ulLGY37XP/PvP1nokivnG6PL/qqV71yuvueexLunr7/B944vfktb67tZxTe1iRCPm/OK12Xl39ORykOxo87fORoGH1v7S739qF3TWxnIkQHKa2l66/vt8QXuhy6teQrsYzSfPJTn54+8IE/nr52/9eKh/e8+N7acn9TRp3PHT+Rbs0SoM0Jz2SUerAEam3bK7Uhf3rg2w9GIR+ZvvRXf5VR/yPTJzMw8J7K577whekrX/7K9GQGer4oupKGfOstt063xGd74/e/MVbr1elx0uXmXx2ymkBmhIuX1ghrbTuK83AGdKuHDhcN3jCkW6a6vvzlr05/8sE/i9IMf/zYjTfV8qwtdedD86HkMUfI6JBDKXLyPhicz6brt+XsyNHD0/e8/vXVaHX5dcJFGqoGMxrt2HvoynKXatGypLV9sF6Tfde7fmFT91XdUwjVACQOi6tVUQaO97t+9dcLybe/7R0l4KeffjZIxnTHN6ntSnszUkzLd/KDXRuc9He/+93TX8bcUzrK9uaf+snk/b6kGy/aiwc1gIgCSuMdYaPmlT3pgjO4+N3f+f1SGLtIEIoOftwzzzw1vfyVL6uJdBPR1c0GV/WavqiuKiN7PqNXEDQoFmg5XbqNpLpDA4d/+6//Tb1FiFF/98d/rLZ+DRdjqQYUG+mm04PVq5q+JbcnDH4mgwVzad/69gPT/V/7+nQiVmE9vcSN8ate9rKX1uDsO9K1sQh8NWW7rnhvO0peuMRSmc45ffJ0uv/x9h3rqUtrvpvSqrnXOP4MhXhzfxq4qRVzlAYi3A7Sjdc38uYqf5905tUCPUcNOgg/1m01Vv9rX/na9ME//lB86fQqcb1YtTe/5S3TocMHa5YB/Xo1esHiK+OxKHS9RmqTRWR/ZTOj/9d+5/RDP/D9JRfvrqClXmuITDU0bQIPTLRfidEbRxyPQeeVeq0jOvdLv/LvNjFpNUxSIZokYD4VSDkg9b//v//3EuSbfuRN0/FTJ2v/npWV137na8KUW1LxRrqW/Uza9EScWcqrS/ZOMub6FO8//If/MESmhaV72r13TIzyJwr54KPelbSw8m+iMJzZhx96vF7kdt6KBlPEBk/7A9/0Y2+qEamFfK8TmP8iZIMEeU1nKPPyhnnIdE2xhiaEn3zaJHBcgli7P3zvH0yf/tSnqkx7EG+66cbpdd/9nSU0c3F74zfzUynLI489Pj2RwMpRYnSYUlmJAnmz0AECr371d5SrYOSqC24lFEdh7UPUO8BLo3nk2w9ND3zrwVoPNypmlShZLx2ix8gVXgY6Q4mH/2e2YmyOoIgRpt1JGmCUUDl17mKU0Ps4GvuZNPzxHvXl+Pgb02/++m9Np0+cKX/52RPHpzd87+trLtFm1ocffaQagLrw1ckXpuDUr8GcimIeiVvA9335q14eGY4lU+W3Ijr/x6B2nM9jkcBgLgNfk/5D/0om8Fz6T7/8f27yzSgiZL2WqTJvVCmwBBnhe3/j937v3bU5QPp+U8thPrac333Pi6bvet1rp4cefrSYai3VNIwdxuYUf+7nfm66OSNhFmFHfDGz8t6juHJpvRTHBCmBsYiYzAzxRctyxV/684/FR1rMBd56x621IsDhhws8CMlyXvlksYKX0oUrZ18UguVlpTnSRrgsmvv9EQDnneX+Srp5Uxh2QFNiR24Y8RMEgff6t2kklorV4Vawfrfeflspmtdk0WxkiTb1y68BeXmpBhIRjKvnXse8M77eWgZfhG77vhfXTKuQBT+KXwkfNNp9o5dQpvTK10giovLlWcX6GHjSR/90bfnvnGsT6z46dG46ELqV8+cf+rNaW963N8YnAzDWy9Enyj4W6/j0s3b4DH/PVjyDNyd7jG1gx6Y3vO7104vuuzfdffTm4HiV1k77q2ZUFgrGccUnjQG+DmO4EvfOXss9wdNRJtYn9DhLv/Yb/1dZRNMviA4+pXzj/GtbnjLSiiDM0X0qvtC//T/+XSFIQbwk49gM+SkIxJ5O6/Ecs1mDl8QSWh7SnfDLKPmVME5LPhvGRCLFUC98K0O3WqOudIle8lk9ON6DQZTynouVGVMVafnpFvgdhHoxo3P5dD2UE7NcT4d5R6IccHr2+PE6i8cKyYXz9hbuiwTH9JRR9rfT1ZryoEiUjEJ7rRbO4+24vWVRNRy7abyNd+edd1T3SfiWO3XHXrXFk9Edjcn6Uu4EL4y5wvXYDTdNZ0+lQea5+sxO8Mv4s3DCI3lZE4GCKpec2kigy7WPpfOOdnS9/ESDMi7N6QxMnMwB792hhyL+xq/+Sg1SLl8cu6Yovl5BuSbXlUkW6tL9Hz1yrDa03HzTrbVDiTVX9849ul9zWaEpvZyX77SMOoJwYzPyitui/JSN362IK9EdkzipsOpc+k/pmrXYfUEOc9K0CgknZc1BgyOQz33uL+s916eeeqbmso6sHijm0Hwj2RuiAAo2D/iDP/iDQfymIkaacUxbTHTqwjTdm+kSAqeI6rXmLI0WSDhOlDWtNHYgRxkjfJtU+ZiWq8yJEayXtfbH+Ua0fA6FvJo6HPKkC1W2aSHHYtSaZ1pDKW7Kt6WfNaC4zz71dPm85vl0ePCWjmU4cvRYdT3qthIjvpZF04EYtPk6vMbEt9J4pZNmrBGvxl5tlkLoaimFzRgHDxyqmQLr2uqv3ihACdVJmc3JlmwCwbz4qx4Nw4tSpYjhAR9Rfjg5hpi/46KLPBOFIIeDlh8vXZg+8Rcfq2VXrscrXvGqcgfUBXdgu784KysUiKJSPrKiL14O02Cj67XHdCX+u/iVDGa4PRdiOQ3qWOOhiAfL2F1Or0M2dY4kXz48Akv/7j/8y3JGVmI2EXspAw4tgw8BuiWzIojs06ksvWm1p547Xkx3QtblVIjBmH5TzDkCIFZMSisnCHm9PkXZKKKWZA6PFSjGx0nl25l75E+pD6ONrChYnd0XRps456SXsqZMaRKT++Goc0FYsehi6u2tRl6y35l6z6aOKJbJ3TwtaQX4WiygMgXxuuOy2BE6a+atPA6O9dQkTV1RfOqxcaW+t6KeUu6qb+wPdE8YTn4wLaQsPNGrLI+qiwZBw7oGw0+s+NTSeBU/U7dybexVl3h+PT5Ij6RxXHMUMd2kmQCKRiZ8tCvBRwPUKMVpHHzBg2ncZGMqq1yKlNV1ulKu4m8QILPNHfZtZkCkISaf+u2y8rrwSqzxY088WbR7L1xPtmF8YJCTq0Or6rs5aP/VX/+FTa1rf5ioxTi0qNY7wwOFQh5AAtIAEuw/v0QeFaW0akUY4wwYAi3k09pVRJispr7fmTAQoIiGRfv2jm5cC+H0Y6yVFIxgDau+AIErM7YucREELVuAN+JKAOkOMGouLL9LQVKHlQRvvmmppYips3en69aBY1c0vJp0rytFGNYROIRcmT5UYy26rHLq9Zqselhu0yY7oth8vrLwwUkjstFCg69uMjy5WuuzrWwLWFj5+pl4eICyvtXEhsIJEUGVTT7jcNWhiPXWYLLt2pORf7Rya4YiFt2Hm2qaJenIDu9dyxDF+jIkjIwNFfDwzLUaVBp6W+5qnJOX6S/VwA8OwbiU+vEMWGsnuveoL1ysOOMPh3PtpcALvtMfZccf9jCtOk1H8IJ0nfqQh1pYDVpyNcphrYoAGUM0i2TQYYPAeBUAHhSWOfYCj4MqE4V3xcxrzG1G1vPcdxjx4ob1NI00FCX15d5xKAY0kXUgVoAr4VmCxiNNB/caAgUvyxWBEZrAZBiQbNGS8tRVSpj0VWbitOCzGUUej/N+5lRGtbl3FB28N+OzyWPQisncGXhQCHHOmFS2UaqgOyIEMwPCRnoRjQUtHeRVRpWZUOcuxl1xLpDyNBw0h5jcs/xWgDrvgu7g4oQ0xkAdVo/ItvzI0EthuAJVVphEdvv2xi89Z1CXAdDl+MYZa1guFPi+/F4+qhNn0aCxGdyZzqG0JujLdUq9DAhl5pJQWLyELyBfil/zujF4eB3EwqcgrqW5+mZKKUGQG3NTSRPEy8KEkOEMt5VkZUwjMMfDwdWlOq+P4CmkdV6tL9nKD9IdFENS5vNB9xrFozn5DYYijtAKoswK+W0+yiFM44DwNKIwdtChdQ1l7quXluCc3r3u67iL/EZzlZfy6zRTeRf54eLqJINDBw/EPzxUJywYFTv0Xjn4Ut0h4TPa6KryUo+6csVHjUDa9UtjN3NbSAoxfPGBA/xHiCUuR96853CJ8Bg+cHcvQB+ggwJu0YNXBQsXI1f0s8DkpX48Gc+5EmOgJejVFCOd7WsGIqXY+LcoH21wZCm5Lv/+3//76Zd/+Zenxx9/suIvxQIyAKxgKX2CeDxTDprc44EexO/ld7z9J99phcQZJYjZTdtDZPlCYYYzAM2CR3VzDTPgknSuJqHN0VX3lOeYSNPhu0eFlDC/ByIJIdwkq7NeHByu5eje+RaYU8/VGubsCtaeWVHACOVU3UmlFW1EEVmZWj6SSc50o6EpMKwpAtVLgGqX0Jtul0Kv9WYv5+9wwj7hU/ooDcUpKy19wom0ar8IsRpgqtkIvQREWHBUl4DOgc+gu+rXjNKdwUGXZpViDDzsrFkpCzuUd+DafALF5+Qb5WtUflOgIjhp61L1uGl6x5VhUW9wJqe4AOLHAQTdSMwzRplMpS0GPwIeGCtY4tsXP7ZW0EIbGYVDNUDig1oKpayvePkrEjdezb3h6JiAvxSfMZWXT2yVbU8GmXQDpNqa1tNrFu7i3vrWn3gnZHR5wwoOwWnpZQmZ88SWJqcE+WofYuVPHx+mjmPXCF5LtJnzUnUH62F8TScUQ5Imyl1LZqSUUr2uSQnqJNO0xrZo6jUf5jpYPgTtGfMqe1AMPmWGqmwCIgQslnYIQ1lpJMHbpKq1YVp2MV2dgZX8gzcpM//QPXCrGutap0ewIKGDYLuFa8nSp5Kqx2/CqnS5woePBhd0AOd3j9HuGBCoitIF/UonANfCJaEFBZqmathXNZVrjcC/8XxQY82Y6dqQPvUaKOVpyixzlv9yxOIaDwQBJ9Xih53XGkoZhqQzuEMr2gbdw4oxKJb9+HjmHV//2u+Zbrv91mk1o2MrYKkp1jU8T1C3MkuHQkdNv6Xs0okFnTtqAhvTo1lOetU7uqeAlBOTBNaPckAQwrowoJWXD8MHo4iJNzmttdg2NJgV0x8kho+JCVHwxANMNPXUDB+MXTA/OCFa97HVZWmKiWe1++RVQb451PKSqCihk7YQPxrTtavuV7o6Klj6YGUgVQdsQs9IPXVi5DmT5Lmqa3doE0wljZPLkpdgk17IuCV9icrhloaYq5UGMwGWIk/ZOrd3vL45LBa3IU7Z4redLP27Pg+2M71CwjxNmFxx9fGkUroRgkYBfqCxQ/F/EdyjQxntz1Eyg7GP/cVfTMctHFxK13rIVjRLjnxyk9XkwVAt1tzTqNbOrE0X1y5Ozzz1bB3bZ3B58sQ4m2c0tuCk0QjhS8k5A10KbkBqzd5Xq4JN5FqaPlq4hN13K4SZBZCEdMdX8IAfE8J2pws30PFSFf+AP1RH9UqSWiiXso0clQHkUw4oJUtwH9Ztxc0VzT2/lG8iGMVjCuEDOUNNpe2zHtFWFiQSkr8sI/pmeGwu6gCeCfIAzNSa8cFvyn2tfv7TyNcw1ldHnaDxV5c4c62WNikEaLo7T4fGQb7GSaAINQ+aZ9X9zq5cgC4vNRcf8Ma9cjQkAe7iPDd6P382PVMAfS976Stq8poimc6BZ6cVZyQNxqeGx2ukpsK8zMXdpZx+j3ekg0fqlxe49xk1aeyQgovfwo76SqQ2G0XSXbEgGFdMz7Nh0kUPZ5VF6gFHIwis5TJyNpv6IoCNpIhQDoVLrvCGZSS4dFtaVv75zEF9HCgtLO1kSo48H63H7DzfrBVWECc4V9H40lky45vOrPRoHGNwMPZGooWQAAESpuVJE9ummjDPagCF7tZeQgw/qtFEcWvuMgqGTxtpYBpb+dDhBdwEk86stlHupfNrNbI0+jUY0ROUC1I+6TSdOuHtu7Gsh4cEWg2H3FK2q6D8vu80PZoWxug6ckkagN82+bqWrFJ20+83XupK+7lnBpC7WVw0h4/33ntf8YY8XaURTGzDXU+o7/BZEPcGqFw6o+sa4MUWUPrhBw/f2jQX/uFTKzYYOqX8yI5gOJ9ayWDqrvokBC0FrWgNXcj8KoSMgTSWmWNM3GilfLNYA0Jc3Pez0cKvtXgtG7BsyprX7ff8vs39sIajPgG0n9eKoiuXVpkUvutW3jVr8nwLpixpGrr8eZBHL4F3Ghwmi7MK4aocfLTqUvWFC+Yu7dYedV9r0NL37+0wj5/z4XlpFzxvKEUO1GyHa54Vr+PmwCvaG9wyuk136xncAVraUknXdEnjmTgNqgZ1oacNBfw9F8gbjuaKG6eid4G7MHoy/jM+V4OJcEoBR+h7lUNiTtwcukDP+/c8iBf4WP37ekBALYQ59H0/o8gLPf1rUM+TDqgbDaDL6Doa3LeSoVH6Ttv0d5zyrgeeCborApaeUn71q1+tpU/1yVsWoYTppLLl2pxho4Q6xDe/usyGpmP7s07vfk5TP5+XARoPAc2eN33NA2ncA8+7fOlssvAbHc1H11K4XEu5F+XKB6QRL414QZzrdujndQhTE8wPFPyGRFcwL8Qz6TtI1wjMKxIniOvfoPM0M/pZP5e+62yiG495WR2uR+D8vvPMwb26wXb8u97O13ReD1fAcuhi4ag7so3Ky0zKwMvOpzzrtO6lr6mrxG0vG/Tvvm+Qfh7UMQdx8yvwu8tSD0jnUCCurV3TDaTrOAooHaWylNtx3cCk6/q6ns6LJ32lZ3Ol7TxN/8DsBWCeAXRFc2gmdloVu4prwreXI74VoBGZl7u9rO1hDvP6+l5wrw7PWvE7P+b3fTvvXY5rM83vOSjzhfAU7zcFs2+PoCgmxnc+ddWO6c0xjQO6vO1XoLy+77q6vg7/v0CX0zxvZcAH9/jvHigTP9DvCmfpKV3n9wydAjrFg8YPiOveBohvnDtN111Bhn6Ice1kqqwzAJkautC5dnfcPA/4/+f5dlBnh4Yup8Mc5mUJ8s1x9FvovH5TCLQCvGimAvnlk7bLaOh4YFcKoRGMlRcCYD22eJgBYI26IzRMpwAE2IcMdPmg69leZ/Og4+bxc/6Avp/H9++mu8s3GPXM71ZMtPgt8Hc9gze60IFH0qCxcZGvlQp0fPPU8+uFTleDldZ+wW+BgHQtEH4+owj2+Sa3n88L73zXi2sQ1/Hzq9D5hHnaDg3bCZ8/U57n2+uFtyCt5/O6hGaoMC9vngZ4du7C+fqgDgHxF3tzgd+UzYi76yYQ9YpLLcVj9003mOPTcdvrBdIpr+dLtz/v366tYE13PyNvddul5CB9V3Oum3m8yxxp7k13PfjwQ9OXvvLl6Rvf+ma9LBVsK80F69gL/EHzDIgTOg6u8ysc0NczHBlgDocasq2I3Roa8S60GePav6WXBiiriZS+iZ7Hb4ftZco3v98ewLzMbm2NYz+X1n13D+L8RleXJb6fS9u0+O25PHNwvz2YDoEDkBcPbaNz1ZAbv/ypeuq7hSlfXCtC09V49lXoZ3PoZ13vHMQ3zNMps2nr8tGLfs8bF8/U6bfNDE7DcFaP+25c0pt/tF+xdUeeuS6I694VqK/rBV1Hh1JELdONVt0ZACZjKmTn/g6T3ALcYvQCOn+XoUJxEGuiG2lBunkaeLj2fZetboLV/WGae/n4MJjR+ClfGaCJdW1o/ID4LgcunhVTFjh1fvddjjTyAPG1onQ1vULQFOCirGsgL2toXjZ3GTk7w7ve01geXXTjM6dVfXNcG8R1gA9euILGGXRZ+KKsVqDmsToEuOJhd8HzxuPe8z6/sUf7gryunjePyFf5za+WE3BtvOf8kb7yNPKCzPMAIAk5Drg07sebciNNFw7mZf3XAuh8kO4wL0fZkPdbPKIR2sosPXCVrgkGjbt0XVbXPQ/gejjMQ8P18gnzst13Oeru+q+Xr2H+/Hphe/qG+XPQV3Fz6HTzADo9vuEppXHKg3j34uHvpTeKMvd5W/nEz+sV1/wAnuEF6LoF8R06bsd2IamkK5xngNgQFIUYu67l7ecNjYwAutyO6/vONxf+PP08AM+79WBQ5xGaMdLCs/NI1/Hzuvu567z+edgOXYYApGkmg6188av4bVthURfYXrbfjc8Lhc4zzye+r+FEBbA9zfXCdsAvS/te5Prkxz9Rbytanr3ge3yx2l4tsIXPW3zuhXCsrr0lAChbWdfjkau4ls12esA4DSzggd/bM7Tw7S1TKFOve9yuQECeDg3zuO0BNNLzOGXOCZgTtr0+950P3lo22J5uHhq6vHmYQ6cV7/f1cIFnh3n+Tt+/QecB4uah47bD/HlDl7H92tB5Xig0yGfzCNzJlC/oSt5w152b+8RXVlJ6/HX1TDx4oTpcld2/ldnPGueRfnP6/wIluUPduESADwAAAABJRU5ErkJggg=="/>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AutoShape 25" descr="data:image/png;base64,iVBORw0KGgoAAAANSUhEUgAAALwAAAC8CAYAAADCScSrAAAAAXNSR0IArs4c6QAAAARnQU1BAACxjwv8YQUAAAAJcEhZcwAADsMAAA7DAcdvqGQAAMbRSURBVHhenf3Js2fbcR/6/apONaf6un2P9gIUQRIEBBJEQxIk1TxJT0/Se3Z44gj/Bx46wgMPauCJ/wBP7PkbOZ7DEfZA8awI2wo9iZQoipQAkuhBALeve6uvOtUdfz+ZO3+/XQd1Idl5KmvtvZpcuXLlypVr7bX379if/Mv/8fD69eubw8PDzdmzZzd7x45vHj16tHn88NHm4cOHmzt37lTaqVOnNmfOnNnsnTyxOXbs2ObkyZOb/f39zYvPv1Tph4ePqtz9+/c3BwcHFSp/uHlU+Y8dP77Z29srdK/M45SptGOHFY/mieN7lfbgwYMqf3b/VMWfPnlqczw01CE+DG4Kjp+ouEeHfXsYevIdHuv7zfFjm8ePH1cd6Jw8tVfpe3vNz8ljpzYnTpwIntwkU+g+bhx6uS5eE6HcFlL+GFSX9OSDrit5aeukaedx97nGv7Tjp08n56OqT76SS1gQbkF/RE5g71jKJ0xNfb/BTzDlQ6D53wRdo6netK3S058RQKU9Sv/sRc6KHj68nzLNOzmKrHambcLjeycj6odFAs8jz0cP1fd4c2LvcfVVpLO5dv3W5s///Nub//AX39688YnPbN59573Nv/8P/6nKfeJTn9zcuHGt6v/GN762+Z3f+ermvfff2fzf/of/6+a9994J63ubZ599dnPz5s3K/9prb2x+5Vd+ZfOv/6d/U/1z9+7B5sMPP9zqHV396MObmxu3DpJ+anP+/PnNhQtn0pRHm9t3rpf+njy5V3mlP45g7927vzn2//gf/vvD8+fPbi5deiYVHdvcvX0vCXfCfsSZ9p09c77C06fObM6cPR05RAA6SQ4CeNwdfBSq0yIQQuzr7kQdS326Z7v7NEhDKl/oEShwfyydXQqajh/lER5POekPk7XyUYauAvUC93gUnkjbTmbQnjyRzkynHQuNY6H5OB0nj+sC9NUfPoqfaqNKkuYepiwaYSzK+2A7mKUpi8fhc9uudVnhwOEycAfQqGDJD9SVFm9K8Q1mOTLYitaO76K97o91fQ9SD0VOPn1SCh96DNXjGI8xJA8euE+fnD5VSvUoAsbLXhRf+OCRPGlz9GPvROQYXVD+8SEZnNzcvfdw86d/9heb/+e/+H9v3vzs5zbXbt7afOfbf7W5Hzl94hOvRx8fbK5du7Z5883Pbv7oj/5o89Of/Gjzr/7VvwztvTKUp2MEbt++Hb6ORelf27wexf/Lv/zLzblzFzIw3tswzs8880wp/5n9C5uTp89X09tohqvo3IOHB5tHD+5XOxjpkydPR0wnQjN9+m//P//88JlnL2/2T5/Z3H9wsHlwkNF6+Lisx/EI+ngEI9zbi6VAMCH5jYIci4BHEeFAW8PDEhxBuZcPRurVQFlKmBFcK11bfpC7pjH0oxjoqw/IC8FjQQQeFav7YydiuU+croFU9Cg4JUk8nqKVMaytIDp4Tet4k+h7mDzDE8Vu5VtgaSOQZ/KB4j3lH0eRWHZ0ZvCPpac4ZrSp82H40sahZaDKX4NJ+yKD3G1O1Cx1InkfVhlVnVjqU0+Ba6id5JAZt/oolk+Ipvrv3L1ds7H6DM69Zcaceo9Vf/c1eR4/1ukGx6PHFL9nnwehSwFv370XJTy7+Xd/+mebP/njP928Ect+9epHmz/90z+N0p6Lxe2BdPfu3Vj0Zzavv/pyDYCf/vSnJTPY/GXwJM9nPv3ZzQsvvLD50Y9+FEN8L4p+rWYBisxynz33TOQUw3P/IJb91uZRQvrEupesw2EZ1NMsfdry8x/8xeGpUyfS6Ieb+/fuxnXZr8zVjpqy4kqUnkRhE0ngx0+GTBQWYw/uHRThZE6o6eQ8F2HcjJBQB5XSiU56YXqakEdRCLWUQ3kdFfoUvjpqsYSUYxRCPFcLsAiPFjrHo9jHI4wQjABM2UlfOqbLxdVaaGjHAJ4MtOEP6NzO1wPQ4HIPKi51yUN5hIBg8TVKpZwylKTq0MZAKV8sr04Zmj04u27N16a5b1hcjhp4kYt2hVwpvJgUwsfwfSqumvrU7V66a3UOvwf3720epP/RrT4YWskD1A/pwqRPHZljy224Hkt+6uR+ZgCG5NjmwqXnNn/8b//d5l/8i3+x+fRn3yxl/Z/inlD4F198sfqdtT4Tg/jMM5eqnhs3bpQyc21u375bvN6PAf7Sl760+eCDD8qq01P5wOkz58JP3MIo/IMo+t0M3sPMIPg5c+Z01XH3dryV8Hsy9Zg9jn3wN985PBEFjusTITxOptMRTEbwfa6EDqeURjfFWhQ3AhbPMrBQhCFe/hEOOKTwfMDytwmxp0eCJywNOh3maqpWBgHKoPPTKXzH6SSWvetp+tOx+N1aXWE08mEaw3JLnwHRkM44AlGLsqQG1oA615a+eCj2FkVI3cpIM3VKHwTiB9dxYO4BeqeiRIdRkpFHG4Zuw8MHbYmrvrTNQHocPk39lJZIT+0nPcYAXeXQHKV0bw0G0CALIeWj8EC98pLXrVu3aoCqh3Lw3+VlTUtZFiOHvjwnwhM69x+EXvLiaf/suc31azc2Z86fiwt8fvOv//Ufx2X515tLFy8Xjz/4wY+qLJos/fUbcU2inNwUvIZ8KTTeKey9+O7K8dGHN/k++uijyGQvs8q5yKp1pHz2U3G76VDute1BvBag7adPxy17ePNnoZeRmh7lA9HmB0b8QQTKMmcKMyBYavdsoH804FE6pXxBEA1AB0zn5iI1pZxWwInPNeYxo+HHMAgpQ4RGcKZ8DdUQjI/Cn4hF1SDX0kO0wsob8ocrhUdHZw52/lZ6kw0X6EGN9CjnoodDi8KrQ90Vp3MXJUpTK3Sv06cMHJh7HQTkB+gxFEKwH6soH3ngt7Q4dMeg6Fzt4WpQOuXEsXRmzIeH97MevVeDQ/+wstZa+3Er9JvFpdmNXE7vn6z723duhsEevJSORSS8G7eub27fvLO5xz2IHz2uw/nzF7MgvFD5KI426Rc8U7BT6ZOLl5/pdsXFUuYgC8Rbd+8k//7mu9/7QSn95978/Obdd9/f/Mmf/Mnm1Vdfj4tzJoP1QemdNlF6hpUlV5cBWEMqssMPpTc7SCer965+EPeFy9yL09KldAFad5NfHmXoZQ/S0Dp8+EFMxt1YKraOj8ePpGD08lGEvB+COozCUJbchMFjFF0Cy1gdraMSprO2KF3HrhShgBKHGQwZxRSnozPdRog61bWGEqJrSlEKFmGPwgM0ZlBAHXtY/MYaJd0M08reNNFRdi/IXTg8nnqSfjz30rRn6oI6VTkIDJI1P4+zGJu6Jw/6wx/hu5aO1uQbBb95O526F/7Ct3h5WyYnyj+/H8MjH7nbIasBXfeWJDEAkfmjTOMGiFA/hK2l3TZmYqkTcj50OBZtSsinPrIsa5sBspe1wemsfbSCleVbs6TWbeROqSi+QYL/OzfjxsRl+sQbr0cqBlTPprV7lXbcj8tGafHy3rsfbP75P/8fN1/84m/W9X/6zl9uXn755cwEp9PHWWRGLnjRtpdeeqnqVZaM1Xf//oOabZS5fPly8QY/yPqAITgT90Zemy4G6tB79lJmFgN+jPHh7Z8eWlhhsBpx63Zdny1Fb3+zLDBLJaQUyZ8LPRuN607euhVHQX5B/e92sdpW9gmNIY2EpYzrPAtfFZ+wdkOCtXiUJ4jnAfl1PEUpCxaeDuIDAjQe1hZclGDpQAK6HSvERVNvKeOyqJOm7UK8qecg7gt3olyK5EXzTCwcYW55JJNAtS1xE6+8RRgY1+Luwb0enKnHGmQsf8k8Ct954xen7L10eLe1B31N0ZnC70cJTi33eEUXv9WWhQcKoZeUG3mqY2SnnM0JW7Wn0p79/VjthPK23xxrHeWjcGhdunRpO9s8jMtxP/LQJxcvXtzsxz2RfjkLUu29EX1ine0Cfu+7P4qL8282v/aF39i8/e57m5///Oel8GfO9CyHHh7Rfu655zZvvfVWtUH9J0+eqnZJ/7Vf+7Xi5Sc/+cnmvfevFv8MnPKPMtORZbswaUf6uvonSs8gHDu88zPatRVSipaFyVyxKHRbk4IwNTg7CphBXLSKlSXIByknHmNddGcZ16hO+avulBeHF3GdJ5YjjENuhcVs1Z3FHndEvlGUGnRRdC6Acujdunl7q9z2/dEeK04Q5y9eqPIsmg6yJqEM8sFuWw/XUeiQ3pa3aJfHDoTpE5/dATvlB67VIY2lJKfrN3N/giV8WDzAg7Srwnut4PxUwEXQxhNxEdGg+PVsIm01sepS8sU7ftTnHirnXp34Fuea5eSC6COuDheIy2pNYJdLOuUFH370QdyRd4s3baz2xl8/vN8Gj0Xmou5lFmGBT8V9Mhs8++zzm3fefndzI4vHg3uPNj/60Y83Vz/4aPPaG5/YvPPOO5sPPnqvdmGGRyH5nDt3tpT+L/7iL6q+anv60ULXDID2o+jC+1F4A+pB1pxmMwYCcIXIAr93M6Mdi5yqfQ+v/6h6szsw07QmJ2OZ5AgmXJT7QUjTkRQNA/JTCg9tEGb1ThksyVOKFUBLXlj+cpgUPs5INOI8UOAo6EAK9DAzxv1HWQxn7WB7kQUVAr7lvduxrvH7jj0OLxmTFCOUqvx08v3QqDrD3/0opIFAkQkMahzLqKPxZ1GNf+1h/dEB8qLnXtsp23Q2rOszcQWitKf2slg6FUt5GOucKk6fiFLvxy05CG97UbIH8Rwf3ttcPHcp7Y+sEq8dng30lNuKiHd8eUiCp9t3ms9r1673oFwWrAb0SYMzfOFt+mZkDcSVX5v4kc0YkhkYB6lD2vjAyrLm6laeYpUbc26/4lj8q1evFg1tf/G5F2vP4c6dW+Vi6FNKb1dEecpsB+i9qx+WwtOVn/30rc2d9MvLL7+4+e4PvltuH1dFfjQMspNx315//fXi5z/+x/9Yg0+78S2PPXozLdW2o3P7ll2dnhG1xZqH1X/nnbcq3+nQu3Dh3ObYzff++rAEsqx0R1C6XKNGEcAIVFwpdO4phZFFkHejkCfi6x8P8RE8WvLrNJaXda0dCB0exWZZrPL5qjre1tfps7GY++djJU5vHmYq50qwvhT+WLkqGZwh9fCxLb/U5S90PBRpBWUBM7aiFKxfWl/ts2+MJ6CF1iTtY7brQgFOZ8BqJ+tJqQm/LM6F86UQZT2TXxlbgWRjoO7R8oWvB2mXB1p2qU7FUh6kfWfiI3OdxN++eyvKYjbw5LP5AeplctBsnzwDIR1B1h4AkeFHN65Xh9+4cat4vxOfVR7840n75dc+VlyZGejTTqBPShHiTpDPzFDkhe7Nm9crDxqQHKSz/nxkPNyOD39u39bgXg0K+Vl5A7MNS2QRveDq8Bjee/fDuD5ZJ8RQvPPOe9Ve64q333672mrROv2DJll/7vNvVtyf/dmfldKTdelS2nj27Pm0n5vYi3w6cCwDSt13Yyjw2TtLD6vvzp1PH3z48+9E4XVapBaFESJq1a5xVv/1OD4dSjEJ+N79u5WvGY67sCg4ARI4AdX+/cnMBvcebm7d6RX/MNpuiLB3acQZCPtnz9R0WIKPIlOcjz66XnSLdprGt+RrPoyv/aC2BHtgzhPAFKxRTmDiWY8awOEVxv5Gs1opoCe4p2K5WR7hhQjxfCzBs5ee3Vx+JpbmRCwwLUh7uUS1zxy1NKjQPSw+dlYT6njtNUhZxOeff74USpr2/uxnP6v2vPLqy5vzrNHCWw+k1SI+1YpHm5LY8zcDkjG8k1ng6kcfloKxukIyln9cs6ElbnhEU3kyo1T3Ikf58GZG1ZcWttolveS08H7+wtmtcn/w3vtpy1sxXvdrQFBsumTATJ3KXrt2Y3PpmeeKxgcffrQ5R1HTL+hDPOOfjNAmGzyOkvLZv/vd726+//3vRzcyo4aOAXf69Jmy5HSFrG/GfeXSnsrMo323b90pmjPY8XLsvb/5dnrP4pHrEsvN1WAJ4xPN6t8oFN66dSOMxt/LX/l6hBaG22dugY5Q9/fP1hNBiwgLQ34WIakUmuYoEEFr5PPPPhehXK5GEri93I9uXEuZuC9pfClXdLUnCduWUZAo4q2brdBbzOCztaUO9REmC63jjPRHCz1bdJTI4PSg4/LFZ2Ix9kuIIVMul0UuWvfv3yvX624GOoXTqRaV6rNgm3YRrHrIQL06jiy0R7vkl89gUHdtDKRB8owlBY9GrqkLzfROhd1xJzdn0ok6Uj2U9sz5dHxoUPj333k3fu37pRCUStvli+gKpo/wYksP3NMXqbP4SJ+VvBdDou/F1xZn2mFRr78YJWBAeyh0K8qlrpJt2lZrrLRBHIV/GPrKMH4scqxsZHJ2cy2ujnSywvPlyxfL0pOReuiIrchPfvKNzb//9/++fHj8qIfc9VvYrPwfxjhqh23UU9E/9dwtAxCZhvfayv3xX/3bQ52gg2rUZbSCkwtRHSiztBsZua51jDSKjlFx4zsB8eKGLuXWeMxAi07lMa7Tn3v+2c2zsQA6wcC4cftWjViujDijFkTHiy4EaFgTGOHyQQtbdRAGpCSj2Dowdr+mxsvPXKwOcEZI2oPk1cbKE75YbvxTIqDuqi8gD6VUj7qFzDELzLIeJpuHScJ7d+7WwpiLwSWzb/3Bh1dLziwi617KlxmjtidDm3Ickt9SBzrJkXsyzHQffrlelX54v9qDFiv7/DPPVnsookUm5SfTe5En2iXPQPEcMHCPZRBpMyg3M3VTeHGewpcenO7Qmqj7+1Th8y++UDrw/rsflNKNoio/z0LORs70QPtnEOxlNr1543Zm0mc27733QfW3szKMicWqfjNTXLx0odr2fHTETEnp5Ss3yRS4eITquRfa94PcmG5TDEj04fq1m+nbxSv5n/5f//dDikEo0AimIBYkQoSka9QoLSKEQXiEoKNNUwStYXx5+SkQxscfheiFzWq0jnopo5cvK48RbgTb4UEfbZ10L9ZCuURsOwxI348rUu5XUe2OLFzSh8/9dByFeO7ZnkW0hZDvLIrgGp5IfjzrMHS0CdgFkW94GKwZL4IstyRlZ3/fwS5W7GzaeZC6KKgF54F6El6MElDcVLLNT4EBxTdwyFmd7h/GaNzLTEP766xQ0o/vRQEPbpdSykfmlIBb+HLkSikojUF7La6Ea5ZX3upXGwhmkRirmZkeeugYfqve8H8pCuf6eBRRHrKRfu9eP/q3/Xg265vD0Ln20Y3NDf0X7wAwBngipzqukva450KhhZ+zp84lrdeAvSB+v65nwfowXoYZmLfxuc99rvTrj//4j6vNtUGSqko31Gc2fvig9C7qFL2Ku5yL69dvxjNoF+nY/+W//z8dYlwhyBKNMmLKvryKS7HD+IEHAAd3y3eSZ84oKENh+GL3M83Ki3F9OEoIqKX8zz//Yo3k9GUNKIoOjVBKKr/4B+lAAof23T0zEOINnYOsKfBMKdQpHzixpOOLJb9owZI28E3xibZ2RUxVZoSmjJ0acfJDYEDNoGXtKVztHmX20U7x3bE7azkwnQ7GKMy9bcGBhfUeVOoNoq2j8ONaucdRvke5Lv42rcCgeM4l2ZmhhKytAYAG94vys8Jl9cNHBEdTtu0M9QqLRuhZz5XFLl7aRSseqj9jjCLHU5HxhbhYFo2ekL/7zvvVZnm5hJSVngCWHQ+aTyEPblsYdz85QGa3pxQ28uTKPIhbqa/57tpg18dxYicoL4YvMzzXT9rFtJN34bBaHWKLrB/cx2PWdukng3Xvn/3Tf3TFzNBPWHUyxeF3Pi7/h0htnXmwcDdE+LIKXrhwKRh/6/IzEcZefOlbmTqu15NSW2W2Mg+S376D6TkESgAXL1zefOKNT2xefOFF8tq898F7m4+uXU1dd6tx9psJc5TmeMpxD1iuvSiYRdUJI5sCRNgs6uNSGp1jO5LiHm4uxDK99NKLtehxfztC9FRTB8ltt+B42qHDz5w9l/ozI4XfU3GxnJazN27QWKTGASv+I53Id3E5wrt265gZHARMNq61ARpYo5DaJG3a5vpUfGZPtOuMUP4MaMcnzmTg4duMQ6Z1rihppehRQnsgFu2m71AqfoT1VNT+fMrhV5uusfDXb0QZD2P1L8VHfrbbmTaZWfUXRORu1lsMAp4pmifw+uRe5NNKzghQeDt4sdb3Mhvk+nHoKFNGM8bH1mRiYsBiWLJ2MiPYFNiP4h9yhcPXgXMyoXgng8/Drueff67cWVul3FmG7ey5szGwB7HmJ2qA7scb4N7czVrg4OBe6n28OZ21l36xP+9Mj8FmhvRgz6A6Hxon0y/q3/uf/bf/+Eo1JMSnQ9yXJUt4Ooxg2jaPnRGje3/f+YrzhRYCt27drOmJBUrxYmKeRKIBKQ+L/tqrr5fFkffa9d5hIORRjNi2LR94mDop0+nQkKZzNODM8jRYus4xhbMA6jkVhSF8fBEU+u753oVL+2rxHGERkji7NTq03IzQ1SHya48OcJ9gG48XdABe1vKDo9xgFB+Ib2t/N/lY7nZRHnDfgtUugyy8PYiFougqrkVuKbajBVk/GOxR+pip8ET4yRakgIzW6bgraGvjvawb7ty+kzrtgnQ/khl+yYmM+ih4z7Bkon7yhehRcvFkqTkO/01ectavIw9lDEqzpvZIIwPtVv56BmE94Q2SVc3IsdTWHQwHemfP9oLcIGl9elRxl85f2Fx9/4PNiZQxW9EbPDz73PNVPxma0Q7ZKrIJr9q498/+yT+8gpApC4NgmOKyNNMPMsozmlKZkXghPpvRwqLyu6ahpD0dbQ+apWK1MH8xq++XX36pdhc+zKLtZz9/K5bd0zlPZRdlDw8Y64a1m+UBRKKrrrHghAi9fNGPwvuMByw/LQVYiVmEguk0aQOuCabr6o6adFOzWUpYOzGpT/3zptTkK6Vc6hAHh/+jCg/Er/N7B6Fn1pa/2cOhPIONlRZa05QipZxqKTmFDqEqR8+pew1HihF8HDmVkgTzX4WO0N6LTPSltolHH+gjcJBBYSYn55IZ/rXJwKMHSWeESpNUzL1KO/XV9D3UzpEnRYTVhsTRLf107tz5uCfvby5kUa/NN25c3zwfg6VeSs+IkR96PAUD4lH6ST9cznoMjXeygJVHvzAeRPDcs8/XjK6uezHUJZYg4xqF/wdXqmFhbJhFYPZEjR4wisuqGwgaaJHJWlT60nBYHapjUuH5jMRPfOITm5dffaXoXr36YZ2RMMXKRNEIbZSRFUEbjYkbBRkhAo3XYAovpPTyE6yRbDFagkr5NY4yCquOIwo78XA6qAdl87RGQBHmGrgePtf5pi3i18qRqIpzbRYhk3XeofcoSqaj8asHH0Yh5a8BNfUsvKxxK0v9V4rRg1U81+UW65h78pOmrQyYuvT38MswFJ3wBvErbw/YfgoPqh3yB8XTFeUor1Cd0tBmPNV548bNShN3+87dmqXxZK1BPvKfjoEV5zVHcJgB/8orr27ey8AQD9TN/XI2h8LrGwO0jFRoM557/90/+8dR+ExhUTTTqSmtFm4ZhQhs/bncj7ID8SwoptvqtnJ4SOOPANC4+Mwzm1dfe60aTNF//tbb1YB6gyrwMJazpt+sITCIdThui2cDe+GpfVydmI5IA5y1uHTpcvg5V/WajoV1vib08UyYwoG6HgyUAKMK7td+7PAwC+QpR+kOMsBh+dVL504dRztbvLijPIibeG8KWU88jPwZD9aT1fUOpjjPIcysD2IYKHkpVpSexSKPVr64PIvlq75P6Bq6Zu2d6hxrP3Hoo2UXiZ/MRdPP+orLgxcuTLUxf8e4O3hb5M24qKPklLh12wH5mh3PZDDZUmRU6Yw8Zhm++0svvYzhGKmbqTeuTnjhr1+6fKksch2OC0/0xazO/Tmz7zhH1nERxXNZQ77/7ju1HrC1u3/mbJ3roVN8fHyTFFldOH9us/dP/5t/WD78o2UEGx3zUIN1n1FO+cRrBEbG8uu4UTbCL8EkD9/w1Vdf3ZzPwpZg7AnbP+3pUoe35aS8JYDkQWMskDygn6q2RRTPEkGDibCFFGV4YPXQxT9+0CslCYiTZ418XiHakwfMfbsRy3XyoT30xc81xKd7vA79yS9t0oXSlLExoA3ua62xpVdVLvTtZPVgYOEZGDQoK+U1SxbNKrdzp9ZYckk5rox7cHxZ4Co3vFFeoN/bKne/Dk0K3Dy1QWHhyb7KJo+8pQdJF0fBwbjHwx/9Uc6gMxj0qcNkjK88Br1t5I/iMo9OOKqOP9fWaTYNLl44WzPBrVu2Z0+VAaFL1mLqN1DIi6VX/94/+cf/4IoEIwshLoKjmBqqgVOZkYURDeAyEBACt+7eKiX3YrE/ldo3ffHllzfPJFSRsxLvvv9eCT0kqqEHsdzUkMUYIQjRRNtTzlS7XHddBtzF+HuEhyf83XYKL3m92f/wsU7zwIly6JT2uTW4lYRiUMDOA0uV1V3IolNUCqvj06LFKrIQkJKVPCIXiG/3TabbAISlaOFdSMZwlKNknjTbvNXm5LHu8HCkdkDwHHqei5SiJZ9q7IAYJNCuFd9XJz9IHgvtmqndx4AxKqwblnBfA6S8/Vi89Cf+zYa1YxUe8MTFYe357mciZwvj3a5MuzBdJi5SBirLWvWE71qA1szNZTI4HtSiufz+B+Evs/jZM+fq/WmbIPi6d+926r0f3/356g/GVDtPpm3nsjiVBtGsmSd/+KD8r8ZN5gHYibtbM8eDCu3K6AVeAf5VpF+ll4Un0DkHDt2r1CjnuqjIdGRUUnadSVghUx0l33QmZf/MZz6zuZjRKf/3vvf9ZX+9n3yy8OogrMioZhbCpjQQbbQoq1GPhvqNdgoPDDpYUzE3IJ1ebQhdsKYzMxQcZQSuqx282+SfdH9oQfdDa65baRrEsc7Dv3vXEKDheuofHin6KPxYZVZJXO+oPC7ld58MJTdlyxhFEcjEbFCLuKKb2Tnjsjs1+aMEHrik1grr/n4GQQyCqd7jett4ytp2RRsvxU9kWe0MlPzSz8O3eEn4lYYvCjXtB9PWkde0VfvoEsvsoZI8s1YA1oO2Fe0cuUbbGlIb5TOo6N6ZpNM9OvXpT38qg8Js753sB3XEgYurbu3Dl3g8GDB42PsHf/+PapfGI28VsJ4IqqDdjj4xZyoj6GmYF38RoiAeSOgoRzbf/Pzna6vq7bffqQP+Vz+8ViOchTDKPYXt0be4KumI2IYSJCGMcDGofjs9eKL84jE9QjT9GzX8XVZIGZbFoGLh3KdpFTc47RJfdZgdojDtJ1OytsgD2ks+LG/JA89JHyXRGeRVBqCJVttc67RWkp6NxBmA67zV8EC5GpAioh3FpAvlx+Mp1qlm19u3qjx5qLtoJ2PJN20QIl1uSuj0gKK8D+vZQrUjecwCNeOmem06MONFnpW/+OEaxEiRY2R7IkqFVzMSNONTTge0DMR+M84sQT4GB3eSO8HNaX2ifK71g+cB3GcPMbWLLLnNrLZt6ps3rtfseiazASX/8OrVGuz6jD5yzw7u3d381le+HDncrTxcGzs9UYqSybxk5J6LdNI+/D/4+394BQGV6SjW1KiiUJx/CwmKbqGmk3SGNAPBiD15qjvw5Zdf2Xz2s5+t1bDTgD/+8Y/rqavGya9B0AOFAbTKJ620ntq38bm2SPYwAn/K6mBo6ivBlmWPFVsGCqRk6nONXwqh0U/DEEgHp0OSZxR7FA7KM9faUfTCl7zAfVufXf6REX6FeBHvfq61bRQfPeHALObxMfRgZucKyX1Nm7KWq1HtbhlTZEg28qmPi0LZwnyl1cBd2jd1oKE96JIJvqSLZ2iAgUY/uIAU9fw574x2WQjUh3f3+NFWcWihz1KD81lEvvrqa5vrN65VHmlcGj698ra8z5+7UDq5ngHlNQOaqV575eXNq6+9unn/vfdLX7jP8k0/Gozyc9v0294/+a+zaI01qZVx3AaN0RAVdwfxk2/XiAe+/UHohFENzfWz8b/efPPzmwtZqP7852/VMU4n19qXhM5tRHA6o+ik96LodmXCde5i47MAaSvdwmfVnZqjANwWixIHgKZTWaq2umPZdkpF0O4BWqM4FaZ+7lv57IkzpXa4WPCUR4ew5HdOhpUdy4dH+fEhL90nyBImBU6oHHSNjlCHK+caSFeeDMiWda28S8ckIVJJPY/w0w+d0CAfQCGBszAP0CLrohNZB8sSh6bsZO5JsgdPrksZyL6MTdqIRsoItc+R6L2TPRhrEZ2/epiYsmYQ/OECMoiMBuOjW+WtgRRMxlpzQDtM6Mnbs8n9eorqibvj2IwjuJt+fubS5XofwcE7zw7OZiYgF3rIuNXzidCuJ63pqzfiIhkU+u1WZveP4u6Mp6Jc8RVmyX/vH/79v1MuDaIysdp2VIxCREwv1Xn5q06K8FWGmJeK33jj9c2v/K2/tbl8+Zmy6t/+9rdrZI7yEJBy42erS8ehURhGamERkEaAfHUDD6Bl8BmE6DSs3AwiruveaRh0j74yk16Y+4kDAoO6ZoqUG0UfoBiTd0A+g6oUlmIubVFuLN0MHIDmKP7w4b7l0/VaKLo/dhhaMefyyE9u6DlewVKRz1jMAgOwdb9g6A/aqmMdKQs6A+pX727gd7+grW/LxQs/8lV/pcy6TfKVaxGaEzc8jXzn3rWy+lQ5NPWpfrTl6INM0sryR958cXvx6PdL5H38wwxg4JILa47HGzczIzz37OaLX/xiWXc7T7VmDF/K9dZuz34lj2/93jeu2ELkA3nU+/777xVh0B3Slp3boQBfToM05uKli5uvfvW3NxcvX9q89dbb9f7h+z6dsGcf10OM+FDLrgCFqqeD6QBWpDBp9tgj7rIIfCy+nb1U/qOHUx5EuKZ4PVpZCUKlhH1d9HPBAjlVWJbKukDdqkxYXSbvgmIpq6PKdjcoVkXzHWAdJO41AXA4LUynHe1Xl6XMlKrDdQx5ECzl0qGj0IBvSabi1soA3QMWlBzsLGC05CVv0FtfHuz1U+ceWHx6PNSMkBIUG3JNLTSFDsHJq4w0huXkiZNF814sIfTaog2EOp+UfNrD6HmAUwu+mmHaTWKdi0bykqF0PJsFuEjkN09mx8rXOqFalGjtTUHuyLUoZbmSSakdl5dfqvutS5J6PWshj9tZtzh8Vvv0qYcRPhV97QV80hL/ppOUmQ1sR5Lrz37eys8DqNkr9WpjWXhPKim0acUDgJoKUrlOohSE5jxHdUD+hFbbv/qFL9Q24d/87Kebv/zLv8rI9K5jWycKadSaZtHS2ZitKS4MyUMwhkON4PBg4JlVWKNxqZSVXwiUU0f5o6MwnVR1aAdQBt2qByyh/LCVMtdpnzxTDyxIHfIZmFW/gZl8Pf2PEkQmoTGK2B21+MzBqXsMCOvW/LcMxXcdZghDMjxEPuIMKrTQlN/2qvLqrbjkoUZNTxuIUzvIqsO0NlP+48h0L5b0dNZXEVTa5cw744Pe+QveLmv/Gu0aeAt/7mfh1/LiCvZMamDj36aC8qMz8kIw8ei5Vm5oK+9QopdrTjnsFtbmzTCW3vET6wXnruza2HaVxsWt++jV8RNpa+hxbXgnfbSkn+x++OFHpUfkUPWHD/q499/90398ReW3YoVYKHolwzDHf8QgoVIsDcCYs8mf/sxnymf/9nf+cvN23CCF7cR0B2t8W0OV8t+NeAy3cJrWXkIf5HGuQgewLn1koXc/+uUO+dtaQ/7+KHzxqWvTET2LdOd3PSyc1HAjCA6Nym/2Sv06Q2dpryOu5avKnDRWgbLL2nW0YjRmQMoUICNxLavuVIg20Hks48Shw/JLLX+86jcAuw47Rxi2QBe/5bFm3FagVrAYlMQsJCoNivc0VWNZfEn1xLWU1iCI63jex5pO1QAid/zb22cx8YRXQugXoruNrPO9KBifHFF9Splqmzm5Z8GsAIsurFO3uRbf8mTm4v/nmo9uEEHy/Y3f+PVyY0uR476Mv07hydXOEN24lbUkeV7KgOUB6Gund/HT8j+sXULfnVTf9MPef51F683ltCNhmyJrqqZIpaxtOXW6adI++6/+6q/Gd3+j/Pnv/eAHm+9mkWo0YcDpw5NhykvKNxMXkgUEpBMIuhWe/9afRnM8AYN4IPju8PZdPQTDLNQQwAqStsVnPazJnc4oJcz0VXlWZWCaXfEDFZ8/A6qMYUB5whNquAFooDU/O8sFRqinz5wuyljTpjWfoGSXeG1WnnKZxUy9lLmONFCC5JG3FCb1yyuu6+l6i374Ye2BfOIqPv0zbS6U31+Yc4/G0CxDsyiphezMTINV36o9XqUUTr8NuGYsh8c1fXQopv6EBrx86MwC3fa1fjGItZty386i9dd//dc21zPDO1zIKLwQd4dIrePOxjCi7wGT07PaTQ5o002uku1xelNve0W3j7Gqh7ZU7272vvF737xyPZFG0Alv0YdAHY3VIILKH6U6n+nCivrNNz9XX49iBf/kj/9k8+2/9ilk9jAKGKa8J2ng8O/4vf0kMFNw6IfPCIT17RenT6fTTUO6xz6/19AorE5lqeuEZspFJNgqdB0JteCrV1mLFngpmjzJmGABae1/iky7076UDw+mVIIXKbnQ+7qhS5BVV8XbC6cYnuiGXjLaJ698mAjNx4/5re2vtmVLXPLOLkU1PKhT24rHwsUvrVm1FCrKlHyaAEbBZveIa+KTdAZhtTX119Nv10EVV6uxHOLVroCQqzqnD0394siv9t+j8CdPnymX1RaejzrpA8aI3PQV+qFcM0WdtQnWAycyNFjpSRg/G5fD3nozYZ3Rs0AperWF/x7lJB/tC//OtdeATJEbN68Xb3TuxZde2tyM8l+PwiOCd4PrftYW+zY0Qsvg8ApgBL+5c+9u8SLNYMAHI/v222/FiygmypvY+62v/dYVzPLF9KA0llxnU3TxRg7/6XOf//zms5/+TFliOzLfibLrcg3WORANDTMAhDqo7jNraBimvO51OvHl/+WPJYDTSfID9JQH0koYhB8mqw35qwc0+RPfeXq0GzTqA0NvoMp7hy9+DiVXdpASq1PdyhvYys9UWa5UwAc8KVgNwpJb86SMa27Ik+1peXjzpkZdgfo9dabsbRXlaTm2xS/Dkes62BYa9p7lQaHr6bZ1/U1X3CAaZGsGrnJLGcjVKDct+H4ds+WSPtjsn/GSxiKPkJQXTB9PPeX2EGDCaeusNbyC5/pkBpG0KhMsVzPpGUul2L4Mdm95HwIvji7cvHmrtiw9eaXk1nPlPZTrda/8+hkAJyMXaz8v9zzMALO2NLhtaZsBrsY9oq+nY1zwsPc7FD4Mean47rLvqeDDMKAC5xksKB0E+/KXv1zfMfnzv/iLzXe/970i5CyL9wgjmwBBdMcgPgrXytSDCi0LC9ZNw1kYbzsZXGWZU6aUK398SSQNyPYN29Voi9l0a2BVLcv90ql2k/ijiVhSu+Pw1J3W+bkW4qesj6NSLj4/l8kapNKD6M4iqHaNQtMukzC5O0w5HNUzBlXXvdB9Y/vhiY2yVCfU20GjNDsrTgkMOPyyroDCV5lFttqxhmkLWsJR0Llug9NuJZmWCxteby4Pf1hdi3AzLOOhLKg6U4b81NELZTNd+Euc2aDWHaGFhu9MVv78VV+mzurb0PWUFFkzvG/7MBoD4vFKV5SHFJhbhL/eNaJv/dDPGS5ntlwbGDwGa0A0KL1B7ZQuvgsxogGUvBvShAhbBeOjfepTn6rKv/Od79Q3Qpxso25p3ZYYoYyAVIimEIr3ZQMKb7XMd9Yp3ak7v3vKA/UOiF+no8mVwoO4QfC0+wHXI0gwdUy8UByexrdV1xrcT7y89R2fbXwvaMHQm/rllWddHkwckPdoetexG6zCgUmbMuqGc60NytTWc2S/pj+8uZfumnXXJ+XSLemDYF2PcM0XoC+z5y+eDnmIJL0GRgawT6WYYOtr1QFuFt7kpY+sN9+djrn+9Kc/3QMmPPA06Cc+KLd6DAZWX3llxPNA7OHTW3v6+KyB/ltf+fKV3NU+rXPLZyljlMh0hQmPf7/whS/USxw//OEPN3/8b/8k04QjA4cZUTfLZ0/xGCvMBxfhzL64+3GZ0LPHzkLz2U1P6JSt5EuwnqtrRnKuYe05cyly3fY1HaDygAZNB0wHuS5Lu4ISvM45DF+1R7ts+yW/DuGyIMmCCKc9woZeJM2TZ5Z3pxzNh87wrR/xNVXUFtGUdw0TkwK9M0O525URN4qKjhnF/eGhHZR2CauOamsPFPdgwqOAJmWAM1iKdq7rmUKwZqrk4/tK63a1Ne+2NbofOcPdDhAaTRu/s6umz2uAeCazzAoKmFnNcMqYEe27h3zRVJ6MWGhWW4iGPXoDoXgxd6QsF0h+bjeQ/5Of/GRvXUaGFrDKvvPuu933X/7N37jC1yGM6qRUhBDlN2q+9rXfqS8/GTkeLL373rs1iu3rGmke9aqQciM8/cot6Y7qTrDQsVJXj7wO/vTs0R0C5Cds9cMR8lwPrW1aBg5Fca/cdESXX/L7tyo3SiX/oPvquKWOJ9Km7qJggDWfSLJQEPfJUvQBGj3lt1J0XAXb+/b7W/F6C7LbKV1HcRWA7KX8yTMKq53zIHDoAdd41Ub5XLOQ8rueNLhrWxuW+wfLJ/kiU2VqsyD5d/x2H63rVAckD5Z2aA/gG63JR1I2MNA+FUOZqnsNlLzIKzu059AinsTz59VTOzWZESh8W/2uZ57iSqdn8jgxYMA5MuNa2t7vfuN3rlBu3xpPbcWAzn/hhefqh6coO1/93/+HP9u8/c7bZckprC98+fajp2Q+ZjSMEaImUHhC1VCM2YIyqnWugVJPT/mJyaOJkLWu5moFYS/X63T36qi43FenSCvFaSUpPhYLQ5qoWsQOj8rN4BhFkNn90BFWuo5K+m4m6bqiLvXaGere2iqlTDyj0eSa3qB8veAsMluoMqFVbV+hJ4QGM1C/BWDxMXwlnmwnfcrN/YD8FEXctBmIS2T1CQtf1jaysXtW9Syy9IWEknDShWbuqj95SokXXuTnFdQzhcSV+4JGru2cWFNJqrfFogO2opW3OK5yUbxuTz8j4KZwjS5cPJdBcn9z0RcyYul3g8tA9UK3b8f38Wnujn6g2PPASn4eisX4e1H64zKytBLWCoGQqYEf9O/+3b8rx18++dd7qumKKrMejUIjWz4jr1yZXAMNMS1hCnOD6Ba9NH46SRx0D7dCTqh+eXSfa/mmzORf04R4cy8/BOuyUDl5tEGbJs8agTwjqxGytqEx6XBgyg5fg9MmgI7yEzfpZEmOQBxQN5Q+sG43RAtNtHrd1DMhPqaOkb/+UUZd438P7eFd+tAXDkwf40eavMqT4bRp4sl0fpbGxoiWqw8Ov/ICvFBa4HyNMuO300951YFPRnTkJF2a8zbKs/B0Wb693//dr13RLr/kwLKzwHZkvvSl36wR5TAYd8aGfjeyFbKmgsDJ4/Epc89CYShUW6hJc6+BNQUlvl2YVlwgfYSpjAYPYhjjGu+6aCbfuhMqLJGlztDlBohHt3zD5DWLVF7FgvaeTauJXBRA/VGW/Ke8hyJ2jMw83Zbm79ixuBPH7Gzs1ib8XjsG3DV58Dl+Nhhe1TMYNav4SRPqtPKjw7d7dKxVKsy9jmQBW/7aHZ4WvuBadp3nybpdixe6L3kEtFn7uEviKG09nQ106UDkCpQtmrm3y9R2Xb7HG19TC5XctWyGpzKkCd+K761tBpVjAOi0rvUOj6MQ03btFF8/sxQrrk34snV5/fq1zRtvfKKUmyEunpb2MTZ2/dRBb9AzOHzcCTgZYCG7942v/3Z9taA28wP2hN988806BWk76Hvf+16NEo+TW1BLQ6siiz8KFeXNfSK0WXf0NJVKdaZyGK+Rm+tu2M4CCktJVzjpOl05AkTH9QwIWAecqrN7UCijTvw0v01/trnULX72maWBiguKm7qAfWODm6ImNvVkRky90j3BO2YAV84ewL4tow58jsIOFN3Wn4LJB2qLcJV39vtBW7HmEcgnp1Dbh3eoPSO/Nb0pu87rz8KdiyHv7JqUUaqranqB9KHd7XQ4LbLMQC1+lvq4klO30CuDZnTuhvtRYGENiHp5qOmSj37EG8MhzmCv7cbzF0oOXGFP+ftEbhseeUbWLDzaaMmvrAHgLavi/St/+4v1AgiLocDz8d0RfBwCf/WXf1nvohpRfPd6AhpCwPfQyaIaHKlUB6V8YupeZeh6iKVhFiFpSZXVwPwLyN+CmUYPTlw1fnWPxwFpY8GbdAtcaKaqwZLGV0rK4b2ULpnNCLDXA/5wLmP+UXD1pd5aYxTx0Mw1haectlU9bazv6hedtJmfuuwiYVOp8s0rNNA6rlFFMrnrfAPFZ251aFu/0Es8PljAloE6Rfb9UQTNd8PEgW2+0Krz8KnPtyNr4V7MpU7phniuB4EQf31a82EZlh6bTR+vybXJOAr9PpoMWdvRHVugymqfRTJeimbJtRXYoFNOWil26jVoHG50nNizHB8FUG49gFzrNzpL/wwA7rhdHDs2SeupRkMw4q0l1/barWwpjXsVT2OFYOJtaeoSCxjNdSy1z8j0l8EwA6eMfWvxOm3XgZPWtMVBNDANawAFDaYZUISjDWsa6jKqx5dzTwD8bNgDsF2m6ZBp5wy8qafoBg8T2HnVZXaHBuuHxlLOQFOOfCA6aDxtkE4bO+zOnvspP3yvy7o+SmsMwRrXecDcCycPXuH6vulPPd23R/MOrYGodsXXdfiRzuGhpO4pKddYHvLWJvEUU5r+ldaDu1/fUxcQp9/0vVA/yUuB0RRPVmjqK/nVMTpBhnRavB82Fn9cIQz4lvuzzz9TTPCPEKUcHhL44izC8un1iKCuxfUjep1kxC7TUSorFyINsDDxmTjxJUAmBJ1guT3p8BIX+oS0whlAsHYDlEs+WNeBUcotfwFCwYMGQnlGiPIQAEvtnLQXLwb57t4UmjeGHKwqSx+cjq42LPfTVnkSUVY7XNTZekcPWLnjWRvVr1mzfBncyVzYLWt+Zjem+D8kkZbvup51+4BrqLOhNgH5B4/y/TSYfOu8A0Nf3QPDg/xrmTJiMP9XHDgMOQfjfOTU+SVPWCmh3Ref3/bzmpUv5X2H3nEEdNWJF7qo79wbCFxr8ZSau+2BEv113zrX3oQ8zknpTwPF7MJ48/NL6gpYWBp1pgmLVJUovAbMrBXMU7P6/VQdpkPiXuguj4sppMapZCewKOoi1LbyPQjW0ML75ThgdqjPSgcmfjpvrL9wrrUPrmcLefGgPKXpwdBtH6tyJ+sXSID15lY6tax92nXwQEd3edi/SLFTZrTXbVzfc3NqwOR++AbuR8En79BfXz/tHk47ZhCAyVv9FtRGuOubhqEx+eCa7seVAXh1LTTzaZu8dEZY8YmjF4D8WXjpQPq6va6ludYPUP2AnupH5YcnedGGrsWPwjPeFq3HddypM/2QSSajaJ5muZ8O8dtN9U3ydEoxkzaKdw0pM93rX4xov6u+Y7gMmrJ9YQo9/dplnhTWOgQjpFEG6H4dt84/8R0nTF2pr2voReW0Cc5A8ExhcNtm53BilQ/iq44QoXbhWejbMQa0a+/uMhzSwkXx7prQq0Ni7mPkEkdmO7nhdR0C4ZTXnokbXN+3PHdymbQpP+HTUNqkT9k1iOeeclmrv4PqIqPBWucc7rZSh5Y0YPazRhBXMvfDChEtRVT3GKBt2XgMdmjct6zpTLtDaArplLKUePKhN3WT9/Ag1M+uuTXHuSsXznalFng6VScOMUTqNbgQrZ+LTOO4MNL8PMqAe0QR1zAM+fC/cio1VQ9DFHE6vn6+JvGg8i0g7pdhQxq3/FCZ+swY+Mi/cp22C7HklKfasLRRiE4JJh06Axr/ZOGz3LN+qF+kWymWctw3v23k54HIRUfcvtdWyLUOEKpn6h7lWsP9DBRfcuifGup2c33U0/U9OYMJXNtEKHRdaS07ZchfX0B1Tr35v+iWa1VyYgzMAm2xJUlf41jWaY92dN5dfWDya4S6DA5hbdmm/slX/AW5NWNE8EnxpZEXfsW19XdKMjoaKy1OfnS1EV8jX/wJ0VAeMGZAGe4Rnd77O3/wzSt+gcPTrTt3bsd//zAFoqQp6BRkffPEFF4hK56GNe8lIScSTfMnT+5v9uMWpakpZz/bdNIM8V/5VHD3dQKzwLKQDd1jYTLdV6v2+pbk9MuCTsWRok7S8Fx0w0rwoRBa9ocpOItg/WCHqNYJC9ZWZIRSHcBqVT2NXadOU1+uM1PV2Z1c6+P6+ZRw6Bs8jqSeicwSpN14SUrK26bEE4sGyYC3V18SiCxLnhE++fbRA88FHmx8kcE2395JuxNxBaM0yvlywKG2p95wVHH1XnBiDMCxnmKSu3hwXTs+2pA8td2J0dyLL8V0H3rO7/umC5n1TxxFkRZ5l7iTy48NuOpFeSymaTz3/XzCCNVvmIxBS2j3KpmqHeLRIPN+EmuQtYFhjHw3sr7tHve2drOQUUJ6/riHmqJe8UVxqR99ZWpNmBR9X1+SU2HufUfScQk89iuYPghwdbP3d7/1jSv24I26OiKcTGMRAHHWNUEtCDBHSVyI86qYUac/lIeUnfTEQ4yGXDWiaCIiIhD1qhAtaXz8GniL8ORqnjqfxqpD54nvvKkr+YnZ1FhbZLS1OqYItDIUVK5qVwFtqiQWjABl1/qlfkqifAYWl+1UCT5dYFAkDVY7M8gYAVuWNTADI7fC1EEubTXvpkwfvnMeXnxveXadjMPCVPUPesKSCT2M/AQlEzSK113fATOUcrsYecJD8vk0oc9caA9XFCzS2IbFW/jGE8zNri3JRDE1St2JKXkwGJUYKJ2g8OkrUMevSx+aXiltwtaPrqvqCy3l4LRHPEBLfMkrs+N6Ji0eA6y7+NKRlBPWonUvU3d6aHP3flbPsch9hkNDMXYy1aZDVzhT6fF6kaGJdwOaYS4KNGrJYtLwSik9WJiHREcBY6VcQelwfT/XR++BTq2OPZI2dOpjTbkfgY7wngZTdlBem1FgXY5wpRssOgjW1wHS6dPu/RgC7pEfbzu330csxlXSKXhzLe90GuBqjLsn3pQ9bsV6Wt+2x+COMo3yDI7bMHQzYmp9Muk1iNLPfpYUHnI3zcKseRDN2YId+urz+1UVan8g6tJ5h58F0xOV5rqUMXSsG5WDeANeBKkfWo4MzQDyS9+2J2HNwDIrq1/TJvQtkJ3rgn5vDB88k7kuDyNu6RlfQdBgoGLCHJiRBVU+ApoGD7hGQ7y8OnBGn/vJMzh5hvY6fa7XcDT/uhwYPvHA/y6hBobO0XIQrOtcw8QPyj8hPipPFNx1Tfs1tedifNclzQef5neW1gjIcXaN0HY9/LueukZJyVLfrP3pQf0mHY4sALqAPEZpRjbyKXdw0EcYxE97B9FZ4xq2eaJMs4Za512bsikr//AClBkdWcsGrOU0a8KjPA09ciOzMSSji2iIH9nIXzIwFfMD59NrSanpz7XpFRRxBZJ3PdIK3YdQ2EwlTzagmcN8M1h0kpW7wYIVJg+Y9DVifBq4zjcgneDU5XqEM6iM+CkzNAaqnkRB3QBri3UFlSehOtYKNWHJJTlKNgnlFda0HljXvZPJrg4dVPwmn1/68ymN2hgIiFdeOIvp+h3VyO/Bw/6VRAPBzw51mEFxL4broGeE2RJuGWlDt6PwsOVrRncCUi9VT4U1yDOH8owMoe//Pz6WnLDy537VJpYfVLsXiw9SXc8CCxgsrH1UM+saXyLzA2vWiElbZrf+rEh0MDj7/IN0rbH5GBh9IIvhGZChAXB8EmdqGcZllDYFgOu1AMDcy4vGMCDcCmFLc6f4UPzQAXMtPFoPcL2+B+rRSDBlNE74NPrwKN0B+asMpWe5PVfIpbyVlvvZmu1BEnrSl/LCqmMJy99erpXZKvfCX+VZFrpjheZ6lHzCmQWEZgbWjPL7lTzxUHmAVzLRr5R+ZgOzg7ip68TJfuioy6btcA34HBz6a1inUWKhe8o+aWBNV9y0RfzMUkB7i1bip29di1vLbdLX+eZeunt5x12c+o5bvNTvqvKtc+0XNFLFllFwtHKAaGFpRKcN0+LbXhgw8ocRo3FbniI1gs7fIH1dxzRwcGCdR91HeVPuabTWQnsarOPnWlgKnnKUD+5oRMDqiHygJ8Tb67TPesW5E4vd2UmC/ZZTz0zkMUiG4ncKLA8etKUHdg0CPnbSdeITeDquUQ2EHlxAvqFBTuMWCbsOh9fMGnaW7LB1X5Zc07ZZ/3RvLXIJCtVR9fDzF1qHHRRECoVAOo9A2XUesNav4t3CPAamyjwFzaIFy1rSulIoxVrE94Vci69vDdn2TXhcBUaYytaVTodCIG3wKMhfwgmCdbnu0F2D5vjBwOQD6/iBNa0B+eDwMtdTfvJPPiAOL4PrPANT13TiKMyAcjoDDg1PlbkjA1Nn0c0sYXBM/jUUH/YAA8ObcPhxT15jRCr/QkM8d8ZDwvopm6W+obPmn0WXX9oM1kKLRIvSANmpR96ZDQa3ih/8hb5f8Q0BRR5+oHLD21qm4m3TDs/yjIcwbRA3bR5aw8fQFLqf+EG0IDrDX/Hwe7/nPPyTnV+JS7iNWxoGxGFER6YrIpR0TKyZxtY1IS1M1TSSvIPVXDQzK6SpelJMxU1dzWRdhvll8MGKXIQbnEYCKcp50AF8Iq7ypXwJORYDqKOxOxoI09LK36f9qli1wYMfPmqdKkx9tmJ98sGLySy4WavKaV/C8t3RLyqbzb7vpudv7ecWuOc2EVqgrW9mgNDDgeceePFmP5r9tYJuJ6gHaqmz3g1NZKQTmv51h+MNX8402Ye2XVqQJic1MqVomSGWAUlGPZh7IPaeeQ866PN89esfi/thseoLAib4kqdWFoNLfwY6XhvTB+QTtFPXcm9FrTNSyi2ADwNSY0v+iev+2hm4rqfL9Pcj+8sOwKCVj8uHT7QYB3pY/fTNb361fuMJIrqFhZGpDLgfBtaVgilZLxSgtyqzBuIoOrkohc9F5VnqGSQYDfGgSbpOKlgUhDC6I1rhKEBZ0lFsPRvY1p74oQ0E+CQo5dP3zcfSQRQ+V7k/XoeeHEPWYT7gSVFsi9WCfKG3Bvks5KvjAk1v11mDDSlfvHUfQGArrRQunTbyEHYPpI6UMRCKRzIkzfR51V3K3FZSPSUndFLOACEr7oJ2efFHHnlTpELYzxG6DXDeJ0C3eOfjlZDa8vqUYnkKy3HjkbOz9upWeZft0HsXtm/JZRb4oPlf+jA05pumcGgOuJ9XDoE86lIez9Murtv0RSirwAjnl/ILjRR7pY11HqUORDUeE9qfX/Lqn6hcXcPYjjTCQGkceiovQQUwmP4rBgkLrhs0edf5q0zyrFGcBspH2YUTP2WHztBY48DkAVN+0qdsYrfKMPWD6aBJ8+vecKzm5KUfa6QsU4/hDNb18nYyDOKP88mz4GLpyXkpi2YrYury4IhVXtJhXYduvauc0IDJKI1ykU0RScdxl9TNkrbiKcdFm0HDZfOih5nGMwWLwHqGkHv1s5zC+in+lKv2LrO8AbDmV5x3SwujyN130Rl6lJrrW/xhB/LDT53cL13L6C8snQuWjiVPHU1JOLr6IPXQxbl3PXg/A1x4fKYoDA2M0MEoJHxavnJlVh01CrBWov8SkHfKDlKYof1xiJ91XnwKh+bTeFinVwcFh17RKHOUsrGys/MAI99Km2tQ23BL/aXsuQb4GNm6PloHpAhrmPipD5iixw8fHJ7VOdhlikoaZni2HCpfeKpXOMOfewpnhhqZ0cquG4/N547f3bps5IxOKfmi8AaAnaN5sFbGJ2SL9lJ22jNygdOuuYazoBan/OjCGkHRzLW16rR/Gx+cukdeaIvb+60vf7G+PGaKMzLnus7QJGNKV+dW8UUJ+IO19577Xh0nPqOuzsksTM15GSUxMBbDn7TcVrxH6h1/lOFRxIpuHtyoS7q43HNpan86PLnXkVNfhQvdI7pVdKVrZ0p12cSn1opPQ2TAfcpSgFYCSc6d4LnclMq71JF0OEoOi+fAhEV7AddiqxOTrhxfvc4Cke+Spqz2gWPWPiFhjcLN6C+csXlJ2yKudY8w7UqIHrryczPIl4z49/JVz8Qhb/aSf6EzyjR8d3LTrMu0t+6TUv24yK2v+7Mc+Oe+1Nmm1InmKTIM/06Zzrdx6isW0cEKU0bTfPPUWSQ7RerwgxHS9Qc90jfDo3qE6u729gxL2YXLepKo8NwdOiNuRtp03OC6U4eQshBUQ5cKhTO1p5mVDqYuOE8qPw4H5noEP+nT2KMw+YXD48D6+igcpT9tXl/PrLaOt+Pgg/zkRn7S1oDums/1/dE610CGW+u0tFUIJ++OFn6axzrNmT4q+VPTKIn81TdljAxQM3avEcwKA0OvaTZMXRMCdOsRf9W38wBmIaqukdHoxCC+4NYlWrBmh5RVZhBtMh2dmx0ksh76sHgKbaDM8C+c+71v/f43rsiEocHKGJyMiG5xYWAqNqK7siY+1lAe8XXCLnRqgSXboiy5yB9gR/J//humhWPhpSvfKYGMcDB8VCOK/6WTlvwzTTMTJZSFP9B0F5jo5C0+469W+STg0KLIU+iHSa9ThcvJO7Ng8elacXW4R6voRI6RZVngFawtsXxKsLx4qoGSdut0/YCeY7T1sy/Vvu7IxVI1Jk+SAs1/t7eVGE+savcF1yb1FY3FwuNTf7PsSIRG0csVzoq7WixHiXO9tLTv6xwVaS/tK0Es7Q/onwojJ/VQZv3kVKx8RSf/+6w1/5yeuPYL2zYq3DuQ6GOsRMiyz6lJP4agX+rgnpnJGkCm0o2k38/AezS6Z+Fv5ni8OXf2fO/DQ4AhwuSHeQMKchfcb9GCJXl0Pt9wRh6hCt0bDK6nE51nnntdXovk40ZzOs6WWWhlfqsOk6dpKdv+I6+pYDmshsrwrcOA61JY97FW6Aymy5a6Ox/1X4c6EChfSJEoQngti2lgpeN99VjH2YqrRSAg+NzLrx2DVT60Brqe5gPO/Rqedu+dTFugYwnRHDrkXD9gHP6Gprare/jxwMXijswP7YokHzewjhbgM6KvE6bT9hXPYB039RaNpa+fqHsxOgPi3K9lIW7WBeRYeuHZTA2MKGl4yfiP5FMu9/Vu9Ok+VnF6/+TmzCqkj+g2zZadEM2ZaYe/qifh3u/97lfruzTtW1GeVgDTUh//DSOJtVr3S3/8Vz1s4jAC66dUEu+N/ZRMJcv0G8ZndLM0LaCgFTzraKAHCX78teJZuYRGMHSf/0r5StGD/WQtedSDZxoXVut8e253CheOpBVnoRdBV/nqGBetuFU8EcpU/am3fUS8p2Ty2OyoL92mTmJR5uHDPn9NXuj01qHO78b1QEIcLXUEzSAh0HwlIvxr9/ilZsz69noyJ7Xq7+/6NF+sFh7rXHhC/YZwaiskp46P9aPgka96nHy0Zx0SJTe7I/WOQvJok4SRQ7Vb3eLRTv9RnNlubOXqNtV93y3x2uZam8hEft89YuRibaOEtXbIfc2KwTpDlDQP0XBL0atQ+qtmodz77YAoVP2QdR1lDt1aw6SEXwUhezoWIqG9l0Hic4F9TY/rWHfClNxBM/xkOKNzEBiZo1Al94mnEEt+YfmPUT4418kVxvy+0f36iUFukY+q1pkPFis4oxKM8ua/pm2o6WQdtdQF8KrMjGYvahjlW74nTNkJ6QJh1vGIBabtQD7WPZElLC+nGPB1/PfEuFK7NhfdABqlIEHXa5prMPfUd2FqwLQyoYHeyEzfa/WavrD0eAXrdDDbwmjlv50SRlHUuQz9rcyGz//c/RrFH4Ua4ksaHBlUWq0Zhh53NHRcByk3pe8tVkqqbwwMcVyX0Eq/esNMfB2yQz8DaH3cnNxGdnDWKVPvEwoPhrkJCfFopw4O8W5mZoU0oKbHFE1ypuATmYpsW+3OepzOiIPz7itQlyeMmG8XqN0k6CnZHICiwPdjVR8+tFhO45dOG36GTzzZv/Vl4xjOsnJVx4LTeFgDyIwRVnpnSrrZpaf+qqFoR+hpmzze8Mq/Kjd0Rl5gzcsahs+joKyaynWTXvnIeydzcm3F14ZUXrPJ4lYdgXVb59w6xOduIKaeI3IZlE72cNp2FNfxAO+1YbdKRwdUfyyymPZXm1bxa5prPocGd250aPROWrl1QTozp0wbWieHZsXkeuvDDw6MkKbj4JpZWK9qrRgemOt12UGjDtP2bS+c7d9jnQGhUbO4GdSQdaOmI9p3bR/tybq7YydOONdr/rdgmgtfEycvZR+hT1srPvd4mE7A35o+mPy/DHbpPTjnfsqip344ceu0dfq67gH5wORbl8H70XJDGwzdwSn7NJi0o7TAOp58B3gE7qWhP+0/WufA+OLK0BHACMpHobekV7tMYOo/iqk5nWo0LOGgqb6m++W6p5i+b9+qp98hnv9qaqq3dMpeNTq3DflnZZWUT9lB/hwXgR+3f+pEvSt6dj8DImHh2V6keOcWGjB1ljp01Msd8A0Y7jLBEMatW4137jj8pJMJV2diNp1rYuOWZCFXUErfFtyCtQfbyWj0iXp691Dz5Et75atdBOuW8GMWgfP02Y5DrUvwk7qJWNwaJy7Z2jLmoixu4tfKV3IdSIeS58h5i+4XBCbtRk3tPWtJu3xdD1iXXeMAPuZ+Hf9fAtOGUeAZaGQIHzJai/sK5VFmbXyAtDF0Qp/O8xkZu1fyGQTzlQPIazAI5l572wh2/8cdauLrStZwVABAXGE6gGsxcUdH6ORTrpWopzBx6wZ3uWUrbYXilRl/rJRMuNARor3lKw2acsPH7NluXaLVbOFIdLswi+IUlRbWvAYnfuIqPnWJm46ocsHhY42TH65h7oWpeisD9+ocVH7yDUx9cGCuj8YD92ndNg2twUqbti84oG48gElby3XyHg0H1vfNfpcbmQytaXvna56qb9JX+mzyDOg7p0S5ufIpA6a+advAlJ8Bk/p3HbmGIaDAmnnXa5Te1t41pXXgqwUGhn7HNcoLCWGPlV+E0fTaVeGnb31121ZmIOWqPMJw9nft3XYHGfG2q7hM3KW1QPCq4Y3r60fbr1R57e3ATlLiCWoUz5ZeYWiVf588dp2mw9BX1/Ax6H46YS3jybtOcz9nlgZGLkchWQun7BrW+T0Zn/SJLR4zz4mtNUwLs3As4tzPWaijKL7OwUQmzq2AkXGFy5+dKvWZlc3vaxC/BuVGOSFaEBxtJ8PnfvRDSJ8G0ILyDF1YFn4IrQmCKQTXsI47+koc6I7rxmBYRUYX1BBl1bVWjFEOocbMIuVpeQYIs140XxoFpCsvFO97JPNVNQOgpsBlljhxrL9OhS+Wg8LfvrdbIMN1nUfrmHqmrqfJ72jc5Jv44WXqmbpGbmvYynwpP/UOSH8CkzR0lTxa/iidddlR3HX6URxeB46WhdPfEz+K537orMsCdPWVfps60NEvypLZfJdyPYiGp+EXrK/Vv/cHv/+1KypCRISOB1NYGuVzrVIVSoN9tNOnOZZRnLzyuLZHam+07EPqU+d2jzpMuq+4+NfYSb8s+dztICUq5F8rUJaVEDPQ7OWejDXsBydL4yp3sqZYuFRV6EYIsXSV7jqhX5rT5nq2kPZtFW+51hZtFTfXBoadpOqwyKrl0NOsfMrJA9Cczhm5kC9wDxW2Vy6fLTf0PGTx+Q7n1MVrj3JkCUY+7Ax3bNrrAVP/qkrzrB0lgeQnQVZ73lUALaukhA+0bFeitsZ1vKl1wrmWZg3W8oyORBccsTi43x/gqvi0XzHPMgrS/92eUEjbrZmAJ7P9QCw08U/uiTfzut6PwSIv176Sh3a1JfWTv/vSUzLV5tBpHrr/zMal8L//u1+9oqDIElRQ4WJ2uYddqDt70jBWPnCx1h2zTne/U8GG6ug1bG/7QjqcR9ME0oqFkk5owQD1eBhUEk35Kps6qw40lusKg8pWnipNKL33W0q0COpEBtCcRdcG7RFf7ZU3paed5CZNKA2YFaSpR/zIVhmIztDy/Rrf3fcwThqw16/8DJT8V/HNYvO4fRIsstISHnYnV7wdhgA62tx1twLIo3706+WRpd4t7SM4aaD4WWCuQ73o94MzMl7CBbftDQm8dX/t6pNnrqE8EKiDEgP53MuDHiBbA2HNV24qzw66Dr8jIF9RdqGwhBGkOPfiR1CTNvFGVjMibmQnTxp4mA7Nn3JrHCiWcm92KExZeDT/bH1OI8Rheu6FvXvUNMuyFy75VrRg5+8yQvzX2ZKETRMjraTutR2cTI+diiKZVVhfzxigfEAoLyQbKI6RUIfQlExm0txD1+GCpArx0YOQgqwUIDKtnZ20auQt5IP7o8DcNd9foSSUYqynduBlzauyeMVb9+FORmuc+ls2O5g49TPe9ZHZmr13acrPrgloWdOrnQLDuX4akA8cXsBcc3usuRxB0Z5e/+zyrOkO//XVAsICCI8QgBABSIAEOT4wcDS4tuwW4rCEsBCfUPq64on/ODiax4NQd8VXLFXFBetFhTWtpK/rGqjTe4XKtRLteNtZI8qm/aWIcQ+E8o0MBsmBsK0LyKKm0oWm+7JouReOrGYgUPjeOr21uXv7To/ygPx4mAExO0rr9sx1OC3/HKyVdtrkug68BYcveJSWshM38WDoHIV1PuE639G0wbHGeMKPEAxPA+JHRsMXcD1tXNMHaOujyf80fibvwN6XfvPXr9RZhMTP2RW+lTMb7p1eU8aUxQc0NYZ0ijbDzmXUW+JJhz6lZl99V3nnHTS1rRkTZy96q4hVljoPo67TWfm/Hwil/iB/kR8un4NHmKTUxawdneVayfqLYrtWcwmCAINoFDd4UH/+WsD8ZyckWfUo7rbjFneqckaAeEhV7vy5h9YNcy/EszMyJyPPuU9D622mfnSe9qWzdSDLXu8nBOv1wqXdLQcyzMBDv0J1kJv7UE4IKEgpSeqnYmjAlK6+7YHQ0l3PJGhMCEeZjiodeOK+hEhPZlHKFexFOSBrUF8DQzsjdvp56kJrroF7hmVoih8+pTEIJ2KA08jELeVaFepevv5+ac+0tcnx5mc+ccWKdyqYESlUyRAHa2aA+MepTNww5cyJ+3WZNcxt5akwjc61aHEjbEyChUzdlZJmSpR5Gp7cXS7pXW6ZZRRawF197FQ8RanIziGueK20Tn9i1giUpV7kAorHhDq862xZgI+7RwMqK6yZMmGdA0lH3M+M4mEK61+yj3FBo1/WMGBTX4XpPO4DWVAiCUH3BcN7QnWJnTaW0uQPfUAZIpYn4Cj/E4K5lgftgbqPYZh6yCW5Kw+FH5pCiA8/TG0W6+PWTW+NQ8f1hBM/tMCDB5Ov27X0btKb3+kji1b3e59785NXHEHtTD0lTyYZTNeu1wiGGOMKfJSThWrrwXdHr0cwKL+6/ko1EzvWQT1pSMJoZXVA162OKlr3VgSMHEtXdBYBlIVb8dXU/Rf6pfxFNnE1NBCTWuWgt++LRz5CKuwTl52nBnzyjE8tHyptUYd38Yo+aanWMgSuPSy5fv163VN4VufmrZubg3t3Njdv3qgvN9++eTtrhP5AkfaZ8aqd6cymlxlxkYOv//qFFnL364P4rZ2O1A09hcYjqL7SHn+hBwy2owoPahZd6igeql0t2XrKTLHwFJx2t2i7vdXmZMdz/Q6W+JSG5Fm8LM8wPD3f1bHrR4COPOJmpuDygOHh1u27le/EnnXVqWpP1ZfKYPVZ8vFOqtwXf+NvXbHNM0QhosJhxNShs+Ygl5Gpszy8KUUN8BmdLFRuLEgLZBkRVXnDnE7snZgwZzSgFFK2GJOyMNzCREe+tnDdoJnCw6Wkygu4CupUbYVLfGUKUJaJU57SCCfbDCSdPXLo9rTwZZTfCC73JuUoQcUpn7CUPeUdBY7Plyyd9+rVDzbvvvtO8cWQkGWoVn4ytaiV7/Ll/v0iM6/22NorPoqXKNDCo6PRXpUbN8aYrTCY+aGux7KNwjMObVWVoQw98PG9bsMannY/cRaq0y9kq1pa0fJ02tH5F7Lr/rXoJ8965a+MqX6UN+XC4/T50B9dmjYAce7JzAbCGIXSqzAhzT0kayGFL9r/q//l//zw5ZdfLoGKYIE8urXp797ZBXHlLyWPaxUaJJ/8zKc3585fqniLMH7nuEd+zlGDDjNtVgPi05XCBPSPDrGyL/8rHYApwJt19DP/VwMNLGAyxo+FcndsC2Q/I1s8iEiqzJzCbJ4XZUihydfC7PiygbmnSPIzEfieh0+uu4M6/+z6uMWzjpxOmQ6D9ea+b7fcTxvTEeog16vXPirZnr9wYXNw/259otzAgsCXAc6ePV8zgKeT9rfnSMXwScGrDgpA4RZF6HZl1oqcnQEC0+bhqx8U4pM8SLWfGQx9MGHlf0rcQMVlLaUvXUsz45Cje7L3cMgvaXNFx88uPQgf0dMnDiB2O1pBzdDuyxauQBpUV/9mbsvcBgIZou9FHdf6ZeIY64rzs5V+XQERHfz2229vvv/979cvH4+iA4rs9+41ACP8zQ8/zPSsYSdP11TC37SYKiVJhHxjPaSro48VtNK2Xx0h+kvHue4jCqxRZozqkBZGSi3l2uKXry3MAJiFJBottBCi/gTmsmDKTcQSolkd2/XM/bSb4hGcdhQkTfrMHttygYqvBbTrqEE6VTEzn5euvRxz98BP5ETBc0/etahNm+2Jq8sbPk6PlmuYwjYNeiHMgpFB2o3HpT5WXrtgKe1yXQvn5TyQ++Ev0gqNlruwzvsHWuZtlCgGQ0MG3dZlcC1Q9ENXXQ/LAIVYOjTZ6oVrzxU8aMJrb912XT0TLjSSxg2pti1taL6EyVAKkrpLht0nA8OPRb2XiaRre8e34dCOat/Ct/a43vuDb/3elVMRcvs4fsL7IMp+NZ3hCdeJzSuvvLr59Kc/s3nttdc3L7740uaZZ56t8MKFi5vbGTXv+HGpWKyzZ2LZw6RRrHKdohEEWkIzVDEQRakFV0shDT5ZVlbdBGJgVP7gCADIU2UWRe204NIg18mxNLCFACgmGLdjcEtHpy1WQLTpeTobGLwFVbeOaiXe0eqOKgU3CKiiPJU7Fiw+qvaSJR/TVxrmupQhHeq6fmInbszp02fqvmQY3uzq1Kt4ua6dmcVIdBtUha+ysZWneBGfZLI03ZdMMsjmaad8BpBFc11T3qG3hEC5bttO6WdQQG5snRDV5JrF8MPItdwM4FkPjeED3MXOXLfFuyg6sqjJktCDKMS3WAM+bVLGLKXv7L/X20/FYxVQuNo2bfCFZWl7f+cPv3UF8zpYw2XgnhD4c889Vz8N+PzzzxcxxKVrCIvvZx2vfnitOvWssyqx/rbZcOkDougRsjJhRROKkRGgznscZkbowuqkJa6hW690NYhglvKQ21ZhPeAw1e06FR3C6+u+H7pzP/7vKJgC4tHUaZM/ERU/u1AQ7Px3gm7ewQz4WUSKr5kv9Qjr9bootk5g0c+c3i+5rpUd1j3ZoItmhVVF0Xwctwn9togSOrG63X2SiofFtUQb8qWF6hSSf8XjLTj5xENl4ci9+lS9Aa9OziAww0mf/Dip+8pJjMt90sguN0tKIG3wV5eJDtc1ACL0zPOJT2iNZ6vVtiY6XJrmcfSl2z3u09Q1Pvze7/7uN67odB2B9gdXr27eeffdzalYm9ffeGPzfBQ+JfpMQ/K4vhv/tqxORtXt23fSUN9Q7Jc6KPrVD6/Wm/by7O97K72a3YxQTA1QPvUSxQgWQzqolDFNpAyjcDuRdUMgqF+EXjoTjcqpntbdKt/5+175jrP46fqnrE40AwGsALsIVVfui27RQUjHpkNYFlSW/J2WUB0GdGhWG1hC1ik+r4Wc90tlVe+ZU34RpH/AS15Yv56Xjq1fql7aUuvzIq+Nfb1THm2QV3kDM/Jd5FHuRa7I2dkh1hCWohRPkUHSWf2x/BMO1rmlFVos0pHiWXntL2NTF/lnQCyDwOAYgS4w7eyaB7t0eoF085dUg6IE0H0lrPcNMrD66wWRb/ibtNooSPvn/d164yvpzvigfZxlN4WrnAXn3BOgrUo/1y1ep7UydQcRnAZojDTlprzD+X/9139d6wC/pSkPQHMaLS864lgTYVmMJd39hFD+KSOceOg9WL6wNkznD065KfM0mm1VY3kXfsC0TXsGKi0LqXX5kYn8UzeYcOgzBNY+c2127BOc5zbn9vvU35qPsa7ui/cWSy/oKQEe0E9Yvzy4oLz1vm1oFJ0lhMPvXOOXzNc8z7U04H5dDg5f0IvZp30GsHjvXZcaVLmf9qxpjq5A/TUbAxOywj1AUiaGodoenBAtyl50Mpg8lHMNJgTTFxMOguN+Qe7ateubmzdvFXqhmrU5e/ZcCtj3NBWwDifLr2d1PZk1wlhxjGqkThSOEA2kDz/8sH7Q134wpoEvSdVXCnINMeXtpGvXbqThvUga5tHbncfeKdYoozrU5RcpQrXCmKYn0E7HGsnyCTy0h32vhGfG0lHqZS1Zd/WB9lFHeD3zNH/iw9dCvzoneYTdZvc9mNzbcenDaTvl8bmS+bbnCbsyx9Dturb1dxAYyZEzPijmkif5a1C2ZAvLBSoa+IxIWPTk6PNH6ZegdxJsZkHXdtTEz71rKN5XAQ7rsxp9DkgfPHqY9Y6+0W/qChoc2mZ7FbqewQa3/WinJUj+rHB9acysHdp2wPq9BQqe/EiH60GegOqEoNp/GE7bxhaMzvQX8iL/v/3l36yvB+toymt3BiMUWBxmjUCACXHCq3F93nr7rTQkViuD44XnnytLdWb/dP2mpu8X2sl54YUXM/XFGiRf7aKEwZp6qzN7MYGW7U+CmHzSCcnAwrDFZAuorYT9ZQ9OfI7a8KE8eENDWdP6CBaUMCpcCSdgRjIwDWZxUD1wlH/oVZkSIIVqYbI8AN3qzIUG1METn4sKnZBUDn1KL6wdGLTRyV+FVVXzPmHRVh0eks7al0ID9bie+1II1rDrwjN+uCKteM0fWpUb7W3Zvq/05XqdBuoeL1GkcU/F4dW1voPV5qQPiiPTLdZAT9kWYxm7ln9bbzOB+97rD6/5N/Xg3KYIHRWHnnjlZhELpTktKX7v7/3dP7pieqXsRmtFhjHuzPnz54sJlSoEKSbLbmB4SmjX5pXXXqlOU2G/e3qqFJFLg+alyxfrGKfFDVpmEIqMng7xu0Qafu782RooaVLlsWOEYULyNLZmG6mRDj77wc/h5vyFfhl88uIfXXTsiBgcBqZreaTbcv3pT3+6eevn72TAfbh5O4pvn1zbuB1muKbRAo46pWMj1JStxVY4qXpoXuoZ4eKnwuQXKFv3CYHzSTqw9srTVrs05c8nTZsorfzq1s6lWMrzauFyG5Rv8ouhOIno9PBlVwcB9ZkEGJOWJR6XQZt+0A44vELXYMKjUPkS+uSHtQp6tl3ruAJjg0N0Kk/78UVJuaWd/f2dHhyn6U3CWkyHF985Gr7wr/8eph/pmHvGknxm5ymES56jv+5dyw/oQA2+b37ja1dcUOT333+/rLIOf+aZZ4oR1pTia7gng3ZwWEXKceHihdqiPHv+XFq1dMUiSI2jsAbS/ukzoekrURSVMHUuPNzcuH6r6jQ7sLKEMI+bMTwdUAuUNHS72CXM0KmB5gd8cw+6sWg3HwYcoOD4N/uoz8+QS3v22efqIdrZc2erjHzahpcXX3wx9HptotMMGO1rQZp9bMu1ogzipxQvEljzb3HlnqJ3hzW/lKUGUcpWmyqWXmifuy5P2d1r/ygnEFb6Iv6xhHM/Awv/+JJfe1o522AMKDe8DU78U+/rjiFo8zwyV08pc8KRAVB38c313LU0ccvVojvKkWNtkgSUsQjXf3VdOmB26oHU8o4xCe9TXz3rSDuHV5/fo/x7v/VbX76yHzdE5zvPwU1gLbk0FJ/yEdiNG9c37777bg0KBV9//bXNy6+8XIsvixe7JZin+KyWStC8k1lAe86fPV/x5Y+FGT4VJiiY0WdfX/29F72fEkqxWpS5Ow7Uirwa1PenT53enCDI5GFV7IJENyKLCDJWQL3vvP3O5vvf+/7m3XfeDZ92LFqAF85f2Lzy6qu1/frsM89tLoaHM2kPvhkAMiALA5NgtdvDDsJ0bZqsLxOkPnkqH75Z1vBI4GmAHquOwne/IGHDTcdgNCWi9GY8bay2SU8d8uGlFDX8oq9/1koZtej681/Rj1yLrPoiHzxU/kV2pFqKEfmgt0wIBZRlFAaCuV7fD0S8Le9p21KWQvZMGIWvb8UkrvI2UlSB6zIQCXHbcZFVSO5lAdFuCYstj4/KHlRIR5Kt9LJmhOQrGYm0hkEoMDzBg/v3yjDu/Z0/+oMrLJ7pnQsikZDEseam+L/5m7+pNERZ/tdff7325/uwWFtUlXFlKNIAWn7+W8iyCutUXyTlus/l3G/fP4PLtTUAZVoLGO0qF2DB8CdePg9spoFAMbSBcnadfvazn5XVpjzKmbE8W6Doc+jK7IPe2Si58trLt5e3fMT8maopPtfKNT4o4ljcdb3D0tb3DIjPf3WtPTVok1Rlc933nZ/CDxR9dVdaWzRl3KtJvUnp9KVmNbov5V74QoeCFX/BoqPEcj+gHPi4+AHDjbbKo47pl65n9KDLUORUl7zBiikOa1dJJINFWdnqyitXaKOLz/qkSmh7EHcyRlhd+pO+VH1B+crtTD/OfelkruWlZ8edEXGgyMcpz3tiKjKV3ozl/SCdDlNrfWLu2Uz9n/7kJzeXL14Mo8fLz2eF+FHSfVtm9njPnD6V/Jfqi63Yp+T8dHvO+yedcfaA63bcJovcS9UxlJ7FePhgN+0bxaUIAY2fe41p69sjeGDKTZ33Dx5s7ty+u7l9607x8plPf3bz6iuvVfk+imtnibS5LlHCh36n/9LmlZdfC7+nNm+/9W7VSWhmIqCDvWVjV6X8yNzThbbAveU2fIwi9A5EK8Qo0VzXfTq3kJ7QAW7CElfvida2XT9VhL4U4OWb+gpaKQ9FVhht2PKa3QlQ/AhTn5lTm6JJtbsk2+DsOP2yeEiGoLYKQ7t0NnyhPW00pzgv081JGWjQFuI6ZVyHs1DZhjCdYf6q0A6R7xPVwbfUVd+oTNkdZgbOhe1Z9fmJV2+pQTScIcLL3m/HpaFotH86lhWnzCzgG2+8UW7LzZs3a5q3Y6OhyjjTXEJVoY4PI0aSztZctCg1xWLhZ+dH/LUMKLMIVwb9XuwYfG2BTGMATfEsYimS+hKHhjXGg+KBhU4nEEQGkvwEL/8Pf/jjOirxwgvPbz73uc8VD+JDuXipF8KrjrYCHrChRR5mIDPD+bg+FrHFY/6SXG30ix+UsNyJha8B7Udnt3+8WODisRetZDe+7pSd3aCyeAF53GuvfO7xjx5LZmaQrkbKXGVX9ZFHge3FhRfxShSXVU9XNjysYco8DQ2cXCQXmt1++fFqJgFJyf/dhtpGXfhqWK6rLGVfaCfFdVKLXhsP26bctwza3Ogr/c91AsVGhU0DbSF5Kc97MFsfP3WKL3ovHfthFqNvRamvbS5ePB+35dXNK6+8VNef/OQbmy9/+Tej/K9lqn9n893v/lUGwPUwkwrq2X4Y2mRx9PCgRp6z8X7Dx5lnRw4ow51bd2ULA/zKuDp3729On+hPHmPqVCy/eDCdi2GdKuRGbLeWNDJWqwZAGgPRtW873wK/e/dgc/XqR7XAlu/ZZ5+PG/NiCQltMwnLb7VvH1wdZoz9fV/q3YtwLhZK59ZRbHlqsCROR6kXL3iCeHUuyeB5EEU7SPu3BiBloaMPDjjBuq4H6GYwbU/H53/YEu2BPVDXMQTiQctGOvuWcuEJolKnSoOuITtHZgMTX5D4mQm2M8KCQ+epOPUpEpngA2gn2KYv8qmTmsGUNHG1gkfRM2oLnayt63A2WIMkqCWuyW2s+en45Lu8o+zaNAOs9Uef0/Nz5+JB1Om+QHe2xWJbL6iTYVmUMPzKK69sfuVXfiXXm80PfvCjWM4PK16jKFET7r17FemgOYl57+BO0aEAEF0jThkf0ukZ5qDqHyX3gAr4hbjZNhWvDj++S3ghnjiLm51g0Tar8MFdf+ITn6idmF4gd1vMVKfP+sxyhBMafHnWXrvnabMy+PJgzOLUwyEfaaJw+qkGYK7rExlZgHM9PFe4dcdJ0g83733wfsKPNjczkxmwqah4jaNZYbtECXV8wu6kxR2gbGmTQWzAvf32uzXbiNd+enE7RqTLlAP3hAxcQzJCXx/UF4/DAxd2wv9fYGgexalvTio+Gbfjpe7JTvPCU2t91H9ho+JXebfnpMJ78V993bMdFLfOP1DyCJZscl/p4QPsfevrX79S/jSXJQrha1+XL13cPBP/m29uisXe8SgmpThz5nxWu6c2771/FeX2mVKx1XK7I8imgvxv6jkVX97v/Lz3/nubZ597NqPsbDrww8pjB+hcZgCPpe9FoTFGILajKCEWuSZcH0oo3V6tWUNImVlTuw8qRsMBNi8l3Lh1Y/POu+9sTp85Xc8J9s/sRyHvF08UW1vQux8Fr5dXwrCQb27LMUnhnVtzL3Xf3Vy8dLnduCg5YaNT7wDHcv719763+enPfl47WO+++37t6b/91jubD6Og1z66vvnJ3/x089bb72z2oqgXLzyTTj65+ejazf4lvLT1sZktvW261kW94HN1bHP9xs3N9xzXvvrh5lbkcPHipdRvZ6K3RUvuWajZZqxzMkkjlz6JmaHJVUif1M9tRkbeOfar6GiznJ6NlEtG2qwjK1ozdt9P2Hkm7Lhav6SIA3Xq8gylXuwoXRCXfMktXwrUvxJZwkNxyssXzP9tSFJ3hfRodG8JtUWFyV7trXNGubZmVL6ejkcv5KaXvo8jvBPX1OCxA3ecRUvPlUKV1Yt11rGmBZWLp3Dy+RlBwuZ6PLj/KPnn83RtfVlPwpZ3Rpx7I81Iv3fQX/USx4qfOdtPSaVhvHZBUk66xZhyB2kYyzmzBd7k5zbZDp3RD9B0rbwtVPnspVsjSJuZY2DOYvQHWRvdz+ymTQPayIqjkSw1yFj/G7cYit7N4kadzsB69dXXN5/93Js1G37qM5/dfPazn9uciqv0nW//1eZf/qt/HTfrvSikhXtkFIs9izyKUfxkNhASYT8/6M972K7VPvnwuF20mz0CJbcgWtKlAbI7GWWoH7OgrKAGQ7tMaI71XFvGguQpOgnln/jO12niJxxffu4H0DTXiNmFDdK4RZUnOND0Otfwie7ol3vXyukXcfcjK1+cIAc7eFU2XCsvPE6BoAiFAaKU2pR76dKlcjsQk26r0uJ1lNv0CkeZ5FN+EFAMnVNKFLfFyxCzfdTQC02g/NCYBuENj+hMmT4GLA8Btfj6ZQODl0txNYp+ZvPyyy+lrMNZJyuso7gJz5/vPXY8wy14KBJUv7qnPm8n3bl7q+IZAQPAovbdWO77GchocYFeeumF1Pli8OXaun3uuWdqDfTFL35x8+lPf7oGvIdeH8XyX7xwuehNm4ePudZu6a613SaCeqbjxQtDoQZQLsv9Uw44t2NQMx71w8FpT6+TWNalHiY3IaM3oYWwsCz0Ek4+lhKX2zA8VH+hteJfLWW5F/w4mHRt6uueDdCA4ktZg9MXo6fuR0Z0q3TSLGCdkzzKA3T30v+1s/TWW2+VNZynWDKOkqkMIX6lLTrXFoKsmUqks56j0LMgXAOa4tEzWMwW6EwjepHRMEwOHffKow+laRQQ37y1cAB62sF/xg+FQ2uEAfAtf7dvWQ8kD+GNcF2PMIX4WAt1BjsXxn69ul577bVa6M8L8fIYFIB1Vsebb765+dVf/dWK89xDebys2zDyE04aNJggnsRLd9jv5z//efn2lS9pQmkGASA3bRw6AA2ATsl8ZpQlpNzCUnZ1hdTTwoyjLc2in3odwFP/8DHpa1D2abCmBdb51nTIXj/TJW2B0qe/yHp0CUgbGRz/N//m32y++93vVgJrfvfOweaD9z+sDsOwHQwEdJrO9RCHheNe2LpEtBq/KBJQjl/JN2eFKTUGTM8Qw5QEc1MeUpB6kz6KiJ46MdmNRXvXgI7LtTqTl8/o+lZmnw8/+GDz4vPP13ODWpglnRrNtV8b6XIZXHHR+HlzKhCUEC3w/KzKYZT8YXzB5OufaXdatGViAGvf5csXN889kwXu6QyuzGC3s364d887lH02CdxN59hCfen5FzZvvPpG7RU7jxRpRVEih5rmd2hv+97Bg3or/25cx7PnLlS++1ljWED7Hv0HmcWsH97OuuEg/dUdHkuWdpIx+ZlRCnNtE2BOqvrVa4YMeyZL6Jf5YHov8uCHZ9ZexdUv9/E97NBU/u6PAf0OQ7pg+mhg+hksZKpHIV5KFinT+eRnBM22O/2C2uXA4U9+8pMyvu7p1yj+1KGPBub6eO+B98hmDbgOlFFBCmj/3Qzwne98p865U3aKzqLZrwcqUH46txV+8Q0TGl2zI4OuUF1HrS4+MA+N4LGQQnFDa+ozYNZ1ytO+9N0avPLLq87pjMGJS61beiMH92Di3JPJWAnXeFIPGTz/wrNRyN0Ol/wjfPITp62urXtmsBswaFDOwWmPstqjnpEfGP7Q5Fo6qi294ilRWoQOGD7IWx6IJj6Kl1xPmweVGfw4mPQpM23GM5y0NY0ps74+mr4OB9b3aGsPIDveyXgoDDF54AXoWzwA5UZXjn/2s58tIgooPFPxT378081f/Pl/2vzpn/7p5q/+6q9qP1uhT37yk1mEfXbz3PPPhBmn2NpdGTja6Kns/Hmuj082cIX4XxS0H2IBv+dvb3U65Ham63pdLNhL+6XBsbBwAA9mE1ting1cv+60o/M4+LJ74cGUhTRXxIdO7d1zSbqz8Tm8dieJowRd5qGVvgVfZqtxv5Qz2+H14qXzcWMuRJnU12forRGc9/BQ5LJdlVhzyjbnk8yODA3Lq+NG2ckeTaH7WeAzMPKPrPBLRtIsjl965eV6Mtv8ZzAk9KskZgoHU8wMHnTdSJnv//AHmz/78/+w+fP/+BebH/7wh02PpV0Gy/ZbnwtO2qCdk7mmTnx3frN6u+9jRCKm4SUFFmzI3FoordMbXKG1neWWurYoT9Lpjf61r159lX7ys5cffXQ18rqDSvXT8ZPRr0eZYa3HgnRB/uOf+tSnNr/+G1+oHQWCpew//vGPNz/4wQ/KWhI+v1S+z3/+8/Xwyf1YjHUnrBswII6CQNZMB6vDIFF2yhsUBg9B8c3knYEjHj5MB1MI8cq5l+7eNSUYd0v6lBuLWgNmqVc5dX0cTDq68is7+cWRjYduw/fwOvWqc+qfNsh7K+6OtgEKTS7THvS1j3ykkYPQIEFjBqh8rJmHP2YYg0F8tW9pJ0BH3qGvPL9/nkfYUSq/n8FK+iCXCJZC/xI8TDXqHVDP4NNA3sE1rOM+Lo3MoWuyNeNBOutrGnSSQSHjkenaEI98j+s0QuOifOazn9p88Td/ffO3v/KlzW/8xm9svvCFL9TjeLsLlJ3SI0wuLKTTa6ygnxr0qpcwhmYbGn12MODZjMqLF85VvLzizsTiYwJjFFWDhJSpjxZQKIuSVlCNGMV1r9womw6cAUihNFqHj/DVMzRcS5d3QF6AZtFOki+C3bh5bXPufO9iiVffHKNW/tnLmekyC7Hi9qBNApBs7BXb8dEuL2l7+szy108xJq/9avyMQuvI2QQYaz/txC8lJx/xFqr6TVscw3bOp0MzXhsO5dTddPogHXr5F0V5Ln2Z2SftcUSCgo+PbwCIE47ij++v87fxdDNrm/4iQNeHvuvpI/lrgKQbfH9I/wH82AVk7X1DB7om08KsH2zZOttkO1wbINq9Vds7Y2RA0T0U1Vag/MhNPgaQ/CrNBaWN/KsgAra/EOC+2F4bf1gnwGkQ5tP8bSPXIF0ZCjLTObp2TnrQ7HZh5JtRO7sRrsUNXfkgKEEuMEJAX13QLMLaowvUMzy6Hp7GAmqTtsgvX1grumVFc49fSqh+edF3PduEYOQClJGOputTp3v61WZ5hg/KTbauJy/e0Bz+9IdnCdrnhKd8dmYMOOWVHWVwDZXT+epDZ3jCnhB99Aw0D+ucH6ozSjKG736oloEaWuLKbcn1PLCbeG1Er2l328lwZKl+eeZ62j7xeISuxaHjXp4pJ85AtXlCccmZO6l/6QkZaK869dPQIEfX6ADXIF1L+O3X8lsJjjBv3rpe+84EpmKWymxgB4XFRQcRFYEhjnHgWhpUOb/LbsYLLzwXxmPpMwvUo2iKEJMoX3VqpqgXokgUXt0aj7YdlrHHxXzKlTVNfD8d7S92vfjiyymzySxxPW3SGRrMath2NN11x9sVGIF2JxgYfgn6cWagVjZ7+fzxy5cz4JcdG7swd27frDzPx0oODYoG8FP8xWKx+h4KseY6Sh1mRr6mfX1tJBt1oSMPOvjRDwYWGVBQ90Bn6mzKqoOF8NzZC+HJu8b9sNB307VR6NcM1QFtJcqrLLpVn77kJ5tJE861LzLAmu6WNHmp++DIj3Um62p7gf7dKbB6Pax0D+TTXkBnZhDMb2npIzOHF93FA0c8WGy8P2NXzNHg1FNP+6M/8k0/1FeKw6+QCqgPHufgEzbBwxGwEBFCGusB6rBYoBrpV5FDd4gNVFryi8PEMKye7QAKoC+P/HOv84xa+cDQHaFMfkjkDp3hkSCUNTOxiqY9rgeY+sCMfIJ3neFbdNHTAZPXCy/8Zz7iuBjKCZXFo84YuSiHzsDQU2YQyMOgGOwO5hn42k3m+Bka8qBpFjEw5KHo2uSa38pATCery7U4CoGWuOlHOKAu/KBHdtoJDZRB8pS27kf8DE6/wqFvQJgZlIFksM4rD74m/7R38oPpi+lTg76eSAe03fMLvGqbbV2zsPagL6+yaOgjfE/90wfH78baePLpCWW9IxoLZwUMyd7uhE4xMHQSC2VfmrJhGiCkornGfOWLNTSVoykdTsVgzcykq9NKfBoulE88lB8OyCPBFptwP4r4UpSej/k3XvyIQHDGB/W00ffEoWMEI2QzhaeJzmFYM3zwwfslTFOowQPs3ZtlZvAbXPh4HN/5RCypdwGoqr3peiYQ1K5+phBZkWE4gdYGdqwo/EE6z2wlzm6DLwDcu3t788H771beU84Z5d719Wsfbn72059U3gf3720+vJoBHSt6+mT/cqE6fcvycfxechvFgqdORCniE1Oy2iXad3yE/PIfMQQPU+7xg/RD8BFrfJB1we17dbLVtTh55PULLxDoH3UIAReIdZ2f3qF8EOCx9CPoQRVNcD1ukoU4v91zgr2TfcxldEAbZyAzaFwbn4bUVwYB2q0rbRjl2/KUhlb6H/7+166UFQghsFOwLuQF47pfxTm0FNbr/nQWIgitUR4DaO7lg0eh05f4hFO26gl9gnGt/j4o1PQqe3IkZwQZK58RPjyPMmqs0U9B+cniCL0GSKAFsKsHv+Qgj10q1sIahnLI60CXullFDz2c42f9aYzOnodlw7/OHEBfHlbLLgm+LoYng4lBmXp1pmudNwPOSU8gTR58aasOt408D1685Ewh+uAbn7u3Obu/0r7w1opxt9YEDgd6e4gM9L161TGKW21Ie6dNQwcPQvGFkaB7eZXpVxNjqJb7FKwyynffdX4zwbYvl7x1T+sD2mJm80YT0D/ykDOLrs1o3rrRzxROnj61NU7AoUXy1qam24T3vvbbv3GFAj9gXcqnFt3MqaCsf5pFIasBgRYChkM4ApK3iAamYRibuCkHxMMWosZ2WqgXU0t7cVCCAUWvSTEfWx6pPXR6U0fJZwBoZH91oLc4dSaF15FOO6LrEFzlt88f8ISXgjiWAC9durB57bVXQ5eP3gqPZy8SUDIKxt3oE4nhO3ylxaHZ/OJMp7N2I4dbt25u3nnn7VwdRuleqlOfrksBiqf24+eohw6k9BQGUACL/ldffbVcF2n83OvXb5SluxqFvnvvoORtjXHGL7ukfZ4HkAWLeBCFfz58e2DV8ifbHb/+hBLF1awXWaFRB8zEKoeh/DcLWkAOo/BgFL/ksaBC3kXwzio+lZm+6/z9xWF9Bq599GGl6R9yOPCdo2XQkRdelL8QN45ha73K4v/UzqVTvvon4d43v/aVK15U8Frd0gxtrUIIUivTTL1KlnZQKCiP/H2UVUM1sDt/GkZRSpUXBa8GpZHdUOV3dU3dNR1W2Jax04paX2/TU2HoW6x688qA8N4nm826eb0wjBRPlB7wu4H6CYlALKy000u+tvree+/9un/jjU9EqeRPJx82//iRn8Jjg/JxdcaCKTevDNbL3lVbP1mWPmdfvNJo90s82eCD1cIT685yS2OJdT4cf1odOlFeHewjt5eW3QqK5+2uOV/DChoY8qr/gw/eq9A6R360yAiITwtzEcXMOo0dgvMy9am4F+tZAM6nF6fPql/HAATx68jw3Dv1WgfTSh/0b+8kQXlrpqrNh/6CBMt97mzPzLfv9K5UfyCMIet1hpfwoXYOD2Beasdn6WOupe39xq//6hXnNmYXo86X1/TdSgkVcHbD3igVrvMNBFO+az/qZw/q8JABoGzuy7qFJnGUJQ9SZMxElLnt/eViMv+KSvKoz+ek23XC6GJ16i4zi/uqi6Dip2ljBoA1Bn8cOceHreJ978SgfPjgfg0aUyRaD2MZU9Fm/0wUJZ300YfXomg/r12VN15/Y/NSLDDLliLFT/4v3pxKdD6etRS/n0XzhXMXanvP207HIuDb6YgTJ/fDCFnGlUldb731zuZnP3+73petwXT2fNZCpuX+jj5aOlwnc6m4SxSTUpJRvcuZPMVKoNdbGpt/UcoLF1h/b3U9n9nMN30coru6+dnPflp1eAdBPxlYr732StFjLdEgl4g04aB7xiwKEqSk+qMM2vKnb/30jm1KPJpRtMO5+xr4BkrqEIeoLzFEZUqfDjLLmikNAHVZo/jqhdOtZ2JkyMXaUrn6SoX25r8HkY/3HTxvMKv5yJeZ8mTk7sO+3l/wPMKHwbzLTBd91dprpieyJiW8vd/56leulJKqOoIxsmpkRmFg7ce6TkhPVY7prEiK2RpBOFvi26oLK1MpZXFeJRs6X8QWnClvYNLq0Xb4AKXcySN+O4tUirxLxwfVrTOKUZqfaxZBqNEsMwtaVirKzCL6zOCPfvyjzVs/j1WNdXk9bsz8QIRz6BFAdTph4WfeEUWH0p8P/eeefa46gsJKrvMtQQNDx7zzzrv1sSf+NXfCLoo2tbKfqF2RaSseKT0eWC39AefhGxh5Of7bxqdaXTxyFyg1d2gGjNmB1UeXvMwo6jdzdLEeSNUfoVTUWfmKqyzJtPRDdEV+X30GZKgOD9GIidND9vKK5woVvxlR7pWv0GBIGRXUYEse8SrCL8RPzd6hZXbxMEzfmr16lk3/RkbaoU8rT/K6JjM09SP9Pb3frs3eH3zr61cIkxWtiBToMyOD7VsZYXOP/1E6i6H+xAT3oBczAK0WEIWXv+OBNAjQaaTQuQ8fVbMN38SpzycaWLGKry2qxPtXNEJrGbC9HqCcO7SlRcjqoKQWfRaNH1z9YPNW/N733/+gzpicPbtfPvsLz/eR4rGgOqPeqFk6SpVcHdbko/j612M5vdE1MlSAe/Te+++H9ntRtJ9l+r1Vs42z+c8/93zR5z7gn1zISKfhz7abjrNgNghGTuoeWXW5uFDpzJJ37icf15RCA2U8nAHaLI9s1ijq64HXZdED9b98xJfQ92vw17M33SDjWNygMpSJUs3OWqlOqHj2UDNv91rJkW7ZFycrmxDKlXxLdo30rAzHMpAMKHzUrJy67kdGXFRtVN5Ds6KTsuKmLSMn8kGLYVF+71u/9/UrEqAKPPYuC1iNCKFYwupomDwRQxOstlB2lp8V6oWXCkZ4Ax3XCj8NmzqBsGaZllABP3iYVr8XRkBKLmXrdkVjlP5JZAHVx/+zyNMmFpUC+Oy3bz0+FyX85Cc/UYtQ1LSDIqi32/Y4St2Cl4YvrtCJk8c3t2LB7Q8XxoXgQ1t0suoEbLHM2qLtGn1NJeMZWGiizSe1+FSv9QHFFw8oychWXIXhUdlO7/7xArt6Jx/Fds8qcpNefeXlGgSulYEDygDlRuHJtPorCGo2Cc7bYaVEy7OEmmG3M3DXj7+RGQjlpHTa4vg+oQ8GlLziyKd5SJ+knmpX6KvLgl+f8kBm/SN9Zi1lyQ+PaDnUZ9bY+/pXv3SlrBlLE9oEsGaAZa3zLCGobgRqxCZPCSy917+KsRtZg523lb2vG9bpfOJqZCqvOuPbe1fUyK7pUr0Yk4e4dISBEfnV4jBlqpbDEvEWO2OElkbXy9mpy/al9xrhpVi35+LvvpCF4aVLF8slKUhb6ruGaVcpE57SVrsE2o9vFohPyOWo05Bmn+QxkPiQvqPpjarnnvPdzdc2l6Pwzg0p77N0tgG19eCgD5GhaQA6kYoGZTRARomBkLyEZK+MZroGI08WGehwijDugW1MLs6L8fMNQIOv6VX2J6D6gfgkRq6lD+mDrqPpl8xTPppYrkl/LkOnBEuX9KUjF1wTufteHkYkkU1fmUDRAioWJI0SA/VC8rBGoMj415+UXj6ozLRrdHiMiXpqS/frv/PlK4iKlGkydqZib2lwT6n94rJpnoWKj5ZsU2bKz6CBNepTDgzjRSeMVAdR7kUhh/7aKmjI0IcsXV2HXnKEKAF1GgTCKTN0wIQU4XyUlf9H+SaekqDv3jYWQGMUb67rPgqAN+7NhfPnNy9HmTz9fD4LKSGlpVgWVMqFaOVXB948YJrO4GL4uhvrLo9Ow+P4pK2YrXDClmv4q+te1BXPwfpMyarN8vPdYX0rc1FcebZ0Fig+J1yMWC4qH4F33qX+pNV9+tevvsxXkW0eFI9LeruGdKR1YmBbV3E/tBmEVnIw/MlbuzsBFh7v5DRIf+SdvnGvDBdHefgwLjejkkVwW/Cy4qVMKu/RptAwMgU1iEXHu0qacSPK7NBvOXlKO09o5RnGRnGAsJhKA+7HSjhnATVGB7PSBll9HjsoHvokBhly8ZUvHkJ3YWh7XR0S1HhKxhJQIIBOv9/Zr4qpzye998/0+6LinZtxfsYZIt+PV5f2e8vfrAfkg+Gs5Odc/IWL50Ir7Q9a+GHLQtGOxL37BxufK3n46H4tOH2EFm/cDQqpbkj5vZ9AXuocWUEwfSKvtriXl4zRG3lD4EFZzz7t90K0tHvgaB0A3TZKjcOLeoG44llfhSXfmFGasvuy2LF0VH8FDEY/GM/SrYWWvCkXrdjVvcQPTHzJOW1VZ/XPUvfk0e5xYbTPvfjib0FxXWIBmUexhngxsQAm4RZyrc51xXM9whoBq2w6Y905fC6Muld2XR/gPugo6HqmaPfoE9/wNXWuEV0CotjCaTw4TFVcHnmUHYvAuuJNedZW3PBPLgCfDMS0AVBq6dM+fLrvvD3Yp91om2LRdvz6S1/6Ui0iRym5S/gdmU55+QeH7qShqQycdFbNYtiePT7F4Uv6gLg1rOtY44DrrstW79zvHjgNiEf7KH3vzO5o7MpN3Oie+0H32slw6R80xQPxZEZOdES8OLCmJe74fqwxg+X8R31nUiSF4DcHpyBQibTqfH5rLJd0Plw/kUteTASN8tqqSqi50CpdHvG11bcAGpQe3al/hDTT+jQaEtIMghkAGrruaGXW7Rg8TDAIitYyTaKtrHAU1UDBl7rkxZ+0Ebaw+FvoGQTzHXzl0tB6I6hOYsYMKlXfwcmfnQOgPPdnFN7L3nZpBvChbqH6Jxw+hrfheRRCO2ZHY45cy6/smn8g/xrxNHW5Fg6UzEJT/PQJv7x8cw+T1pY+bY4I6noooDXWHg2Qmvrd4tQJwRgMAxaflJo3cHI5bjDtF48mPoZv10CafGiRS9W2bgwC0wgoM3QtbS0gU5XDT5RtKlfhGtcwZQfUOqN90tbXAMMUB7Os7S/MCEte/OkIvBCQKRy61lgdBIdPQElL+IuQ0Zzrop20acNcT/rkWfNbcsygEtZ1YNKfiskiBPjXTkqpfWDqHpi8a9AevIw8tFF7h7cZsGhOvUdh4tdprvF0tB3razhtXSNYX4Oj6Wt6R0Ee/E/78a99+lfauv7ph9FP9/K4B9OnIw8DsPyvozAE+cv2xOu7JPGlhdCIRGTO0c+pSFascdfYo4DuGurEcXxlWHViPhWnabXImj3bwpN2XjIjZHHjvjpTqNPDz5ybhwYDIcFReDhxI0DAtZwtvRrghxFaUNvJwNNY33ixzQnrZYi4MLB2gZaBpHZYzxMW5S/6uWbq3Bcmj4dEykznsvAeONk+nXxV9oi81qAcoOTT6eLIxrqA22QQcZGGzpaHI3Ws08Hcr9PmGqpPXZO/6bHOu4Haz1c6faDzdy9N2aMgfmhDX13z3GTWXM7p+9bM5Bn5U26hfpQmL5Su74+vGzAwlQyu4WjeJ6xt8k4FgwNH65lwXUfFZTApN+nAPYZLERea6qP0Xv62uHQ8dyyZ2WBQ3FiIqWd4IxTuhmvCIExoVhgXac2fUL1jMUqxV+14GqzTlYFrkD40uR0UnoJ+HL2BoVt8JK82TJwQ755GapcBxPcFaz7m+pfB8IHm0Ad9v+q7GIbJ83EIJv+a7jo8CtqhLwxc7XGPZ/05yg0mlOaarqhjZvfRn7hWzfQIwJ54YdnwGa2NTxupa2UaonBn9X8R1o2TB9YM4r4OMOU+t94Y2n61AK0lX+fVwV0Pv5EZznjeotnCIagZAEK82h2ZX9LDM160y65PfXKPBQ/9acfdA990sUYwO/Ss0MrVsmjltyOT+5VFH3nZboXuK1/qVVfX2zOhEE08ssTTkYPgaDiAH31XbUs5POtkA3deIkFT+tGy6h78ZTDlJp97OGXnvp6OL+naPA+pKm5BcjALzOxX6UuepwHjQzbcWTOggastgCIPfTKAYKeDbSjVQw7KHZ+RMo0BWyZXocJAvhkc4idtjet8a5j8a1iXKddmgWFSOLTcT5wyGmPxW8chbAFmlBiqAK2iuwykoTO0qg2L8MmAslkfzKwwg3jqgZSLtZmZABoI4qAO2A2InVu3rrPqXfFhkMirvHIQDXBUVnO/DuWfuiH5aAsakHXXrsk75dbh8APX4P5pecQJd215sp+BPFN2Deu4cvOWfGv6UBx+XWuTXSbPEdQ5FnvSJ480cdNO4dDWn6XwU2D8+GaoLTplkDbx67R65L5Uut63V+lOEDsBdtlfhF7Jy9f+P0UtC75Y6AknfjsjpAS0vwv90kOqrcf2wqKV0H66ryfs+G9ePJAMpbrHrye+kLJAD9bgmTN9JHUeBvnk4N7x9h0JeTsYnGG5/7A+p32//PyWTcnqcGcc+tqMspPvdAwQuv8vkR3Qkeqi9KwhvkbhgQdg+JYH4BlM/wztqW/qX4O06dc1oAWrLIud2Wu3dhEfVKZotxyAOgbB8DJ1rHnBO37Em6m0c9oGpj1Afu2Ud2Y0OPTBkz58FIpiVQL79xQGBjExQjTC5VsLABbN/wzIP/W0UBaBR2lcFz+1WGQ97+eSArdCKIuHweGtudW44Iqvakviij+DKnVkck2+0LNItjpVZwjYXqwHcei5X+qbT/B59a5eslgGgq3WklNo6pBHi+V33NgPQ5RVSpwv2wq9GjiKRQ8oy4kswsrVCm5fPt5i5HkkTKl6Unzi9P7mZL2yd7wX0ovy44eFn85vOTefJYuFxsDIb3DiQHJX/i7TMrRLV/IV0hfofsnbdSwDYoGhXX0TRB3KM27OQOULDS6aNpWFzr1BDiedHOHQ3lrzqn/Hr7S9/+oPv3kl1aTSRcEpRgSe21jwLNrChI73jRXfWrFj4jwDkP+kk4zV4PyxWujkr9zo9IyY1OT/Ldb90lhn7L1vKoUF6N9RMgWl85OjWGGtU9CBrpOps94Z1euUNvzOU9WmEcuq8kWU/vd4m9vjHH4NzuT1m58GjutS7BSvveQaaOHBrBVUX4rUagZ9dKpMhdW6yMRziMwKdQannz3Ud2rCGxn2TlM6Psyg3WeLuEj98Kz8/AzYhxkoSS2Fnq9+RfMzAExbKR8+63steE2i5t97yPf3ZWa+KmExGpvN3/z0p5vzUfZXXn4l/aYeyhG5VXtCr/KujYOeowPN614UddpHhiqtM/CZyeqIdKVvNqejXKmx8hWiU7RCP/nRKAILjtwqPnIi956Vu30yeY6h8QwMRRfanfM02682lqHNrH2+XtBJ3YqVJbNLg641BIPCCEaONCIyBmXhZ9S4VkF9YzvCFw9m9Bgl61EzVhWIm/ghPqPqKEzeSk+RLtd1iSAsClOL1pSvusM4wR6F9ciGmre+X2P+qzJTd1lsobpSfWGENY/CYS+ou51+WCuiDIFuH2GLJ4ey4IvVpibkWR9fTZXuq47UJ85LM5DrsZVDtKcfUPUxBN/Ft1i25ekIrBdMfFz1IGneo9YPtuX45+Me7YWm+v3iCH6GduVN3W1QegYQ9oTWMqn2LfnB067nfqDijLoFF537WBgao0Ol35El3upzIIF+s677dEKgzBgFwIIrJ4+QvNGc/OLlnTohOG7HwvQ5mWWE4GicezMAK7GLZ7FYFwLbYaoslDbXv4hdh8X91DVx00lPA+mDa5hyayQIdFxLVwfBTZsmfsofRfkHnwYsypwph6wVl8c1UG7i20r1dOy4amMrfm2xLp1ocBAhrPUHa6Wzo6RcIkhpTfU69eDO7Ri8BxHpo/r1xXfffru+zcmdmn5zrgkOT9H95muR03x/Zu4H9NLkEw5WO0PP2b2MtacivWKAMoy3+Cgz3BZHp5Y68TpGdHDHfwgGpMs7blq/N8FgWZBG6TmpiYO+fjBx8giPE/Y0UFgdcnr37ZipFK4ZAfKs75WvDgu6nvgJ19CC28Wv6YwQ1sIYmhM/OHFrHB6mjHwD6pj2AGlT99S/vh6Y+o7CyEWa+maAAcp4lNaaTnXBwqcOPB3rv79Y/sFpzwwU1+ix0A/uxbeFUX5xlMHTZXvWU06aeHCURy4EhRwetUVefEOfNQGttMElj7xDa2DaBUfmje1BQDD1TJ0D6/gpP3FrmkKyck0G7uXD78DQWfMHKu4f/r1vLS+ANFNCoz9NqAZOpUNwKmbla5SZFxdQARwmCK9p7xRlfd/1LEJPfeXLxi2Qzh+2fpC1shfmvi5Ah8qCbR0TLPezp65dJQgUkhb2itfyrdFN9gqrlOsdjU5fOmGJVx5QqBaw2SIdstCr30kqF4Vr2MpBLl2wC5ORv7lPwSprDTCIA36vdUKdWcqgwHP52WZmvm/yeNIsn37SL5cu+n7/M1FuA6QHeKG6Qnf6NVdVOxqJrn4tPhJOX1dCcvRgiJVOCWnWcp0UGgkbuzcRFI5HUHT1J/IVNtY36BO5e6VTO3aH+fBIdi1/Brm3XcNdPRnn0inXZVumroUl7yNQ35Y04m3o7589U+8aVqFUBFzDNWzjCCboegTqfjp3BLZGsL5vl+fj65lwnb6+n3q1Y67XuIapf8oJjwpl+Bp42v0ayG7aueYHiJM28hhaw/vA9n7BSZN36K9RnE7fzwJuP+FM78BL3D566/d1+xW+bp+BMLsdsH35fqLsWvrIEKi7FDSzQC0ml7bUI/0j7Rm+GkcelDQDf5Hz0Jz4zrebDeUZWnMPp67hTdvlG73tup7s16lT2tAZKOoSbInNQxeVDBFZyMCCZxiUhighFcHYDRZt0H39htPJ5CWrI/i01c2uvidhzewvg48rL34QoIf3deeCqafasyAY4X0cONcDpyNCIfmfVPhGPFR0x6efC2MK+ezEoixkdWWFO0uvEyLbxaev5yDF26NaaI8Pf3bfL6qf2T5dxRcsHrOG6HcUQmrZf27Fz4I46KnynXt3N7fv3insM/Rxb2pnZiw7fYHNsbYk9qk455F+AbUmYZXdyno3WDqO4bS1SOd2HwnzaUXvKRu8ygvFz6B/uHgi64E0sPTHIuokNMF+FK9AV7zrfOnTsU8o/JJOKOKEYAbHGp8GR9P+c/nwMagOONfrNFgdtVLuoS3NNd6lDX7c/bQTrmHaK/7j+B4Y/o/iABtwlL66B+Rd8134qBfea1lPmZEBZTD1m8W3zw0Ww+aNrTljPnHKDNxeTp3eWX0ACX2ho7p9mI6Md6EfTivXp14AnxlqZfnjtghrUITVkW+ntzyEdA2Ixxf+oHoounKeNwB50RA3+dcwstn7w9/7+hVf0bL9Beqsdgr5ghUiVJd7oxu8X2p/NsVTuBlhVWq/dkFpMs/9xHU/psKYtf54k5GeDpMWYvaJNaSztVUrq1iYunKP4XnwskRuG7ZVlKRVvuV++2piOqLii5dWTvzzhVvQXS5X2/stzYKpv/N125pHsK2eTALTHjhKVPTyb+hLQxc0zWD9dSzku48vr5KSUVWWNqQql7Yt5aEM+g4sXkj6Lv3Kx07GUqykqaf2w4N2mXxhoB5gpX8hfmttkAoMFEZQu9SNhvLqNwBiqku5LeU855jQrojnOfIWu0uL0FRv30cWQel2dIAvqbnHr4GGl168+7akl3HaEJ0/e75kPPLHy/DW9JsGnLjqBxEOGRkpXjWTIE4lGui+G9gESmgJQRGyrblUIG3XId2xR2FNo/M9SR9gDIJdvoa5h+hAgMbQWcOU/bg2DK25XsPQhCOHobOGj4sHHxf/XwrD3/A2dW3pLh0+sE5TppR38gbWbaz3W2MISh4Jj9azbvOaBnBfL2wc94Cw98O9omlNcHBveTEnIUU0IISMTtNf0+vNBOncq/V6YvgHBp4yeDIbSRM6YyMEyqzxaW05bnVss5+fVpjpCBPjP6l8Kjb6KXiZj+QZwvNear2burqGc7Zi0Lbp4CFMXDgpxtSDsa2V2QplBxMn7xrFr9MG1gMCSHuawq/LgMmPn3XHHwWdnUb0deWRdzfQd+UGlzojAGVLBr9Itiwf9MCN2Rz+hp+domtflJaHvZw7qjNIC4SbXiMkPzYoeRVdrD503qjkFIuJx7HC+mB86PoGe+KhZwa2UMfF6HNI/UxBOP2HxryrfP8gupGQPo1iw23/1O5M0yg9S32wZdY/O1kQWTvPhG+Kzm3qp7/tPvn0orCeRBdp/dEulOvjXhLABMSkM8dztFTcKIdwPXoaUxl/zTxWtLtzU1eVEV9Czb34UKp7g6zo0vrA0JNnlEu+gVaYXQgmfQQ2IF7cIFBusPhZypbiHIFJm3xHcWDoDRy9B/Ifjfv/B55WP/i4+DUv0lzvFHgZvClCPvUjcVGokYR4MC4kHThKY9C9NGKk6KywNQJ0fXp/cZO8tJN0D+TkV6/+9mBsFL9mhGDFL32nDvmF7l1Deabv6CrvZOLUs23jgmDqPb4mLnM1MoVlAEMYQQz1kdj7/R5oFLgwGp1mR7EziixG4HL/MIPCpNGr8165y1/3eEl9aHubKFFVP358VQDtYdhgmnSwjQ+MIAanTXBg8k+73K8Fs4ajtNb3A3O9Cxv7OnnTOLh90rcFnb5cVd3amAhmdzEYa1zXAxmNwlUbyWnyDaRo4Vh2VZQyx4rPdVpfMhh8AjyZDD6MwrcS4iGE1IOP9Fd9KHXZNbKDBKuXQ7yPam/qezxno/znzmYwxCLXizrRNW+psdA1IGKV8a+uXux2v81s0e41HW33WZvNKrwR5db9ODIBMzAnHv3j9moBwtwLX6LFyPpFBARVXqN0RcDIJIwaDA/7jMbdelkiflzupTsfAtBGR1gduYRPA/HyVn4CDggH1zA0xOPp49LBOg1tbVnDpK/zremucdLW92DulYEf10bwy9KeBmu6hbknX/FH2zlx2gnkn74avrS/lD5Y90FhDYwFlK+44IBr9D1U8yBoFo4OazVvZvzUX65VsM4e9b2yPJUthj6FNiPUrBDdE4eOOtyPztHR4jnprll2SJGHP2Wah1bwdTw8zukXaduJgop0z/rW62/hffwrvtOMuhFEWE4ZAmhMPTXy+FVW3EL34o+i/MOUejFvFinGQn+YnMavr9cwaQAtZXf8NYwQ4MDUe5Teupzr9f3AlFO0cblfLPvcb8vz8xdfv2FHM2II4GvH21FoFqbOVLjQnTpqLRTQPko9+QbVDOed32VufiLPwLq9WyMn2eyQNPee+EJy5qpQegqsaIVR7iTlgsxjuR854hD9Sp3a6fmBew+/8Fx0QheC6ScKT0emTwGexHG77eQwsDOYq63JN7JZg7jjzkvzuWRGyCeJVep396cxmETUR4QoJGYovREpPDpC0ZkKx8dSDo2y/qtr6b1v2w3w4dE5Nit9OsMWVGG44Q5VfLeiwjrnESz3wZ6vY7QJdXO5T6EnBGhMpw59eBTkOYpPgydoeDg0ipSwypSFCyzh+sFUq+Evhz76HFiUengtJVjY5oejN3yQlbC2DNN2al7542ZWvgxKH7XarqeG5kKPD1/homTWY0dnB33v54/0nYUv2C2Ym6YfiKYPyKDlo6vKcuPQkoZOlUA7xaWfO3O2f0wui+SD6IgwGYoH7tDojvLyKzs6BdCUBqZt8h33mbfXX389BFlmW0Lxz9MIjHrxgjfubSLfrznjOOrJEMq9o7OVdtIUg1yP2skv77n905sLZ89szp7OzJBhr1Os8B2Qstovl4eDvzDDjapvpxhg9+6U8KszFqs5VtJx2FoLhF7NQpWUmoPiuIAPH8vD1Dixlww6Wp5cHwsPta8c2pSorVFbBbTW9DLim2ZKbt0xCpUOFjoeq114HUXQMRRfx9Rv1iY+lNOZLG3yp1ftvug8wFeOGhSWwmRgRL3qz69I7wZKD9Q+r6OTezYlWWdSikZCsiKfOkeffAZMe9faF7kktBPj+YsdDTLQd5Be0YVaV6Teig9P9WSWnEITH3jvAWfnJu1Uv3YkG3ms446FH3Jao3g6AYpOQvI5EV4clzgTneH/37l1M8p/uuSFc3p48/q1zb07tzcvPNdvc1FuD8/IBl/0aozu3M/gOm50sqzOXty4dq2sfaRVjExGBY1MhDFXHZ74Skve6fi5fiI9ZdegvIoxePnCxeUHFVqx5dXhwyTeZtS6h/P6XCl6ylRnUdDQbiS68Fj16rkI3L3OTn6KK6zy1ck7nte4huJr1Y65x+v2OqijWe+m0WFzpcyU6zJpcSLS5ier+gUY2jUwm8guDlCe1Dtxg+oud1S+KFfzUpapwnY/h8clH1j6cJ0mrLhtll0eOqFsyTb9AoE4fT07KO5h9Z0ZIfm7zn6jqZQ+6JrCnzt3ZnP7xs3oSg+K+vn/GJ8H3hgLjclbBiZAR/CCL3TpCnAvD50r/f2Vz725ef/dd+rGD2j5gi0XxSCg/AogLl2heoKns6IssypnseYLU7BX6WmgCgmusFfzfqlOGV8u4wKpA0OYRL9GYeqjGAm2giSkUvp7B5uDO3f7cXfwXq4dkeWK1Xnx5JNfOXgU1IO+OoUD2jm4vkdj4sDEH8WZGUgH1oAL/ZSuAVkpibNzxVbtHrG3IhyFiUN7YJ136jVoauAwrUeuzZTTH+Eu+dt/HizZLrwPbaXWba62HZHlOm74Gei+a1qTb2iByT9pk6+8g0wtvksqlKa/6SKazgKZELa/IHnSDN6+PRryTp9C9+jO4KC/oL5awKXx8U6faH7u8jO1F+99zSk8WMIMcdfCYZ48S8a5143ShZV3aWs3qhmglDPK1V/lwqxraJqa9YEBAWd9QAAzWpWpQfBLcGYH9aofDP80UXgU1zAdBl2v0QsG6/RBUDIIf2DiBtZ1zGAYWOeVb00TzH3VnzY9DY62Y03jybTER3nAxK/LgalLKK30YIl3v06b/tNucfpYX63zKS+PuFbGXoRKF/o2j3jfxNTvQ1c6i64v1/W5Bu5dixseRz7uIRp7X/zCZ684Tup8y89+/vPNr/zK5zc3bvbPPfLpM5OmARQkjUwBCuxpHSQacamprnMR5e+revk596pGY4tiMm0qo2j9XmrmXo+2UeRDltCSuQXSyjmhvdgaycsxVe+cmurmBxuqfrSL/qKME4oLzTJ4uUYft7ksDNdakADXUvp+np52i3Z5FjJplLoJlb+cjg5ddeGveCK8Bf0VbQEQD5qBwKQv93xg/Ey+pKFtX7o7VD0ZXEXbbXEXWS/3Ae7Vrh8iy0rrfFS+5CsuuGMj95FtvaOQ8qM8ZF19kesa0DVrUGR9tOunkX3lkaPoqgPp4QwNyh++Uo5Rk99i1A6Og2149w1OP33D60AT2Pnx3rNFOXp0Bo8MojzoGXDiZ5YoffJ2DOtO6X3c3+8WvfmZzxRRo2kAkaosHaEwxqCmd/PD9BLqqxLicl8KHpiGooOZWuHXdtXOxxtBrfNJnxDKM/lqcISPCde4jsPzgHLKo8lqQAN8wpkVpv3DN1C22rbIwKLP9dAf2ut2ANfre7CWx4RHceRyFDp+l77Os77Gx1EYunievEfrW9NYp1Vbl/Rp99G2T17yIWMwedxD6Sy6vPrU7C2PJ//SPB9CCw33U04ecUD7lRenr8HUA9bxozu1LcmF+dGPfrD5/OffrKlEpa+99loRlglRq2c4MC9V1/uwZoDgYZJrNW/gJ4Rp/hN+oV2Hh/G9IOshXkOklQKluM9YqLeEEobr7Z4FtUdDU2vl3Qo4s0Tsa/l5/SjbmmM3xXbZCIsQcu1tnfn6AkCj+As9dY/Cj/LjcULpUy/Ap6vCOMSFLZ2KM9uAop8YmFKFnSTc5anrWHa4vV/yl1nh/6fOQYZlfQ+Umb5bw/r+aP7BAdfSnxYPRrWeRsc9ef9iueGf7A0Wn2vUR37F0LMgp3T7gNjQYIjsHsozazv9qX3CUWrh1C9tLPv0qfjiWadarJZ1fzOL2PffLwI+4SwjGKUZARyFqWiIC7krymwfinSQdu46R171Cy220KBYdb+kD701dn27mWGNa1jzJQR4Yl2gaRTO2kAaIQ2tsfiDa6WHQ38NT+Nl8hzNC56WNtdPb/eTdX5cffIPrNOPlgWTf9Lmfp1eaUvIZd3GBchs5AYmjUzFDW3yHQUlR2VsR0u3ozPbjGStT8iYK0PuQwcoZyD0Cy3trqhr6pn70Vngeu/3v/GVKzIdjz904+atmkow8Nff/V79sBZiKmMZEdk/dXLbaPfeGcVCnQNHOEgEJYYodvnSrNoSVnpQVl67HwtLUuoxctkqWXJdeTQGodS3+P3qka/PiFhL5NrUrmTuXTXMwNxNrf0TiD2VepDB0te6ZLleo59lh/MNFfRndsDbo/Dt2zbhvITMby95BIH9auDRe7Wj2rJSihJQINfui//Cto4z8GB1WkLt0SShOj3aF3q3FR0yVg+QZyweeqqD63TY1aZ2RgmmM4u27clKSh9F+Vzjg3sqznkYQJ5Da+oaBKVb4V0oDk/Ne7sx/HR9Q3mlU3J5hoYj6wBr6Os7ZQ2IOiWQKd1v0mpdrTmT0RtcfqvWLydaA8zv/eqLvW9987ev1PZjWl5KEUIsnt8/8tMrfq9I/J2MMvF+uhxTGPT79rXoSIPANFqDKHddL3H+bIGV4Lch34rlamY0lBOgodPhGG1YhAgDU1c9GKmwIpMrFCpL55cmJCR81QJPZ1WZpl10PwakwVE8iM/ddVuw/Ff0hubOXfvFrVJooAnnJYkZEGte0JKnrut/sFMmVVncc93EFeZvwP2U36XvrnvrtJKLWOXt7MmUwZb2eSEI/2Sq3RatQp8mLxpRqKHX/fUkoKntjCYgM+2S17MYH/hi2Sly6WHSXEPryylbyrqUFUrHx7yoNLKSH11xrumpNFD1eur40Gh2EyY+un6j0Ojxq29+H8j3CRFQmNLz8REliJ3wQjHCr92SoI6hyLULg5mqUqWJlxasMurN9dHOZuVhX6vDdahgPojfaWS0a3s/ONAzQYeEpsPmHdI19geZwsdT4nXu4HyHfk78TefMzFDnStL86HHuc4330Bled5/e4yL1Nhs5Shu+yQLq2LleIyBHoF8mX0HaKakMjiy5L1yAkg+u5b2G6VMw8nSvnqP1Nc+sePfZxE171qidlFD5cV10Xy/8G0+fPlMhXfOcRX7lxDmXL79w3J0Qrpm3dt+68s1+aE+cPln/Os3eH/7+166Uy5IIQtAQlbH0HkRZxKr4heee39y8dTNEQjBThTzl5ujEEGKC+rMLIbwSlkpmBgCzxTYC8wFScZSx4rQooI+q/BGo8gEpaqmhFXr+dDAbX6WMjfxpFyAc+epneFJPc0jYPdAG1zD3T0ufTkRplMd9f86vlWM7GFZKUgOg6HTbxoI+WL5FOQMAvzWYA02364sNqfg+W9Q/uEt2A8Pn4DZu2+KmNzD8Fm9B/ac9QK7C5NeHXvooFxKtchXm62Y7WSGNv45v1H4hOq5ZcnIphQ0wntNe7jTdunr1g8o//UZph+8eKD0QTp/uX0DvWaBnHzDlIFAWHr8XQftEGyvvG4TOJjuH8f4HH25+8jc/27zxiU+Vtbhx+9bmUhax3mw3K4AhtjzgKyWrcxIRiLMd8/qXP+cqemXOaiYH3pMXExarmRe2D6mG7liJgW19S0Omk+DErUFZNAhmlGgaPnS5UDHEFZY7RQEWzOiutMHJs82b+kqwyafx3Kv62lcQtJLjs2cJswIF9cWxOhseZKnGb+3B2TMjuvBepmw/gT8H8HTstEO7+/dsrSGigORJGcuoRCbL8wE0x6pDXWXWtb/+NFjLaOTr7NOkTb8sBr1g4ut7/VVD99MooLbxDljw/gqBNSEZclXaYsujjf1DbI4K9Fmf/X378f2lAqH2HxxwkdILude3owNk6n7Lo/bmGu36bInCMgvB/UWgGLBrY9Hwysuv1cMAn2ywc+NHbqWbVk9GqRHTeCcsqzIfU4rwyxqkQlCVGwyLkIQYAZiCA3PfAmxUftImhBUfugMG26SNEOSZutYgDQztCdcwdR9NU7YGgTYu9Qys807Zo+UH5huTrB5k7YQz5ZdsV7TBjp7ZuN8WYuXWM8QgUB4Or8NvD4ZWGn0+WG1OlfIM30Nja6QSjQ4YfibvGuTBk7IOBo6frg5tAwYzGWizLXK++8wCYxSU0Z4pi0/l6SUwmNbtkzbtdy3dFvzeN77+1Sv4TBPKIiCImFCF/HXhhQvn6wd0z6VDgJ9td/ygd08iEPvGLAm9irRm6i4rUIKSFoWvEZ1FRkZ3vdmSNAyVjwVY18RZDOlAlj831QEN24u+kr9uUlFYqLKJqM6psAczv9nTZG/c4K0+b6HDY52VH1QXnHuLy3X6YNEQLrNdKQJFyZ+F8faXChdaA/Esi2ftI7o+xpscFYeiIh1qgw4nHzsxwumjJcsm6kmrmlawLLjrh5QCzaWOhXP31depM6qTuEQsqQ3LYFgU5+GiZMWD+pXPvdnKzIVy02goufdV5aurxM0gFg8M5qonKJ9+Oji4HwN7va7Pnu1jBXjQf/0EP/nDXx1xLj6Px0Af1ICgo/IaDMMDuu7FT301RGeVLASu33333VI4TFJ0I8mOjdGnAr4W90YeQuHThG6EgkmNTCMoY8J0UXV0nS4MhtWqHEOmyh2DbV0gq8ByuR7BCQfzX4VVNoLf0gjOLAKU31qtpczUwQed68GivQJ0n4YDytTL6+HXa4+AgKF8U2cfDW56k15uTmTtQVnTXNqWcJ0PllFYLD5MVOGZU+0a1ZHrpJPnzJ7ard/g2iVao3yg+NlbXqBe1lPDP3Bd90vTK7TQWsHkmXLqpx+sK30B6qQ/4gDeDQY82iCZuJEb/kYve8A04M+T+pJfeJZXSBfLwAXVI98MhjKg/+gf/tGVeweE0kpfhMKUrxP4srApt4T3sKelM2EUUb6aX8aob48v1unO3dvJE26C6ZOk3YsBDQOHsa4Rom/LOzdTZ2eSSRlP1hwHZRXVo/7jJ+xzN+O+iIYPZ6dZUBrduywRrHoXK8ViopkRVQKphVdmlVpYx9USW7sosuRamEKpKx1MgTCsjM6StKBv8dSi+ylpoM7MrzqebKpjnPVImyQJ0zgt3hbeywIQ9DdcejD0KdMoNxmkLkhWCtQeu/gQ7K1OGw190I4s6rlCePWNGTOZGaa+RUkh0rZIq+oxyz7m70e29aW40O+XRKKgQYtoLPKt3Uvr80vqbt6QUv5h2ohHaxL3BhS/2/fqR1mfe+6F0NK3PaNz2dAZt4X8P4ii8xjIWjt9I+d0aKJHnjXYE9c/Is3i043eITyV9tfXmsMWa28K8lP4nqFQcANNeU+tbbgcJzAjQWEjyVMtGd3LqFKNMQiMQg3hC/nkGXeHTy+vT7Q5XoAhVv3R4wwaulB6xGJFjNVhurYVQz2E4hpdaSlZcerGl3gw4dMhyh4eKAaoJ7t16Eqc+neWZ4fN03RMKUDCqaeVq3n9ODhs8kUvPY+LJ/gtuWWaTi8+QavamXQyNTMW1sAF6+tfBOWmjsoX2kQLhHgZ3smwlIXyU5gFyXWwLHryUkj9cSd9PEevYae1e0k/hKCMUHQgI6DaqZ6x4soB29lAGhp8eOWtC217awfFn/6HU9/MPuKUH2M8+aadlH30U37X6Emn28q6lgb3/vE/+q+uRExbYmxvdySBGXGPa3SxLA9iVYxSD0vqjEvQx/dZR2fRWfGTGZmhsLmXjj51er+sRMim0sWCBhJVcZjjqwmnsUYqJumuATYMK1s2PMzVfaAeelDuqnEU2baaFnUYMouVbAtf1k4+JRIqN4CHNeBnDUfT1RpxVB0jbHu/BD30t2uTQLVv4T0X1bZ0Q9/W/ztgFcHUKFSWBZzOVZ6BmVkO6SJfIyBYgzpBSNVuUaa1veQva+065WEpzhKqowdGuwParC4zSrVvURzX+DDzz+6QnSIzBH05E0tudj6I1dVHZ+IN+EIavODDAanHb68ysGgBdY/M56vUMzDFq+/gntc+ud09u2k7PfTdGxb8zL41ZqSfTHZlvBFGZ+mnekKnrQHUEESNkFHAiadAhGKEXr9+o/Jcung5FZ/OyG9f//KlZ6Kk7XebrtBSpjpKI8IoBSl6icMov+3tt9+uNYORb8SzJOhjUD4wyjb3T4Ouo/NRdqAuoFzPAk+C+DUCNKD65xqduV7fcwmOxg2tuR7feUDbyJFsPw6G5gAdrriljopb+B0Qj4dB/M/1E7RSTt3CaaN7/TEKNv2GVyANjj5oE0uurP5yrU3K8M/lFS80gJSRh0vD0vMORi7qmgE3dQDl5n5kho57acqYyUeW+Fa/tHKXEjceDCyL/63f+/oVxOozyCFuT7R9rlZKZ7yNbrsaJ+OfsRCsfn0/JHkuXrxUxIxkIjW6mZSDe1bP8WVTnkVHpwWsA9LpoZFuCMMadip0LtSU2Nbo+GY/swPBDR8QlNIG64Vs1h3xuk+ifJmZXKYLK78OrYFjyBLsQmcssGwVhFYnoXcEExdV6rQF3bNqdk2q/vAJowElD2sXytC1taUapdOJxW8Al1G9vgnsFLPjZjcICNUxSqhji++lnjXiAx6NX6P0XiuYWXuA8vGlKT7GD798ausBs0MpcWZ/s/z+6TNldfXvBa9spt/a2rQrog+FN2/dqD52xuW9996Nst+L/pBRy0ZfqN/uT/GW8uLVL75kG+DHnzrtK2TecuoPDty+fafyqovx9Q3KS5cuZyBYIPtEX+tE6eFYHkoGEdAgYORIt22mUtfe8mnFfVSjFPLpvamCqVlIoSMPhmExHHejHybspna+nHWAUY9p5aYu5eT9z0H/KFpDn8jsMuiMBQMl1KS7n7gRJJA+chhc5wVH70cBa1Ctys+1vBTTvRkMui6lT9mj9NYw8VsJpMcmbuhvR05gXT85wrmXtsbJjw/5XONnLY+ByT/8oqevWFFWmqHSh+6nTm1uBWzrr59Zd/vsZMCVMZsP7bUchv/hm2xHvhMPsEpP6sX/lMWLevChT8qApow0+fBSH1PVEEx50MTFQNxIYvE9iOI3spE+slRTV/yl+rxDxs31GzfqF+NOZaQ/89yzRdQC6IWXXt48iDWfFfr9Bz29FsRK9Kq5LTAQYrK+L3hyv7bGth/jZ33S7XAaAFxTcCE8Cp23rrbpFZdLC9seHDthr+nCEfiUBUfvAd61bToKoCWfcIStg6G1yUzP67rhGqY8OJpH2ijqbPf+MrQw7hVaePXFheV6DMvDWEPPKrSl2mPLNtgnUbvfqm4DLIh35dRP4SizdDKgcBTevXRxo+xXr76fNItYljt9n/DxQwv7GLeqh9HcPaGdPhjZulY3dM0YM6LMAu/k8mVfMqDwft0w1j3xfinEEZb7B3GfvvSbX7iCkOnJgsOUZLRyTXQK1DBC0F5jS0P4ruIiyQqNLg8EXnzh+epUI/jll18uxlqILTQl3HtqW75XdMeM4DwIutLUx2VYj+aeJtdA8YQUIIqQG+uMQ9OzBL5RoH8G05hpIaqvoTvn4wCNFij6u/uBqcP2YnGQfNUhuUb3QYwDcJBJmyiAdFYPcgdZSXIcGPpd19KO5X4MOeNDpurgZtSDv3K7ngT8QGXn+mlIIeRBr+oLrmd4gHconp5oxyi8XxwR7xoNyo6Og3Hy2KmxePS+xQcffIB81cv6GgTOEBUfSYBoVT+Flng8iFf/eA7qMlDRJ0vPiYSOs9Mz+fHBsHiYxUjTR0Zn74++9fUr129eTwV7m0vxwc6dP5cMt6MYu4VB+XlhQAfxsUpYi0Ky3sMYgio8f/5CxHQsM8b7NYD46GaMGhhhFKivBLQcRONv6eQ5CFX76osggI7pi9Sfu+KAsiRfd1Z3kmFV/EUHIMHgU0dVPiUrsemnYNcRpDbiKJX7ohehTp7Zj2/6cmewp/2UVx01vacTdcC3/9N/rI7zu6LK6iSd4lo8OkBQtBfEYYgHhZGTGU6+yEuddsrks/9cZfN3QlmZwot98voiWOLqTI8BkXLowjrHhB72q54oSCrSjqLruUv60Bmd4j/10INazqgibdXXZ06f3Lz26ivhp40dBePa4pGi3bhxvV4mojM/+MEPSuEouEahSRa1C5d2kY26DQJp7tGcQSUvOqU/iRenL/FnZrocN+b8hfN1T8FntsHn/dyr25qRx1JfLfCVJ+fdnZFJy6sivrlCGoIJFXhIpFJlMFCKFGFgSB6gEUaUeCNO52MSrRql6YzJo0wJObRco4c+FC//GsStEU895+xAvEGhe9RZ9wu4Hxga4rT343DyTd41DU4BWeCDcLWTcF2Ln7zCKS8vuq61c01vYF3nGtcw5QzooQspA/mKX5dZ17OmOW0E02aADgOmHBTvHrz44otlte2sqUtb9Z0+dU93vvKVr9T9d77znZLHlB93h5zwKE3/92DoevGjLdIn3jUa004wfMvDrSJ/M4q86kZ7zuYMD3t/7w+/ecWql2V9GJ/Np+7Oelsklqk+cZZ4OwFUaLbE+ITsBEtAsVgVDS6rkjzFWOTrqd8rr71aA4kgWsHDcPIdi5/mCS8603CNTS3VoAzIje/V66fpqxJ8yh5qJ6FUoOOkLp2YOtUBWGqWimWWp+plNgPCEpg4YWA6FzTdjl9fg8nXbpSnx22JyOBsOlQHXozFMeCX6iptwqpj4RHZoi+qYgaWuscHSx5y1R4wzxPMXCWsALlVPySca2WOwtF2lQKl/jo3pK+tnfKnX7kcZ+pn7Q3uvc0Lzz1Xdd5yVDz5zWDPxgX2NpnyB1Hqr/72b2+uX/to8+7b79Tu3gfvv1/fD7qYmd/umzfFypVZZpUxmNW+yHFtCChzG0Eyj5EJ2u/Xz2ix7gYc/u0ieSFEWYPLwLuWNaZ1qDjtPPZ//j/+Hw7nrIxjv1bQnqJZOCJEER0zmE/j+b4kBiizkUqeI2CIsHQzhcZYHPrejcYY1SdO9mPnazdv1Ij0YaWxkuItZqYjgHJzX3lKoXeqcSr0PTG1TSmtvynZD0EIT7t0/Km0QRi7W+VqMYZOUL1d986NGgTr+iZv5S/3IIYi5bSFPByTQMcCrPgNH/JqI37kIUevVFa+1vutGy5vh0vdUT5xBlb9yET6Q5xBpSisj5Qmj/pAyT+gTrwPTbBuC2ge1DH1jX/es2zFJfSdR8p3J9aSMnngpdwc+Z46f+u3fmvzk5/8ZPPDH36/0mfQoSEP/vGFf/FC95NvLPHkEU9uiap2+O1Y6WYKVv1yXHB6hbb7m7f7Z3IcMWZoR84lw/Cw97/4b//Rlf1YdO8F8sdEelrIjz8VP40v3RYkBRiCdKBzLu497WL9K0/K5IqukWLimkEqYfSfXvywDz+8WrPIubPx+c5dKOacea6npqmbFaEUys405pr70Au2HlC2R+3j6mJxBMLSYsVzgnq6Fj7lrYZG+NUBuXaPVyEOm9cQSizsBSPKfT9xR6/NHJ7uqRef+Eao2p2sOs+ZDqBuvAjlrf37QD0XWPRRucFZG0nLVYXzQdM6b2OtI1/u0WDdcHc3Uzn3VJoFc89qiG+5X0Jx4V2f+wvD1Z+hrb88EVW/Pqt3m5P9RhSIQXKOxZGJsvwZqV7WeOWVlze/9mtf2Hz3u39dfawc+eoDbgYLfaM+nWdb2gPMB7Hsp2u9cexY5Jd0bdF3ypElGtoLEltylibe4DMzPDYAfIEsA4++XLp8seq/ebO3PGu3kdFIgz1x3/uD3/3tK6aFy5cup4G2b5yB6c64ndFc7zUuildM6NSAhsDpIApVCpRrQCkoszhW9kamFwy+FP9PI3o/epORer7y6BFhPQJfaAmNdDgfXpoHWCwevRsFpyClEKX8baHUg59SdNN0ylGe6mwaAEp5G4ruUu9cT/vAhFtIuoFndwsUn0v5/tFefHY5OIO36CQNTDqYtL5fybLS0s60R6dXe9BPfA3kpc41/1yEcROGDpC+huI5+eXovB1vgTdWlEV/+GB+7fthKZzFLZeBEvlynb794Q9/WGu2lv/i4kUxzX6jgO7VKa125rTHSb5opP5iRGY9R++6zkc1YwN1q0toq9UpUU3yY8bgZnSWddf/8ugb9XIF0dv7u9/66pVbtyljLG4WIhTVW+p2B9q6E3SHVtSYJKC0qkdksAS+KI4ZoKSWshrTZ2layRwws4AgSD+8UIPmvvcOT2zMMgRhO2vcEMK2Vz7K3tjC0kBPfdHtp6Q9ilNdgUC9VXf4k891badWu0a5pqO74Fohpvwa1nEpFbqRV9pBJiWXpKHnjIl8Q02c9G24kCWjNUz92iNf0ai4xYdnpbQ/MlGXFHWRJZBGjsqs2wXQK1ksCEb5+LkUU73lU0cfGDh00ZjPqJ+PC0EB3XvI89xzz9R65cc/+mH67c7m0oVLm1sZCNYyOsEZFuHZM1l8JjQD8fsvxJ9vT0F0ZJCZQj96KV49peRLevGQlhoIeJOuLfr/bPh06tNpAOHf/PRn1TZ6Wk1Me8pjUEvksfd73/zb9U7rrZu3ayq8dPmZylDuQRpKwUbwKlbI1uRYEFAdmB5Ex4g3PRoEFGK2HwsT5xiolTMlqadzYRizB1F0DxwMBiNTXVbaLFjR0W8pX3NP4oTo8SV1WgpLCSydGd3DRw1WDnL4Nx3jH+a/alMfddihOCGBl8XRjpArxSL2kBJixweXKKB246GUB2/hhUJbN1T14UPePQ9cMkPvRb7qKLmljoFRQvEUzz1+Kh4f+AqiT+FrsKSTy8VZlGD4Fw4CNI4imDUBl4ObgY5+ZajIH8hKgbWPUitzKT79K/Wc5dHm+9///pbmndtZnMZwljUNLTLEg+ch6Nq6vJ/+vhWLT7m5UY4IkItjCifq/smn7MpboJ6LAfQCDxnQQT+lYwAZKMrYNTp14lT1zrRPP+CDvuF771u/+9UrDoPdcehLZ4ZBTNlPNjqtruusNZ8T4/HdHnifMHkxbLRG7CHopFypRC18dNhDAk+9ppPDwyh8Bg/5azzfkTXH7Jmz9urtodpOs6jhxxto3KE7KZNOTR3aXz449YuVnjPRasUQt8VgVZ4i2TEgNF8qrkVrrjkCFqw1+0QI4wKNkhM04Vkg4ttgs3bAfx8+q5FU7SsffikL8FJTZ2jkJrT4pHxHipl2Jw3vJRf58RwaGXbhVx3kZddHnWrGW3IW3fDErchfDfDk5bviqPMWwaqrXtNMOM8NhLWfn3RtkVZuYK61xXvNJ9OP+1FqpxwdETa7k6O6uCHo37x9owbHa2+8vjl/8UJ9sOu9d9+p9ms3We+z5KlTfuuAYjD3fpUdD5pDjmjLgwdyc7LWQzwys5eONfol9N6FwVLuTwjarz+T/PrYSzS34sJc+/CjelKsZgZG6C+dTVWWNUn051vf+p0r/HSWlmUdq0BxEMZxdWQ6UcPmuySu7x30Pq0GmQnkm/KJLQHI19anfTIoH/qmJCvsu3dvp0GnaqABI3GUqHy+lC9lTIPwoQWl3BGaDiulTH55WGzhWAkvJ5TlDQ1A2V2PJZ4ZDOIL4H9+GaPqRXe5psxVT9LNZrbW3CuLnnB7HZoEUXSX+FLj0C/awT6Tr61d99QjXT78AQpa9YQm2bX9Sdmi0XKXLtQW9bsemOsqs+SteqJCHg6SEblza5T3gSQupRlX3LXr/TTTJxiVc8LVG2+PImf8jKvBmMkvz8hUiL7QxwKqbeFFW7TaIUPpox9g+KeTrvuwWrs7ynR7shD+6Nrmnlln0auqM0nVP+GBfsiHL/XuffNrv3WFtaqnUCpJpEoV1Nhz585vK1cApyM0nQAQr/oD8ior7wyS7pB+eACVlWfOZOtwbg7lNx2W755y8slfHZP7Qfc6B7ICiJe1CtTYdq98kCAJqFwieVJXqxYdlLtdLW6BsDohoQHBmhWfrln2pZ5qfzoODj9AvkpbUNq6rnUI5Am31Snl9iRuBmxNjUn12qBfONShs59c8ozoa+swpdQL1Ae0GaBTeRdeJr3aF7lD59SlU1Ll+OjPPvtMXeu/+UzLq6+8tvnEJz5Zpx5//vOfl+zR8W2eanfotiy6nmknHao+MOsmV/8W8G69YSdJ/ehNfOVf+GbZ3ff6sY2tNHnN/tejNzyFcqUTP+XGcHijqun3xsveN7/+lSh8+4cSdLqMCFI2o0olUzEl2jKcRswvcaRoNXwUHi0I5DdlA7Q1DrC+yqZ3l9lkU2cuCHisyzRCPmU7f9cFuVHiSryVd9f5kxcY9c1Tt3N4E8x1wVIfLDVf2jM+dU2XSzo4Wo+2QrySnwqGbzh1QyRCKdc7BRHT/6ducsy1vFNWnH4QipOv6Cw8QfnUuZYX6Hbs8tlDN9XLh6ZzMY7vKjMPC82wn/70p6v/7cK8887bRUc/K+e5g7DcqIQ4l9auZesNfgzatR7II93sbbCR1dCVX2jWmLgyQOHZtTjG8aOPPtw8XM7sjCEC1lyuqo0ZKFV/LHzR/cLf+swVFyMEBWt0ZCTKZEsKQYzXgjIhJZBPvIY0830EVpyGY2rtIrFIwmp08misfX75UqyEC7g1BDDbWwQHprHT4KFrLYBf1/kva7jEhW9ocJoKU0NjaFAhyk+thItGbdvDL+TblxsTtOskji0GPRtEVm5SdurG0/BV+ZJjZgC4Hgiw4xMmv3dD/Z5tslc9xZJOg/kPyUdZx6R1JXuzMaFpH166ympRaLY1Y2m5ke5rBi+XE38GKdmhHdc1fUTmLDs30WlZ243k7qV9g8Ds62ESJTt18nQzFuEZDA+znit6qXuMgj5SvrYFo8gM3MF9rijfvV8IEZKX3R6ycK0cwBd9YwTJqmgmXRlp+Lh5swfkfNGaIQKUvQEvaW/u0T+ITJTd2z+1qRdASpnDoMSqpATYmaULMSqfkYcJBEz7YKZicWtw34z21xHQcj9xIVMPvdyrXyOUUZf8kNCK2UXhwfBZPjhelrpM8/KPUqELuCx4lnN47DZ0ubEQgxL8VZlglY/QXYMqE/rKiVPPDMZqH75yDY6W2YXdhnopOYv+ohfl6XDk2bPi/B7VmpbBpo4apJW3DYpr+cgQVp6FJsDfGLDLzzxbecmdIrn2boNBIN+PfvSjGgTaJr869L+HRraYGY2iG7bk0YfKDS/DjwEhfs2PtDIeS5sAvszu6EiXhtac0jT748eDUbTIsGiEprwTqk8delr992MAwd6vfO5TVxDnq5/JCruEm4wsSSht6tszK0ECBFWuQhZf+kwZGiN926Dl3lATN2WF6Hla2vU6emCLidD6zI2nciRJCdCH5bcuaRZbU2fVk9xmEluR1hdVl1FeFm0UuTu+rXxokwhImvKEl4LFI78RthCbPpSXdaVwD6OsiUj+hQf8pLxrYKcJ4kWcXab5BRX5DJgyQwvgEX9pQqAHcgMa6tjRrrz6Cz+5L1rqwXsUBN9C8TUwc8+ie+ptR8Y1Jae4+ooie6pKHzwY/PGPf1z1iMcTYNUNDjt75I+TkmvqrYEeBOiZqZ1R16f4aAXtddkYJYosjnxaD8/VwLKYt13dO0W9UGUYncKk7AC9erOs7haIm0ZOtQsVnu2u0S0bHmW0/vdX/jeH8xaOCk0/GDDSxDndKFyDRkmXPz1XArhz5xc/BaecsBRs09ZZmnwEIt1BNOnS0K3OTp41NOPdrCqzQuXW8X57tPggiJTh0ghLGZMeUdS9gaAsztwPDvQWZIN4+QAaYHi6m7rmbEvxkhFU9aQ+7Rj+hnar6g6cwxmQZxZ9Ok5ZbZk6QR3cWym8K3KbONcUAagfKi+OIk2/kn+5GqFPoZ13mvrswAiBMto2usHCqst99WHkXOmx+ED/T982Ty1ni0cgTR68t7y67w0kqIw8iuJVXqEfrnOe3uAseku+Y5n51vJJRZU+uzR+RE7IUxB/7H/3v/1fp293nViZwsww7F6F86EfMA0iqPOX+qfrffINc96aUgYQEBry1kOalINgOubgvt/z6ToHRpmUG96AuMk3afVzmejH8gEPMJQXp+5qPPrB4kuGFXgJHc3UuMQ0jBpOPfbHB9yrQ1scZtIOKH6gyqz5XcKByXsvMholRNNsVrB01LQFlFw2vT4CxXfq10Y0oDz6AVBEZT0R5aLIT2EZqOkHD/+mHMPHXVCe8rG2yg8fVf/SppHtmZPLx49MrYFpB0WXB52ikTLowk7vvB4gcWHkA+oS71dB6I94PH10NQtUbfV15qX9wOcdQXySKjfIQBXPSdNmPFcffZzCA/EyaZjTkkKVqVheSpvci8/VX5Ky4JGPUC120CghReGLgaD7Ycx5iKlz6l3zMAKYRlaZJazrWEThLFbqUNmqjE6v+ob+SuHd97HTncIP/XlPdupdKzzQju7oXqNAZauuhcYaniy9AzMJWuQF+0UYD+Paj3U99ITxDkq+zXvvklS7FpBHevvZ/T1FcZRnthjxyk/XbxSwjtFG2Vl1/a2cMjMo8AfIYnRgrjOlFh/kp0zxmDSv3aE1ZT10U5e80kevLoW/ohOY+pr3nkHmPLsHoKA+upQ6tjyl6d1/O4UHFL5kFCRX1+S597vf/Fp9W3JW2r240z0KEGArnUfoh7n2xJXAMI2Io8S9k3NYlgSz0lRM2Bhz3/R2lmEY4/sOTJx8EIwQwDRoEOAJ1nXK4EOZejZQLVri0UuZ8qdh4tEgNvf4GizaC30w98MT0C5yETNluv4e0JOnWpd7cU9DX2XzxbarsWC2AimlDvIgzhahCopXin5ipyjb+hYF0ic6lEX0LIN1lneUGW157Lzw05UV9867b2UdErchBktZefBdMgxtMG1Sz65u8Zk1l0NlOxlyKdoAQEoOrHdKHtEffLZ7tV8PD0u+ASEaZhxP3Cn6vEDkWMisX9QHl0KFSVlum1b3vIvImA4lHj97X//aV67UCA0zUyEcsHCYaUi805IYVhjcuHWzBONxMAbHgrAoBgLBE5IZrxSEcFb1jOGc+LkG7tf5Jx1sGxxYX9dxXe1ZytXicqm3YJl6KZK4WuAF0RfO9XbVP3VbvB7ho2jmeso8DXYcPx3uP+xX0D768FrJjKKhO0rL+KDv0fzUs64LfUaGtZaf0uqfsej6hOHx4xZo6hNu5/jDc3zgRBaXQN1QG9Vn0AxM/dLxSSkjDSLIYFzorLann3BfFrnJM+6Xa9uSwLW6pn3Xrn1UPI5u6reR+zocXkfSk5bYDhde9f6JEyc2/18E9elKfTAHNgAAAABJRU5ErkJggg=="/>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AutoShape 26" descr="data:image/png;base64,iVBORw0KGgoAAAANSUhEUgAAALcAAAC3CAYAAABQbs+fAAAAAXNSR0IArs4c6QAAAARnQU1BAACxjwv8YQUAAAAJcEhZcwAADsMAAA7DAcdvqGQAAOIqSURBVHhelP1XkGZblh/2nfQ+s7yv62/f9t1AYzAOVFAELTAUIZCMIESQoECKQYb0pJBepAddmTcpQlJQwRBFBkAIBAFQICjCEcRgDDEzPX56uvt29/WmvDdZ6bOyUv/f2t/O+m6hJxjaWafOd87ZZu21/mvttc3ZZ+Lv/bd/8zBh6MfExMTR0cPs7OxwcHA4TE9P5/D7YHiWa+e7t+8Ne3t7w8Th5PD06dNhMvEnJ9vviampYWdnb9g7eDYszC8Ps4urw/17T4b/7K/+jeHY2unhj3zr68PZk9PD8tLcsLubuPuTw3/+1//WcPzUueGb3/zW8PO/8A+GqcnD4Wd+5o8Ob37hteHpwd7wne/87vCbv/mbw5/4k//ScObMueGzqzeG3//OO8PTnYPQ8WzY3twZ/sgf+SPDV956bfj97/728PWvvzEsr8wNe/tbw8bGxrC+vjGcPXNh2N46GDY3t4fVpcWUvTu89OprrT63bg5Ly3PDbCoyObk3TE8dDPt7G8PclOuJYXv3aX7kIvVd39wKTc+KN6srJ4sPT5/uDocTzyrvqdml4d7dzeG3fvu7w+mTJ4aLF84kv/1hLpnPTcwPN+7eHRJp2NxNuqTFt9mZ+eHZs2fD1tZO8tgMD2dLBrupG/lsbe8MU+Hr4eHUMDMzNewn7dLy/DA1M5l6bA+Ly8eGpaXl1HM/9d0s2Z1PuUuLs8WHmUiIbG/duD18+umnw1tffH34wluvDydPHk899ofJ6akq+x/9yreHe/fuDX/8j//x4czZPBv2h2eH+yljf7jy2fXh1371t4d/4Z/954aXzp4sHvlD/87OMPzSL/13w/qjJyW3V186OxwOT4fZ4GZ//2B49Hhz+IVf+IXhUu5//RtfK0ytrq4m3U7V++NPPxv+/t//+8P/8J/6p4cvfOELxVP13dhcD11bw+/+9u8UH/7YH/vZ4fLF88MQ/sPa9OTS8Pvf+37o/tXhn/gf/Mzwta9+cZj68//2v/G2xCqMuA7qAnsKq98572zvDnsBwe7OboCxVYDY2d6O4J/Wb2fgmE5e8tnf3x+e5tjd2w0WJnNvpoB+8+bd4Qc//GGYeWa4dOlsKi3/g1RgYbhz79Hw7rufDGfOXQxoDodPPvkkZexUBefn58OEYwHLw+HqtZvDhfOXhnsPHoXJvz7cv/9wWJhbKEFOhv75+bnh4cP7w/e++53h5OnjKetkwLc6/Nqv/8Zw/eqt4fU33hp+/r/9xeHmjZvDBx99NNy7/2C4dPHy8L0w54fvvjt88vFHUYad4fSpE8PMdPhxGOZNzwzTs4HGREA1O5ffcxHaRDF+ZoaCruY8M8wvzARcS0XD6vHjw+bG/vDxJ58OZ06dHt5845Xh1Km1KPZqwH58OHX65HAstJ06ld85Tp85WWWeOLk2nDi+Npw8dWw4eeLEsHpseVheXhiOn1gb1tZWcixHQaZT35kAdmGYm58uI3BwGD5GAYeJyeHJ+pNh/fHjktf+3k6M0PXh1s1rw61b14YH9+4O6w8f5tnO8OjBgxicewHsp8OHH304XLt6PTK6M1y9cn04PJis+j1I3L0ozs7WduKvRy7Xhsf3N4dzZ88Na6tL4cV0AXP36WHOk8NnV24EIzvDq6+/GmVbCi5i9MK3ycnZ4fH65vD++x8OiyvLw+WXXx7mZhjLZzGWOSK7GzduDdeu3xhee+2N1PNY0kwFvAcF7N0o8gcffhReLw+vxhhBKnnD39T0XKW7ffvO8NaXvzgcO7Y6TP37/96//fZMtGc2VmA2QpoLw+YCknaeyb3ZCHgmAg7PklFUIEeEGgAfpFCWqyx2LF14GnBTkCH39qlFrFhrEQ6eJYNEevx4vYR9+tSpYW15MZVLpaemc8wPN28/Gj797GYsxaVhe3u/gDw3vxBm34oCTJT1v3b9doSxHsa+FCZ9HIXZjzKcGy5dvjysBRArK0sFgAcB9927t4e1Y2vJ73wUbWJ45wcfDA/ubwQUy8M73383TB0ijCEAWYmV3Bm++713hu0IfDNCfPzoYazLhWFxMSA+fFZCngj9qUWz3Oqfug+x0lO5nl+I9ZyaiBLE+s6lPpQgCrf+eGt4/4MPh5cuXxhef/3laqXkOR/eLgaws3OTOceqprVYWZkfVpbmQ8/8cPzY4nDs+PJwPMfJE8vDqROraamOD6virSZejjNR3LOUoeKsREGORWFyfeJY+HU47G4D4Onh8uVzUaj54cSx8CZWfiEKOBM6V1PvxYWliGki4IrtjRz3w8/t1H87SjkX+u/fe1j8vxnQvffuh7l+HGWJjJ/ND3fvPBhu3705fPLZZ8ONm7eHazEWd/P8an6vP9ku5Z+Owm8GmFsxbDu7zxL/0XA9rcbc4tJwPIq9tLgSQ/I04Jwtg/bhh58EI0+G1197czgRg/A4LW1hjKcQdr/3/kep66kCvxCxpDXdSYszP1y5fn24/+BhWvk3hsXwcerf+bf+7NsT0XiQnQo6ZxJ7OoKbjsCcZwNsx0ws73ys1fxsmDPnrLk8DBi2C9UUgsVO21VaLMzPR0lm5kI464ah08P16zeH9997P8K+PLzy8kuJtR9mLyTZ1HD3/uOyCqtrJ0pj78eiLgTcK0srsTi3hxvXG8g10RNpYO/cfTA8TVmXX7qcJv98gBwBxyKurC4PV66ESevrqddUrMHd4b33Ph4epKlcXjwx7O4fBnzTcZcO0wKcHy6+9HIU685w49atUoRz508Pp0+fCphOp3z1BO6odI78V033kPTPwjdWEdYZAUo9OXVY1vMgdB3GimmpKPPrr72S/E4kzn74MjU8e7o37B+wOHH3Jg/C4/Bc2qln4dNh+BX+xSLOc2GiAPPxi5ZWYmhmtUya8oXkd2w4y/rHkp84sRShH4uCrwTEx4atuGB379wuBXjttUvDpfMnhwsXTpaCnIoyrMWinkoLcWakHOfOJq+0HCejRMuxqit5jgfyXA5QjsVCu09WqXbkuhBaItPQ9/DRg2EvNx8/eVLg3Q6Qh8jzYYB29dpnw63bN6sluJpW4cq1WwH+xrAfRVp/sp7W5FbJ9cHDx5Hx3eGjDz8t12955XgM5GEM0UL4Gd4O02WAPvvsWgzBseG1lwF4uWQwN78YJE6n5blS+bzy2utpEY8PU//u//Rff7vMe5JPlK7FNo1cEsezWGdug9/9mZYvN8qv3E6TEDiHgNY0Hezv5RxlSZy5hblm7XMxFYs+G+XYih/4JKB76dLFCGWlBLOwuBANny/NV7mLAX7QM9wOoC/Grzp57HjRoJndfLKV+MvD+YDwxo0bEfji8FKU5ESEwj2YCRBmA56PP/64NF4LcOvW/TD86fDkyW4sxbE8XxoePdwYdvb2ywefjQJxeVgoPuV08vnKl76Ucyzas/1Umb8ZXqTujhi6svhPSXmITwiYsTxaLvqtrjiKm5/GP+X+vBarzQoD93IsNYPCek7GX+VSTKQFmJjgt7bzYVyhw8O98CyKkL7Gwf5uFCgiTtZ89jR4AbwWdyJxtBhNKbScjM/t9B2ufPbJ8IU3X40ROZ/6zeV+FGP2MC1EDAY35/hS7k/HGEzk9+ywshalWZuNqzGbllVLsRqFOB4LuxQFexZ3aSkKcDwG4XRalrhOUY7zF87GXToxnIpiAP7BwURa090YkZW0DMvD2fjkx+Mi8LnDwshkKEMHlHBwP8qwHj/8XlzSu2mpn2ym7zExE+u9lT7BtVjyKzlfLwN1/fqd4eH9JzEo3IjZAHk9Cnx32IrMbt95EsMYd2j76XDu3IXUaW2Y+vf+/L/5NoGU1Yl0QLz9gVcCI5y8dCAB+2k6Be7zkZ5E8566lyZNM1gWmxIAdCKxZvxAtZrKDRZ8IVq2kubw5Il0wHa34mceT5KnUYSF4YMPPoh2Xx2+/KUvpnIPI6Drw2uvXI5/dTmCm6h7e2mC5udn0gSfSOdqY3iYe6yLDtFahEbg3Kl3fvD9NK1bVdHz8c9ZAO7G3NxS6JoLs24WHRTvzJkziXd+2C8FejRsxAI9jUVm5aZGYFMH7gkXS331KfYDujRGAehkNevVz4hF5pJx2fbC9Otxo+7evTe8/PKl8pUnKIMOWPoiOoSHxR8Ho9GsPsPQDA2jwQXMdVqN2VjyA4Ym8YFDi/Es1n8mAEen/KgV/l/97Mpw7dq14QuvvRqgrhXwD55u59gJzVoLCnUQkKdFnk87OCddU6bZdE6XluLLh5cHBzvVT6BQ05EBA3Jsba2MAJnfTutw8cK5tBar1a+ZnZoZrn12dZiP7P/QN74ynA8PT6RFPXnyWLmip09pPU6WknCZTsc1uZD0y+mnzEYp9UdW0sEsJyA8mA1mitfh17P47voyu5HNowf30yJ+WC3uxx9fGT76+HrwERfm6bNyZW7dvBm35M/9mbe7ZSZATB4/t84mi9SYrkL8bc/W0/RNRgufplCAz83RWdDEUpIWfyZEEvhhgKw5U4nl+NzPDrdC/HYs2WE6iHfTedweXg6gnzx+kCz2h7fSCVtaTMdpaTbAjc/+5H4EMAT0l1LublyTO+l0bsaXDohu34oFiD+X/K/ED5wPbV/64hfTWbwQK/E4/tiDMPRs1Wk9vj+GfvGLb8SqvhIa9mKxQtPSYqx8mteb14c3UvaJNPMLcQMAi383nXpM+hHzDXisK95UhyiH+h3kYAS2Y8GuXL2ZsjeGl+K/6/w9e7aTeHvxhwO08E3gux+W8WBgkn8ZmVj1nPfSUZ/WJ4lrOJXzTkBV8SOH6fCX1QfC4nPAV8oVH/ba1RvD1uZmAY+lnpoK32eiqHGBFubiTpRs+LKRXVqNUBG6DsLjmdyPIqU8ruFieGRQYDs8XowBcr29vTv81m/93vB7v/ud+Og7wxfeeD2GZXFYnIsxS2v4wbs/CtCXhq9/9QvDqfQdFueH4fjaYvWxHKvpU5w4vpDWdjGKsxrrfqz1MU4sxNitpSVIZ/PymfSj0pe6mL7ZsYXkPxc3Kn2PUwxjXLD8PqGfcfpslIKLtBCq4/7Oz6du0+HDTjqU/86/8XaztO14MeyHUayV4DkLXucow6P1R2m650rDdKoEbgzhUhZa7vZurC1LQ2Hm51K4+yGF9ZgcaGOarOSyFPdkeVGFT0RwQ4AYrY+1U5mF+ckoRCqZDhGQX7h4Os1iOiPR4u2dzeH+7dvx8e4NO5sb5Ufeu3OrLNAXvhDGryX9wmys2SfVizaKc//e3eRDYZpfey2dkf0o1nIkocUwvHU8ZV8410ZMJidbp5mSFq9S18kAhNuiEzk9FX841soIhhEjCv0sTfS7P/qgOkwvv/LSsLJoNAdYdcbjapRCaA2jEPFBjQronPeDxcJ6vN7ZE9/zNuTmXnP/Io/wcSc8aB33Z6FnNq3GQeq6lv7DubgeS6GnuTx8/cnEJ6+JKA8AU5rqVCbtXPpUz9Kv4RroV+waikt502kVtuKC0seZ+NuPHm4Oj+PfpsAYoNfCa/2Ip9VKffLJR8PF82eGlwPO+RlyTz8jPE6E6luQ3+JCygiPp6NweKuPwV1biXyNXxyPUVlciKKH5qXF6bL2L78cA5EO9ck8A+6Tp+IyHT82nL94KUZpefjk04+Du4Phq199K639pWHqz/+5f+3tgi6BMc2peI1wFGQD0JhJYPVckyjwSQ2f6RRMpBkqhsskzDUswwTRchZtArMDAp1TwzYpvfJI36kIP4gVi6jLSs2mhsvLmu6DYTWVPB5QrsY3JJh4IlGCqWjvSvzwU2FQrEp8+hNp7g4DMKBcyvHyxYtJs9R8yoDz9MnVdIzS8Ygm7+1uDK+kVdjceFzujSZ6e2e9xrUNj/3gnd+P0O5G8+OXprV4+dKZ6nzN6uClDhrKDmphP34wlnFzZqbmU5/UQUtX4IvipiP02Wc3ql6vvfJyuVNcgoXkrQO+GBfNEONM0rdzWof4OTUq04QStnNd/Gxl5mGBXMe2jVix5OkT5G+/3KFn5Q7Np1+Bl/KdAOpnu1Gy7dAbuSZD/ZHUJPGTfzq+FHYy/SadOJ31w4BbJ055FEBfg1s3NTlX9ZoyTn/zTkA7E+t6sY1OpO5376Rjfv1a7umYn0x5+6l/lIlrV/jJEXkeTvKtnw6BT8rW7wgmAiJGbS59A5jQudancK5n4d1SWnB9jDkd7JRp8GAxhsscyEcffxBrvjx8/WtvVt9h6t8OuItpPQTYderMHGl07rTLCE14kh4v33NCE+Cc2+KxNuxaWWeSLzA3a+8sjHKq/5uP2ZphD8rHTA3nYwlY3pnUOh5BQNMqaUShjvL/hmExlt6Ixun48GdPnx4unDlbftyx1cVY/hNhwrNSlJnpg3JvdDxX4k9ShGNhzLFjS+mcno5yBGCYGcuynHiXLpweXo3rsxSF0lkDCoJRTyA+DDhKuXOD1QbCUnB1VbfwaSJgmZ5u4/Pnz50JLalPBD2bOhmZap3s1pK1YyZNbAO5gxGhBP23+IDJ92eItIpGt1jeFD/icbfGRlYC0Nwz+fI0/ra+Ta5GLQAffHRoPaIgXJrWb0irkfv7sdrcFn0L96ZCw0Tyfpq6PU2r9OnHn1Za4J5f4rQPw91794abt24Nly9dKmvbLHPArFyd5PBLB9y9ZwAfPnJJUd76GeFgv/YfvOXaZA93U30ZSY/YGPSlBtX/+/D99+LyLAxvvfVqFDtu3L/77/zZt8tiyyn/alQgINW80Vb33VMpz2uIK3/r6XQJwK1J7R3Kg31+OuBhbCJIG0F2ME9EWShMK441J7CCQ0KAFOJ1jFj6AnpiNa1uIwXlx49+T+Y/guYWLKajsba6UkNYJjgWA3jN2Vy0fGqSwj0NyOL8hREn0iGqTs6JtQjgWNLFygfkhsGOH1sezqWzc/ni2fh5lCKMjeUDigl1UYcgiWU+yLV6c0emNePBf416pDZAxbIuL6+VBaVMOp+988ePZume1mhME74DfXXNjcs1RU82jf/uKDP33QP6hfiYJq+6OzQTUGtJzHTyPZVRncQ60nmM8nBbpiYpUdxBso97AGxDLCkXR7lGcw4DPlaf+/A0HcvJ8ELrbc7iaeT8o3ffSx7z5RZMJW/DstdizW/fuTe89PLlYTU8lufTw91yb/bSsqhhEyQUkW9AGN61SZ4oT1whI2/TWoe0EiYPDf+KaVZ4osCebAszuZu89IM206/59LNP47quDG+++dqwGmVLKS0QRj8E2gOspUVjzxw0v6x5UDcy9J+Lj4jkmN/iN6GMB9buKPQ40rCOBY4cYXIdAWUHliDn6dCgVYjxTrr9ADDP0rHTnC1U0x/fMSAaAhxWn0syHGxH2Il3sJVn+3FZZgLsxVhoEyNTuY5L89LZ4Y3XLw2vxV87c2qtytY8FtAiVGR3/qB5OoJQXXhgiQGOMsYpqWZYEzsfULEmbZiPpdVKtXo0i6XOOpbqDGCNB92XZm2VL08WKjdyTTm4calc5dSCFkWnEn8PA6S9uE272+n0J8pSlJ/CAzsrWK1EuUY50vfQzM+neTfDOr+QfkjOi+Gl1nNxIYoSn7lmGpOXzrUZ3IhuWEgHcToKM5lyWXgTKiz0RCrvejd0dGA7dIhNtTubefZ7Px1vv82Ybqej7XB/b2er+K1eE5QqHVvxniV/98pVzH1zDVrS40ZalhYrv93tKKNm6AisxSDarmfejp650H93IGNSF3YL4oWQ3HNUvNyJ4h0F6y4cBEB4GCTudJio2ZWdpiv/1+8apVG5UZ5agdYRypHK6ciQMSByK+Zm00/IWfM/qdkLEDRjc/E9+f7L6bTy9SaG3WFmcjcA3RmlwTDT7EDGgh3Ej0wHMAClWGrSyqesTXGTcwG70zaNrpSJ59wYAHe9kE6rzjNF86zzr9ZyhGWGSWvkI+f6nZuUoFwOz6tDqxzWrlt2/ElmqIk1I3wKQOGVRekPD3ZjYY1E7efaCI4OoQmWKGrSHaQjG27Wb0cpaH45pqK405H/TPBAiJFO6moodyW0zKbTfa/u6dAbmSiliDKQxUI6zpShuVdaDC1LDi2Gya+IhTvDIlPep5HFs1j3pzFAjoNncY+eBdz5PUyE3hzP4qPvH27HXdocxduqcjUC4KJ1/MKb6Ui+8lrhEn8i9w6advxBQWShg9sxE8k/TwfYKSi/q3nRjBTL2v3n5+dBXD1+zV/5X3yzAM+kSWsic0/PE9ArOYjlKPD30J5PsspJ8+wwluOZYbZ0bAEsNMymqeb7ToSZhsGAbmIIY9Lc7j/dKrCnKxyZBwhxYYzgGD+mbEB1FKJojeb42xEOAQF7AQMdI6Ud5B/adYzlRfG4IvJidWbkE4UBphCb+iYDHTwCT4fQUfMKOSa1aKFb48FwOyxS639kUIqO70ViFDUAs97EEKa+hxEhAK+RnZRds8UjN6cpy8iw4WPOlKVan+TL1Xm6G2DF0k7HleFCPHm4MVxLR9lY94N7t4b7926Eru0Ymom4divDpXOnY0Hn4oqlJYi2LQTYK7H+OvqrAeHq4sqwnA7vkv7SwlxN/lg7NJ+z33Pp/8zNpZMeOrUW6KuWOq3BRNBcChHDsB9F3draiJXfKuNw7uyZYe2YRVhbtdAqbmusQ5hceEmlmHeH3w6MbMxt91u8do2pQsmzHwXuMDuH3w4hSepoIM8RYsuKx0oepEed7kuKa8dBNPUw9/qsHZ9QXOAhjnGftNNg8Y4hrgYsfYZofEJZ+vT6D5+m8IOp6hMQIpeBL9mVQhozktwIwMBIHayyllqYgjCR52C1sSj/aeaf80EsB0CHxtQJPfzVAj5kRliG1Rp/9C3SorCSBZy0mmOHe8/SsXsWmg+deS8H4W0sqDSWROylCX5qVjiHWcx2pO6xfKb1F9IhnhzCzxiRqdSlWg6+b/pJ5fomS32KkFTPyv3L4cz90xq1FZ94H9dkL4YotKwsW9dyejhz4ljyiGGIRZ2N3F4+f3L48luvDacMv6aA9KGHudR9NvJejEVdCWiXc6zMxk2qUaZYcxY9xmdqyqhRrP50Gz2yqnQqAJ+OcpjkWzYPkWNhaSXXUdooB1lZZ7O6tjAcO744LK+khYiLxc2aZIEJqR+uO0C7eXe/XBeWJYLtlrtA2kMBEZij9bk9Duzmgz8PR/cTdBAbNiiSZxFAYNDjoKMDaIIlBcr8dhbHs0ZLQmiQlzw1+WYKtQzoFzSNQnWoRulqUiZpdEqle5Y0BMuvNHJSdSXvnAFbE1LqMapvAylIt3LCwTyjPqlDaiJvw6Hj7tXRUoXwFD8bH58fjcftmIxrYB1Mc8caX/Kr8Uq1g3j8IitupIBWz4C1hgmfMgSpP8BEoZ7utRERbo/Q8xSqnuqRQ53M2holEcSLVRtOn1wbvvXNLw7f+Orrw0/8kS8PF84dH+ZjGGbTyp4/e2J47ZXzsc6z0eu94mFTmsqieBsul3GkYNUHGBnY+p06ALa6qDfXpXcoxVMHda2FZ/oLsfxGvxbn04oZso2iLi+aRV0eJn77V/7+YRE9CixiMT5EqKhCMEL1CQfD7969O1ibq9nYsdQ1cTn6xlflVcNZ6akLmCuAhDBelt/KEpolbsztoYQUYbR7BN/CQa7dU+5OLIl+A9oW0jEqMJXQm0+LEULzlZ/n385hcMgxKsQ6uddKGSlq8mexCNczxmsi1jKGK50kEy975U+32bykLNPaFEwovzL86nWWR1N+ETSvyTBkVbmNrCMQUBDhIOmfclITyGF3x/iwcd5YvQi7muzKUz6UpYGz3KWxcjXlJdcolGcFniRq1+gSN+kUmzKVT4mfhS9PtrajZKbBD4alheXKb38HMCmxsX7pU6PkZxiyeKflLxUn30aPBWc1qhRF554puxzwBKNu0imTETNev7nDvWwTW+WuRA7qWUY39Sk+RkmaoWpKUL+jlNIVBxE7fhaKwBx6rXqvBd4cvTAZRytGsUchlWTfWj6tUuOhMfB5qHhj7k/zJcOcsvQsVQPki6H4X2WkdSmLpgnq+bUy+nAkGgiv0dJAK7AEiVEMaTm6mefAkidlYRIXs1pdE798cOUBbXONWn4t7/Y/UFCGxvB/PLS69TDO8x7cc1BiQRmdm/jrz3NFe9LqJzTjM57/UX3Rn6O3Wr0OnrdnWhZ9JXWtJEppjW6YS1FLEeI26rPMzwRwsxZ/af1M15uP0Anm5sQo5migb/kDtBD0BI9xPUM/bNaw78i6V4nqDA9J1/sFfusrkGm50Ik3ST4Uo7CTOK57/yZ5iV9uidAsJ/a1zCSQTQ+EqnLiA7m4QC7ui6Hfc+4jAC/GK3mUdv/jocofSzOeVvnjB2tU51GU8bT9eDHU/TDfUddOR26VozFXMMTVAN2e9d+CcsdDjzMexu+9+Gw8jNfpxSCdcoUep+fb8xxP1++Nx3FUsx+r53D9Ylk97/FDvP5MGM8LTfIymlPAGx1IdXSj0vgpP16BFsSM9zi/n/N1vGyht+w9Xv8t9DjCeJoeGsd+TOgZaP76UE4nAMjL/L+QueC5eD3u+NHDOCHj939c+O97jpbOABxVriB/9zsdL4ZOQ6fNwZYf+QdjoSn+iJYS2OfT99B/92dCvzcebzyMx/2DgrTjefdQEzAjiyiMPxuP39P3ez2Mx8ErR+fn01jCnl/jaWv+C9Qjoyeu8GL+4+WMl9FDv6fLzUCW/FKPnkenp9PS0/b7/brHf/G3IE7ITuVTkR7c7ImFIxNPK6uD1Sy8Jl9FK9NUt4+R9nOoraMXChPuO4/wUeHo+egYD42O5/n8uNDTdYXq93roz8fv9dAY0PIG7B5Hs9z5gJn96Hz5gxgs/Ljf4/deDHTJ0fkyzpsejsqIHLiCDutPPvdsFF68HqdT6HUROs8863V17mkEv3va3qK513k9HsbTidfTjefZyxTG4ws9jaPijNzA3koI43n1MJ7GcXTdf4yH8WsZuVZxZy7JkbbleDHDnsbRNfvFMJ6/MJ72vy/0uP3ozWyvfA+u3R8P47SOhxfzHA/jYBBa3RovunL30H/3fF7ky/8/ISmP0vXSuyx+XB2EF++JPx66XPp98V88ju7r6QZclhkIxYNR2jZDGN6beBtp44tlyWOczp7/uAykKbcmfBwPOp5mOPuzcRn3/HoYr08PR2X9uIdCJ8QzvztQe6fS0UFeb+1UFs+ZVNZozKeuTsWYBe7xeug0PL8n7vMORT+/ePTgd6/8H/TcIU63BOPPezhKV1by8/fG4xuxaPnkIv5jP8qPz9l9x7jf2WD64vE8/Lhyunz6IfTn/Xo8vJheeDHtePpIro52P+cAevx5W3Y7Xm5T9h5H6K05X9rvfvQ6jvNi/HnjyXP6xo1I7uYeXClL+s8b0c+X39LCY8em6yNw90MYz0BE9537tdBBMp5ZT9/DiwT8uDBebg/j5f9BoT/v9Pk9zgD3XqRpPE4//vHw/F4v47APb+UYPanf6k8+z++30OP++Pyfhx6vHz8udP78OP66J/T7L+blfv/d4/Z6u+9ey7eDbRQ3p14mwPR8nlvZ0BQgG2qVrtJUPi3N+G/pxsvs9wXX+wdjgByxwHPldi/Bsx6kcYwHeYojLmXsKxtTaoitIReCaJa6Mn92UAV7ZszTxENzzSeHhYWlJH7OrHq3cFQRyy+NdbbVZmPCPbKEKvn55nw8tGfNYndanI+u1fMQnU04KiWvomN0LV7PvzNV6Pk5eqjVh3k+XqbfXSCAPR48P3w6sgyjvOve6BB6eeL0571MaYR+rwtOPNc9TZU9yrPH8ayP6bep6edCd68BzzrzJlxBHL97+Z2e53wa8TYk96HOuq5nbTi102SKHOAMLvR7PV53G1z3wzValOUsrXT92tm1eQTp/UZrp809Qb0864FHoG/XJ6cEdKKv9wUdkxI5nhNlFPE5gePPegGILiYE8LZlULke+u8eXzz3+jH+zHn82fjzHvq9Pyi0hf6NseOHeyo6nq8ye7kCBoyXlQolbrunqpgsjvQlfIpXRqDR2J8rq5g5VtcexBsvY/y3+K4J1CFdvydv1z3v8XzVwXMHwABKB/SLfH2Rrn70e+J2mvpZ8Ezo6VuIPKcC+NFwX405v5DneL5oMdrmutMmvz4C1+UmrroU7SPW+a1OvfzKN+ShpNPZy/px5de1Kamwoo5k3Y4I1sE4s9rW8DzL2cycBUOpYj1DUC+o3grPua6SsVAEJr64Rbg4eVQVGLUYBZiymsjuTPwxjDabkKN+j4Uu5Mo7h3Ic7mGoMF5x4XN5p+NkmtcxDgRNpDprKWoKOEQ/T9docTa5YW3z0cL/ftSkR+OleOP1lFe/lic60dvp7HURxs+OHkfwe5xmYTw+PnjWjx7E7UfF+zxLj571NJVnuS4tb/dbuWYL24sarSWtp3X0e2Y1TQ7Nzy/WYWa0119aecnXNL/zc1rlpw7KbPXsytDpbod0LLiWBH9qCLAdvRIOrodjkrWI1WP5uuVw9AzFdTb93YHV85Cf4Dyeph/9WT/G7wvj1+P3e7499Gtx/C76xxjgPtoIWOjPnHu5XQmOjhEwJWmAfk5L1W0EzH7P7Kggv3EanJWFf+PPe3gx33GahIrLjRvFsyALrX73/MXxux/93ng546Hn1fnRyxgPnrfQ8tI37oonnXU6Jt46oNzr5YojrqPn41m/9ltw3Vub/sxR5SVOr4/rfuSq1qL0MpwF8RtdjTc9SCNMPt7YHBz2vXuytVnz+fadqINDH+uzH9N7dFY51tw5fOJ7s3CGbvjYBv9pIeAX80aHsVlsNe3qjQ3Hi0T1ivaj3QxTyko+D534XnlBfPkVSI+E8QcfPV4oD3gA6blwi6FhsNfHWJqasqb0YWYrJ1UKTSySe/3otAi9DuM0Cr2Mo+fhm7dY+J1aTXzrYEVnz7tCeK5/4Mqb6tK/WFehaI9yOcaf+93L73S9SLssxOnxHcrtYfwZoPXfzp71owcK7ll/AaHyS3DuPrig/A7q8Tysw3ePMvQ8lIvmvhDO8370+lRef/e//muVS8+saWUqEEY7z83aaIVvOVP7tW1sbLWEYXFrSjq4WrqeT038pJBemcDiiADhiJgwrv+uclPZYlSiVdwxV8T9/julFRCe7uec39Yn1KN0MjRNuaz8/G509fz7/ZY3jXMtL+dctWe8ptAvvuvczdnoUHsJmj1ZWJyrtRVHnbLKv+XzeXVsz1r+7fdRYBPCTwuA8EpWQJmaDnsRYnEu5DA0ytUBrkVTkUcSVJ+9NcvPA3o7nwBhnC5lVXkJ6iwet8Q6jcb7sCTXjHSqGrey0SV40ePw4OlgCzyrJ5ucQl9kDRHjQT16nZXX5em3dN7QEWptO1pHC+2GiaYMNkyqPQCTLxDbqYCwDsoPn6hFVELD5udb5R4mfvkX/l7KR8QI1FXBEcBch3gMYsXskroZC68wz9xPtAheTiNwjIHVgRn9d2nUqJJ+C95FcC0oE7FVdqdxDNzy73l1cNtqS2vRQBxiRuC2iEewJrvVp+XflbFC8t6Ksrrn1aj2fKRAo/FeIwjKlTVws9ZcF2dvsdumoIO7B/H7epqj+uDNC8F94BaPEKt+I34Ad7VyOiwBgJ29WLq5WELgntZq5LlF+t1FKDpfKGf8vt8A4BA6uIGzXuMqWpMm1e/g3h3b2gO4gdo2byK477kdECyfrbxG5XRrL094wUfBc7jRctcbRiMaqvXPeSLyFOTLWj/L2SiI/WSA2jLZZF7G0hYdNvLplrrXq4eJX/vlfxDZYqWrZJ5TkRUiOpt0CmiGrceePHkyeAFVBRC5HQ0TuvUgpA5cwZS98IL8K9R8R8pMteoaI+Qp74ikngntjHEYgQmJmztFQ9IAZweYrQ5Uvq9VRop446DG4OZb2wahCUkrZObNPaHKHJWPyb1j5MVadAL63HyO2UZPtxrq7tyv8YPyscxAw09vllKLk1qE98p0H49ZarShaSLX3EHxvV2ys7dby2uBRb5JMszquCUfeTiacjReVB6jOvTn6GvlRPFHABXnuYLgZVqonIF/a3O70Zs4ywuLUfL9epupK+HWdvidus5g9Kgu8uxGCa34t7n1ZNg72Bu9iNDKb8tuR/JJHSwpqH5KrDge2DMHn7rl9nYTsNcKwYnECS01IlajN8/dtyo/YeIf/fzfPlxeWx4e3X8wzI9erpy0bjbP92J1RTTchoAn65vl95SQUyHP+kYyPfTmQXyhC1t+4rvfGeDw3LkDu1mPltZ9PmmlCQ4woJaoaiVGZ0H+gniYMbo8Kmu8jF6mXng1jRFCb3rxpset+Cmx6pmy5MMlcV8QT/zF+bbW2/OeDj0EJ20Nl2kFSl1DqyMJa+Me1mwiFio8F9f8gamFbevivf0dX1w/Zyv9IK9TEeb03PSwWG/ST1ddCdsbOfLHP/um2IPQBIuy7eeBNkxBG0AriwyBLlyKJZ4bKW/ShcgCrXXjAZndpep++LO6uly+vrfoKat+2eRE26/lWb3i12YzS95xLyiJWcuchvUnD4eNzUfDmdPnCkP2FDy2djJAtWPZzjATg50aNN7lYme7bUQ0H7d4eUF91S/uYPLHzYlnzVJ762a85TRD7L58Jn7v13/hcH19vUy/PUD+xt/4G8OFCxeGn/iJnygiREKw9+U48zS7tAsoijntuXgdnEIHleA5cHrWASb0vHsY/y14vrPvVa8RWkehx3O2BUF/3gEmOPejl6Nsv7uwvGhhOHI/vzu9jp5O4AoIBNWDPNrRNutRzf5cPvKGJ3lYZI9vNobHr/LXk9Y2w2fOng4IRmWHn0+jRDZ5nJyaCyBshsS6Rljhd1m/7Y0S3sLSUrUy2xubw/L8QoEzxmzY246L9czGnKEpicVFv33/gNZm9talk3W40uQXGpVPdu5XCH1oBpINeSYOZVpbXmnGLc9dGz6NvlV9DqcAu49+RNUCXsYAj/YDyrkFLUwzgvbZnp9bTWs1G/6spOyAey58i3KAeKxrgXtvz/Zui8PSgnHx8CjmpnYPSF2is4WpmdqVquPjuQxLPr/2i3/vUCVqV/6A20aUzna7x5hugQjLtQx7Ykyxe//4NcFiVAeIe571ZqrfO3ruUc49jD9zdIaHX5+7Ly/laqbR5xgP8nGgxTNp0E+gaOx0Ejq3VtyeroGz0dHT9jR+C42JoSkW0m/xqp68wcTp5ff04ggsMIDwm1nCobY0nk89bOMcHg22p5sa7tx9NHz8ydVh48n2ML+4PNgrkBKy7idOnaw0dsyyn3dtUpSiDVjpZ9lGeQiggIpyqTP3ZjhMKxNlno7yeA/UAAFDVfuJj+rDwmpmgVInfXtrs+qtPNQ9ePCwXiKwmRB3wRv19Qpd7R7Q3LGaoY5lDRaLJ7a7syGS/ApDYfXiwtoISzPpOMfdmgvPvCCeUrxmtr+rrxe3y/4rs/LbDq93Uz+dydlhbtps5FzKb2U03o/APYLCxLd/6b85VEHNGGGrRHM9GiGEVU1gNN5zExaE1QW4F5+7nVvz1+93oQquux8p3+66+D0zb3P3dt89RyNUxdtwmMNSgA7O8fi1j3jyazS2SnpetOaQFpDEZTUJtNVLAVPV/IrTg7TjIC7rltDpGI9bAGiYPQI/azUe0IO/vS7PO7iOuBFpVvFgbirWNE35zPTisLN7OHz/nfeGX//N3wnfwkcedgBp5IoV58lX3WcCqiiHvbPPnjlR25fZ6VYTb8uLIKLKsF/26urxWMHl4f6Dx8Pmxu7w+MnWcP369aJrIe6oTTpt2i+tTe9jCsKr9QCQMXiazmRc1rR0tpBejLItxKKq28EzLRGr2tyS1Ljoi2TDw9bHOMSXgNOb+ZStfO1nMzFsmjwgTsew9g7kXMki7tCW/hDZLdR7krbeSBuQvA3fMjrxwwP8g6dk3oQANurT3ZSJX/2Fv1uW20HweVZNkn0gRCQsAuaTlWBjXZw1LcDCL6fBwCCPDg6A8luzIh9xVKysVH67JzgDm7wKfPEvKZff8jFC44wG8bgpypeu8kjz2/NSnsPzDja/gcvRaXNuisAlaYpUYBkpnWc9fy8KH5WVACzjeXOLhM4nClUhfOrlSZtfFV9oZXiWDtF80KRZfRa+eqs9IB4m5oabN+4NH3z0aSz3XjryO+FL69AeJN7uToScPBbiiz7d36w9AG1FAdxvvfny8Pobr8SfXYwVflTbNDMsIWO4e/fx8OEHV4Yb1+8G3Pz4pAtlvn6wuDQ3nDi5Oiwtzw6XXzpTO3EtLunYGaVJC7G4FIs5HzckdR6mA7b8Bjf7osRL9Qb9MzsOpCnG1+nJGJTAMDejMAHt01jePG8vYseYRg/0sy1vBe75JTIKfsILVn9rk7xtgrky2CxoRqfNzmGjTr+jdg6YbqMrwnM5NW9h4pf/2//6kBsCRB7orAiPHj0qEI6DuwQaJrXMR5Y47aD0ngGH4Hz27Nm6D9wdDAQPtMoy6gLEjx8/PgK357UrUZTLPfmPhwJLGDoOPuB2H03S+92A2yx4fyZ0AEvX6ImS7qeMwxbflgsd3M/LaEyTrppwb8WHL367Z8xXXHzqClqKuNuGsqSt8lm3UbnqVlZ/zkhCOpPhoaFW35OxR99kfFFfJkDbxpPd4cnG3vDo4ZMCpK8LbGxS/uZe4RDw7O7En45lA863vvDa8LWvfbk15+nwr6wdH370o/eHX/7lXx+2A5rjx8+GltkoxUF1ptHHH5bPzu6TYe3YYhTkYvJ5ZVhYnB6ejkZpuETbGzvDRx9+NuztRIkD4tko2NzCTI0ccRnKZQng5mcWa2TJ6sHpGdssH1bn21Ai/tU2Dqx6jAMeaMGehUdoKaNDTyKXxfmlxsPD3EindS4815fQyXefkYYKwbXjCNx8bqBwEBjgKbxbTvdbogaK7jv7SgLrrHLHjx8vQbPMBKeDSljyuH//frUIlKUD2n3x5M1q1TmhA08FO4hbZcfBNvJv/c69Ub0qnkMQR3xBXPmri3uuhVLYdFimYo2MIEjb829K0fJCk2dGHQpMEYY47nOJjmvKwzfWSCBQ/PNcPr3l6fTt7rWXrZNFgdvvEJb4rfXb2Y4BiGTtvLofA2LUwZ4erGVToP3hScD96NF6+yLB/fUaUdne2UgeDQSnTh4bvvGNr0Uua8Pq8lp95eu7v/9ODdvNJq8nAeizg8nh1KnTgUEzSLVjbXx1Q442Jpqdm4h7sjT89M98q7YpK36GJTev3Rm+/e3fijJxE/jwAelsrK4GaIp7EmxMNcuO16dPHQv9bSew116/NJw/l050Kv/40ZO4Ymkpw2d9hrVjy8mndXLJq2a+k5sZSvyVRjDAhE8pLfcj27hFtsd2r8uP4SjM/L3/6q+WeSSMJrxm7QTE+S2iDoQmrpqJuBa1+aM09Cbpbt68WeB98ODBcOfOnWoKXUvfhavgAmbyc08lWC2/PavJiREo5Nsr1IHhEIrRiM+RHAOyBuZOt3OPL+8eepx+YJ5VkxgJtGjr9HVwd4b1TgoJ9/R1FasmPtLUxwgCJVcX6dbW1uq3fNFSb37nrANP0dGwub2VZrrxopZypu5ar82tneSNpijS7GIso3waf9B8cDAVoD4bPvzos/r2jDKePHmcNMPwsz/7s8OXv/zlyOLu8Gu/9mv1LaKZ5JHM08wvlUV8srE1rNgBavSlBIq4sbEewacuBzuGm4cvf+XN5PPFUtjtje3h6pUbtfH8TJTkMO7T03RSizmHPh+T+gNrFJXLQHxqA/jbOw+Gb/6hLw8/89M/FYN3d/iVX/l2aDkcZtJynD99YvjSV784XLh4qvoRFM1XM1julaXWmdYSmkDc45KFJ7B44sSJtPRtE3886bJi2fn9E//N//e/KCkBgghmgbrlEY4fP1nXC2FG9dBDDFfiwf1HxYzb92+XkBw15JXCe5AnhivQWf6sTwdpETKaufK8gB3JEH4HTwNOiy/UmDHpjQIwFGhyiOfZ+HN5Vjmjez1uK282fulWWhZrHtrySvHas+d0CxjW8ml0CfU8whTHFxC0SP1+d9/8xj8uAloA3af8uH8sklbOeLsvEpjk2I0fvLHdRijkax7BHinyQS/++a1zGWik77Uy2Lvl1s07w5UrVyKbJ8O9ew+Gb/3hPzJ88YtfHH7zN397ePfdd8ul2IqMal/w5YXh8sWX2ib/qRdl3NrcrU8lXrlytXZp5edOxTIupbP61a9+eXj55ZfrG0g//MG7w3vvfTgsLx1LfmnN0uHlms5M2UierEyyaL3mCw+2S5tfiAJvParvWX7rJ/5wfR7G51QW02rGoA/7UfSLl04PP/vH/mjqZnz9IAA3SpR+W/i4snpiuH3rwfBLv/Qr6QzvRJGmh5Nnzgw/8zM/M3zve98rz0AoPoenS+kg+xbnxN/9m3/tENPddCAG81XYfbgCYs0IUK+vt/NGQKFJnYqvxGIJgMEX6gAjIGfCqGcBbJ8pdM8xujyKVwusUmgHd//tqHwC7p5fPY/wxenx3O/PhB4XUCr/UV4NwLPxMX0I6kkJwn1BvX17xbm+m5P0LG5z1ZoSeOb+YVyIBsI2YtTL6+DGU+mMS0vjOfcBj+Xt04KMhjQbm0/ibjwoegwZSodGZ/lLi2HoTNbVGZ6aWR4Wllbr+vGjzShCgH7rzrC6wqodDN/9ve82NzFl7+xuDa+88vLw0kuX0vk8U1utTQFT7JwPKO3sTgyffnJ9+NG7H6Y1iR8cHmxsPR6+8KUv1odro1fD9777TgD+XmjRL5gcfN3u5PFjAXb4H8vdl1vY2tjIGjdjwvqbuDoXX7owvPXWW8P33vlBlPFufO60RMnUXMHc/OTwhbdeiSK9FjoeB9jc1XRAjaXH/fnRDz8evvO7P4wLs5C8fNrQ50bODlevXmv8HcMAA+KY+OWf/7uHmHzsWHrH6QAKwMxHduZi0AwLpgiv5D/yuzFbxkK39jL3TAD6Dhig7r+bgNvwXZ8C7umci9DEcw0448+PQDrCrw6Lmbr+vB89jdDTKa8/c/ayhdGH7e220swtQVygVE4fK1a/xrzmQklPee2BV2seQrBrfRPBb/HFwzfXAoERuDLm5mZi+faL79X5nreVcHNhKBu+P3z4uNKaikYjpZGflqKmx3fSOU2ZVdXD2XQo42Kk8ZyZXhju3L0/XPn0amtpH95LPvvDT3zrG8Oly+dr2M/EyOJclDuuyLPDuWQwX188/tH7n9RX2LQo1um/+vorw8/8E38s6Q+H3/6d71SH8jDKMBdDsxTj9rUvvz6cOBlLOZlWLC0pF4dProNcfa99M5ATw5nz50Lf6vAbv/47w/0HT8q1ebqXliP13o3iLS5PDf/0H//pWPoYnxkrUtOiRkEWF49HoT4e3vneB8k3nefcA+z6gvRnn30OZ7CJh2Uw7lz/5BBAO6AfPnxYB23nahBqExSQsBzN+hGcICPXHTgK6qFrUoE10XuaDjRnQ0HidOKclWfRkPzEGX/unqPAzWcLsHpwH/AE8Xt57vfy/O501S5S6bDtsS6jOM7iOVri5nYIBa4ok+sO8A7urrzALf/OcPEoirh8ScButAWsAZt1yobayKArgUX9hHf69OmamjcyRT7ArmUsf3yzuS57z/biz2p1rAfh10/len9YWz0dfzg8THyyvHXrRtLuD6+++nL6TXO16Gt65iC+d3zZrfXUYSX0GKKbHR4+3hne//CT4cGjh9X3uXj5wvCVr3691hH91m/+3nDj5r1hLi2G/E6uzQ4//Ue/Vp/2s7Ou8XWtjI/azs4YBmZA0uqEhT46q6X8pV/8lSpjfk6Z3RjZx3sj/v0rwzf/8FvpWKeMtCw1WTSzMPze77xX1vvZodnaw+FUePPmG68NN65dCe/6UtomWwZAuVP/o5/7k2/zsz7++JPyt+7du1vMK8EF2AgFah0ZQmqbFPYZKrNpmqMw0Vht/tW+e/ltbzkjGqxK7bHhcc71qWxgUaGCzHMlEJwRWm/UI3R03eOgq0VscX1xoYcOuB56fMc4II9C6iWOrXBro3Ygq/2mWSydv7ZHHaCioeVFeeQhz+QX6ylLhxk6cdrmm+K3e33fcXVAA4stX66PD2AZr+YTz8/bpJ7l2xs24js/9N2hWGz+9enTZ2rv6Tdef33wyeyiezTCUXtupy9gcZE9GnWw0L6TThnl932gc+d8evt43KGUGQDapN+4897eZpU5v7CcOnGbzFimMxx+LaRfsHZ8sT7bvWCyLfTfvH6r/PrFhZX0E/ZqPP2lSz61F0s5abqcO8dd8fGm5QK7T2jXEtXwyhffrvl89qYPSaV1jEHZC/3WsXhutObcuTOx6sFc6FpeWkmaieGTj64Pt28/CG0mj2IgE/3NN18eLpxZi1s0P5xOy3FBHU+mAz8bXAxpHX/2p/7o2yw2QGO8jpRAoCwJx7wBo4GjCZYwm+/rmySC3+I5WECHe6yOQBiCewDg2tGtVWnc6HDdrCTFeR7G85ePw9fF+u9+NHrb756OYjp6HnUdkHHJptOd78+kkb9rv1lUvEFTz6OXAbS1UbwOVe43up6PMGnV3Hte96YEXVkAvz49Hp62NJNFz8kTp4elgD2yjsXeTFO+kGb/+LAaVwLIuC+rAdWZsycDkHRYU3Y4XC1Q2oS6nkrnrm2fnE5qAGyZqs30x99/NI5qss549bMDLU7qbwhvOj5ryvFF5jXfDTq+WkbEV85upCP4+MHGsDAbXMRw+XTfalxa3+xBv/2zNavt1b0m67lai30YOtJy7T1LHjdr9rGMS54fGN8O6LWAYcQwOz0xnD93NgpqkRbffWK4dvX24FPjyvTFhsXF2eHrX3tjWFuZHFaXJuuTihfO+y7S8SiepcgxNP/P/+D/WuPc3TJ1wXVhuec5+fgdO1SCCO6aQKILTVAtXResIJ1VZR20PX9n8epIpQT3HeFLxfWsB/HlXeApADWL6yAsfnCP1/MXepxeH+f+rH4DVtys+lZLylQPboMgH/d0/JrL8NzNQIdWjQWeTNPcJ3+E+v6kIb5Uq/t+QpJVwBOtQ+dHvdqXtMrGK+VXGaOxR6M0ly5dHF575aW2FqVayqQN8sXd2dLq+Ibn/eGDjz4Zrl67Xi7M07DPugwLr8w1WI+htTDJEknVasLZAMTspDexfHrv6VMyCBADuilrto0QTR2UezSXFube/Y24Jd8f7scvX1w4kWhx6VL/lWP6JFGqaZ/5dp6Ici7mPF1ni8R8dY674CvBv/7r3wndcdPCT0tQpoz3b0cx09rUZ0rmJ4ZvfvOLw5lTx2oodePJzvBrv/o7qePjkqOPFRhd+amf/tpwYsnm9oxE28TeELXBD32VqZ/75/7Zt/m9hNA6NW163NF78YTKAhdIjGEWwJqV80GiHlq8BkygZdWtPSE49wX5dYAJ/XUpRw2z1TNxXQMhsLZzNfsjy1hlmYqN3yr/XsZR+aMDzUUnMI/Kdd9vC/7b99yfW3x1U2+gdpav+52OcZqU1baay7UR3dQZ4IC7fy/SYVZTvlwFdSAEh3u+Lz8X986Hm3wmnHAEvLC0dDH3WOqFNPuGxspyr/jaboSc8qy9YH1XVln8gCguC7diM53E3e2tgLdZTmuxLYLai8tTG+tHWaei3DFpKWw2ncrtmgW9fuNWfXn4btzT6zeu13fdV1fX4n6cGh4/3IiPezv5+66lZdCpX+i1pp4rlxspY3d48mSzxqSNsX929WoNGviS8+rasfjxG3GBr6ZMLYVZ2qnkvxIjhaY2ve6Tg8bLX3v1tVJ+BuN6lFajEDsffg3DW194Oe7QmeHY0lR9rMtnGVdWokhpbbQ0vmg89af+xJ98uyyRpjmVNc3qXB9N5VLkn+u5+Dp8bKFZcv5jrHqEyZ6LxyfLgzp8CYCA9y2sKuscazSVjhVnKWAqQAUUvtyrqPp820hPWOLut+4Br98pL7nWmT8sC1rsO+c+4UaA5cP2I5YGOIGGBXVorlkzL1tU/YLQEkyUUF0IXdMKtOrIZXLuilFjuInDRy6ARAgUhGtgMZF7gE15lpcNp8YXPH2qVTcsMqOmHLyzEEnT62OiPpt9PFaZG3DiuE99A+nJslqnz54Zzp6LTxt3Rf9jPzytD7IaZgvt6qrP0BQpdQit5y+cG86fPVdA3g7I0s5VfX2afC7GiZzQ5OOv+0Z/YmlN5KyEDnxEKxfCF5/513zxs+cvxz07qC8ixzQULdOzyTl+O7BZY+ODTXypkuuId+aaKdvpM+djcaeH+wH3latGYmIYkpDx8IVnH6/a2HycvHgLz9LnWB8u+L5ljICvQmytx2qnfxGW1odv33rzpeGNVy/G3/YVumPB7VR4drx8e3hejPJP/JX/+P/F7QnomoVzNIAFpAkE63fcrQrtDYlmLd3vwuwWs79R0ofEtsOkqiTg82ES6q2Xin9Q2iid3wDUrSfL5PdswNnuj0ZXRvS1pbgTw3zieu7wrP9OYRVP6Pfa/VGIO0JdrOk23Y1GwewXpREXuOXZ66o894GcsiLFO6Ceu68j5dzpCFfqbOTDl4vxTb21CqytV8Tk1dP05cW+yswtKUOApjzTwm3tbkUAz9oqQoYm1v3BnVuDz4QArrRGRqwDMnpjLsIwoK/6ck1Y1Z2d5/usG+rbSr3ZnlRv1LSvwOfw4MGj4c69B0n3MCC7NHzlK98Ybt25F7fkdwNsit1GyBbrPVIyafI3HDikTkZOKJChz3MB79e++o0ozvxw5bMbw28kj4mhLZ5jfL7x1a+kLs+GTz75uD5zbsiSS/PVL39p+NYf/kP1mZPf/87vVify1IkYghOr6Uy+Oly4cCouyWEsto64TYMWi8dkiQcTf/0v/YVQpHZNIIJC6726EdMxowtGU9KBLGyN3tTQMIvv8IxPp5DOxAL4KE4TZPNTaZz1xJppbpFOnjjSOTDQdY/vhVSh30vG+T2a4Mk9R6Ot+eXS//gAfJPD1s7TYT3NqLdKWr3aElUA5JpJ3+ueIlp9dmOhkt4Xu5bndeaav95psnQTPdK++uqrudf42vKwYxe3JKBIOa47L9EsD+PvVbfUlQUsHig8FAvVigWRUas8i7+ePoG8Z2Ihk1lNUbdW59nRBJV+gwk4y1xv3bo1bD3ZiFJHCULDzm78/U0vU6QOQ1ruKI5WbzpgvHvn/rAct+T4sRPD1XQm33nn3ZSPLjObcwHZxVjLNoyq9aWsvsVveJP75sUJw3Znz54PbVMB8NXht37nO1HsxaLRJwR/6id/IvxeGK5dvzJc+eST0NAMwMry4vCTP/mTw6m0Zh99+EE6wfH/T61VZ/rSpfNxxebqI7g+aIWXDGDhLLzw1tjE3/grfzG8fQ7YiKeBJExzblrQdjQSujDq4/o5A7fQ3OXPg7sLXN5pF4/8+Lm0LeUm5Dq3j9LlXwWTE10xuhXt4NbjjEjqnrcy2qcknitmD2hoh/spP8Dp59YBjSBC8/buYfzLh9UJY7WVqXVCJ2VTprzVAQ/MVLomzLAovl2bfHHPocVRN2m5FYRtTFrgDxsNaYYjneFYaIGSMQ5IxUdUIg58XQ+JX3TkrwUOGlmN1bnhvgWyTD3QjDesuRlP1wBldOzKp5/GH74+PAqogdtkCcO1G9eDMtRaooAajV53Myl06/ad4b33Pho20ondSQfwWFyqb37j9WFxqdXZMKQOMGvNTam155GljzM13h7WDOjv/t73kt98jdufO3tq+Nmf/snhWPxu71ne9A3+8Nn3bpy/8qUvD5cvX6wpeuvFfdPzeHzqM2d9k9/uDMHLaJYYzMLBctlu3749TPzN/+IvxQWL5YlACRYguqAcHWSsbhe0eyyBsy+/OiNEPvV5twjeyjDxCRiDS7PDJPcE5Qh7NbLQFIXr43n7lERL75ky5aHj28DZaHSPUfSmudDz9ExoTb408mjnNtlC8JRIHovxAy0rSHMeF6Vm/kbAcLRdksbdobZnXnU4F/j84UsaB3HR7A0mLoevb4lD2BSUIuuE9wCcyiml48rlGepRDuzOwF2g9zsgoRCtZi2esLO9V/TwJQCaeynLCngat9AIk9Z5M1bc9D5XcjudTZ3Iq9fvDPfuPy73w+KkFFrT9tYIkatpbgu6jGuz9FfSsbt758Hw8MGT9APmh5/6ma/Hwrah1Hq/caSIjJbv2Fc/LPKo0aZ0QD/++Mrw3e//MPmtpqynwysvX4jl/lb6HGvpUM8F8Dqjm8UP4dWXXo6bFsPI2NY4+vTgW/36GlHFYWVpNnS3b9I3d2xIZ3o7inh/mPgv//p/GkyECeFzF+h4ABTA9aq9Z2XZRod0PsyjMjSXUJcjUL8tVQSIBvpWqDN/G9OaYH3ZdqHiOQBB6fItoEYgizW5EHmN4nBL0IGuGqkYPas65L7zuBvAUnWwk9yL4DZSYKaSwO/Ep/SGP/q5DtLPzy1USsJjjatuxpkDYlPYx1a9j9haGgHQpK1du8IX9+fKdWG5TCkDe5QlnSuhw/XorN6j4Dfanav+BXNxm5zcr5cbata49xnqlHvhb12M8gsvn+5YJLYV8LRlFTfinjw9MIozkZZrK775/eHJ440aneitp74T3phw4Z7kUbXWdwMe9XnzrUvD2krjS/E+8lFvI1laH/dddyX++KMrw4cfflJrX3yn8tTJpeHrX/vicGxltfolcPF4/WHVyYQQoDu00qtrS/WWkHkFiuULx/FLozSGEC0d0TeZGO4/WI87tjVM/BdxS9S9M5XQ/WY1nB0F7ljqAnSeI7Y6NSmcwDEemJubMbL2eyM/Oxm2ITt1a2WI3y1zv/a7gzCXdQ2kza1Q19aS9DfR/ZYOwR3MXeHcd9YxqTgJrrXx6K/a5aylsOKOdVaO5bob8b9ZXKsh0YhhaOmAV0dDe+pdb6EHqEKvSygrRWhpE9Ccu/kxgq//03RjdEKjr9EoPI/VnvfA0qtr8WjEJ8FLtJ1/gtlKfOeLG8NOm12y04rVywtxJx89ehgL+vHwcVyTT6/cGE4cP131pXBAboSEEshHeJxWrV7qXVhK3RaG+cWltLha6916OcLHXC3wQsNC/PTmSkbxQtdeWg48W4hrosN68+btdFQfxjgcK6W4fGEtbsfpioOfjBG3qCx9aHWW3/rDB2UkzsaN8WnuE+lUcgGtHoQHLz/UHjbxnj+7eivWPK3Y/+c//3/jWqrQLCKAOLyz6BpjMNR4IwK6kBeWLdtsvdPqsGz5ZHFbKyF0t4TFkL7yyDWQybePjvDtAMGBIcpu4G1WS8Wk6VsJ9xam56dpc3bdwe03YRJOB3df0F4gHwWUsrSsVF9ewEI1cLaXB4xgaJHUWUBn72yiQ/7KxZ9cFAhb529oncG4YkKnK1TniukQxxlQk8/ovlBAdi4NbMpaQce/x0uZOuqmo9Wz86T5vYyAl7djhdOxayMo+yU7Xxgjr/X1R9WRfv+jj2u57E7ckDNnzgxnDdlF0aXZTseQfy7onHoXU6fUElTuivy8pQOQlAEfvIpmXxP88h12kzfiHTu2Frws1QiOt3+WF1cSZ2aYn41rsdI67oZO8Ul88yMmY+wKcPny5eG9938UGvaG1157tRazGTHZ3HySuFPDVhRPH8DCsZ3tg+FH734UeoKvv/6f/aVwEqjM67dedQktgMFURFbPdaUtusdAzDTEp0e8mcqmtam4QIa5hsQMyrvX91Dm8korjvuOEnaIF1onL+cySiMLlSBeD+6F5GKiZqvyi7A+H56nFdBawEo2ylY3h9++TAswC2WF+zujFO+wxsPVV70r7kgBO935rx2jN1mqgKRrv0flv3hdQX2UoVVidRMNWAvXLf4R/QXm/JZP0a2pD//TqQVedsT+jqUoUYJOY3M9NotuwFPfvcjWsKDREzzphupmOl7ub201kIbB1ek1K7m8vFjPbty+1Sx5Omo6hXs5s6heXGmKPj9cv3qt0q8upcOcynAjfM34S196K7xdqCW258+fL1rsUPUs/o2FUs+ePolCHavhUj46g1B0x/83CYRf3iUgE/ZN53057slOOsiYthvXaCeYPXw2nfwOh4f3t4bf/967w+07D4eJv/wX/uP0QwxvPZ/6ZZGXYq0wQHNVzEmhHfzit69dxcGPZZKmM5Yf3EBHeNjertt2Ac2VcO5HH0BnqYX6ZHbSOV4M4qffW/R0cD+LNnfQFV25FtDuUKfGmDbC0cut57Ha1oebRueayAOYMNe7n6y6Mec8qDz/8QCZ6Pe80Vx1crhDkP13xXke2n3gpdTO8srvpKlWTZnqFH6rU620CyjVhyzIwXVU90g2OlT8Y9Z2M50qZTSDFPnkoFDSd/AzUMCCL2Y6BW/byFvx+GDqXDleBLdadHvLqNlk8thJS81IpJWbipGIHJVlu7czZ04Nq3FhfvDD7w7f+tYfrqE769bPxKXodViPb++dy+M+aZ2OpOfo9Uye3E/rarx2x8DWOH3qdu78qcRLcWYyo+T11s6Od1cPQ9vBcPvuek3v33+4MUz8x//hf1BvvxM2YQK2zNwjLM1IgX+/jXULnjkAcib+J59X7xaTxkcuHH1DzBffoOk+dMm2QgN1P7ffLR9hpANkX/QAd+UbpelxenC/06jzJvitjlwOh7p28NZOq2Fo5Zdm37mmwUPfOECFcdrcNwrT7znck95vdOKJ0J8dhfpNSfm1TVmbpRZcO8eFeLJRM5C+HNyNSwd3rbdOnGZ5LSpqvn4D8WgX1Vhaa1a2dnfKpza0hxaypDTekFeU2dvVlWPDiWPHildcEmV4Jex4AO492e0AmuJY+sqyqrvOpdbOUCLcLMzODecvnB2+8OrrqU9aphynTh0vORkXr3c0U3d1ka+hXPs6kgW+obuMVPKrnYYD7moZrl+v+iRK5UUZdkM/Q2CbuZ1dO1QdplO8MfzCL34714n3X/61v3LYpq7bEsw2EO59utZLpWkllFRExnzRNhNHqPE1uZoj6+zoG0BWmgR9Pcxqw3hNyEIHa2BV9zS5LHJZrVHafq7n+el89JpawCBfw0QF9oQG5hFIR2m9hIFuQmWhMQrgWSrTwuXLVyuQSAL/aUSj8oC9QPc58CWM8m/B/TxneaWv61xSDIWP8qs0fkpa5yhEBJNatTolXbOwVtDtFADIABDb8N12DVeKWwBI6+nevQf3ct4py9lanMXEGWqfv7bOY7O91BDa8AFvGq9jnOZavfeCBnmuxNVYXVseTp48meN4FOfhcPXalcoDL40e8ccfPF5PHSw6Oyj6TBwpv3ylhNdfe2V4643Xa7Xe6TOW6OofzJTScHsojvg29SljE2NS2zqkaTbkuEchQ/PTgPbh+uPh1vWbNQL16ccfDecvnR/OpXXY3NkMTp/UkgTbQBwezgx3HmwM/+DnfyVkpJX+9V/6h5FgHgQ99fKq8e6cTUsjughOIJ+2noSVwxAMCriD3njWFQfTAL2DqwGsWdiocMXxEkJnrNDdF6Du94TD0chKB6l8PO+CZYXKSoX2DmrXynIAL9oN2SmeUNsCJuPNyTeWOpkn3yiXv5G29WUDvSx5/8EhfnCNyCRt+dzqNcpWcKGw0Fv+slusnHgjEHgRNm1gorb6qxtgFyBjjXt9benLclHuzpNuCMTt4/MsauWToln7bsXrixjJi3vjPqOVO6WLrDLLKX2bzIkrECAa6jx9+mQNfT58eH/47LOrNfRrMkq+fPF9LkuMoY0p9be4Nco/kTx1GN9687Xh4qWzw+WLF4a1AHLr0YOatexegPF0stNnqLf+Yx/wZ9/bPKnTw/vrw8effDrcuHYzvDwcrl+7Onzxy2/Vq20UxNg42e0Cdzh59/7G8Iu/9GtDsh0mfuUf/p1DDFJxB+2uIbiyQIaa2jgxggXPCxw5Y4JlBZ53QAP3eEiWFcKLCn3TeYys8o7y/XyzbQ8Lwb12tBGRTgc/z+SCpq6uA2xg7r426+W6W/ICaSO8ga6C6+aLosV11UG8UejlOT+nb6ScoRH9zejLZ9R5RW+EhT+uy50on7j1axpIW2uzt71XdGoNAa5emIjQWGTxKoQexXne+SmgGa3iecYw9TgWre1432xUp2Cy8vWSL/dCvMPwHK+0fs1lsQ56NC4dHzvOS+5N1Z6GtomQj7HwO7fvptwYirnp4dad24mX8va4E9zQ8Ds3LODSUpqat+HPm6+/NnzlK1/Kby5vG5RAN94or9GmlYoiBtTWwFBE21dwhfoOw3By8uSJwQvMNbETxnDHdvafpl9FCXUofzBs7MTj+KW/91+Wz82yllAKRCzpaFQioZ6XtY6QoyXl5+bMqdecSAfUHRQEisHO/aCNgkEvQjHUWNZrZNE8rXwKgwSSLlgJtZ0nY2nRUa8P5UwoQMH30tkRp409W5333IKXWyEk76OQPNsJMEfPE9S57hUfxuIfhVYHgdUT171yK2qGt3VeHZYfGLLaWLe2I+5EhEegwE2Qfgs4V1PcETh+90kughcPr5qCTpeVBKBWbmgI/zwjYPkaJnV9mHpLW9shxF1xD9/lyf/2zAiDc/EosvWiL+tt3XeN3Yen9lgpiVmNFyNiSM4Q4KOHj2th1b2H99oiuLBqP6aS1bXnoWHhnRxGUpYXZwPKx1GameHlVy7VNhGGHMnQkgBv/CsDyLVUWqDNjbYjgTo/Wd+qkStA569bpMWDMOZds5hpNfDPBkPTswvpDxykM7lefYGJb//i3w6vIphYGkGhxbAI130MaOAeDXkldOAI4ow8iArF+FFefjerGGsysui1BDGM7t8f1JTx0/roi3xNNvQp+G6ddPzQ1Xz+ttDKRBLa+LUszpxOSSwQX1fo480VQlKNGye0+40ey2lLqbrPnRCq6xyIS1QWLv8qFJCTPyCjH38+D9jWKhl6K5/5yUbuN9AXHxPEa3GN48+1sXsjIqFPHEWx9E82NqpeM1HkAnfKIWShQJmIALs4N180ydN9JslvedmwxzNvs7OM0qsvGnXE8EsexffwV8eSkZgN4L0tr9NJLlvxld0/depULaJaWmo7vl6/cyPW/G5N0OiUb2/u1B5+zIrRFS7Iii8yJA8vKbO6wG2rCGPg9iPUYW5WO/ULSH3CxrZtC4YVQ6+8AV/521EIbrG3k7bSL/TCETxwS2wQZeSZfDejbPG5/04UnaVsllfEYnASNSE24dfnISIg9xpoWbjEo7ajUM9jzTXJLWAsQaTAxJVXbcSejkjLPz9jiYqpEWDz5XMzzf10AO6esj1nVVxPjmbCCJtgLICnOKxYjcikaHTIA2Ct1Z4uxUyZxB7aOuhbh++50lpWWu5RPVfX+NPy5n4kHUumDvLXkTFJYroXOBrwmmUuPiRvvzWl3Vh43usjaIIpK4Fas0zhK07qpy+ym/RtvUZzq+SLX0K/h0blCGQnf7OMrKZ9F71c0mhpiuigdCykz5LoYNewXn4zKPYEtK5c3jbo0ToCngmTUoLkf2ztxHDu3LnqYOLJeurIkuON/HROlaGeQImdjdYoYCw1w7S2Gp88/vKpE2up10HtSY42mMAHfJ9fSMd4xO/CZsouOcea1lqcpDMLWvVLPEG8hq3E++1f+fvllnRmOTu8PdEFKeCpBP1o95HQFAFogMd9n6AYDxhegvGMr67wRFGJ2gBylJ8pY1OwNSO4NF8WHNMx2BqTGqKcbe8lAnZqmXSxQo3Eopu1RUl7cbcpnvwFz3M1AjH3KlbuyBLKroEesMtdCk169yyQZbnvv/9+uRkvvfRSBMFXNGGyUyAnGHWoF6STd9GY/LgB+Og3YVcTPlKA6jeEh53Pzt3Fkoe6kwl6JlNP92sLOSFC1qGfSfMMMAyG5/IAKIru96jq4UozTvIEUtsvAPij+LKdNootAZC3yRmtRZ87aOuEnjw2FW98vA0bnzpxrPZzN8Jh17Fel86T+VhtQBfIURCHUivHQqjlyNw2zeI9Dn/VWd6dj+Q3XYYvIXIhZUPMXa4cw2pZA/riT6KWEnz/N3+5LHdyOmKqMA5umbC4DYQtU/cdCHHmmvQOVMzQUT49MNgpOfH5hE1w9uqzNrgH64Gt62URzI6p2NLqSp013x3QKST/RvmPyhkvr2hIaPdScMUPA9RTGD1vaUe/3XOdumn6mhVJh2bdtgi3ShDf//73hxvXrw9f+MIXynoBgB5+DdFF8OI7jniYOtbnN8JHvCVcdACXeAA1k5bDPTwBVmmkd/R0rTUctayxWPhhhIUFezoaJ2c0BGkcXkwQ3zuURcfIPSF55x4vTWF12DZST51aw3RAjkbLKU6fOlPnqE7RJC+8cQAjg0Ner7zySvEDwB1kW/UKK6RDi+teJ7/l4S186bzdL9y7f7/40pYLNx45910O7IcuALc8yk0D6vDDufTTYIQW+t3f+7WSLosj8hFjg0aEdEboOHiOOYLfjrhUoT6/8S3/tTitQg7p63fSUYTpWF6Vkx8GzM4vDEvR2vl0WNzXsarJAKMg0VZDetKzTMk1B3DncC9Ba1HPR6HTJRC+6X/5iuN+xa38dMJ8oyWdr3RUWDIAxXCWz1GWKk1u35CIb/nej96tluUb3/hmsyoFrMaX5p+22U/1loceMnfLEOqo2ByY1egB0qLXCFXOwOPcAcBnRfNRvAit3LYoeqK0Y6ZN3HSlUf69uw8qnX32gLCPkKBznF94bCRkLx1PHx7gghiPVj5jdSz+dcklRkXeSFBvmGCdnXt+puzbyxlTw5XPrtXKQ/sgkidLLz0aPZen5RtGVUhxLe6lZRD4Lz+WWzyHdCNsF7irXmAQYso1zjU3LuoaHx1WEwe43/vOtxOnAaKITwYS++3oW9yqRMVJIZ77zWJEBOUCYFr5GqP0iHcQLmZ4f5IWAncDRWOW65VoKcCID6wqdDSpEqG1Tqjf7o2EU4TmFAE0cLXK9lBxBGAIcI6CeqUumIjRuzsbEf5WTXYAIwCoRj0b+YFosfENkLzzzg+L7j/6R3+qyuVGsWwsYz+rn1nPMgpprilstVjxEYGw6GVpRxaGxS5eJZSrljC6TP1afnPJr+KUrAKoCEI+gAyM/PbqAyRLwPBKGNp9X0bLAtwl0xFfq6+U8uejGAwL6wmAlPmzzz6pvLxtj27PbEiJN4bkKD1Zosdkn/uu8RytRlWOnzhx1OrJSwByQfoe129yk5eWrZYBROG0lOWGjsDdRWgL5MJX2Cddc4uDibDUF+lsKOqMTxM//J1fGWGnARY8nAkG0cDtWgH1fKRCDTwpVCbJueSl0BBpNtIoCKuh0l7IRXgH9hQXg6BQmLMXj8VLyVVG43+AnjKfD9WNpF1KQThwEd9tSvnNorCIgIg0122SaapGLtRFANCaQo7AgSSmICBo+4QTnHjcH2X47S1uwVAk3/uTTz4r8Lz5xls11mqSw1CXuOpmqI7AmoBmSknUSX09ByqTZMDNp7VEtYEbeLWYJYGiG39ZtgJC1Sv5FI+HtkVDftiOTb5e9lUn/AHS9dFwGvfSMl4WeW8kS6HagrRsgUZN0qCFgTFBI1y9+tnw6aefFh3qZIsGE2LypzTqi9e9bu7BSJOjzStXq28iPQtubQi+iCuOs/hwBhvyq9/p0KK//PGcBfH6miWjVLBW4A4vI/G6L6Clu8aFyR/+zj8KuIGqgbvZ7ufDVZg2HrrlNlohnRd0CQGxKlIdhbnZGi+1dQDL0mYHZyPP0Vh17h/5v5ONGS0EURXQEHryp2JCCSPldt/yeaClOYC9KqbVMWphSraBmmB3t9tEB+sMyBjNxzQTB4DicD9871EeRWc4qHmnEF6Vkg7AgZvPbQsB1fCc0ruvk9gB1GnHm34QBvrUg0U3sQPs0ulAH4Eu5VNW/qxdm4BbXEOE8rfgyYse/Zs15OSM9rKGyb/WlMTdMHFj9aD1GkKihBajYiltkkForobDOg9gQyt+8Z8pvbz542srawU6194CMpwoiE8+aJQO/WTOTREMJd6711oTLQGAP/8MYJOpPOXRLHhTAHV1UHzP8CrsqWf4q2VRIc8K9RA84v/Ej373v6tfMnYAt8K6ViE+UD4iHjF+yzSnaHR/O725H6x0e5HBHhxxQ4wIAEqOGitHhIDDwHvYKiaPpmQgPRrNyN948IRrUhUpS05Ysb4Bi+0OCBXNwFpNcQ6Mdh+4XWOugCaH9c6e11YJOW8nrboTjBEaTaqjv4kOyA5pTVtfv3617us4ootgCE8elAE9LCJ+lXVLHeQtuGYxgR2vgKaDrgvW7KF1HsfjuhkW1EpoepdXomAB/pNHD2ssnZzaRMdOvbWO/9s7ZjrT8dtr61GMoMjfb3njt5YLH9HtDRcfMVUP9IizF9dMfMqvxTNZpd5ra8erDoZJ1dFzPFFXI0yuu0U2mnL6zKmSC4C7V60YWUdpKY9r9e/yAW7P5dnOTe7KKtc1f35zAzseqj45jur3vd/++dpxCjMFAgZIroWCZG7ICIwIpcfjSnSfyH2E2fJW2mYFIsCK24TUQtewRky7zyLXw7ouoorIZmXq0dH9nrbdU7nUucCNcR2IKgesGCxOA3jzswlf6Ewzk1iWN0Wq+0aacoJta1LiE8YHbkxtitPSNiWXr8kGfqr6ykenk4CPB5CUyYuqwADcaOtuCndB6C+3au2UaXLENVq1Eiy09N4E12EDnLJcoeHShfPD1kZ7+Vf90Ps4LoitHCz0Bxw0GaYjN/Ixa6lO5MXKmjkEpMcBbpdnX7mnXIZOHk+TDk2bG8+XBajHqdNeXFguXhsL91tZeAkXXoqQ11LoN6KCt1yUcgkZzbTiWhbxxZOnwC1xLS90laxDG54bhrVNRMkj/6Rta24asLmZMFjg7gmFAnp+Y5RKKMAwINBiiESaa+fZWIeqTFwQb97otWtWa8gvjC3nOcQejvBYYTT0pxIOGy+miAroKFwniwJ4WWo3GtB7k4NGtNWG7WE4pgMOS+k3mo3E6NCgU/zuC3suYHLvtMLZTnzrJ1vbxQfuhecC2uXRyjY+m85dAGeiBSO348oQUge2jqnmezF8cU9+8sInZXuFi/V9+NjbMV5wbXsx6vh1I2Hjy56fOmnardTzvUlKhj6vWp07fSpxzULuDgtJY1Ts0aPHw42bXkDwDZ22VsMegt5sL74E2F4eMDoBJBZ+uc9dW11u+4WTg7qpq2cAXjhIAb596ZUzz224SU7cqd5ZxGsKqc7q21yv/WE9dUY3P7zvClBLAWJcbALaDRMeyANvtIBo6Ua1yaxZbzwXb3jaxvM9hw28wE8KO/HdgNtNiYTub7JEZn0kKoFGU3zSTUHdOleBc0vV3D13ITj5HZRBqdGKgL098deAGmhXh8CbOFV2lR+iE71Mk3PFTW4RgIoQKKETBEuxG3+yABtQrm8a9WB120pASgTcnjswQ5CP+tr8Uh0ITF0fPXg4PE7zKC3mNwYHFPHnMZWQgHtSR8dXB8IjTN1+shP3pYGx3JCQLL4yHOIUcJIvQJgGVw/7auBlNfVlbdrrepYZHDt2vEB4/97DooOQrZHWSb97905ZVPm9+sql8G8/4Ioh2tkbHj5aT57ztWWDz4TU6E/AXasQI9e27dnTmvY+duJU6H043I8CmVL3Gph+EpoZDm4PwOLzwwdtdwBG7XiUwvodwGWVWaNS0ii0uQn5F7jmZxowg43G/6G1quGh0RQvNDCg21EUMlCmeAdxr4rv4Ql8NeWKBQ9tdU7e+NbW2ERxdhrQKZTwKHWSzijWxPd/95cKRh3cCrS5iwxYtrLWtiuLZSA0QPBN8h5iewuyHTwF7D8gRLdGv4C3Cb9Zz1Z2BRa7hNA6gCZUfIQTkLdjafqaDcw9wIwRYzYtTso1K8BHpYAEQyjiK70DUr5GYdSZb6rOGG/ig4UFHHGAg1XiO+p8qp1dTM1WyqtA6TMWFeQV3iRf6dCCh8rVXANE+aLxg4Hq448/LX4SxJYvlJXlUt58fYjJsoAC1sPHRQ//2nQ4a45vPv/xMz/zkwG+4bS4FzPzNdvIUt+4cauG/h6tPykl52JS5A5cQ3w+hc5l8pqgvE2nqyt6zA0Atpd7vUiMTyx/A11TXh3qE8fX4tdzA1tn1n3WmSGQplYbRpytX9H6IHEcKh6349Kll4I1fvbz+QVfQcY3/CU3v6U1M412noHVoFxBO8VOTtizsL0LawJQnFq6HXomfvi9b9dnQ2SmYkdfKUumhr9UsjqDYXYDZYRMEcIodlVhKgLknw+ejp8D5KQ5cjFimQrcFAV1OVwjCoEOzNxcf1zfnmSdt9P5A2jAc6h0n3kzKdQY3Cy3lWQtnzZExnqpX9ubpCmO+BbbNCswqlsCRmmKgYugCKMBmg/YhIZf6r1+v23ow1c2LEhRCMUz6TThlhUsLPrA0nr4NTk8eHh/+M7v/X6VKS4FZL2suZ5fWIlltoNqmyi5dvNWvQ1lsRGh8cMpoEkKwjx3ztBd+BDfnwxeeunl4Wos97WrN2qdNeVtLe9cuVKldKkLXgA3UJE1f54ClzGLwcGfO3ftxR1AklPk3EGHf6zmcspXZ6M6RnHch5c2u8yUtWE+rdOxlbZas77iQN4J8jt24mQpFvl620ZZ7udHxbcVBloYVWthGAs0f/jxR8Otm/dDX9zMw7Zc9+Kl88Nrr72WDmz7vvzElY9/cKhCHnYmADXhPAe10ACtUu2yOf+E2cPnrfZzcIN+udD1n/s5ktZg9bODBmQE6wSqCAE8zb0CerTaPZvDi+ee0YJqbvO7D0X18XeVx2DgxsS+xLODW7rKP3l6TUt12vYDsc7x/8U1zo0XbV+9BtRSfl5WrFSfdDFsth/wsjhcGWPEaFIu3lAO68pZxsXlpQJyb+p9qMjZUBvAAr1O5/zi6rCyeizViMs37RU430FvnVBKQGh+q8OFi+fihwPprXIpTkUBzpw6O9x/8Kg22bl/70HRhXb86TK2e6xw/8Hd6iBye86eO1332jDlRPVBbHXh09ascV/bI6DXGDpX4JWXX075N5MwyhZQqzvedIC75qLEFITuZt37yxiwptNLcW3KI646lqsWPlJiCktWeVR9I/06cnnv/feHjz+5Fl8++JqcLQPD/+fTf+tbf6jqMPH43o36yGr5zQCdwgGkcguRh3zmhBqLzHPPMFfcCgVaWG3xknDsd0IsdbfYNZOplxyrze3ASG+iWO9MaL4icLTRZoBe4I6llZ93ASs75ea6FubHkpnetdioh9ZrjnWNW1J0xk+VD/C436200Y6aEOBLo23UP7DIv610bILRJ2jT6skrbSzaqjfOZVtIUxnaDScSPGGVkkYY6mNUYDpuhpYEyEohYpXk68tjLCdws47G0a3gK3Bb6ZhyvfW9G3quXrleriLlKUCEljt3bg93AqqzZ9sL3Ha7XVpZGxbn2uzkkyc2F2obCwE0urgC/HVf+0Ij+ozaoN0UPCXQxxD/3p27jf4AVBoYcZ8xA0zgV5e11M2MJr4Aqa87KEs6SyikI/s2Nt1kJB1vFIjJhXzOnT87XLx4sdxPrpf3J9XTG/bo8iYSmfO9wWh940n493i4/yiu0jBdCnft2pUyID/5kz/RlPr/9H/83789Hctt1CLiS6HR8gjZLvoq0mahQknOR6MLYVgJO2Bp/jbwSO2eAwhzsNqu63ksWiwlK8mP5j8+2Xg8bIdRG5uxSFthWJiiB79jbDaVRGiKKWur2a4tkaMA9rTwlgmrbWG+e3xCJRZNOWzz5iwDE0bGSQPrsgi15VcE7dyaTtPXKTsMnUo6FoYfazZQB2c3ADYTqOGp/cADDF90WIrgbLTOXWn7nvDPR1snBzAsov20fRbDhAWw8IcfxTr5bJ5FQg71Fte+HktpvleWLV6KnxwrxSIbrrNn9d278ZHjvwOQddF2aMLT7bQc5MH10Sjuhj8A9uTJevEPH/BSi1MjOaEbDz2XL7DpL1A+622ERwELBfVurc6mOilDpxLYdG7da3tFpvMeHxggW9yFWPY2p+DlYbyAE7ghJ+vb23dM26Io5T7xUkdkfyId3bW0dJQFzfXZlCgu8XJ/dIpToSrHnuQnTpwJz5ZiQGz/cNBcoKQvfB4ePMsZIAOEUdOuwLrOUQv/j5p81fA798ZDMm2Zud+ftbO1H+WT7bXvVHItjMtqymsRTNLRXPtVmGXz3W+uD1+6rGTusTKEXZYl9MgjLClLwt1w7p2aRl/CqHmttGnu0ee5ushHGbVwJxZG6yFwRwwtiit4vw9jlZcCGk8SnB0sv60tfGKPBdLceoFW+jIAZRgOw/hjNR2uPrMB/81YXTsvyePDDz+sOJpTTbYhTJYSICwXxXGW3Qu4QIh2oXVAY50DsPLB1ZWsggKjPtwGtGupgJA0KOBJw4e5bzJFq6FefFWgR4f8ycaUuU4bOi5ePF+zoehHo7L8tk6FK3nj1s3QN1olGEUELlba2DzZG55bi9J6wcBwUskvhsq4e4Hb5FHO+GmfGN/H9AKGeGhEExl3+ZOp3zOUaDsuZuro62nWlHsLZ231ZPoLD2CrSRJfQnMsWRm7Cgj8fIiAR2dWUKJa+8EZqpB72p8Aq3zmWIE+6sHiaM5KI3Mf4aKy7gjeN0mQ+wdPKVRlXU2mnrTFL1oRFerACjbrzDq4X5MsUQSug85WdyU8dybgvtk5ZvSgfM8dLAh3Qxz0uee3g6XSqWlCaPcoR9/VlZVTlrqqI5C75+1w6XzSmmLFYaoXax88fBwrnk5f3C6dOS+8Kh94Fpfaixl+y9t5ZzSiIg43h+sEgBSl3IOkv3D+UsX99NPPhpspw5vw/eOoXvLAA62v0QaysAqQiPnbWg51U2d1529TKlZehw+4+zi/oJ5cBC3ojVu3h63Q5plN9bk2T9MX0eEFcC3GYlwULZt9t7V0NsX3MsXJk6ero2tNOn4JlPvs2dPlWuho1uf4Il/XnUZ5lLFIn0aLnsYg5U6lBdkZbKv2o/c+YWxLsgVXjOuhi7+DWabNbwYqD/zHHiQNNEbYQVcKTDMeodNiW21hgsoSvOYXKPx2VJ4JBaJYAECoe5CbfE1pu0ZXWXPlpMx23XrRGG5nWeC23NGacDR6Dvy1/19cHpbpxKlTVR5mEIR8WhMZtyR5iU/IaKScQOM+GsS3spFllLcgnsmJPsbqmsUsBTaenTwMdV27diPVabOdjx9tDLfv3Y213y7aWElW+/TJUwW+4nHoAGoKWoqMP5YHF+CbtWNRlfckIHVfPlw3X2I4fuxkAdOOTT4DQhn434uxnieOnyrZUAx1cwBTt9y9vjp2rLudw2zxIA98Qg/FUB6La1z+gTmClAd8J5OXVhootaY22Ofy2CCV7Lxza0KKb/3w8aPiqx1xq9+XvM0BqBc5KPPE2mrxkbuBbhNo6BDHYRs7nWXDgtMz6axv7Re47To1keaBqQuIY4GZ0tLlBlrAEcLaOhf0Q0B1CoEw8bgTmhoCLXdjcyMa2JZBCj2t5w6M68tHNZkClwNjYbcBJyWFaOBTAWkA27mF5/Txga0YA4Sy3KGP9ZYWE+QHREYggAjTDP/V7rGpN9ejOooBj2vWzhpqaxeARigmRshltQJuefPpS4tCC18aMNXP6Ix4n316pUZIrJt4/6MPA6ozw/fe+X4syodloYxoyEeaS5cuDcdW12qIroFav6ItAxAA2X4e4stbGeIxEFYRNp6FI/KLLACvLO7ZC+XHf/zpJ7W+Wr6nTp0ZTp45Xfw39GZEBu3dcqNHvdUZuMnZMzOXynQf0NQBfSaDHq0/DrjX0wKdCrhP1FCpt7Gqs/zoQbkpp0+dLNlE0uVGWTZB2Smn+8pEB0egK5j6GEIkN/csn3Uedf2qjsbzKW7bl8VrbekPzS7UJvkTh0/3w7Uwh7ACFhayTX03kDfGBf+VYQPXfsBbliJND616FiKdMcxHhjBIOqDpwsIMkzA8GAxSMcRH/StPFVS2SolTIM3B6stbR8K14B42edFgf3crnbY2de17Phikg+is8tZs6EmbubPGGEjFbZMCbZN1ox/KbvW1//ZsjTqoQ1cuggQs96pu4VcfNuObsloCvgDdd7/7/eo3cDssX1haXBv+67/9t4bvfPedyuvuPd+Y3C+raJTAqIM1Hd1/ppAsF76pBxEp13OumjpIz4r63UZ/LAFuM6/oWN/YrDSvvfpG6DtWvrFv9he4wgfW22gMv9k1OclDuUtRKG6QurT6tnFnz93jpi2nQ1eTQclnZ2u3+e61ZLXtTOAb7/fSCcaby5culkx00NVPXpR2m5VPfmTsHkWStsvdsg6tCtfNZBCFo1w9vdYKjpynYrn53r4K/d3ffyfgPtgL5TgXcEW4NSLSMPQ8xDqyjKwkQrY2nvvPkjrvB7gqLmCGt7lda7qcAd/r9ypWOIryFEN1g1ubUCASV35+C/LicqhALczKWfrqrS/MDifTawZu6y5UWJ7S9Ph+yw8jrIWRL99bc7rPOgYYtXk5lyMBQwvIye8wv4Gd0OXX81aHWrKb37modJsBAp445GGNiaZ9c9s3ExeHq9duDb/6q786vPv+R5WfDWfwkm9p8dHXv/q1AjI/nHCLh6GVy1A82Nuv/ACz0+O+34K1clhWfDtsz/CScrdRr4n6vqXZW18Grs5kBO1LCrZaqzRyiZbo+C3NG5cfLXMIncrRUuKHqtulddkIRVpNLYByrYEx9q8s/ObTG1K0k9nFCxcCcm+zN/miTz2nrI3JtTKK3vBe2m7B+8vmFKRmUeO3Azc3SB5mpPENXYZOA/HkdTC8+6MPWO6dSKs184VUFpwFI4AUKHgNS0V1EN3biQ9LgCrULFjixxLXecRUhDkQThDNX27NamLV8B7GVIcxaQRMkQcw12tCSMo9lknnhM/oGyrAaU86931NDZP8dlT+IzrsGmo0IZlY/VTl+3hQAdMLCenETPpAUS7rv6QzVCjIA+1e53peV/TV4yNadY6Bfv2hjWM+v5ZFi7G4vFaC+LVv/1aB4LOrN+raRBkLd+nyhdA/W5/HQP8nn3xS+RIwg9CBYlTJC8rAaS2I+rHOwFAgSDwjNmjl7tWnPvIMOG1aIw+GhGyMR7OGjx7HSG20CRVpsEX9jCBRdi2b/NQHX7RUQOS5ySln8wTqo/zaqXXUAmhFtWiGFMUzRm/cu1idAEfqaWxe0FdTH+WhmwVHs+UWZAoT7nHh8IkrqFyGzUpHS0RqZeREMBBsPHiwHp4926wO5VEIWE1KSEhYnikYeDVN3irGdHtaNBejNVcFYJY9HQXTvk1PwqQg1BnTgJqvWu9PFgCGaJ1mL81p4pVAorJA3Sxl6+AB9mqEMVe7DM3UGHW92h+G6oj2DXuAfDpHBQWm1TiqWyxSqC8AJPLonkmjrZRrujcdlAhFBwVtrAGB6ch1Wl33pbMOFq+AHT55B5Er4Vqo1XhRXG+WfPrJleG3fud3q5m38brwLCAxcfKlL7+VfOPOxIWoDlnAq+kVl9VWJ/y2e6rvQwI24de9POuAEJTNhhTdqSmQkY3rUk49ifCEYsjDBjtLUT6WEMDFcfRWSvB5EQph6M5Z2m5MWHp5+9SfdPJUnjiRejNwaXHkB6gVP3JgfRk1PGYr2qfBW+ddvfFba0cBvRspHvR00Fsf7rdWbv1xe3nEpwxv3bpTYtdCMS6x3OtH4LaE0VJJO3tiHqJYUCu5gBRRKlGziukN64tq8rQcCLO5CiYY8uI2WLBDGVhtltpMIqHXh+6Tdx2AnnTi+Yjo2spq9aY1v3xnTDbZYqEQK+y1q+RY8QFkdi4+asBdQhwJJEjN0dyFJG6/E7e+K4PY0WwsQO/t2EogYg+zBDtDYSYfThzAAWSLmgCpWoSUY7asAF6+7ZNWb+kjGOmMyDSwRwjXbw3/4B/+Qt2fS0dWHAuk3njjtdokktGwHZl8CU+QLzDxUwmS1PBYIAMGx5lxkZ+40isDjbld1+II7mtlxXPgV7lp4cuZM+eOrCFF9cwoh3x7emn8lo/neRzeNtwArUCefH5nll4avwXT7wCKBmfZotN+JfKlMA73en3UdzH1Vw/W3z1BB1VL4N69u3dKRq3u6YONRpW0LBMHm3cOzfQBsw0SCdYKOxmVMKLpVUkDiQkIMSgPXBb3rD9p7xgi6oiRqQ8GqJg8ytKZoEF4QFPEhyW1BjwdB2/zILjWLANwiG5WQKexrfMAdOdeTimGceehLQgqoRJgLIPOVRMmi9J+99B+j65juYeJuEUHrUOj7ixHvXsYxra4bW2DZ1bv9bIF4/CGwSwfqI+tRmmA2nP8YygowW/81m8Ov//73xvWjp9IPm156KXLL9cIBHDLziSNNMCtnsrDpybY1DvPXAut/MZrxqKDodcTjSaQelrXjhan8cqBl5SM/LkuK/Gh8V3ZJmWUwXjVMGuUoEanRnnVN+fTwduNkimny1qeQqSTa7hwFSOY9HBRLWeU2XIKcUNRrZ1BG3CzwsAJMxTNkKzWqniU354pT1yd8ZQYeenvtDU3npv5VO+J6x9857AsawTYprhzjtA+z5Boa9wAFq4LmvshXro2ed4Z1gh2qJgKY7wmj/JUnBEjbPxuwP/i6VPlN2m2tAyVPkxFHOZhtvhNM1P+iLYSnMVRE9H2+MXihH/hG+Y1Iae05NV+91D3kp6C6rlvbsZNSItiERVa0QmAfqNlc7RrqXqbXnYWlIUOTX37+GnAHh+eoAS0FkjScVT/b3/7N2p9xOnTZ+MKLCdPU8i+6zJVIGfpWGsdO3UXOjDVzetf8gMwPFH/4nNaBjSJJ5jeJjNBHKHSq3PqhK5+n7ztP4j34MjHBpo2wzhZn84zuZaf9byDu2SUA2hLprHg4gtFU+6Z7dUpbEa9WWz4cG75tLhPY4nQ1elXNwBHI1n4krD6oYniMz7yL5cleLTHt3zxmEIYWMBbb1hNfO83/uGhCmEkkBMG5vjtrBAF10q8FIIQIyfli4R6H6fnYVmHoRBp+t54iDC6sRsgyQPhxpGN/xpusmTSXm+m7RuTmiB8qMh6Cv5hF0y92IBpmBg3hWVQ7pQhuzCy3g8cfcIDRV0ALBL74DcanQvEXm4IKHd34mumbsDdXZD2pV3W++AI5Hivbp0W/PFbP0E6Y/3405RYP6TNZjpY1/c++LAEwFISHj4D0/0Hd4Zz587UUKD6ybuDFb96AG60saKsEz5UczzTmvL8q3Pjf1NAspNnV4b+TDz3hZBdsnev8n/WOujkg047bClLWs9Np3elU74t0TpfSnZ5pqxGU/g/Mi4l31GZ7osPhFp0iiMt2vBb/QAZ3U8ePS6eig/Q7itXmf2DW/ouyqX8fPyiJ3lNvPe7v3RIQEIJN0yXUe9Z14flE7GepXJ+mwXUsZPhXuLmXwhtAGq7m7apa0JWmK3R+NBcjjqW2vbCBdSAivvh2iSGCtVS26TnmzcfTWjA5tNN6CiGbWBsssezdoysR//D3Ak7nEag3CgMDp3qYboYMxDvvJ5rVgEjLdZRT/WSBh/0L+TnUE47h2eJJ6DNvXqBIgDstBC0yQdjzurmI0viqq/Ww0eOsMELzA08Tflk31y0BiQ+rrPDPdbQ0s++9UZZq7hZje7nQHNGQ/E1vz3v5bg/FSVUnnq6RhMeWLClg6tTa9RDnJJ3Wjt8Esi0f8y1aEx6cZwbTc8tege24D6eOmv70NPLf17HNvLFdUUPwyAvFhz41QPmnuYAejOjnreNR5+mzxdZf/L9X0sZrdmtz1CkGWGV9Gb5YraT7QQLBRCEAn/iGcdWcel1SGkM4VYHdLa9DU2ziqi4H5jmC8Kd0VUBflQ0MBkzj0cV5I+JZ4sIqxbLFygixO2gB7Iwsv5yO6AKhfVESE6lYNYmMFP2CdmPe8FPU0cdRX0NWx8Aubp08LKiQKH5NgKE3qpnrtGFdn2HKge9lGA3+acMv/FJns5PNlsHEZh6Pl7lsqGm5rU6Cgk9TV8NJ4jbv5TMyKCN4QBurWcDdisf7+XRZdZ56bf8nOXnnnjWhnQ3QLny507govwoGJ+XjIygAaKhS8+A3igOuoyCeWk5kGgtcK7HfezxUKAe0QXcwKt8ZXnWLHNTjrXllSpL6PSZ0EGzgQ/44ymcPnFqOHnqRMlafjWU/PF3/7vD9m5dQKCpTT5mDzGuOpj1JkksRZp9hWlmEOI398SwngJZbJUgJ6C2iYtxzbNpcmuMGgNDiFEUEwvJRC2LGfLmmii3jbc24PQNeSZqFtNvQsQo1sARkE3EcjmSl0DQfjdBN9q8usQF8WKBL2w5s0CWY27vqHPz+wjOiM7zlyYO6r3RmmpPEIfVohRAr07ArYUxjIgfjS9pEkOnOtQUdoIdqKQ3kdX5x0paVKQDbbSk+Jh00nte47y5J501GfjiTRb3KESKrbUrXdGlcQiA6+ihA76/SlZDtLnXJtZG9IQ35g38rjihEwDRgxar9QzZAjkAleInvnjcP743V5FFbS0uI8DlaeAcD51W+JG/PChQL68/hyvj5+4ZskSXctFOGQzHNv7MlxG1DDm5l5GZ+Og7/+hQJ40gbZlLcG11HtQZEWjNF8NS2k4juBspDBgUVlYx93UArWizvNFQzVo6TM3/NOIRZgXcOqaGCNtEimYw+ZW/HFCmjHprPtculDcZZQDkZF+hNsMcgdsXbKemPOAaEGToCkgwvo//WsJK461KVGGdPv0HvmNTGOtHmk9pQqaAPeKH9I/TzAEx4aKHD6iJxNiVY15AaP6q9G2Sg+UJSJKWADBe/Dai08rh5xa1UUojLVjBLRGXgK2Z9luoOuQwaYXX9x/cq/oZFzbMSD7G+fHYcwGdXbnHwVCgiToqQ8eLXH04teoeQ6YPYBRE/FaPpqzyc3bf+5f4YVwfyC1f8Iz8yFWeQM1IUXbuhWtxBHT0AFOu4QgN0jaskHGru5lZ9HI91KUrFt+7OpgxXNJZNakciuCTJYzGxPe//QvRKwVPDBsRQh9fZQHN+vRCCa7dZ6nyOwBBmLNvQXbN9lbzQppboBZ/dr4t20RgA3Eqr4J1GCOnOLHUQD0Sjg3hBfljWsXFHEelS7ww3ML6ZwfbRQ+sllADbsNC3cJiBKAQbDvaElz1YF1iqCO0NP8pWzw+rLf++dKuvTyhbuh3za3BZIc8uC78TnXFIwEdvbwuuFbmqNUL/W3DRun0UZ6vt7ANQx+KdO0sDT6rCw4VL8MKrpJmPRpf6QU0Kb8D0v3i44i3PV6Po4Wt/KKk5Y6M+IDuql8OdLjHSAC4iSZbUniGVvXDSAvS0MhweG2P4nopYVRkhSQZhdZyyEOdKZ1yGtZKmEWL+rvWyuoDcHPNH5CxoUBx5H/79p0oXXsbyiCGPVImvvvrv1ib8nBNDOKzWLW548hC0zwajQi+ZA1XhaUsMCs4F6ZYH2HWaHmlfQzTFrK1eGlUGMsSKhooC6x+h5MRdnqH7V6FVvNmVXO3uHLEjYTRdfnOUbD07Dc2HoU5cTVYHmvCw9w22tFArAzMb+AL6A4b6KymY0mNi9t6rBid7L2k2/xrFjYAUdcjpiddLImz+HU8a8Lg6zp75gwMVU4vl98eS5SfJZDySZUZVrT7zQfWauKxa+VWrXMfuMXDQQCj9OXGhR2MRqdHaHQ0cDv6s34tNFDELUn/gwUkq1K8PAdstIujTHXxjCw9A2Agq3XeC8s1U2jdSDMo7Y31npf6d7paaL8ZFvf7dhNhZNXXUTSO+CF4rg+CHhacsWG46nMkaUFXV1eOlj50uvUTJn7rl//eoWZT55DJ5+eupOnhb+sgAPlWOluaWa5Fq3CbvVwNmF97/eXq7BSI0yypmMId/MxakMNSUcZULDFyn9A8SyXacrd2dCaMwF2McC8VDaKr0iqgScRkAtzceVK/d2NVjDG35jVCDzOgtQsaTAWzrQV25SX/st4EEHrQzxvTkcakJC8gNUA0mmo0KDRMhkYCHIY+SdJA7WjCaBY7l3XuIHEtXa1DTr7W17jfymjWGLhdd2FXvpQt+YSTxXtBHC1MtYi51+43EEvjPB7XPXkIaJA3eQErq+y30RFn1w7puxWXRt3El5Z7cvnipRossCZG3Caupsgvlt/A2hSt3zepV/wPDnp9xcWoHk9eLLdy0UCpLHO9detGxV1bs0Fn63A63IPHiV/8O3/tkKOuk1eduQiYQGkh4h8G8LVHdDm9rUAHn9qin6X42AuLNrz0lgcGzCSvNm6u6SkLnQo9O9CMJ23A4A2O5u9G0tXZyFEVF5qQy8kOkSw0YgHAtL8djwhfRVXaGDqG29bMuTrGaX2kR2cJeZS1a3kZPmrCd7f5wbxGjPSCBICxiuIcMRutydMEkPv96xGzs+lUJj3L3c4dyE35KE8pZAlI09usWvtiV5r0cETQIeMW7Caezq8ygYwsqn4Bt3s63o2eFvSTuCVo74DBb3Ec0re6Pge33+Kiwz1AEMYtNssMtL0VGQe7PNXJsBsaX3/99fJ1AZwYlSEU3WNlN+w0OjuOdGg9U3e89kz83Kw80Igu/RD5dVx6g8ezR48eJGpznaVVdi936s/8qz/3NnfD61Ii4DU/0B4hsGkbAEJgHWYSx/j2Sy9fqg/MI8aSRYtWllcN9VkHkM5L5WPyJVmEqGr2c0YuEMEtmANMvRkP0E7Aw+XQBKfzp1xvdOzXkOTG8OD+g5ru9nF9hwXyhrKM6Hjh1Vi0Zi5ZBITJK1mWC6S0nMPG/NXdMDCHugY0xdD81VBmPY8wAiLX4nmuMuPAQHcDQvOL+f/t3GY621j587UVmImGIyHkWa311qEugTcXxCennyat9x1tKsp9qYZs1JoV10ILOupIcx5sJ7huHG6MTr451ShO6HmWfF37TlDxXtr8ARieUSpnwG2GqYGz1ggljjU9Pgalw6kI6cUDbm6JetkzxFv5PeCDgF68a/yrWzmPlA0YhBjGbnzcH1+b4lrNu6ICuFElE01JEgXsQ7gUZOTuhPaJn/9bf/nQBQ7RUpokw9rTIwXRGhWwoJ8f842vfq3WUQPeWpows40l7BFh9XskqJAeIoEDgwAoljR1KX+r3BJ2C6MTbwSMNnPXJjT6Wb5P48vZMq3AriMWMPt2eV+jXS8yJ3Tm8KVRUHQ16df9ihtAoMtvTCilTjAMaCFRMScR0IP2EvboOgVUfEtn0SoPZ5ZakLYrgfA8/2ZVhEofctsIlXuNf/La2WtjuVxA/qR7+ha1UCw0UCr3HI3DrZxenrO8yplP6C0GBSLHDtyWPuAPIUauXEsLxOhziE8V/CZXQX0cOsRVppGtBEOexp+//vWv1S5VxsClly++SeM3YzeOF8ZO6FP4R/dHPESvdNwSvz2XN/K1LJYuaFGUIb6dapXreuIf/t2/Uh98og0d3FW5brGTGea8+eabOV4PNxpg7E3dvsIbBqSptXKvBQS3UYNmnduvFgigVaYsIwc3VBp+U5byaygygO7grv6Aiqbc4C6gCJAwKvcaENPE57d80FV5Jw5vx/hqZwgG9XUpiSF6jetjSE+nHNZLnH7ghefilVArvcgY3gCPdrSK28vrh/q4L31TjjYq4hk3MOKucxvj16S2FgCWSrDpAEtb9e/06qfkGn31TGUT/O787YGbJl/lya/7+hUCzOJpfqJNvA5uVpK7otxKFxkqDwAdaFRvi+yAycQO0In75S9/OThq8uy80dmXf08PE0U/9RnjV9VN0PJW3RropW2/28sv8CH0ockeR56NvykBuBFK8zwAGOeFWGREnT93sV4f6h0NM0bTcU8qcJSG9gFMBfPNG8gBAJGAPmp+UrByqowcVeEc+3vN8hmnNAVucTo/UrPetVFFVFyvHuP1yOXX9r1ooMQTExsqKY1X39yXriw1MPfyUSZOfqPZ2bXDsJTyKs/kpbxOc8t31FymPHmL04Xod2NsUxZnPrZ06lICCX/liZatuFMry2uNDwXeJsA+8mIEwXVlF2HX63WjMvWB0NF43YK4wN3O7bq7Te13QJXyO19qdjl8YrndE4/b4Rkagbtvjqm+lX6Ub9E3CmZ3uQPSMEbSvfzK5cqnDGbq11f+dfqRKJ96hbfXKWfgrvPouTTy9bxhpvUJxGkK2TYDgg33WHHxuNMTf+dv/MXD0kATDTIdzeX7Ts0bb7wxXL78UkWkHQpxDAEEy1GdxUPMi7YE+BitOfF2RmoftOUUhiFQJTEPU3rnxBa73lrWgdvZ2hmexO3YWG+b83R3wNkbLYIZT0NBmiMVMLpDmCo2wwqFGephCzDfepFe026SqfYIjCBbnm0EgCtm6rYLllDQR9ExzbiquJ7zO8UxUuOeoA6BY/HEM4G7I8hLPDQ5wqy6L//KJ/Q7W3ccxhe7WG1lRaR1j4R7R9Khwy6XAn/59M3nZ2Ud43xWdgNFG6OWXhz30cAtqu/2aA3G6Cr/OjzSt4IHBk1gucfrI541QPioHMOxFS+/0cDQGB42Ju4lCy2s/D2T3k4CPMcjTyFHhSj0OLj99gx9jq6sym00t8+Lnz9/vnDAA4FfYern/vl/6m1EY7YtEAy6G2p59bXXh5dffqWG9CQGcPFSWg7CHQksBWuqJ0e+F+bjnMIBdmvLOo6dAPRxCuZ2HNT3vG1x8Dhn1pr11pHaTFwdxcgz+c2WVktjsx4zlXZSMtRXr0CFKbbsNQIzN+sl5PYWuo3X682YlG9HJQzQweWScBEM9luDjiZCNJtYzEyddAopB9pdq6M6A00Kqrz66I17mPgk9EvvntA7jY4Cau47dIBc96PH93Vikqw841u3Tmyu3a8ITcCsunTljskr9de6db+cwJ1bWQ0Igo6poB5oKhkKyT6sK6st9LSelwGo+rf7DmD+XPoeRvf1B9DQ6+4akPGTkeydPniSv06zGo6XIxh+VobyOl+dhRbneUsrHh8bdjugYRWfGJ6pP/Vz/+zbEmueaOkbb7w5fO0b34gmXKjESyvL9epWfTYDIQqqY1RJ1qQmNTA8gK5PRmwNDx88GB7ef1QfG3qyvpFe9IOcfRPcvtOPhju3HwWcBv2jgcmGFfB6/tbmblqB+WFpeTV5p5kLUwDb12StWAT0BTsxpXwf5LR5pd+GM+/dux+XJpYkFil1rzdkUokAQKeTy3Ew3LgZcCfdXpTM6I68bTXhOT5gjEBAyThMDlNzr1zBxCHAAl+UcS/KoNUBsFpbETrwrIHAbqg6pI2WAuYIKE1gyrB0Ae+UCPxp5fjPuS4B5zBbW5NJYVJ1xsITtOZfUjTF1tlqIzM6gZFV6FCm60bLC8BOUGZqkfqLG7rUu+gCrgBrFK/TLHbdlE780eG3eshfvbQqvW+AV0DGF798+VIZDzxpyi298mJUYpi0oMqpyS39Bs9zLW4DN9ob4IuXDCA6i562Wy4ajKCU8lC0f+vP/qtvezA3Pzd85StfGb70la/WGKdCF+ICRHeSZzJWwV5joQoMkXr3u9HKEGdRj4/eA4+N021vdTegZimdAbcs7MMnw6MH9obbS2c0+eSfNSOG9FhqY+b2sw7NpfEEJ5Kze1wknchHD9cLnKwAF0WFltMnWI5CtmG0aLZx5TSxhpxUofbCTp4Ya9pdM3flymdVDqtSS3wDMnkVY8NUbg1D6pqVaEKIBYkAaogsvCMU4GmCwJ7WhLsWv+fX7zkKDPIagU48ebomoNoEKOWy0MoFYm/2ADe67UtYQ6mKPOROjEY4Rvl1ejqwlecQqnxx0De6/7nnlWnLw73e1yhghc4e13N1k5/ftSQiz7lA6uA3A8ZqGyrc9pJL4numJHXaj1yBu4fiA0Uflddoavk73IMFfJCPzqw44zxW56l/8U/8k2+fP39u+OpXv1Jj14b2aFW9MZPDN8lrqIiFqc5ijjSfFMmspXXRNPNxDnP+tjRQARuh+4TFRsC0F0BvBtipR5KzlLT0sEBhxeCU/a4jLGPbNnX0ytZ8AG6826Yrm8mTSxL+VbPDEptBLZ/7MC4V4YeBNRW7tlKW2+GNlwJ2ClZerckOCRRvyv4eAQLBfnrlai24ohjG8wHJ2DqBhRmVHhQwzxtIxoyFBoN2FgdD8QfjpS0ABXSuu9ArzwS/CQJPe7omTIpDiEZpmpX2e3qSACPgCaCxXsO6mFjr1FMerWVttLDoZZDq8LsBuB+udbKLlOSpjjUK5FH9idLob3Vo6SiiuL0OAtoBV30qXvBCRsCNX6WkObgn3MU33/xCxWNQgVp9uaQwB7jyxoca9uxlJ+/GhwZu+epD9fIYkn5o/fjetpGbtC7kC194Y3jl1dFGjGnWp2MRLJra22mdzIii1USTGWDTxN2AEKgfxe+9EzfjVpr727dsmLIeVyKAjAV+GAveUjZLwvWxOGt7N52eEKX3rwNhnYpSNGksZK+U4ygUY9tYba9gZzLmejUME2qf7RqabHHVSTyjQKXtqUK9RmYY7sC3bPaSL4Dx3SiTfAhZk9781U5LP7p16KEx/7k18xxNaOz30dAPwT3PXPc04jeAU6Q2ioQWm4Nub+0PD+6v53gcxU7dB6My6UhOt9eqWmA5Wz7q35VmnD6hn4VOhzNaOoA6rZ4JPb/xZ9IAqXsA3OvQg98MhbN8uI7vvvvu50Y35DFOj3jiO+QnjrN8el6uO729XIff4thsqCaW/qP/8P/ytkxtH2vLXEez1jHttC9CCvbSnG9Fc9Oh2/Ydx/jS8Wfv33+QDtzD+NJeLg7AwnR+LRC2FXnGeM1YBlgp3H7au/vGRjcTb7tGNYYA3HcWzSg+jmZb+llvucd626qNm4OmshC51gyHvWkxnuTYKl9cxWyh6/MitgwWbDkMYJ5hAivh+tH6Zip/v5p0LcCT5KMFmF9oX2MLd/MvtMbS+t64FWaa5GRR+dRMX84E2l2KauEin3qeehAQt8Hv5wEgKPnzexU/l9Iau28fZnJ/ZMnjgsxMz1cn+eoVn5u+n854e4FZ/stLy4kX0Dx8lLgUu6+DMZvXVuOhBQ+cldfGkRsNaDcaQ8Y6ylwUL2Q7/EYYi111zCF9ZTo65CIdUBU/Uk7zwSmB5M0iK4/RcV+rzg+3gY9PCXK58AnZWijxmzI0uQmN/uZqcF+bS9LGs0NhGTD11nJzzXpLMuklUBa0RkT4jpq5mE+bWO7Uvtk5AoCNJw+H9bgZhuXu3QPq+2Wtb9y8Wz71s8MUZAnrgZEJU/VLg++GW7Mib2+dGHBfjtuzsmR9dHtlHyFeHUMg0Oot1wKtyDf2LEqyXW/Hc18M+1iXvZ1Oq/UXFnDZY6WYm0p6mdQrXYbyfKpOy1JvrEffanp+v+2jp+IYSMuNv1JElpLfXH546oGhQrMizWJoudBV4/kpr339t1kqtHZrnQyqbvXpjwA0+nAkqAa21qQWuHPd7jXr0/Jr1lLQF9ABZziOHzsdt+t4varmi2V2itVK+ooCBe3vmbb0TUlRVgxIGZYm1/4wFC1ggXNlohsv/JYeUAV0UcjmIrVOaqe3W9vq/yR9mxJ/VgAzfl4uVBRsNsantq4Lf9k9X217GAV954fvDa+88lqMiuXEXBctw/Oy5S8//NSSjdPlWS9fQIPnlCZJKvAupv63/5v/xdtGH37z139j+PjDD4ZL8b99fm4jVtTG8IbKdvR4XacJ2tiIxU3Tvbv3bLh9+/7w4JHvxqTHHsZOTgKGF3sNzQGCTlGYk4LNLPI5akuAuA0LYYK9SBYDdNahOpcBhI0ba/cgljfH6rGV8g/Vy2FLNxu/sy5AZ6nlbJjpRV9+8npalfWAXNPE4vm+DH/PBvrWAN+//6gA7sWJ02dO11CejeCNadenPaJMOBSyE4zHjsBSVijCzzP9j3oBld1Inawn56tzg9o6jeZObHN5Uvf1J2173wKaOiSvyZqs8LiBp/If8aj6NokKIFo+PGfBT5/2Uaa55Lsd+qeqf0HEn332aX773Eh4F3qfHe6nQdxNGuai1YXBatZwKP5plbTQFM/KTy0H/tteTp784FoPlOfoszWDjfltkqPeZDqZPPcij6ehO1ypFppCw5d0zuViJa/ZWR99TdwD9KW+MSAP0uK89sarocFgxJPcQ2+bme3ra6ZTZjN6bVIJ/+wirNOvRbfbAf+74vISxMa/lDv1f/jf/a/fnltgTXMsr9VDn7MAZppjwRKXhRXc2eWTptMXIvcC7gfxr93DIOPZmhiCBWxKUU10HmpqqonOWf5TYRZCpvm50fo20pAmKU/rKMG25pAGsup8NM2uNEY1WAiHssKTYgbBuWaBpF+I1cCQsqCpLMDfun2nnhMiJt5LJ9iQ4tqqhfCLIZGFaa9x6YXXy84BgfwKiGG+UMINamJrSznVo31vJweaouSsidGfGzdujlrGNJ/JyxAWhRT0BeTNmtdwGB6lHjqVymP5FxbawjSg47oB91IU8cSpE2lMDtOaPqq3T3yTphSwjAgQUcCWv3khcdVA3kDqyk4DRpK61a4WtCxk6pcz0GjJuI3oonU6x9U/qjwAGc0tfn81sIk76ZOflv3WrbvDlSvXh7tpZeCnFkyFjvWNh8Olyz452FvXNnnG3dH66eaVSzPa9qO3GvpsNbupnFwrvx/wpP5T/6v/5b//9vZoLJnV8fkGgEqsJGrfLTFjqPk2RayTs+d9v4D6fpjq2+J8pycbm2kit8pqtp6xSZuNVGw9FfCJkI3qTOpospx8eOeydJpFR5pGOwZtpTwjIEZIrgcYNB8vnHX+0igVU1ljTPLpEKCfX2yrEgmEz7l2zJd7W0dRnXwDEvjVq43RajG8BrYRcBwrZdEiGL9WCsbhAytU5aZ8DNWvkI/FZUZl+N4+OdJWuPFjm4tjDP5e+ctX660R2zfw3zFefoyB/QyrjPz1N5B0iC0t4FcHpjWqQ0Y3b94IkB+Ukp881fbMtpmPTrwlyEtp9YCQ34kfJsemAkw0YR3yim8gn7y7u4H+p1qitCa+aRlyRmCG5qhAlBg/AKtS5/ZEWlPj263OuQ6dlV/+MLjulqwmy0XkOpW/ndaMPNRdS0epWOLXX3u93Ir6aG48BF9WAHRl1SdfImsb+SiuRr9GgLZqsYO6glEgLRXF/J//e3/u7Y0Ac+PJdoD5JH51fCdaHjfDRom1FDI5Fq5SgadPm7Btg8XnAyZWqQ1PTYSwuBel+c0aWAdiOI+2A9h+AGsPPRZtm9LEHbF01YzlvSiLoUOdJvta28N6O9eaZ6MarGIgWcN2lO1JlMOMp5cLMNnOrZR0Yc4smCUDdm9qyyRNDPHNDPc58/VWV46lDg+L0WdOn0rcMCol1GxXWSAMbMNx9ReuaXlwr34njrZIvdEGzJpf9BrNoFisKgNx4fzFmnxiWZVTw4sRGl7XMFt41cAzElSEOXgFL8I0u3v16rXq76D99JmT1coA5vbGzvDwwcPhxMkTcatsrjMCd2jp1riOyE7eI9jVb/WolZAj0ErXR5ei+xUYAi0Nl4QbSOP5yACHRYxTtWjV+mptgCzpATtH788wNjbFt4oTtrgS5lMstb6V/gMLbRx8I7J/7JPaKReu0Manh5tkjswyfOSwGI+jOr8pt1t1rpffjqn/yZ/50297SXcrTCIgfumjgM3Mm2aixlNTUfVPPdoRxlsToomkfT7Q41smCqGV1n+spJmfW5grZhLeXIA3F4DVxEPilY8XqwIgT/PcLBXf1H0K5Ww7BP494NZ7kbl+lI6TDi1/7V46tcbX7943vr5RrQMXw7cftSRaFGnK4ocd7mvOZrkIM61DezNuChCeOn065TSrrjxxCKTcBvVPnct6pKmN0a4DTygtIOJdbEwEHoHEr+wCNmvKytuYvblp7GYbS2+LqrgPiT4K3lKq1/LCdzEp+e3bd2um15oae3nXWD5rGlCRlS8UnD51avT1Am6PjIC3/hXgtBB80VJSwq9miT8cunOfm9VavJElDI2tnzBUC4wJZbRkmDL4yc1tCIhCK1ez+lYtQtUJL7mlZG9eQUuk5WuZTNaHrcody/Hh+x8Or7z8SozAuZT3JGDeS0uaPkz4C7ClgKmv0Frw9HGSb0rI/RwpuR3K7eD+1wLuWMInsdJ8MZpmhpFAbZ4DZBbX+LpZW5qZhib+JOCzvhhWC5dSEDeD9ecTu6eZ4nuz2KaJWR3aWBqd5lTHcXF5dZibj6UNkLgzprH1qN2rpp+Gp/k1qYMpQM79kZ/K+tSI6X7azH3aCMidWTPuhr6CySXDliwff5Vl1tk0srK/nzqlDAIlREwFQjRTFjO3rVNEWk14BcaRtQpcqyN1eBAzFuGVhQwIZqbmK+71a7dKUc6eOVNgwCf191kRz21bwXqrq/pxFwBhgjsRAfrMNdoN9XGb6tPaqRPg4LNvTdqJ9XT874XFAKiwRfgsan4mHlD2qep6ykw656j9FT0oXJBtc1Xc0+pxFerjp0lipEtUlrSPsMGJ+GivMCqkgB1G8Zcnkw/jw+9mfNTfCBkjqH/wJC4st0s+ly/ax3t12PBx3XTuuUfKKdeEZVaf0Oj8lCs1UtJGr1GXNmyszlP/sz//b76N2NLgRPBOnuispww0n20TGr3gVgm/twIQM5CLS+19Sfc7uAkBQZpFi5eAD0g0y6y2cVrAIWjXrAkw3b57tzog8vMMI/jEx46fKHdiMr1/6bz/ePrU6eZi5NCBM2a9Vp+J43IsBjxxZ/LnLaFq9sMYvnS9rZ56efHB2hMtEwGywJSBpTcqpGXween7URItBBeJm2YYzvdstrb20zfwvh5fOU3nXnxxyqiDHVByS7bScvC5DYmdOH4ydQr4YpXFJ3itFr/Y0ldraPRlmjsSGsuYeOvEpkHWqLSmF11aJPVlae/dv5daHqTlORljQajybZ14bTtZcuXqmODW5ajJs1i2uCH2s6ZIRVPSGJUgE1hgXR9HxteuXS93wkel8LKeJQqLLVAo5SizFDbP1a9cL3VkeKLMPnolOd87hA7Hk5+3e7y9ox+iZXqcPsXFSxdS//aRMH0HfYwyIKGxWrTkAfTVec59pSvzxWPqX/8z//LbTD7/FAMRZNRkaydCjtA9KxMf96MtqGlaTcgPHtwvl4S2KLA6bQEHcLdhsfZVLBbZ7vo1uhFLaUz2cXyryZGW6UzaH8RoxtJSe3cPkDXpLL9vDvKviMgUrkqdPnm6NqHXYbkfi4w5J06cTKetvR1tv2vW8MLF87X0Up7o0OLoja9oDcoS7sVvm03nTFNvuS+gG1t9Wh00HWA+vY6bjTApZnORAvI886lrSmjs9mF1nB5HAbdKAW7dvlcCpSwsMoOh1aGwOonN/dDxO6gWEmK4KhR7Ou4NI7Iad099ah+Y0G2yyRtRlpIyHnjGV+b2mCOIgUs9GhC0nFBHfiVHBj3/MVo1mjAd12u6fQrcc+fZKKCRrOaCHVYfzBqhY+mcs7T8Z+6CuL5GxuWgQuTfXQcWmGsHSwwPvtk8SHprhsjVs7Nnz6TOz2I0HqVleFbbgpghf/zo/vD1r301GHnUFCc0y69WngZ7/G9lMaABZIEbL1hyoyxFR8KkTxfrJfNzqveaB2b6dCwKoNHyvYBUZ6JlIONoVSyyjkW9ApWaUQydR/y0MY/mE+gBvvtxNWkSQTsjADHtZdi4Flvx62JNbAlh4qYazfhSrIw4ZjO3ty1HbTudMi6GoxzKQFu3bloidNV3DxOAozVhE0Wb8WA7rOrQCD7bYcd+HxbiOolrz+rz6QS++eZb9dk9Lw6fPX9hOHfh0nDm3IV6PYzy+Fa75bmzc0sB9E4AHL89btt6+jCGSr2ttB8f/KNPrg4/evfD4d33Psz5g+E7v//94du//lvD7/ze7+XZJ8OVqzeG6zduDx9+eGX4+ON0HmMAPvnss1JcotKiOhu3P336TACWVjAgAipvgtumDWi5jVs1UwxYrPhM0Tc1bfN3/aegofo6hjn1dXTQ8Ln1F6YCdr/TvYyr6PMds/V8bn4padPU57k0XTG4sZQSnrwrSyHImBzIn6v30UcflUuIr/py5i06nqpTncRkwfgUJpL++9///vDNb34zfI3yB4/wAMxkTc52BKbEyqBoDAI6oiN1MCCT1kCznoT66NHDVOJ5L7u+6pVnCq9humiVJpCmAJ3VgOXyhFiAQ1g9S3x5IJbWue/afZVubkCYkmtK5J53JD3nviHetLDygF1FZmwHmwoCsx72kCbWZofyMpuKzloeEMa0fQAbE9xnjdGgTuUnprymDMkyecrfszZLhmltwqD7b0aE9CHMuLKghuB8DWBhaSWtwqXh0kuvDcdPnkI4qZcrdDId1NW0FoY5l3JtMf3J02drA6KNNMvGr+14a9bUR5gePngcl26rZn6vXr0+vPujD4drAbyPsFqP4c1y32MElHfeeWf43nffGT75+GrSD7F0xtJvD7duPhgePYwR2CKbNP9bB/HJn+S5vcUDqkHreTwt0vHUeSXgbK4NUKahqlaNW7UfmiwJbnMa4ZtFW7U/i/U54d3TGKrkD+Q+0cFdtXCrDS1yayw9iE9cHUFG6KDeqwTYTz9tn9LGQ6H3q2ISiudWhBpcoNTq+/prb1bnn4GiKF5Y8eXpMmAjTAlNfk1efpPxJFA5gBYAyvrlNwssVIIInaZ1y+sAMsBgxYEL0LfiIzEfMAO0Ctf56UBTKGKAXqBQgvKqg2IoSjsUjfFmh57yXPwtEx6+1Bu9TP77w3KaZkN2mmPrUszELS3Gz0+8pVR+Ob49GqwLcUYbLrfvq0y1g4sVBlBKLZC66Jy4djTAh449e6S0vTAE9cAnrUgxONR3hbB0wUpELhDXwdfT+Khct0tpFS69dLncocUoypm0Aq++8eZw4fKlmq6eSKdrZe34cCotxolTZ2J907pFEXxSsPVh7CXS5gbwk6CtwNw/iLLE/79962E6r3eG99/7ZPjBOx8M7/zgo+F73/9g+OCDa1GMWwHXjeGjHB98eG348GPf5rkz3HuwOdyNG+WLwxTO8K4D2Osb62mBnqQ1mp7VV0pHP5Z6ZlafZrks+tzsUlzPGJi4bPVRgRzmAMyH1Nr73bZLlLp7TRFAaygzit8//WE4uPG2uUE61xTEuqSPP70a4/B0eP3NL6TudsRtL4PXhwjSvzDQ0QBekolsdCjbNnN+T9IgYNuM31hNcrS3okaIMiI0RDgDNCd//cmjPGtLG+cM+setAQA7AHEhCIAC9ImcstIJRUhA7LoBoq34ohD2COQyKJcZsa+fSlsLYcm329JShEVDjFwTHaQ0WRRsLmAEWMA1LczfF7e3Ks6+MS8u4KKdi6Wl0BIAst+99aDUAoVEI1orTl23RVnyESi+mUy095ZPX4GCmqrvfmO3KPYet2zAQQnQQg72/rh4MS1BXCQ811pcfuni8MorL5fll17fxXPgkEaZxuuPp1XRsljpuL1tn0LrnL0a6JOEZpPTJ3iQvsED543h7p1H9QnpTz69MviWjM/tXb12Iy7T+8MPf/Te8MMfvJsW4gdNgQJYcxA304fwteCbt+8PPu/94OF6QPwsMidXrSkf2GiXt7eiBOmz6FzbY+T1198c3nzjrdB+ub6PqW7qw62pj+seEnJ8+eBiesrLH3NpOfaHT+PO6XecSh6UhrHkgpBTTQJGoRibfrgv4MvkfBiL4d3M+w0LNAgAEaCDUZYpCbzSb1sF07ftFR+drbb+xPrrSh9QeQ6wNW6gg5NMlTFOAAUAXot4nqY5NPHA+XA8DTDs6sQyW49iZk853JUY6lhdrlNcnLgg2pr6dgpw8sG3NistC68lEJcF5uYAPqtfna7c99z7lt7B5Gnm9rAYK7lgwVfuy9s9rYFr3zafjQJxiWz4uTA3lVYlikAh08+w62wa76Z4B7tVd3RpPXa2LeTy/Zwo3shQoOkgSkvY1f9JWXhEcGicSt7zUfq5eW6XbTama5SB9bOraViTFmJtOH3ubPoDAXw639wi4LemmdU0lAoQrOfFtBSX3UscLbFyV5OfYyaK4212O6fWPIf+VeQJeKz7zVu30je4Prz3wQfD+x9+PHx69drwg7hP73/4WZ1/+O5HaRWuVp/h0ys3hs9yeBXw/gNKEGykcuY20NJ3BquJucChpuoDbqM35hR6S3H77sPhe++8P7z51leChcVypebmLbzjJrYvQBhh4uZx8XTO67chaz7rYjoLfJ31h+2F2+ZfW/PRVncBLECyZn2YT2cTgK3AM2pi5x/WEeAoiaMKzj1puvUHaHmL1/OSd/nnAS6gi6dMkwKaIuWyjlwBQNVqtFmzuD85z82GMckPoAvMaUnsraJDqd8gr92k7Ra7lLgcimbRO93oYNkbvVos4/T6Am1MV5zWhwh/0pyWggTU5atPJo/QRjGWVxZSNtfJbKQOrVncuFCJJw6jQBmn+7DdkbKl7qEX/dxCzS/j0sqVl7Ug1qCbmNqLrLRK+gzAkPIno8T7liZbG5PHeT47F8OgxUt6HwGwD6RvD+GNXQzsctBakbWmYKmnfsW5ixeiCJePZO45CwxQQgE1Ri8iS/4WQa0Pd+89TKu+lRZ7s65v3rxT60k++ujj+i7ke+lIfxil4EtXX+KD99Ni3CvgP3qyMXz40Sf1nc6bN+6lddmMq/Vg2N15NlyNklik9/Wvf3OYW2iubBtEiJ8elwm20NlbxiP89TFUoYOsNCAaJQNApFmONtXeXhjuwJRpT1/AifV+8tjs4e10bu5XwcBa6wTiWpV1T2bSAG5tWZyOyrNom/z5W779GPkGqAFEOippP9omMCHYW9nhZoAR6eVs2WlZ5lhGH001PmrfwNrkJ/R7W4giGNpjjVm+DhbK4lz9hwC8tjdOfloLzRcL78z6coVYYNfKCGTKJdMXsMqOS8T6L8yz9skr1s+nSTSBtZdijqlU6jB9Bsq4vMhn1fHSnNpWLXzOYcLHODMg+865s6pyoUxkoN+31WtyLOdhIkCeo6S7SccVS2s4E4OylBZvNhYsQN8/SJ9hMnKeSku3sxHLvJnydLBb38JkWixJABvlzhMfBwB0Mra3i4qvHT9ZrYPDt9p1lk+ePjNcfvn14dLlN4bZ+eU6Tp7WcT4/HFs7kWRa4qn6zdLyh1lsQ6mMKAtrwrBmxje2B+/Z3rge9+jqzeHKZ+kXfHYt7tH7aQmuDH/zv/pbpThrq8fDC+PxLDv+tUEKAaZ0al0azp0ETjuLGmSnxdZ1qCjkG9OtTeXj6wAbkAEGDWG5gfPMqRO1iOf42mr8xxPDaixWff4jjGR5NN2+hPbg3t24EOtlzWZjaZ4dWHOyHkAZAw5Yw1/gY8GCiDoIFvgGSzgDCthaSNMNZOXqJC8TLzSPfgExofdOLMXUUtS3K6NgdbD2AQjl2I77Upuwp27cj/ah2FhiCpc61/6IozO/3+9IpPiAtuVYQXzAIy1go2MySmVJpiW8zfoaF9bprTBKLx6hoM8YL1dHx1ndfNQ2TBu5S1GaZMQt05Itx49dXV6pTUinQxTrP5szfvuNTw589hHZ+bQYXCQHHg8TkWcA/3Rvq0Yd8Jd8fECXy9cNRxmUlFkfs6VUod89PGAwKOuxuDuG8BxApk4sPMt/PMpAOXgEL7/8ag2z2lWh3Zstt0nf4dSpk7XB/8rK6vDyq69WXK3CZjq41goZaYoO1ATaL/ziLw9n0/cwf0BBrLmx3t04epubKBHkbNY5dY7X0ZCfCvg2uxcWbLJiI/YuAJZqFuCNqmBC+ZKaBJYqgAwwVqMYS3EFzp9L07W6EG1dHJaXZoYTx3N/cXo4eWI5BQLiznD54slhbvpp3KBbw91bV4cH92+luVuJJTIRcne4k+t6SycCOUiHcXvrybAXfzU6U/4tgXNDtjcDglgbHx0CbD6rJtiQ4ImTx6rp7eP4LDtLybo/Sx22oxT78S+9OFEfnMrRhcwvr7XVBB+rzv/n9/OFKTa3raxaWjhfKINiwrCOnT+pBVqYS+c4YOijOZ2XBDUzvzDsURQ2PnlMmpWMYMp4aEXSepgPrjWBocv++k/TSZxKC8edOR43grLNRWaLAe9i8tf93Yvc5oLg2jgpeU2m1Xga6z4XY0I2B+HBahRyPkZk1/BoOu2LkZ9WbkGLEfqmQstcWkur7Yw2tfLDm8j8MEpBYWZZzNBJXQ/27WiwXgpQo1hcRmkiIwMPyaLcKC1O/23Rl5dPuI7t46p7ubdU8w0MJOUAcJv7X3jlpeHl118fVk+cHN776NPhfjrGFy+/Gs/gcQ17fhT//tbth8P7H3wWi397uH797nAjbs2D+09CRyrUP1PXmN+GV4SZAKMWw+S+Xn9qFzm25hehQWrT2MQBoFocn3M11yF8Nb7niRDoOLbqozzHAvrlYSWgc14KKFcSZzWKsLbqK2feyoiliTT5kRjAum9sPhq8VobBB2nCHz+6lybs1rCx/igCYAWHGglxD/D4leUiRQDN/2r7ZbjPTeJuAO9i7nkmvXtGimrUJp1Hr6txodzzFQJC8PU1vPD2Uvl0scy1LCE8YC20akBMsBSBVaYExb+UR4iUgyugFenPKENtghMaqu8Ql8GICj7W9yC1IKMDPdWxDt0UlnWlRK516i0ZTaalrHhTbpqWYKSoWhgbC6GfAiq/WsdR/hTMUcAOrWROGcqlS+vCuKyl1VhJC8KQ6D88jVx20xJ4SYKx4fObeKkRIq1JNJfBceCRFqR5AK1vod5ae0qBP/Lw0nitcgwdE8HVTvi5duL48MMfvjt85atfLTdHq2Cm1qIya+mNzGmxuS0s+KRKEoSzihZk88TRQxNO820UTjBFRIXmPhAq4PQ8ep5FaMyM5wDGl3MgSkdmIYBbBPJYe4fhQEDS6Tl95ni02ddi05k5dSxN2fk0ZRdrqrxcnrXkE5fo5IljJUgjJ75LH90rC/w4nVwzqT6hzOUgaBb7SZRi/VH7JrlvxBBSdRxzppQYDYztjY82aaQTWyvxUl8WTqtgWI5/zeLz+5tvreMY/hRg4oJEgM7VLwjIWDZx2jcwnzS3JM9ax5dRMVbsezMUIBY5h7H+MioBVlsN2Hbf1VpxKx3Woug/Ka7tFhXUoC5Nxc7WbgCqJV1Neja+LTklxy5X594ykVWXb2+lHO45GA4urN/1Pffw20FueNLmDSgtN2qxWgXWPlHKAPpIFBnhXTSulF5cw8iUwiScFrYGDRIfT/Kz+IVHV699Nnzxi1+o+15wP3fetz1jHGN87C1vc8yiq3UYm8aMH4BJy2XWAdtDv+5nzHDwpXp6GtSGs9JhScV6PM96ecogRGDCFJYVg1wj7uidy9UcIXjt2FINf7Hoc+m4qZBmzAHkFy6cS5yVqrA1z+5TlvKPV1L55C/vDmor6bRC6wG7mVpNJmvyOMqgFXiUFoLQxH/02DLb+HppSVgi/u7GxnrqaazVx/ht/mMJaxuZsJh/IYqyFLfHBEzbWyNWcMF3ZVZCR1qoCIfLwwAoh7DkbUY17Cmrhn/yx8suCyDAX51/PK/WKAk8630hAX/xHGiB0zyG5/LUiTMS1gOZtFGsdq+1NK0vIb580CeO+22gIDKMNWYUquUOT6emYwC5gQEnoJbrMTIY6jM945PmTUlrWQb+5jf3SNH42BQj/IxR0UdRVo2URTbSfvj+B4WN8wG1odRTMXy+jQQXDqsj6XBZ7nHQYZDKqAgGuie0SjeXpR+C+C2dfJ53oDCThstbfipcQkzW1RTl2hm4q8eeStFSLol8VIQZagKONUFSypeHuM2yjVykMMMQILeH38f/X4lrwZ8+czLAz33nM+m8nMpv1yfSAaYENvm0zoTyUIZLF8+nn2Bh1VLtZOueBT1aBjOxzcWJ5UodjVlvmLgK40NGHa61GFoRVko8AHbdXKHwRN3Cr+566XSzdt0y6yybcV2MwuMloKk75XSfyyHP6gtwvvEEj+Sb0IHe5AjcWmJy0pfgquTg/I/iCsoAlPgkw2FkUy1X3B47FhhBqWf5RS6UzW9laBHxv439B0ehzVn9qh+TfJpSNvdQupJd6HZ2j/GoVwhz1kfSpwLi8tNDj3mBPKrZ5zwq/l+7fqVkRaG4ifKDB3nATx0q1ioYm1GgRUCzGA4V8LjAluBaPGehK4WjN2ssNSuhF+1eVxrpOtj9Losewci7jpHPpTmi0ZosFdSMNzCzIK3549q41/xrnUZjn9vVNHnegEIpWoVdl+KFMdK5Vi8tRnu5ok2iALnObQf88RNpCc5FKeIeHTu+XMeFi2eG8xdO1zPjyL4scfzYcrUsNXlzmGZ28ln1JXTCHj++X/2E2XTA9UN8x+fBfe+pPioAc83MZpp8oih4UYIPsLQmOtfqoBVyv/zYgAVv1BHYpBEHeMjQNSstfckp8sVbuGvybkbLyAiZdPnIQ56uAbp4mDRVBoOUC5ZacA9/i8dHPO1uaytfWofrcWwBPRfPhCAj6HntMBuZK9cZdnKn8NPyaJ/n06m+e/vOcO/e3eG1V15JvvHHa8VkayHI0ZEO5eeB2irZiFBoD40h/3joaQSWHoP4aYjpmlRgStOCSMHZ0tXm9jSmY1oP/DNpypcsJremsL9Eq3mnFO6xiDpKxtZ/+IPv1zCcDlRZlDCMP1yjFREu68YCO5d1weCQXm/TayJTRdP3rIEOVA1N5l51pIDQ+G+a/ONhpMNXa8+ePl3HxfPncpzP71NpIU7V+cK5uElpRQzbaVFOnTw+nD9zuqy5dTSEiz8skXFxFqgUNGBHg+UMjx/eH7bSb2DNbHhvBMJ9gGetjMZQCGPerJwhu/xL/cMzfYYclL2sYOpehkO5aTXaPa12mB5GhFujfkOUJnkDMV7p2JYFDeCUY42LPkR1WJ9G3rk28qJxxmc8JwfGSV7iVed0BFK4AG7KoYyVGCQyInPyhg/1Fxc+5eETJb68Rh4MscOCMnEvxD3x5WadYP0hR5XVMgsQ8qDWZeTcLTMiOqhd9+BeP9x3+K0gB9D1+K797uAFchrtHsG2clunqJflbBTCuax7Qo/n7CjrEG7SeENLhHHlyqfl57FWUdFGf+Iop8dt1icgKL8vTE865ThcNyE2N0vRZhb5c3zJfrTxYh1lzXFoMY6cPOf4kwHCYvoDWglT9TrC58+eilVfruE4X3w7lQ6yj88ej9ujr+Db71wgHewT6RxbT+Je74f4eD8Xqr/dTrDK0cKEDQGbT3s/Dt0RcGhw8Hl7n2Epfr66GWkCzv2cKTO3jdXtfE/Ni8dA1juuDAmXYSYFAaOl0ZQL0KsVCU87XsiVQWyWubXCzp7DhENolr2VWcO5RoE8O0hc2EkaQ5Hzyc9hFITFlpcW23j8sRiXRw8fDh99/EEtM/DegOdNdi2/SQUBixv9odAF7roT1irxeV/bGyzoJAhMp9UYJ668e2eHAmEwBsmDEE3ldlA70OEsnR5/BzKmibcw671H8U0qxL3Ib50nEznA9NM//VMF7PJbA7omGMrRwEBIaEBfWcwaH29K54RWhziEVpYwSuBs1KOPr7Na4jQFaM208lkb14B/48a1ssjy0cwCAhrcAyJ8UL7Woa9k5E+v6PVHkK5Px9KfyAHgZwJuvr/7x9KZMjN69vTJUgojS4bnxL98+WLRYjpex0rH+/QZqxMDzM1HkU/6CekIryUPMrl793b1EVjfGj9PvYwuOSK1oodB0InVQrpnSBS/8K7vTsW6s74aROdU+0g+Tb7GuLebtU+rmmLKFeMl4I0JMfnj625oMUwJ9HAWQst/1mpurNsyuuFCvjdv3ky+O3EVz9WklPtaevgryz0O7PFrEX58oADNMvOtxVcAYPCzO2C7pnbgAq1n44eAcP8XDQcpn9dRaZJPOj+mac0aeu5+VxhpisG55jIoeyWdszYqAKRB5YjOF8+VPEH6fojfgQ2wFLe7QS1+TxvawoPiU+I584/VV4vRrAbhtZc36kj+rU7Ncjm7Fh8/W4uikNQ/9yiOfA1/Gb0xWgAoRgnwzXN56BscP75So0h8fM9PnGwd4dMBv5GEGi47czJxrB7UWphFTEuRuJRCPmjUx6BIlHFnZyMuj8/DLFe/oRZ9xQU0ZU9JXVti8fB+WodQbOaUsnA3jeJoEfVjANx9QedZ/wb9eGD7BoYLaMVzzzi+1sRvM7bu438zrDqjaflznztkEs5chPVNVlTKi4UX1++pf+V//C+8XbvrH0Ynw0xvFndQ1zhjBECwDYAJ+d2EwnI1sHVlkKG0KkhILCSAeCaI10MBAFdzq71H2dwhryWpmBeAnVk2vrax0VKW0OmZ16CYB80jGrqyqLyze8pVpt9CPx+FXNfC+tBQ+yPmeia01L4iCVW/PDPs557bUYMwHzdS7+SvuWa9dIZYMO8Emip3dnTLpqJOLW8KHHBGYaPLxXdBfcUvYZZhMAqiBYrfaaw4/Kw9RJKFo5Q4Vq/WtpRLicZ2eK4cSi4tWdRnGAPMxfius/HD+d2eIcmmTNwi305nhQ1dHgsQjx9LRy2/1VhaRmQl/Qhj74owD2ANjNfTjP7sbAVwod1afLR6T7P6BOmP6U/gMTp929RSCfvXMEjqXXuWpB9mrsI+iAYH2qt/3iP1uuFq3BHDfjF4sc5A7eOwi6HJpJt6Kwc/LOYrcBdzA5ayGTVk1ECredd8+N0W9ovRrgFCALhmSfjo7Zso/J+uRe4DcQdct2CALH4BHpeSoXW9tuUFdunF1TnBCKMK0vQmqXZ1Csf7CsGer0NQh14P4cVzhfyulW3JywxXal5g1fOXp7heuO0KI0xOxLozc3mmbFsXsFLeCVQeujWLQKNuvZVRzUofOt0XtyqevGxHJoLmGQjLaqeu4ukMstjcvnrFL/ngq3KAU5zmhjX3sgFbHSPLEb9KmYrNUbDUz5ArHosHUNKblZUH5VOeiRdulvITtUaZgB6IvGyhfC7WakC4mhZTJ9n7nWgyajET8KMZLymrPJQzM+rrwA3FQDNwWgJQ9bMmJzRoHdDrDXiTaVrGcn3DG26LF09sylovGc9bnbifloGrdRAlXR1sXjT1L/+pf/5tfK+lrRgSnjeGNWuINSXkPONLlkDEV7R4EawK1PuTIUrm9s5bqs3jRxJNaM9GTXnitD1R5FE+SLkiBW5gKWvUwPQoGuilB74moQCL9PWhoqQrgYRpTaCN9l6ue/0YD/263vIeMCb9iZGy1EhNGNumnkXSIQ0fKq4wUiTnxCEkdLVWjAAtz22TJupbcfOgPZc2ipGAxvqdexb9CNVxK2XIBSMTl4cVpChoAFaMEs9b352fyqwFYCPaOr3tt95vQurR5hGUHx4l7URkbncnvLauPz26iDgKTlHECpAaEyypaDOieN2+R6kFHa2hqXyN6Vu3Yg7AaE+z8nUvoDTc6TApR5H45fonS/nNHWJE9BXkW24KcIcPFF/rZV/A1pfzhs9OtY7mRNTJy+zwtxkjqI/CGMJIA3cywXiD/AQNG80apIBclD9YfrbQwNIttz0wMJFAnVljh8133Ks4IyEQjt/ut9mw1olLlvW7nieeffwwMKWU5Tb50XZYap1BCjANgKFRkFZQRi9L3PHjxVD3clgYzxUjbPmVOxSFtXVAo5f1a6AZpTy6JmxnNLlXdVGZhPa71UlAk9DeM2xx7I6Fj03RCZcr1owGoDmXm3FUdqNbHfHJ75KR/JKkl9GD+z0+suRjqwXxRNVSsezkyw1hLYELHxQJfLJ2VF1zttVCc8sop7zbSkp59f4KpTD7Lz8Gk/EDQoaoKTCMqJfRqNmSLdeHATPsyu+3roS7Y09Es7yu2xqXuHs5FpKPTVRt/GS/w07LyZMnRm/rpC5/+k/9M2+XyUrtuSSaewLFCIyrr5PlcVnuCo1hLLdAk4BZqPsjBmMQ4LfRDQxrQnUuJic5YbrnQjplS14diRyaIJ/fZklYgJo0UIlEogD8q88LVD6E3K6U04CB1vas/3ZYfxHdT346ss290YEhbJEL2AGG2EBWEx6YkWfqry4Mgwiy1hLYHMhTf+7bsqHt9CSOe41+fxFvLJMRp2adih+5tgS2jErSED4eAWjjXRtm4+P7ZIl9WprrgR4WG59z6U5+tGl2JDdCuVXqgAb5kJ+z1YRoaMqU+uZ5gTWp3NNiVB39zO9Uqc7k7CCj6k8UKZFPruWnHM+R2EFeipK8xSOfrlhcIfWiANwf8Qu8yQsenA0NahGKX4kD6LWzWWjhOvEauI0118LXLlmaksWFVFRl/Qbo4klCu0K5SqlmC3wv1yxUt9Qd7IJn44fQFaeUJ/eUZ+uCbtnrXppkvx2tqUbfSLECej4av0qZ3Tp61hSnxRP6dQ+dhh6ntt3NWT2VZSuLipOqdoXs8Xtenrd8GsCF/nKq++I5e9br4/Abrf3wJeR6dzChvv2edD2O4NrvXjZ+UQA+cec7pex7dYjXaO7WmXVvfn938wRxelnKt+jfS8o9KAcIPe9l2mNGPq6lVb5DmfmXAAPk38DcLGlbJEZJYLmXiy7BNf+8JtfyPI8CaJ3Q5BlQGqVJ5SKKp7W8wpp1SmDNSSnDYpsH8Pv46kq1AJS0vV9gy40pvlYIJ4hYzjbLk0olM0QggB9u8/D8q/07nEN5+aX1hox0Uc2wNZYnwg3tzvUWTZgbPoVA8UNwHH9rBVzTLjWanE5nKfG990ZQtNfbOWFL4hJQ/Nh91sA6C0xpe5tYcTYexkGAboc6dDB53oXTElRFUqe2fkJTah8NO1qJz1bZd8Qmms6t/u410KOfi6R2gE7Rniti20WLVc3POtfv1ItBUbtSVlYtR9sGoXVI+a29Dkwk/Iujn7FX8wTKxNekjzLyV7kQ7eNZ7WigCz9KFmlBxU9+ve5eIfQyADfF9nUMlzfwNfFdUdRFSfWF5hEdRUsUWbWbYrSXesnRRkMz4ZOdqEJN6EsZUdpZb8pHxvXGVbKquuMZlzA8I4NwvAxanxhSFW5KdWIpV+4ZMavRodAC1IDPnSzsKT9nvrwVl4Y5J40S2C6NMJumNwB0d8JIgsoivgSRDARDWJrUejVME6SSmqZcp6TESwUwf3ROBrzIOrtm6QjPJjIYZu+4ceBRDuVjgKPnlZSVzksBLEoHgXQvHiXcnMUhqAJLQrccghlNmw6ZTMADY7zPp/vbiI7gd78nvXzlaVwWj3qeyvQb8I39s2CdPufntLa64i1XAajRWUOyY+Dq9cNThzTkwLDU7wg9+GzgS7noc0gvnWa7OshVrmjhN3m4oGz1O3ztefd8w2e/e/CbXpZalSzaId9x2blGNwvKuBVfijdNDnMz1sdwR2M0o6TcQHWXppcnDy2HQIH9YnBrBAmgQ0Vfz6JV0CrBgo8ZVNrQgZZJbztvB+neKEF4VTqVZaXsGQF8NRabIniftLXihThxbeXrt2f93Cz9QYATfzIXzvKyp0U/e045VJ42E0iFVBArKIIXJ+h06XXiuq6XKTAL8SPBd6EI4N9bkXK3Ug5Fcd3vleLkEJQfdjxniDi5X4JLPo2xid+P1K2+MiBe4tdojbJDX5iTOA2HLIzDb3loEesFgFwcHclDvYHZgZYjwKRuHTC9fs499GsGpT+XvviDgwFFz6N4FBCIc5QuZ8HvAsTocD3+vAYTImrXxUPnVNJTvnhNYqVEddfy4zceC8XbKle9GITUOSbZWX6eow+47RHZQ6elx6mycy1eNwLjB7fE0TrA4UFaN8sPJlkYr/Br8oAGqFkP922EwlpZMsma2WNCU1uvz9OiqHK5EgEwQCd5KkoAANrOAF9Nclmq/C6Lnd8svHs5E2yfMu0VGReYQ9A5qY1Yxu4Jfo+DpB/uNfrbUTQnrnwdBcaIrIeUGMVoYNCkOsunp+mCF9xX6RdbhBL0KEhT6cFtRO9R2RXayBEDo4dvzbb48hPHs4o1oqHn4VwKnvA8r3ZfOCojAPe6Vr+ue/0cqsRv99W9pa3OoxCQeN7r3I+WtpfR3NYOMr/Fce6/yzV1LX2KUJfiXXiP3+N55uL574T++8U8++/xe/2QBt14N1kbtsel4EsDdYGEOFjJmFTg7QeLuxPL69iOpbc7qVfyfXNyfXNr2LBJ5E77goFndi/qZ/Htr7efSmkNdll2LlHKcyCqEWq6Fm7yX+41FzW0jY5EKIERXAmPgDAqjBu3xj30dKyZQ37MpnPNzGJ2aDnYHzE94YjBoTPsTyYRZBKElUfMK/nkPzNl7VWvkXXWklF29bUtLwUqQYZcR0hrRytLXjpihNHdoQ4Av1WlHZ9X6FBZfOj3O+1d+J3OOqvPSPgOodKkY9789xZ6Pugdz1Me/ej14BN3YMk+qeus+kmZ/3IE/IJ01akcxW/h+RyAcpTXlaSH5/k3eYjXj5aneqJb+jZyY6TFUS3qv/Kv/qm3mfO2mL0BmjWSqYJSpcqkOiOjQmTMausNN3D2QpvG2OS9Caq9zdOvDXl57n67tsG9he8tKEecoiOtiVDKVnmPfP+wrhjP6uVeqo6gdk7luBLA7LrOY8wRXB+6TB7ee8yNosm1CY/2ClRaFNkmGpoq5IKolO3oHcSqP8F6ho4qP9nmN5fB/UYXly3ZJJNSsKpD+i0RSvsahEVUC4mqIMJrfPajysxPtLOA7tefsuSnHu45ygFXfp0aHTkEG863PlDKjTLvhf9aw1omm3rq5kVTW11GfG5bBMu+gdKV/AyLSlNyQV/JppVX9FKQHFKQhckjPrLfhpxtmc3cmLYHSqFwlnzJuY23w0PbnUzdx1tJAe91gAU09Xg9TP0rf/pPvo0RtvItsAZUBsuNI9ZYZSqFqFpzIYMUXotcFJ5n9c3IMMc4JI2pMc3kpyNFe1qHijV5frgnjopXJSM5iuG6rSVvSlIgtyCJZcvh62Y1mxg6KYEvDudnpZVaFo1x3CRH2DfKF/z8dFQ/QZmhoe5HLnIwJFadlBJkHuYMEFoy4Koj4ml55HHqUiUXQ3Oj+OqsnuFRGM+la6Mr+ixJp9wRHZbrl37luZWARknIQimNT/JXVgMyt66m/pOu/nKfgIWabR3RAVz14SgPAC0gat+TUVvKJx0+UepmzMp4KY2ySVmJ0Tay9sWTBHkUDhiOnFladUgcxlA/w30ghwm8q7xy3dbFxCBEaG2gImVLE9z0MCqlsCfAwOeMbfIRnD0zmlI053Ybp3cZTOWY+hd/7p9527ixTXNEooHV6wTiHPJSYDP9RWOBVkYqKH6KKcvU9tHgY4W4+NI1HhmXxxvtrsef18blyZi1lC8LjuCWP9cEOPsUfQM7QTY62rV9mneSrhbq5Jl71YfIUa0CRZAOg4OmGlcuSaScAkN7UbaNdrSmTvncFePHZYECbn8FJsIJ0UCSh3IqkMrHOHX+w/cqtz71naOAkaPl2/jFNtYMaNBuzxiKWDxNvRnKbiW1Tt31QJu8euupfAGfSqIlKwIPiN1Db+7Xeg31HoG7DQA0per8LFDqjEklqyqDVNvwa0vSaGrWuMVRXuU14lVZztyq8nONXuD3TB2lpIrid3Cb8TSJ02Wq015ADi8LvKMRsd7KO7tfCpn7KajSdvAXvxPQNvUv/Yv/zNuqAQQICyursCa5rv2NWAX7TStqq4c8p+3qSFvFkVAe0lW8HD195Z+DUrAUNJuPrVQ9XGmtdMMkvWq/52ozdIrUKlzNJ6Y58ts6BULcj8VniRogGiAPorQ+E6JpJWRjxCyas/UHvpbGyvu2I6vCopT/W0dTBHkXKJLO6E5uleVTvnOxKUc4kHIJLlc519AoWiO8VLLq2VYgNlDLqsa2CSHxzMCqm6GuEgx6RGyyKqGV4NLcNGA0vivTb1Gxv41mkVGjuSxYaGhrSpDf6qNFqa9o5HmNVqQuXKYaAh7VS/6lMPJFcEIHtfoLVZ+RfCvkd8UVL3EanZXR6F57xbDW06RAhhRVvX6FscqnpavyR2VXuakHYFeeCeTV73dgy98x8Rf/k/9z5da2GMjPYNHbDn6rrOB3Pxq3FdbOmlnbcLnWe3Z9dD/gqnHvsevx9FRn56lp9/aWNeKsydbyIs7rRe6pnGvl99SY0EcMaPNTypm4tFdlWUQjO4KKSysf1reHsKQ2xzGhkV5l5aGZVhaJNoY9r3+l0eKMQtGT+nXa6l4YKB063GPRq9zQJJ7NH+t+QCTFbhQN3W3vwOQdJXStA4aeZ+FtTy9fHVv1TSYVr/EeT8L/1K31hYDa/WdlkYuqlG1YFt8PU85O6KjlCzEKeF7NuzqHK711UNXiRdIf1T+noiVHdVQTahFb7le9R/wSXBs0wMTqj9RZ2bu1fZqW+djqWnjVgC3dRGhs+bdy+nsCHdAO8TomkqzFL1m1PlDHw9Sf/lP/fH02xJZgSKXBfQVYwYBWlhja0SrX/DKVz/+JC3QKbuf6Lkudk1+aM/GlK80pi9LOLTRLwg2AuyobISm3Xm3SDIV5nhctBJez9RflSsgCM0cVdKhsfdyVgBv/yzqZtrYmBaOKGakASo0aoA8gq5edZ3w+LVgHVj+KKTlJp0ydZf4rWsQ1KbZlq68Hj+rzGO4RkDisWLe6gmdJWb8BCs2WFdQ165l6UWDxSUF5BZxR+nouTT1XUcQxGuouTo6iSx7Kam7gVI6Y0ErPcmv6uY2y9nWy5sqod+NJuTwRZs1mFt8CRmUlgri9H9R4HSVOeeRfpPpVfo3o/vOmjAGDNhmjxer9i0qdNOJpGZzd76DtLifa+v3CgPhjsi8eyesv/6f/98OaldvRkQOogMDrV4hMhsWAHMWcUSJBJpVRVegPDj3djz1SyuHkXO141Sy3L2Ytl1VQeW5LWY4wS3yhJkwSXDfLnesAAS3K6uW5lqF85VFroOfbjrI9To3v+x5NAIkxtTVczvVycdL67RPhzd7hTgtVZxayamB5QnPruDJAWp1gcwGHPq/ii2/24LDaML5lwIhefQ5u0+FIsJU/4MeSGhtmzYSayEJvykQPubguPyShBA+2yc9zQKz651Ye1ZZstRAsgc8vnqUOPkZV2+cFvF5z81pfyXs875kGMDXv/Ndi1u9SnsQJnWSFJuVrfaTplr0UOfUtvqtlyq+9KaPwgtfYupWW72Tiq1O9wJ0g7/6s0+C54NrkTb8v9Lj1+6/85f/wsDZQ2W0zTQu1JWwYFQ0bB5ZnncmVMNxrGY1u/AGhFzROQP/NP9Rq1fh5KsvP9hoSxijbtSaGbI7Sj5jar8vtKVPf1kAUzQkY7fvuQlvjEVoTT35+e24VYn1dOIptYf7K0nKLF4A5p5TwZa/qXC1PKRHL6JpyJS5A5rm3v4EMMMuViHWy/wc3QgfT2LEvJdRYfARnsmg/wN1KE61VIS6vTKXwNlY+UiV5dr6jybfOO7idWdZSgEQo2lnKJCe/Du4CQ8r0XDzgrpniKDdeG4YESjytkaKRq1M8Cr+66yPEHBWtxQ/XaeHqez2hRf5a26asI3rIKXzzqqC6SM0tad/SeTYcs8DJ/cSTB3A3JWnpuzyfy3ukxAniW+YqXqWplre5pdJN/NW/8h8dWuhdzVuIZOFqmjiVrCWmIVLGjvRxK1MBuFvo2t2YPx4qzYg44R97nrR7qbT9mWurghDorQ6W5mloKYJDR1Usle4V7AAXSs4Rbi+nyghjOs2a3D7N7yhg5LmgjJ1tE0y7tZupVqOmk8ML2VRcDEzcbomAG9DESa5FCyWywCtUlAXUud3djr8fFCwtLJWlKjfKDXQoPKDfDn/v+6LF8tIwn3R4XS/ZlnVuvrkRnqJdmTlLp661YC3XAOMaaAXgdl8V8c+2ZLERbcwdwIdYaNdRLqC172AN2SYtkRrmFfChRpQS8JRMnLvSzFCCFFKdUvShLQF2gFs88cnGdc18p1x0MmQm+rxobbuLDm71AO5WTmVXacnh6bgCjdxKv73gIJ3DNUPR3qFNh/4v/2Xgtn9ImBKhLM63zR4NA1ob28DdgFPCLFE/D9LJtB899MrykYQf/1ylG7i9Z6ci3qdjOczw5VLEFncEbkdrZRvzynKl0r08eQjFkADDeSa+s7h+e86Cl/+W1soHjkxm2BTTC6zF4GRlLQaGEniq2CzVSClq+j/SAixxbdS4F2HtFf/my2Ln4TAX9467BwCEXsNwAbl0dnzaDugfxu1ZWjtW4FaGjh2F7nvHAHfxLWWjnyic5aPO1dQnNMWLrHJNMfjagv3GBTIkPx9u0mL4eBNKGliTvzwpaq7lWxNkxcukUn/553cHbYHbvZHSAKj7jEDFHR0stnxSi8RAp83zfX+nbSN3LIrdgVzyGYG7FkqpX+6RccltTMYO8dDHIAM00LtPbtVa/4W/8P+IW9LGmI0Y2PhEJppX4G4GujEKc/zfMm1Bs17E5JBxD/JwAIswnkYowsMSggcylpvVsI9e9KrAXYtuRnHHwS2EjZVnuS2jimJEP6q8CE18lVdhzSGNt6YFg6X16TpnuzlRbOWSG1q6YhLueOiWQjnj+btmSfyWtobYUl571uqhw5kii77gc9hOPjaVtI2xjWxqqDN8LksUJamRHCSHZul7mfSHYRHPCES1cgEBkBdtKZNdJ6+eRpnA390SdLURqeQ1UpYa4hyVY/iw3JLk0/MgB47ZEf+jBFqu2kot1xBQvB+dy4Imbil0PW2jK5ZQ61YkWYG7Y6eUQzEpzzDyQvBI+fju9Sny5OZlhdXVtTYMnPjo03fa2t4YfE69Wh30/YX/5P92qNOFCD5fmfRoo8r2SncfLLysCtYRCbXfzXpyUzBLXNcYTMCdaEQ4NEuNeXEL8t9B7vmoEBfIu3PetEAs35QfCGQYLG/p5Rc2jyrfOjHF9ATP/Ba3CT0gjTbb1MV2t74N476vHxftAYUPhXqp2X59a/H3fY1hPy2ZYJtcZQCCdL0O6fW1/COkXob7vdyubMrwTB6aZaG7Nfx87pBmu14AnluMkm8PS1EwwiGLGrEKD7xHSLi9/j1vMmjK3SyboCzPqk8UDagJHPeSV308NV64FZm7O7YZ3ou/PdtWL3Y+kvcoUMI6V/ntPvCVpQ98BBa4eJIgTt8ST36O9mzUCtawcIrQqkSZbdCvEy1ep79op0C5ZuTU0dZoWgD9IunUy4eA9cnw21i3V/W8Ta8KbSY8mPxLf/E/OLQaDYgQYIG4jAlO0BR14gXA6owtZuRc8QPqqhxr4zrP5FdxRqHyCaAqfSQM3DuR+ub2VpVHyIsBd4V0dsRPVY4YWwwoLW4uh3zKLelgLnoafeKJT8F84NNnL3z969H6ejFzfnF5ePj4UWm40Y35GftnzNYOSN7T6yDV4S3lSnklNGY9PNB84gYr1H3AToN04qLTPb9rpELK0X2LyND2ZHOjNltfXV6p1sSbK60eDaTyreuE4l/q5bqv59HB7M/c73GxSvTGr4AT3aHBWHe5Y7F0hlgXF8wiA0OAMwro73UQlFOTcQnuedZ/awWce1zgFnoeHQPIEgcf8KQbqOpEvxBaea3+eN+NpbPgdzca3s6X7/N6P5+pnPqX//TP1bffU1ZFNs5cEUc+T5LV+ehIBs41xJPAcajrkV+eX0dxFdoZ0Wb53GvX+Vl5VfMIALkqwnIUs0bxHz96dMQgz82eVRjl3ZkgTVmAHOK4FrgMJqX+f33d27IdNxEGYBPHCSRXwOtQVHEsuIJHygunSC7AdgK1+b/u+deSh03a7i2N1OqTWpoZjWbWl2ZETrv4zEpJTnMuEyJ8ToUZYSOPCNds49AEvXbWcUdW7JbuIMpxmo3cS28pBPRCyubRi04wATmzV8A2B2u9c/pOHf9LZ6/HZR+oPev1PZ6ysX2SR/nqssezu1Kr8XsCPYQGxn4sf1/i3X0iqzOQr00b1NsXoHpUvrV5JZZA5+klfdQjSpN9Uz5n4Ngn6LqxSx0bvVHT9yO7P0lq9kW0s/DaMze+07fLYNbYM0F4FjJLsSah9OmPVmMyUbz9+9/+OsG9T7T2IQrQfg3awAGOp0T5NRNRXBCoqVMnCBiZg84ILcNZanDM+jBWuKaz0T/vtq9RmPY6HhqtBGivLZ5o5jg6jB6XXI4kG81cckXePLFM3bSJHgJuYiyRPQEWp/r4i81jbWdtGnTAeICR5Lq2jMOnI57BXaAHnM1O6ocG7k2PYVH9z3YGuRm9DzEAGoB+HpYElE05lw5c+j3abYXNZvOgI/L30TqbBW30Cz/LvrPh6OJHV1jZTvm1BRbUO+7lUumfljx9oF+svMibVMQb1GZ/cz99nP6yw8+uTOl+PyZ5OqVOuQHiht1mPak+ExNWxPTV9vnTjs84rAqAKv1Q9kpPUPYano45DauME9DUoXenFpWbeRkgX71OxFtaI9EzVFlt8gUs+VkWvM4C6KTaczT+Um3LU5BBdHRTVxlwnWpX5MorguZrU0omrb3y9cmpd/0gf/bJ8ljQrtg6PLUrb8AOfqkOpYPgEj/laARHJ4XyKd+zrvVTbvA6M5ksLhuhoOxZ+BM9IxNGtWk/T2SdFZP6jIeZWIpgJrjoZ81bcM8vx6WN1GCwPi/Iofs1X81yeQfnHco6GNSgdu4dquA9r13bntgOAKeDOLyBQlbrlak723aUCzKBqcPVl4985Z86aIs3vvPYPbTQWra2DdoGqhtp5f1pa9fB6E/9T0Tb/Al3fWD+TJ2T3akfZI+UjW7s2Yin62+/966suuJVuyu3/ivfQvVGr51jtNLqiMcO0B1UbY+GXnQB5a3NSVNe5/EdyUfTJUQ8it6zdHk3CJKSO6+rpW1arJ5pO7GRM8/oEPKhiz1N0Q+L5OntLD0zd4FwWMIe36HlsO3la1Drmuc4HVJHF0pT5Wq0fOs5v1hHoa9RyoEg+P7772eWHsPCR52bZXkB0lUhunAAflK8GkDlC6v7qTeaIkC3T0bZ8QyqQtef237oM1PNc4WggTd2pWP3sft1MxS50upSvjp6b2pX1lnfPARt37alkVanM7DVsR+iaTugvtA69PSFlgLhfLHr0n3kX4HGvx4YNS81oF1GzM8RXujmVmqZELqA87AH9ssJ+TOp49KWTp3yXL/tz4ZUWQbUiCp3GvgatL7G9rh8pPj0GI2AGmODys+2zQNO73r0a/XachIQJL6ub+Z1A6ktOgFOHh2U7W/L7Izdtu1QtJ1ByUVz6n6X7eFF25JRHaUtf5TlGljqUTza0vesBAw6eYOUrn6nsZcr9ACVpR39y7/YYzBbBXIMaj8oD2nbnDqxTcDyhzawQQwd41edwPjj8hMo36G7joutb3qWg/LRnjzH6k9blPNLy+tvoI7fZrVEpTvNecqTimGSmxDprrWuEcNkZp0o8rICZ2cdAdfd/5wzJJeDKpTjVsk1yM2Nra6Wktz0uIHSuXPtFTmus7SbHWip08Yx7vhKdfDocoHA6A+skgWb75nvQ461d2MjT20fcKS2R9VzZ5+7ckBnb+6T29UeBswx3ROosXRubiNkV0Tyb1eSzPoehF3Blnr62j+O7z//9X5scBNLH9eu6i3P6QMywARGeJBf4J/uetyVBLaOiPiqlxdXp6e/Zm19Wi6RjWL2U1vdEO904Dv+nz5IOz7fr/VuMOHJDijfsuExcj+dBMbmwPRl7OES24Vz+OZD7ETvOpq94fxoK4Xs7+SDFlS/0vLjCZWp3if4HjO3gnHGdQwdnymajlrHDa4TywOqlyorjxNKfy+v8qB6oakDy99xZ6PyqH7qdRj68pN2FsTT8QScQA1Wz0Lbor9D60ovXyif0y55ePI8+Z60J6/m1d/53tu3/qTjj/oEr+73TutP5LReHZ84w3m45ePuziT8U3nlPW2Syt8RNLUiRqQlX5dk+qZ1hXtbMPrmuPK0a1/JK6dDdS+9OjjX3Ao5oIzAKQRUACiT0jd/llVAywqtP2nkC3gX2q4yWtd2QB1jO9DMEh3daGp4HSLfNvKVIX9inXY67oSW3e3wYAq6Du+molP/DbZd/SkfqwflV3nnasPQ0TN88ALozqAt3R0edNcZtnqe+gDH9RHgR5d6vQEf21IPtNG2ulQ2HqD6jI1WU8bm5w0r8KQ6vTH5tiu8xkeqnMwiqD0FtGOzJdcyYkAZVIkyB2VcZhhoo7w8St82hSoHSo8PZ93bFk66Qo2C6u6p9nVi28qrdw3d63czOkTzcEbaNX/qceYLyorOBPzQDpQ3uFr2iW5xuMBWDtTZJFWZlX8eA/mC/Enb47PurAfkw4i7/H4GxJ7FSgPp7npbYFs1crmKJ7qTFvSGGRYqW90WpJ6uNlnhk7blVTjll3f5nLzv7aoPQNc2059lpgCUUIqYM5o/wfEwuJidqO41rKxiFTtpTlDf2UIdXRqwQJ08mdUFP+VwO3Jn9V5+tKxYHYqVUVQGTpoiIF+2/O+OD8Xgcy/Oa+33WL7Yuqa1sXaW7uS14Ez85HW3B55+73F5Q8AedS5P2IWWXLQmBnX1t12S4fxm9rFf2KCvflDbygMT8AcNOPPqCm1fLM2eBXdiBnSlu01yc1ni4GwEKQFqJKhTQYUpO519QhUApYeg9KXBo3DyufOAbVt+sHTSytBRDTr8zUigcmtbHV4+Z/6O93LfWcS/TpWePMeuzFxoXW+2Hpw2l9+Zh7UVbQMbKjtp79Dy6lJ9Stv2eClzrJ5+UqiMz8pHGVCurLaUb9PC8LhueDNNzP6cucGO6M+/2IduJ2hbBKedBcctrx5ASh596AVn5q6SJ6HjQhvCQsteS4vgVLA8SgekrW8Kqnydr418ZxbguM4tz/JDp2PQQPl2FARmoDuc9aDHJ5JZJwKyeiffACTLcTd4gbbflZe1FW2hNp/QsqJded0zXWj+LAMj6+ZvNGRKi6WpXaVlQx9utR59+8CxHYzdNQra9oTKrG8qv7Zrc7Z7TdfzGB/o+GkfGrxdDm5ffNZdaqle4osJAcMshNrppPmeIONzigVoZjTOsqG74qQZE/NWyEuC0kJWbmTCaAS7gdgPWWYkR/9uvkqDSZhKJpzrNPJznYYvNAswatjnz+koUCfBNXi3nGoz3+UInc+ftQPtSMvfuXCwmf/enk2p8WeWCs96dqv/YPNVgrxOlj9ncF+BPYPikw4NfW04bTnxp0B123RDkeP/hSefqb94s8wrhtWvOtCNDZbirJjIK6c/QA/49oTqXARo513X6IeHPsRfOb76slDfnlC/opeWpugSjEl0s//fQLQZzFnhM3t7f/buiwRRTtk9fY5C6bhrv7EgtRpZnG2THpF6UjabBdIuStqzbN1amlAMel/u32/eJ4h+DJnvDeauIvzevvn4Q5R+yegL/b6g+vm8rygo6BDuw5P0Tb3S9J/wu745aJ03FRzmsWyUiAPSLmXk2qudO7i5idzv1EX3dOS33347TvOgxsOeGYIJVGu1BhkH+naiPSM6yHcA5ynau+idvD3DdBT3Om1Ou0EB5EbNqob129noE4d7fc0Txd7E4h/FV0503+MES9DLwXg3IMhoJ4KmgL5WU2bDkW7gofBgz9jCb+m7d+nboTdJxTfzaYnhnOvsNKSD1Z2PBmTSBtG86BtxXmSG8kV11X1eera8GBO8cPFuVimiELtGLo1c+u5vThpMJpL5Ial0EXkmvJn0UOrrYO3ugJqBoT8uH2ww7/aBVEWcCcaZdG0j6zPXQB6mcLyRyrkYYGaKd51ImJ1ZdmXZVP8uDI0QNEYfps4APhvweTpzHErzdHhn9XmJleJxf5hNAL19t08PZ3a79vXiCThrAtzAmcGzZxVBju/QRQbeNVg9usGU4WE1g4wP89TxX3M8H0pMwPltRwGoAwTg2vycWbRjpzfgrfUq7zo5uwxq9nN6/cGPZruP7zMj2s4bHsDuRjLRokOvcxzDQo9bVp3udGCPWb3wPH6WNVjDCcGUsWOCKXUvF8v68JTT/L3sBLx3+rvowybajm31iXT9vlsfxp7QeRGmfqiNBcfKfwqmj8Ve0r4KyfbqGx7bmTrFLOfu2G8B6vhF+X0cLfihvDK0OlcHMnL2Nx9Okm+qnjNPVG629Q6lN7HnLBF6ztqbj3RO0GVO14/ncsAITxmea0Rmr7nOWudxWG9k2DXf67vsVMaGOo/+aMjHG82pL/rmp/01UysHZ4DiSb7ZBI3LOFC5EB/+mjTY9qA87mXNn9AyvMFJU/1h4Sw72zQPXstje4o3GGD1qr7V+S6nefaOj2M7urapX/8f3Oscl6+08YcPPGW//ctf/ziP321YT0lmuwjLsffVpnE6SDoBEJzv8wn0oOM0WsUzSzn2kRrCivvLV4L0cuoLByi5gt+oj2yPqvsLAFM7jttgQLdtnk6dFwCCLhViTv4N64F1ZgZCdP/w4ePY5tfVfhjjY2OYOQOQaS9zBwTZM8Oaca6OIt+MY28xezzO1qF0mOPqV4dGlnp59d4BNGhmX3f4JjO+cNlhI7/tm3xYKO/83+NLD9BUfdN+lKYwupAd+6dfI3M6O/OpF6HnK7ppY6uAH1Uy4+n6Qj+T5qUMuoCTf9z2ifxiN3OF4chHl4qZVNg8euWfbxai3x/KzeXQh/eEPfgsi7SPfKmypoAtpR2eJkT0N1D/9vd/+s032v08wnSsfQ3QWw+zVBPLZyYMEWN9uBBwumsvjsKcMyf4r5EE5QXDBP1147U/URLHx0iKcqy3PVZRp1GXSb1J2zIQVedvtEgbec7kBGEaJo+yDIj83a+cpoM4IedAAS0Qze463MsL9PMDn4K7zsJSwh77T8yuLsfY7j09gTmb/kMvUOg5s3VolGmMjzz0QUyvsxn0wNnnvYkhbfnbO6OEnm0GR5eg2otn8YSQPkDdDmxnvcu/kTFt4h+6uy8Ilwk6X/OdPRij9vKl0wwGbQVmoHX0qsDJB9gPMiS3jKik83XY8LJvSHC37Uw6afPDxx/ffPfdP+ZDSOR3UJMF57LlktsUnLrId+/TyEzaPHz7hz/99hujbt5qENRRyIyikRnrJYJ1HnT88y/3l7Rsz5T6BMLObPukDqJ9nKbybxzeERaGkgnwceIGnTc+pALOl1fn66tusH5M2xkQx+k8qU4SXDpJIIfN3pBc/MmaAI8OHJ7sONmnxFz3z8f0E6wzm2o/HZ8BFf7yRba0juPM4Kcz2cv+znizkegKEIP6q6++3s1a8c+XX/1iBkbUid47c9ogtspthz1wqJ6diJ+0+IQ9rr78M/mQTFsUqZ8bv6Tj98hTrq8zDYzu5d/g9qOz7Kis6pU/mx7AD4/lyZBrM3KD0wcJdDwF+n5+LjrG/x8ya//6V7+MnA3KAj7x8KTDK9j6U58tf+rTssLbP//ld9/YCecj4DpmOmeMvS7Q03gClQFJzejOQH4XZjr33fWSgZn/6ujpbG3Cy28FKhdEMwjcSKaD95WrnK6IyF27oOuvYrnuJsRsa1XEKbx7NeC8/+j6LQPBrjJBvr+3Y2Co2ze7tz7XzQIo/zdQ08FBMzNHuIyAdRDbO0AhHXUG2hm0qSugAzpuTvnRafgE/ey0t+6/9kZ96gS3TyA8BnXaCT2rHdtk5c8+E5mrrOXkT8eJ2qRTukyG3wTkFdhDF//Vv3g8f55lL634YF4vyxT5mK3ZGH3waXATUj3wO99PBWgGL3kGqksFajrreSXMd8rx5yPvrPLbV7/wE9v7e5MHu4esztzFluMDRtbA5Re5I315eXnzX0GTbwyL3fxfAAAAAElFTkSuQmCC"/>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AutoShape 27" descr="data:image/png;base64,iVBORw0KGgoAAAANSUhEUgAAAPAAAADwCAYAAAA+VemSAAAAAXNSR0IArs4c6QAAAARnQU1BAACxjwv8YQUAAAAJcEhZcwAADsMAAA7DAcdvqGQAAP+lSURBVHhejP3Zll5Ldh/6LWTfI9F3G7utlp1IWkciZQ3xaNhPobfwhe98sR9MN/awrAtLZ9gyKYkiq4pVtRv0yET2iQTg/2/GNzO/DW7KjkRgrRXNjBkzZhfNWt+15Y3tD1PCtWvXLuOHDx8u48LCguy6/7Hw/sPFZRlhHsb79+8rr2F1cN/l/v8JXXcet36+9mG03XlCw6+gzOxe+rtprh/X3k9L1xaS/2P4DLhd/v27pKQvi4uL1S+w3C9dW57evavMKvduupiWlpY0O52cnEzXpvfT2tratJy81dXVaXVxYdra2goy76abt65P2+sr0/LiNO1sb04ba6vTYppbXl6a1pZXCu7CwmLh9f4dOk/TxsrydG0h7V1cBOJFlVlcupY6y4XftWmxru9yd35+Pp2/fTednZ1NN27cnFZWVqbD49PC6/DwOOkn08rCtenOndvTyupS4ff69etpY2Njevv27Yx2i9Ph6cl0fHw27R8dTkuLa9O19OHk/G3GHn8sF4UWUlY7b8/fVf+Xlgb+i+kLOq2ur0+bm5vT1s5m0ePo9Gh69WpvOj46m94cHk1379yfPiwtTK9e7k8Hp8fBfnn67e9/N717vzAdHR1NF+kHml9cvK++riwtp2+ns/EYedpfXws9k398fFjXUeeiyqFL9Qu+aBT8ri0s1fO1hcFX1z68r2f3fRWXMw7KZ+hrPN69G+P/PjwEvjT9FroN+Z03H6qdom1G68PAES+6vr9k29G++nBdmOEZgoxr+L7qL6+uf91Iduww3/B8+nxYzGAqJx9ji41ch64rDTIdut7/r/BPlak2kvVjbQnS382E7TKEYRuPEo4AUF2aeFV2PK+EqaW9C+HUGcI52nP/LoyFyNrBBAtFj8pO+SkMtRaBWJu2N7emWzeuT7du3pru3b9T10cP7oepk7++FqZejXAEnzBQ4Zf2h6IAp3EL8wb+8koUR9ExOEX4W6EQ0LW19bo/PjkNEx9HWE9n4/Jh2tnZSX/Wpr29vXo+PDyIMtmcltMPAqLs8fFJ9XVvb7/KnpydT68i1KenZ0EkgriyhlgF/9oHhDPuoc9MSK5FIQqLi0uDXhFg9Dk5PS0BWFldKUGmH8E8P78oRQDu+ubGdPv23Wn31s1pdzfxxo1pa3u7+rQaXIrewY1iQuKlpcXAOKn25GkPP+r/+flZPeu7duEgHY7Kui/hCJ4jjHHHD3VNHwfNh0wsBparEuC6lgDnr8sI8/ej3IDV94LnvoJbNJsJrP8HjAG38dCeMCuWMNIXl1bWSoCFvv5Y+KfyMNdo8ApxgOfLu5emEwOZUebj+x+LH8OdD0WUWTOd9wMsZ/Xn4SnFWnQM+yV9RsTK7TjC6enbYkaDXgwaBpFNYDHe8vJqmCDaPYJUOGgjkZW5FUa8fftmrjeme7Fyd3J/I0K8GWv0IUz1Id4LIWRdPzDxhDcw9Ws5bYKDST1jtrexOCt5Xo2Vge27d2/TLkGPJQn+LOdmFIVwNrMCS7FUmPjt22EJLiIAL168qGd5uzvXp0efPCohXQ3O+nIUwd+IkKHd+wjp27fxVBbjaUT5E4ZQtARYH5di5XT74iLCGQWymL+zCKtE7S4nrege+hgdaUXH8A0Fenb2tsbs7DTewsXbCOp6eT0fYorWQqfdeA7b21vTzvXrpWxW0x6agAUX41J0vwxwNuYL6c96no3FesZpJf2RDy88hX9q0CQmVa+EKw4qvBPRgUIdvDS8MDWMyzvjNisrNL8Vbya4NpyOQl8X4TDX5uDH2UNCw5FDqBeKV8EZZRcXlla+li2xG6viQaSR+Z+H0fgA+kMYBqsR6HwR3E6bLz9fptM6/FNpHzIYH6cLneaqjW5nPr3uZyqt0+dxE2hojCqcnJ1WPkbFOCkVl/GsGEraJgsSQX3w4N706NHD6fGnj+Ia3or1XS9LvBQXkcu+kitLsb6GGaMcMobLSVtJmgES3kXACC23louMwVrQ30dwueBgrMSlHl7Q6GPGeLjIR8flyhFYV8J9LYyHefWN9Xvw4MF0HsHZitA/efK8+sYKH6XuxsbmtH9wHJiL5YZfZCwPj07CMlPKb09nsYLKv48QEUaeyGpoMARlWNTFdOyC4iCs6V/Bj3AfFx3xBnwo1Li2UQAD1qABRbIRvFIz143CBy2ux4u4fftWCWVbKYIs6ldbYM/47yJ9b4vLclMMxlxZY0YRC+irzGzYK18grNJL2Vf+4KPcVngfHJQppZR0sXn+Y/7v0OUqbQZnhOAynzcL2u0QylSeNHExPvSlAM9fu9I8oB8PVwLk2rHD0FYjSO+GPy7X7XW+zrt2/S7fdfq+6D9Lmw+d/7HwXsZZmSkWZghNpRTDiO/lVfqwOmdvzwsnVisVw3CxiImE+8bNGyW4jz55MH311ZcluLvXt8JwEc4w70UsSzlb7+L6hXkW42qXK5x48TauKRomcou5s4sYLE0vhunfRWjN5QgHUhDe88z1liPU5s3c7tLKl30cDEzg4H2euWpZmsyh5J1GYAHf2z8oa82DeLX3Oq1HiNLWcQRsnYubMstLq9PpSVzRcoczB4zws7TmtywwehGiwi1Pi+nrSnAlrDVu6QcP7e3FeQlKMXNwzMgWLszyeVx0MOF5HmE7zfPwaOJ6p69oDu4IH6bNjVjl3euxyjvT9VjlDVY50w9KohRJylNa6l8LzrwnVx4H5UWxLJdXkr4E/uCFmRDP6Fe4FY6ehyeRHilR5fSjFeHwJAbtm4c/DvI+Dg2bx6Wtbi//5R4+nvN/KanxjJYUiftOrzlwUqrxeQSa8Tt8jEQj0PMzoeuP9GaoK6H9OHQ9oe/nrx0/fp5vR9/m8+Zjl5m/7+s80Tv9B2HWr9LeyXY1d+MSEoz1uHcPHt6fHsaKff75p9MXX3w+3b13e9rc2khZghfrF0GrhSSLRUmLaJVAZ/TLhT49PY5buFHWN5ikL8OdJqAWZDDOWIiJdUn+cizaWuaQK5kDrwaflVXWF3OGEdOfWiQLg7ouJF99iz4WkFhc7j9GNjc+ODgsS63e69d7aftDXNaN6X3K5zbdj3BF8YQ6idN0mLICa4xmb1Ou2k/aRrmoy+UxYP7FxLcRSG1xyy/SV0AJJlgEGH0Rdj11zWvPSoDP40qfjX6knxaK4CdwVQ1TXMaAivsfwbx+fScu9vVcd8vDoExHn8dCYvGJBiuwzlGOZfVZaHPioJEpCLjzPDHi4GfwXIere1Wu6iqf+l2uy1a7CfI7qDcf+pkD2G0KH64NZSI0nG5TKC6apQuLiyvLX6f59HPE4V6olFzQUaBa+ZH7xPnGO/SzDrmfR+TjMJ/W967zcR7h+SAvY+ymIkETS/hm+R+3Pf4fQRpmrfqjRm5ng8gKhGiogsEMOmY24BuxAg8zb/zZT3863bt7r1y6GzduRLiXIrCntbpbK6PvwyQR5HfmrpaaM7tjdVdiPdcyj12N+3uWvCBZwgsDQroQ+rLGGxG89CBCPVxBc2YLXhsbqyX06E9wTmM1WWLCwJoR6LcRGgLac0wu6NoaV3Sr5scscbmt6ZfFqprD5qr/JxEii3d7+29K6M4iyM+ePStasjjrwaEWdYIzOYQzK/w2ympMJ9KvKKAl9IiHMdzMCF4w4XoTaNREVyOFVjyc4e5H+FjxtLscBSGMKcLVMF3Eol9EAI0FGFbtzZNvxhNajRJajPCywKfBgSLR5li1jWJNXyjgXtdgxcAtYTTus9j8IGIhMAdv8SwGX1AuwxIOHmsYHVrormCO+x9cR9UK0orL5EWQXfRxGMmZ4F7Jd8HnY9QilkoSGglpLYBCI/lx6Lof11cXoRpW5/ez0OU8fwxfnjCf12kdwOPWSZ+PlTd3L1zez7Uz4F6V6+uHItjAF0FZBAsqN2/ejLX9bPr5z38+ffL4cS2s3L97JwOJVoTBvNU8K3PGCPLRwZsI71nuzyN4EboMxmoYJ6xbFvgsc8FaTEs7aXUyq+Y+lwCW6ztWUXsOHEmuAV8OfoQG46IxiwpHVug87ROCxbiJhIDLfxxBvnnrbqzuwZjLHh6WBVYeDVguzPjq1ati+qVYP8J4eJI5cGA8fPiwyvI6CkYs3GCqKXNSq8Rr5Z3Am1BQJodvxjbOEJawmalH6oC3bkWZxZ4JMLg8GwrNiFAsXGvueOZ4yRtweDPabcFDc4JVbnKQgYeFK6vtt2/fLpzXVlYNKfIWHujY41z9yJh47PHu0HwnXdTmSB9ljcsYnzHXdl+LeGmjebrrdpwP/fwhNBh8OAtBocrPrtqtsqU9cimLM3hfXFxaHXNgQUHAdMxV5UZO7DJFiFyVM0jVwEdhvtx8/vwz2E2YLq8d900AodM69H2VoREzqDXys1D5YOTewkjD7dgERvBasQyTFJxQrV2igs1ahnkI7sNHD0t4H3/22XR9d7hs2zubJaDmtRiK8NpOMec9j3C65xIXIwaXxeCUoTdGkC9c9B9zmvuyuiwEF9S+rDnaVua5xbhwS13uufkv+GXhw0C2oMZc14AuRTEMa2Y1+Q1BSj83NreLLqzryxevp4u0b9sG7S7exypx09N3rmyoUwJm0c483xzf9s9aLO+bN/vBwXz4XWiwnjnp5nT75m6ENpb7+KhWz4NohHkIG0tY4xDGA3clLv7jx59OK5RG0i1yDbyHJ7EcgTvO1CLo1dx2Oe3Wwl1cdm5sucChl3EzrhSULSP90ZflzM/R1NjeunWrFg8J9GL6BncCUO5+FBWvyIq+PWNw4IHW6o99bAYM7+EZSnowWfPmuM4UQ26MozTPogBmB2XwnnKiMLaRhkwU34WX6j7UUgYc6QRY+lKtZaDcCHGhxyq00IAEDfdzAU7stH6eL/9PhWp87ip0vfnOdWj4ff9j8OdhDVXl3xXMricaQFfEaGXkOUBqweNda7YZTExXjIDpI6RWar/44ovp88T79+9HaHeKAap8DZjFkSG8FJpV6bdxoc9P40YnjQVYCvOMVcz4PzM8tF9BehhlIc8Wa2rBJve61QpUiHxAq/DDeJuxNFa9Be5qCzD39DiCdBIX2RaQQxBWj//Fv/yLaS3C9ptf/3baubFbK81jb3Vx2j/YrzYdurB6Dc5WXFJwMdDTp0+n/X2CO5SNfNb2wb2703ZwYH15AFx2+8i8BHiYy1vhZnVZfBaS604BfvXll9N3338/7e/tX1pgND0+tHcd2oUm63GHpVEm5r6CZziEA0tIKSv4mPO7NqOzysZpZ3u78NvMWMKf269fpiTrG2vTSejDwluk0ycw0Bw94duCJjRPdaz2gkcL2Tx/eXYV3HcUpKsDH3O4hlcByAoz/kgAV9Wqn3/NE0I8lLWvdVpea5ugdhktZrzPRBPv1WpmUvt5EPWqoR8L3aHR2X/cGWG+Yx3m7zvM17nsdOE74Hda3wsWYt5xt9RN2nDLBsFFGn8hTMyFFJciHE5KcRu/+slPps+//Hx68PBBLTZxlwhonYrSNE5N/y1YDWsb1znMcRoBVq6IpJ3Ucw2VY10RnYaO1cm19pO5USlTApr4Li5kGqt5pUWdG7s3avHLwQsr2Td2r087W9sRUhb2TVkNc1yMytXX96Pj01rRlcbqnsfScfuffP90+m///W/D0Nvlbq/Hilqg4rJj1aMIoK0elpfrLTI8cNeOyLLdihJ4/vx5zdPN+XkdR0eH5Z4X6fMfQdTHza3N4HJaVlbfDMXK8sr09MnTzNUjSLHsdRCkFIQpw7iCgcJrUQ7hxKIvAtXYhT4OiahfOjwFa34bmnvmsVCYFJ4FMdtP1iluxltYD13fzsYJW4LPOzLVgRdh12cKeeEai4effhivJq9DgIeQjXuhhXk+zPNnx1Les3uBBRbInohWYqWlbhFkFjxfrkIL8w0ILTCuVXkW+rnSLjvyT4fLsglF/MYoQXo/z5ebD/PlhS5XddPNrtNpHdwjJE1M21VeYNGqZZHzaBZm0KXTuDdv3Sjh/ezzz6dPP8s8NwO/snKl/cHgjpXLbFsoGBhoDPgh8ez8ZDqNELgvi5rBXori42IupW4zFpewBDXPZZ2jFMOiKU+5BJ/AhTOcWIbjCAdrvhWrkcI1z9QdeZhmfXW9hM1WjO0f20GE9iSMurq2Gfd4qazvs5cvS5mtR+CfZ87L8gWJElwLX5j5IsqEC85tPjk+K0v/PrgSUApBe4cHR6EhpZXpQhi/6V7zb/gEPg8GfmOv3npFBCKTCS7vsyfPim7obnRPT0wJwsyUaQwKBXKa/qykz1zpFKsxgy/+LCscuCx/0A8eg0coCZZ5GJuAJ+ihI8VoDHbSl1u3TIHWKq1om6kGnMU+udar+Fxrfev+CcWP4fvBlz8U4LKqCS3Aruq6V25etqp+orSGT3GA+XGb/eyvg+c6iTV7rvBxRY10o5ARGpGRNwP8T8QapISP0+eR7tB5HdxXJ+dClxELr6BEV2XMf1C3g7QmcAltiCNy62oOnPzlMIgTUp9ljvvLX/6yXOZbt2+Wa6eNseVgoCwqXDEGoc1NMcHllhHrFYtXCyz83qBfC1VBTRw4DqY1FiyLxSh68EPaMSfCaGOV1H5lrD74mVOyDJthvLHfujKtpA/vkk5rU1J13DHwHXIggDWvS5njk7MSqPOztyUY5sa2jpy2KmuSNlldAq98WdwoEsy4srw2vXr9qvDhalI0rK1FLmNvLo5OFI2xdrRROot3PZ4CmmvLGoN584cMlOOm5fqmrbGaPOa2Na7B5Tguv7Tir1zhEA1UBDOndh3zUXSMQg4+rnYBWO8iulLpGgVb42DhkAIJzZ2X3uFWb8f1X1+d3mQKgXb6i92w+YcP1hoot38c4Mlw+EfZNt+5Nl/DfT6974Uf8DR6zDxbsGaYpzycr/Iun6MAR/WRVgI8D3w+dEONVGsTAtHPBut/Froj8224b9h932X+Z+Uaj/lYkpvwTwmw+uI87g2nDtqHye9kLvfpZ5+Wi3nn9u1ixrKS1b/hSllh9myh5e3FWTECgS7hSj736yJu6EWsC6aVb8EhpqFgLQTB6kuu2idcGMsZ5GBe5Vg5XaAkCCQcT06OS0DWHVZISfPprTBfuYERXgJDkdjrtSBjH5hSMsd9V/XPa5rg4MX29d3p9d5ezWeX00dzQQchjo+G8MLjKPfUCpf8LdyCsvad2Lpz905tVXGNb964WavWZIMV1LeiTeih/FZcfEru4PAoijKKKIIvj3fgCq5FQsLcAlxjEwE9Psm8dHm16B2yl1VmiUsRp2KPJebmBUmHl60vCt2WVLng1RNG5Jx/PW04ghoiohva82LgaTfBdLC2voIfQbYS7qqt+aDdigGUS/XDf8ZUFLrM4J+r9DIgl7jP0gPes1Dskb9+Ftw3D1e6MrNnoY5SyvhHBWfh4/tGRhj1Zg//RECEeRgdui3E7zDg/eO2tdl5fd8hKSMv/TFYciq3CDyW4bWBWRztwzBcSNZkc3tr+uKrn0w/+elPp6++/GLa3d0tZiqXOnVpc5ZPsMVhwM13RyuDEWpQCHGElwVWXr8winIOXtRgpXwpBeXjAhdzsiLx41k020pO5ZgLc6NZV+43wRzbTVPNN7m4cGDpMSGYFdLG28A5ibX1ds/+/pt6EcFJqjrEEWYnpC8jdFZYFxZNK+yzRmgj3BieQLxluWPdd7Z2Sqi81PDp409rvrodZn/8yeM6S310eBx3er0UCnx4Ec4qg0egd3a2Q5+LWhQj0OTASS+C6cAGi25cxvrE2CJaW43iTH2CZN/2LMrQ+BJaSohSG54yRTy2kpx2W4tXUouVIZLx4BXhh3B04UXhGh+eDWVn52A5bfPFbJvditK+c/tujVsprYThyhoz/4/xLr6rgR285ZHHxEPTF5Eyb75z3/za/C4UP8zSCaS+wqVCgR/wO3S9Sp8ZglAgz+Hpa4vLPxDgDhroK2aTt7SsUY0hUkh7JXv/ZGi4DaPb6tjtCJ7nw8flPs4H74M5o3TlOh2RE5RHllrAquGUPlamrS4T3E8efzI9uH+vDgLoWZcyz+SaabfaSSqBHau9A59a0IrwjnkgoTquQTP6JYzaDTN1/2EINQuDFk3Mh+swQupqgYKplxmS5xBDsurw/nnm1aUAQveVtOsEFGtHII9ioYNMuhULch53/iJtGqMohqEs3tf2z/b1G9PrWN6zs8zTw7QWziiocpdT38sEtYCUeyu0GNlYO+DxKvNmbwXZm335/GUtfJlvr0Q40Pbt+Wntuz569Ki2kqyC2x8u5Rl4T589r3vWFdz1TAW8jZVJyHQawbV9RZnt7t4o17+FIBRKr8dUxbFSisGIwpvyYsnxIEVDcM3XKbFxaIMwjaOY9swtXsL3Q6wxV3olMIyfU2THlExg37w12ztOWtRKeQ/z2zwVZhc3hpe3NI6Xjq1ISosi9Gyur57z75RxVQ0DNCxKbeHD8GYvBThdbpko/pkLyg1ToPWBV1zo9ZkLPQq7r1jvR5bDUsTCaI70CQU/VYopU1ZDrkPIRr0B7+peE2Lj1OUNkPQCOAsFk2BKS8c7esZwlS4pTJsORCsPHCQTZpoQEd8lLfyQ8YyWTLZ54E7cyMeffDI9/vTTcptv37qRgY1rFleMIC58iJVYGjCQVbsYZRAz1jIAMQcczyKwhORd6l6UtTsqASzLaFAD433oUVqaZQ0Dm9NeSycscrGmYHAxdZGAlOCmfa74auZ0Fxcn02povxkXOpVqlVzwXi+rZK/29Zu4nGs7GaONWJSM0fv0PfUxrm0uc9GFWKr9WM39N1aJl6abjh9Gkf30Zz+NK/yy+ueFBEcUzf24vO8cq0x/hxILydMvq8lWlW0TFV3SP30jsKYfu7nux03nLThRdp5+mndj1kUWNNeV9MUbUE6EHUcBmcYQ7vKMYv1Z2qODgwhs5twRtg/vueWZHuS5BBTPpG8s91rK4pz3FFbxwcC1tgczTt6iwvToQXmi3oe0e818OHhfRBGuZTpCUVqs8wrjrUypbt25VXvQpijaND6l7DLuBNZUAB/wErx0YaXfIZl6m6pol/EOjrYHrTTDudaLggupwsBWuAn2CEOGUrqUEVlTHr/UGgn+R5/ymgItbQzvcnn16yF4AaHnCQAB2KEAB+CwokNo5Y/7gYC0q/R5OPN57hvhDt3OyBeqbMoNxhkd+yGM3AOT/NPzsS/JatGaDU49fxhjdTVaNYS9dfvW9Pnnn0+/+OUvpof3H5TVZVUpHbW5schbZAwc1suNAWuFgqGrkeTZ4nn3bmwr2fdl2Zy0omtZkVohhWdw4xrXFlYGxaBxtSkMxw2HFreYw1VfLUYjqOthoK31zAVTzuIVXCxAKbC+tjUdhflYwvWNrenV3tF0mPnu9es3M2+8mA72XqVZc/ZYl+2N6SCu9MsIVrFwunAW62JR7I//2Z9M/+W//JeyiifH4+ilOS5BwiBFx/SVi8uVRzPWktvo8Ac6fPH5p/W6pEW4217suHWz0k1RuNun5xFCNAn/EHputTa8dkjOzHHL67Awx70PfcqlDm0oIZ5QiFCeh7nwUgSOEqgFnqTXNCaOz4Xxeh/q4+fkUcJoVlY01wX5cI5C4Mmg60b4gjW2HmILjrJ7+OjB9OWXX01fffVFeOAiSu91xpcCGLBMe0xz6hxBGiYXaAI3UxP0Uo6CsfaRRktxwCv/457ib8/urRUog697G6mfRf3gHeknZVTyFbglwD+2iFXPl4BGgNSPC+YQyHE/kJ0vN192hL6OcJk8l15ldXBWv+N8qMcq47QU6xRfwRwLkWi65NtycF2Ly2d76Cc/+cn0SayvuZpDBuZihKdcYvACY5A3faj+m1PZLiLU/jJ25aIlP8Q8f3tSgsjlPAtDltBGQ+p/3UeATyLYnlnqetMoDdlWwuCYEyzzZGeGlRtlpEXThjnMdQufDLLFtTt370aII6wHx7XHfXh8mOnAJ2GW9DtMZR75+nUsapjUyrrDCl/+9CfTb7/5fjoOE76Jtd5/vR/FMA6B/O677zNnPqy5MgbZjKu8e2O35obWCY5PDrVeC2fetLIXPTyS97WQtruzGVqcl4fgUMfTJ9+V1bJm8PrVaxairBQLpf3NzKO5snWSLH/eVEJ7brDtIpbQGNg2q0U9VEf4/Ofto50d6xRD4FgzsAZ/ZBxzrz1wwaQUDCMyX4ugRxMkxssiiMkfB2iu1RTDG053792bbt+5M92sFyS2ps0ozy8/e1wnzd5mHL7/9ptChZdizNeSX0o5DfRWJbec8qlxjNuvjeJVw+Mm/Do4jAdKsbvTvY8FWKp+DR6nJIQWYH1nuBYX5wS4BW+EkGH2PK6jgY4dSgvOhc6aL/fD61VdodyKufQu2wJc1jWx069wDD4hfnUkeV7Lu5ZOmqfX0bsMFsG+EWbkMv8sTPzlT76sxZUiXBiwXLRoSbD1InYlQjMUVZEr8J21FuGnbGnLXC3ccIO1Y3/U+7tC0x/Mwj9up+0qggtPA1yr1RH8XoTiunHTDLa3ljAl95Z7bbi9wFCHC9I2i5tBm25FkF9mbuptI8cIT07Nw50EOy/mX1r04sBxXOu4o7HMzyJMh7Gwh4cnEfiH1RYltr61VQtb3uj5wz/8w+nvf/Wr+qyOMs49U3AE9l0Ezfzw4OBNfaQAjUKd4DtNN3a3ixamIwT52dPv6rwzRbD/5qAEeNHqM8aOYJe7nL7Yi91K3x3IMLosL++E+80TuRmhojhu374TF/16zbNv3LwZS7xW+9620ixMVb1YKenlNQRWua0sYOi+GFzFmgKGNwgzXjFNdFLLRwPu3r0zPXx4PwJ8K2lb040I8O7O1nQ3feIFffHp48BemF4+e5GxjgWndNOvMwp65vmZAjSv1vpD2gl6eSbE6aF0MYVLBKWFx1zhKVwJ8AjoXLSuMsQ3ACsDP1JEq2tfA5znAix6TsplZUG1aohg/eAvOaokfzwnzJ6VDYDL9JGX/y/LpwxV6B7cwB/3uao7u+/0HwQaK23PSBGYsWgGkdbL4LBqdzIYjyK8P/3pT6Nd76bc0Ox1tDEEszXE6lRI/fIyUrf6rc3gSnalG5yiRV1TJgzLZeQmOWOL8TCPuTB8MdRFypyes6CUv9Xr0Y7zwqyvE0i2OCidiwgfQWe5CHsd7A98VMDkNDpcD2ItLZR4Z9d9gQzkjY3tau8oaZTZjethzN2dsi4rmfu/eLUXXBfrDSPnj09Dh/osTnCpFWhzq/RhfT1wD0Kj4GLuylLWllZacaTS97NEC3bmpxfnh9NXsVLrdbxzZfrs8SfTa4dFUvdeLJqz1U6Lmed6w8uaBRqgRwmghdE84xAeU1n16zulsHbiKdk+ux6BMhDwSdGaR7NcYz6cZ2MY3B2+wEfGkDxYg7CS8e4iCiT4s7zX4hLXoZvU8Uqm45rm7w7seD1xc2M18+rFKNCl9Gd5Oj96M60tXZvu37013bA1Fgl5/vzZ9MZWXMbQvB6t7LHXwZN4XcaRhcajxrJGqHi6pKt4pkLlU0C5nfF58bNr0tznoa4ld2Ck71W18rnqP2KBC5hqee48/7d2mY8jZ4SRNn8fKHMwRvhhfUiM/PF8aW1nCLfrMB9GucS4TXkoJi+NOl1EkD5k0JenTzKPsUDz07jNd0J8LpqXA8zdaFJzXwxf8AqH0feCpf3CA3MMOmDyKpf796nLIo1DFudlgbnF6nl1zT0BZrm4he7HUcnATI81RTBEFu4sQg7+5harYs4XGGnb4oV6rieZ+xLare3r00Es6csI5Fnwt6gxXsQ/rz1ebZnH7wQWhnTUcHv3xvT/+Zv/MS3FqrPYe6/3ysqsr20UTCew3sRS/u53vys8MKUz1BiRhdEvC27moGiAEeG4hs4P72YeuTx9HsG9Hmu2s7URRs48PZJ2PRZYG98+eRo4UWyhKaE1opSd46k7sXKsrBdG7tyKhY3VvXXjVikw7ft4HeVl7aFeV0x9wj0UbP65FN+Gf/CatNxb+fXqJkGtU3GGNDkfIvTOqBNybfjYH4/ipk8f3eSi+0jClDly6H/tXfXtTlxoY84r+uXPf5n23k8vX7wshWEeTFGQQgtLY56r+zy88SJGITqzwnDrXZHiY3+5Vl7S2wKP/zO1wDvKzxKc4FMW/YRY4NWv7Z9VfjqZfwOwe9cW2qS7H2/UjHLlAtB4hdAoL6nvlZfn/iqM+1FW/XrM/aydWSyvdRYuy84Fj6KBJZTTe4Jjr3R1un//Xr1g/8nDB7VH+D7zwZMIiU5zaWls8xSrvRhNMCiCVuDcFhfDUyJjIGS+S1rmORE+jODQAXgssKv6dYoodQTnjQtecGxt23PgWt0PO7NGtPlqmNNIwAWdzYXHu7/wTn6EyL6sF+/TmenZ8+dKJ49LOhZ+tHtwuD89uBtLefdm8pan7589mw7PnG2Wv1BzvRcvngeH9Df5L16+Tpux4rEwrJyDEK72R9HrIArK9hDBefXyhSGf7sYKv784nbYixBtROjdv7EwrkRIu7Zv9vZor33/wYNrfO0j944yV8WWBzfEXyuo9eviw6m0FLpd7KDpnk8eBC7AI37DWXikcC0W8BAct0KS8QpZwpkDHMIYm+b9c1xq7sTbCEjtwo5Bx0o4pVX3ZI4rWO9prUZZrGZ6N1UxjfFHlQyxr6Mlt5gmZRviSyXriP/zD7zLdeJX+sbxx6+PtWMxqj007LcCDX4cAD1kb/F5jkMf3+W/wXGWOmDFhpMpDqv7ZzUgHQ5xSGgmLi2vDAreAVNXcI6BACIVOd22hLAFNiucqU3DqdnY/e5iFUW6kXebnHzgDwZFXDJ+i3c5l2VkoODNN5eqMMWLvxm189PDe9NWXn02PH9yvVUXzHqub9hoDJEw+toTMdzEMd2oIKAKa47K2saxJv3jL5Rn9U4arR+AwQe/5WlCqeVeIPBYv4gIHblmLpFsZv5oDY6Ix1x0CLc12AHd6fE3SgNuTLObl4geOBZbKC/6Hx2f1dtGTCC+a1epxrNue7aHQsQ47vD2dPn30MB7AWc3vfNtq5+ad6VWs7DfffT/dzj0cfC3DttrLuIMW6g7TF26sftzNHNtJKyvP1gpYQgcirIY7G25N4TVhfnc+3Q5+NzMP3tpcn44zb95LvdqSSh0fAxj79AR3sdzqO3fultBwjykFhzEor3LV08/xMbrZ+OdqPOzNWnQkIBTfWaYc3qYyTnWiK7BHHevsBDQ3hKcGNlYygN6mL8auvJTgZK0B3a+Hb3xJZTMCuLVhXh3lEetrq2kp41OfmgU4dXw2dzm42Ib0qdfolNpfL4bN+JqWgG/sa10DB6kbjN7bmg0MXOUZ39c23cB2jLE+F70G34l4D0yx+DB5lCD+W5AgIJLCiChw/xTsfMF9l+vgvoG3kLXQa2A+yO8oNILqujaipRjyjAhil+98z/CDa56mtbhCmOfOrVvlyt3L3DdjmgE7SiPBN26kcty+WrQKCcEp/LjhM9ieMdx5+lhjHxy0I+i3oAwGh8N4C2fMo5UDQ52mkTx9qdfjkqeea7fV92AREANpu6Jfz3NYY9BGu7H8UShWn0+jhDY2r4dfVqKR0XpYf26vK4WxHwvo7ZuBw+L0n/+3/1ed0nKu+LsnT2pl3iEQp7Bu37pbfYOr93XXN7enl3uva1WXUgBDMBbjoMNa9YXVvHPzRs1jvYXU/eYuOmaK9jd3d+tjfT5m8Itf/CJuc1zmCAv3vixelIGVe21zo+HugwUbsY6EzljZ7ql5svGY0ZAXYxoFl+IXwpJIwfKGRN9ydk2FGoPuQ/GWtYZE+8lCjWM8NesHFOcqS5x+RYNOZ8cHaS98GqG+eHuSvOGe22b6xS9/HoV0p8YLbMHpsg+6n3ak294SlxbHC//zQb5QdHP1X/hBn/BFX6UZi7qfBXmLS+sbZYGb+Ck2gKXBbkx+V2t/vQGX4sn1KgwN0mktcFdh3DfCHmsAZo+DYUtvXbZPOAysci245oUWjGhNy/wE9+c//WK6f+92aU4WzjlXVxqaU0XblYsDaNrVzngeGnAY9WTUTdIK1YEHpmEdwbuI4FIGBMyCUJWbCaIthoIbesLXwQd1aUyN0PqYqixw8LJdhBEPY7kc5bQifRpLaO6GActqpz9wePXq9XQUa0vpfPfk2bQSS8Din0e4RS5YMV4s2qOH96tPd+7en/6f//l/m97EfT6/+DC99BJDXHBfCyEwDnUshJ7m7gTWSSn9YpHwBC/BFlcKlqdTe9ZnFMFYZNtYXZy+/OLTsmzcZkJkvmyh7WZc8M3M2b/86idxcx24yTw/bWNabz8ZO/NKq85oJPQZ5Go7ffZKZSmQENnhEX2srZvQGUNfupShlXomJcbGGfLTuO74mLdBn6C3d4u1by5eHkvov5ZpCg9gPdOv7c21ElxW3FzeVElw6AKfoPNp+nZyGoFPys7urVKGFgmfPH2WachW4W0FfzP3aIlf6zx4cEVn7GKfevDU4BV9UA8PtWzho1Y4AprwGAUutHKLy2sRYMyKECnXFbG0+w79rNO5UbTi/OrxCLNys9jIdPh4rttf9dPCyB9XGMx3xFUHdLoQz4TXQYfbt29MP//JV9MXn35SK4jIbM5L2DJeuQd04MrdsSXkvk7u5L5mrVVImRZuAg+PtJ1yg9iDeLZ/vAFk8cohiYAopmIdDEAJaimKmUBHKEozJ79O56S/KhFgSogLbQ6ojwaaMFcbacu8mMK0OOJTrqepf3A0XOhX+wfTnbijh4eOLp7E+p7Ulxr/j/+Hf1tzX0rAoYu//9Wvp99/9zQjvjptbd+obSRjYP7H/byZuexf/83fVN3NlH/27GlkJX0Jzvpgj5PbXx+fC15wg69vXgexzI33y80kKD6la0z02/nr23GVLa7xGPbivlvpdjJqI94SwaSUTRV4HF6DrHejAwodjXUxfmJ5QRHgep8Y7UKrldW42cYlo1Sn4dIX1rmmKMYiYwe2xT+w4D0O7SQ9AmxdgdDUxxEigLVIl3vf3RZs950cHypSdKDYCK8TXofxZF7vHU7HMSDfRpFahV7LvNzRVscv38a9p3jr3H3G2aEcuIDj7Sv9q2mdsb2IEKc9PC1aixgyMuKYU5OL2TQTZ6ZeipVCXFxY6c/KDiAyK9BcqSmtn+XNlxn5o8PuRxgNfBw6fyAyoo7o5Ch/VUfZIUBD69CYpX0Sx8H44BK0vvrii+knX30+/SwCbM/u/OQoBBlHCDkz9RogeLr9Ia5gHgYD8BwIurwMkIYKv4FHbRPlscpUerIjROaUGIHlaYYAG+Ph4RLgwIZn0y4sWfVtK2A0A1nWItfN9IsQsAz65SQXxWMlFuMZLC/OY/Dvv39an4L1gsJSmNfpK1ZIHaez3qZfmO2P/vgPa67393/738qar6xuBIPF6dunL8Jwb6eD48xpYw0ePrhX78HaV329tz+dhPlt97BQBAfczz77rBjQAhbK+KiA/VfbJc47+971VpTmvbt3Yk3Xp+1YnBvxIu4F9iDnQpTMg3pBYjEMa957ETqaZ5vTap8rWuMbRiaQYd9anBKKfrNxNy4OThB0X/WgUMoCG8HwDx4qPjJuESSWk/VrviHYGaX0z5HMuLKZSuAhyh7t7evWmkOsN+9BvzEIWoD/IYXR8SxMdJD29w+Opr0I61kE2+LgcvoA9puDw9Qd6x7OWNvPdkR2TLFgSyCDJPrk2l8agbt0C1aCvgt4vXlJxBMlH7O4GE32de6SgURqzO5Tvyu6FociEi4ZdCrmtgJauKhbFaHYz5ob96Oe+kGE0EIwz3LBHxpndKIGAgIJFyxRiFhpCeY8dSIpluMPMqf68tPHZXm5zfSxaQvhIjDc2Tofm7bpZPfR47lnYUfoqxtHJ7WvuyXkoUVIWZlcHTBrjpTBpaEpCHgT4Fo1xngpNxhO9wj3cKUpQIs4ZVVhEZxA5sqdZKBtbbE29ia9Fmg/lzBb/YSF1deNrZ3pm1jTn//iD6df/tGfTP/vv/7rCFPc+FgGFun5yxfTf/+vfz29evk8U4pH9XLAN99+P/3D776LC+2by7FEUEvbr1+9LOvqeONSYL+0IBUS13vDYfZtB17SN+ek4YxylI2XEAyl01bWHEwnNtZXpq8ckokFf2lxLS7+dlxnyzM+Q7u9c6O2qhyh9FtE3D+K1LguxyLXHrEV6jwXzyWNdyI4rslqoSmrZV/ZqS4LWPaVdae2XmrceDkZm4w/ungv28cVyjKnHBpSHFat6QuK2pnz5bKQ4YvynGaHP/JsT9dXTQivhavz1Hmx9ybez+F0EPj7EVZwHJA5ODoq2M5SU4av99+EYuG68DqYaFtuv1H34Mx26mrnkucTiuWE4n8Gk1ut7Fh/ArPL8+wWV9Y3vyblgTgIkEIYjos6H2bw/1FoCwzgiPVY4SptxNIgQcb9VRhtfizAFIOgjnwdLcubPMchf/kHv5g+efgwruVqhMqWjgWMWMxcnbEddTJPJpRFtBAKIXJPE/NB0lLag0tJbO5zNy/EycJYVmjzVEJLgLmSVmd/KMAz/EtCRt/B8ZHzKwEmupnXhGa2JLhrmIs7SWgdJjD3PXYYI9bSUcJHDx+Vq/vy5es6/P/m8Hj6/TffTb/57TfTjRu3hnYPfqwZ19TXMFnGx48eTP/xP/7Hcq1fvjqcVrdi/aK83nFD8u/t2XFtt8Hd20Lou319p1zAi7RnsYq189me9KbmqxicEmNxHz94EIFYisL8ECY/qvUG206Uq9VXxzPV40Zvxj3nQjtF5rO26MLdLMuXvqOPscC0SC0f4/cVPr6UAR7Bt+9tXYMmwdL64JNAFgB9KsfV+oh66OJa890oCEcwjf9YGY8ABQJQhMFUaYzF2lDI0oxjWqaMjgL3xas30+vMb70U8uL13vT9s5cBAuYUKxzPaHP0zwcLKK3TtE9GRj8HT3DfrV0U3ODefN10KH7JMx6+Ci20Q94u61RWgHbo+wIyCwp2nA/zZQTP4sfl5587TTvzUfi4vHSEHQrGt403anvDCwleXfNcq42LVnHTsdLWPm1qfrxcbpQjjtwXg0i4fqxd1pZzU8Kee9GAlZZMGXUR05zDFTyrsJ3nOt8vwTO85XNHhws1DvOjEWHd3t6u8lZmfaNK8KwN8AmVY4296v306fMAjrWIZYCfL06+iTVAHm6lutRV99engaxcg+OkkPm8tpWT9t133xUOhtGqLBdaOxjdFhIaW+jiilrF9QKBlW7fwgLf2Hhf+c/+9H9X1t7CzRDKtenF81e1gAWuFXH1m0ZwUM7Vu8nKp2NFH+40xWmhqF8LVU6Ur01R+01j/WnY0rXlB9y8SCEdTNaRixvLUJbeinB5gZFe+94+PeT8t3ZPQ6s3ETwCe21pLbyxNL2JIrRVdxYeOsocuKYzXPkoYvigmXFDq7uZNvzRH/1RrU43/xrDd+fhsihQ8+nihzkB1Yf5fgieW4ildzvGTgB3cWF5tSwwAinUg+uII2J0+rCQqhFaDQ3T3kGZUXbcC54bqRFHw/MBDC4Ga6k8hMd3maN5kx4AAWSxYbkI4pM3froEjpwE2tOZ3vJHUtb5VG06F+zYYLllmCNtt/Wt1wwTL6LNoTpWAhGwelaxcfY2ipNS1ygHbnOsiyvlUNYXgVOfC6a851Ch7tGvDtunn/Bdjn//LsyRCvV9K5bWQQ3zsKJ3tLbDAM4+v3r1oixaadww3VJcxsMwzPHp2+l1GOn67s2ylmlokGg2TrZc7ty+VQPNrX5zeDK9Svml1a2yXocRQNbFqqjP0X6IS7sXwRXqA27+Qu8xT6dA9oLjelk47rzPyOqPNr11FKzrfLMP73lJ5On3T9JumD5jN1zdjWk1itaBGB/a41n5wLx5sHFaWXYwI/DNO/Ps1TwrtZQel/eM5TUuH9JPfBHqst72mZ3jxiMWjY5DC1tZx+kf6wcWF9u3wVYCn+X3FZJ+ddFcfJwYuygXXRoLadqQ5kLHzGMj+NYc8Im99Bf7R7G8R9N3T19Mz6Lgwlwl8FbO0XYxfak314Kl9QBfDsWPaOeo7CJX/ZqTc04EDq+yBZxyxcKmccV7wWV8EH9MOccOisWxK6VVwpz/vzYiNHdodOUKphfls3sO0TwLtgNo1RKGdLyEfVCYnFXDVT8MwG7WCi5YaazcWI1h/Oowq2mvbK3mEtKcMuLemHvQmBY0XB9nrlufdn1wtz5LKtTRyHSq2ku0zUBoXMEabpI5RvJT3nvB2uZKvw0RlLUwY36BMMNtJ4QIxC0OtmEQaJ4fxyWMELPohwexVOmXqLwFLqurDi7UyrYOpymUA4cwOFF0LXDd+wgAovhto/O4svawL85Ppq0Iiu81ldsXV319ayMWIJbxJEyZNsy9/C5viF6rnmNQp1o44frprnm/Ba7V9a1aed47OquFqxjiEgqUoHa5mb4V7SWDNwd+f3cwC0uBiTFgnedNMPb1rnLGHf4r6esf/9EflFtNUGwh3YhC2SLc6JtWKBdHDTH1zo2b07MX4/eXHH6oby5nwOvVyYyJmColSL12QXm8j7WqrS1Wz/vPqVfeRSIG5tITBM/wO4gA18f5Attevtctl6MsVqJACPFCaJRBTjvxhFIGv/PW8GnIO8MNdcLD5slJpPCt/O8dnkaAD6Yn6Yf78wichcP36W8NdnCu1wcDHy8FsfD18C4cR6U4WXy0RDPz+X75H72kXQqv+nm2Q0Gm6p5cZbqC3/vbYqUEFtbGywz1l2tbD8G1NYVY1jLA0k7lWUl1ML+Ag6Feta3jI9AwdY3LIijTlpmCsFBTbmXutXEajSXU940SlGd5fd61fg1he8wxfAvJ8vzoTAoWXulgBtvI1AAHCcSRbyAwUK0mIjImgVuIbt5J5gYhE2GfSmoUkIto4TCpl+O9VobJmX5zr/fRrOCIFEIJQPqB8DUXT9/qTHPwKvJkAJT1ORqH/j98OA/zjdfvzJHhsh3B5c770BzG4zJbvDoObFsXq6t+JmW9BPgwwm7ByVy6XsFLmgMc12/emn4fF/n589fTUeqgtZVW2xY0t/PHmGo58EvZ0QTpMetvzLmCPh/r5JH958+iQHkH3/zum/oe9D/7Z/9sOtzfz9jFvY7QeKfWsVX8o7+s4HGEjhfhNUIr3YVz2mJZ4dDTCYHSxXX1NcjgSGiLH+J1WBSrbZwoL56DUItr6Y/XIO1lOxE3TkEt5/64PivEGKxFSXmFcSNTheKpDML4HSYv6VMc+BHvUjzG3AJjFHPSCfrZ6djz5cU8DS1fxQrbzgs6cae59DFmJWViwoz3wMG7BPV6vBNrJtz6aiPp1k+G1zT6P8JMhtxZmEsIRycyr0Oi5FcsZbgQI9Mfdk9iVZldDYRQfjaGxFwlCZg6wpeGaWyFtTmQCeB0pgCHCOVW5l7QYHVMmURwXQkSS6aOoOtKaxOj13u8Px3v8Zo30m4GPpdqn/vNDA3yp6N5rqNrhSrNFbwSCS7ti00I8iCHllIrA1WKKc9WNOGmj/JYUItWVjdZTvMrDG4RBR7pYeGpHfW6XxDoj9TVoZMwDXfYiSLMa6uIC72wkOfU95kfQoRm3DBW1ZlllsTPcdZPe2ZOvrm1M+3vvYlw3c4c72Uxo7bH/me8hcDiypqv+3C6k1e+ikFwWNqDtKmftH94bdoJc73J3JWyGQLluOlwYa03eAnBWKCrT9R8+snj2qb6u7/7H9OduNDqOX/u7SNCv8nixdIRJldC5Iw1iwxX2y3ekKqvfaS/5qdFu9C7xjx1uMRVNnSq9Qnjk7JwYrEoI2eQbXkd+0RQyh+8MSfVB9/hMrVYmG7dvBMvY3O6ETzX1zZjqaME4tnoZ41h+j+2bTLSaYcCJjcssdG3gn5+lrE4PK59d/Q7TRoecgquvLAa6pROfXWJliR3Apo5dQb/Pg1G8ZMTL7oMg4NHU2PGNyMMWSn+Thh5I7hvwR//z8LIGALYEREHoMHymNXAuHZQrgWOi9X3riszy6qMUEpgFsBENG24GiD3yiCyk0kWrL780nu8OyH2WAjiSoBZlrAWmrhA6WDu67moMRQKBgTbAAnVx9TvKMga82Ku8yBcpedeNNiu4GizYCTWZ3PSz+5H99vihL1Ifen+KC8fwwrKX3cMMeWljbopGzJbJPLlSIKsvvk8a2bRzkKTQ/31dk9oa253FBdNfUpFP7Rn8WsjbrQtIYJlRVU6q4qW8nk27i1MwQ8ePQYWt4yBIF+7vl4pjYUHx4oz/PeiUEyZLMbVEUW4BJ7VcePSdEFHtHIVtSPPVX7R1TafoQyuVnFH/wfN7Yc3H6KFz8+aW48z2zy3hVJGxt/x0K0Izla8E3iprx+mJ2Djx5paJV68y9Qh7jp2Ojp+N70+OAl9juI1HExP4zJ/+92T6fmLvQh02o43kKGrQx11FjpjAd58nA/w11e0/tnPfnZJV2mu5PPjOvOwiiaJH4fOX1xYX6+3kerkCKHNFVG5c55ZBMTtQfDchLeXSUC5fzQ/S2ehCgxN0qosAO1EsEtD5QpOsgJ/zCHBYiFKESTP1epnfUHj8SfVeWdrpZuHBf0BP71nkc1BC6CcXFlgbRpsJa8VTIzB8kajcxlVCYMhjjocizxcEgz85KTQsMCso7kMRoGvfIxVix5zbQNcTJY46DnSLRyxbg48gO8gBJf0kwcPiqYWZeTbE7Zl4idcjjFl4DvJ5AQVlw7zcEFZDlbKiaeLuOXehXbQRPs34rUcpTy3kivKGvav1RMC7ftJk3v37xc9vv3221qoIpAWXVwp6epT8sfXMIeHkI4lP1Y0+b6e4QSTgx3GZzuwKVvU+P3vv6lDIlvbO9OLTBXgYI8ZT5TwEvSabw4jgUbF2EgXmlNeo2zms1FCtqbq5ZT8sWDWSPZ5DnHxzY+taRAGrvHKyvghOnN8J8wCZjoILbysUesTxizMCM/FxdAybXpLCy7aNsZc99NynzO3zhRBO5mQ1/Sr5sZIkfF1+ANd1WUV0VbQpuBZf13R1bqNsZc2+GSUL+FI6G1MYNSZgbsKM4PVPLe4SIAVzMO4qhRmm12lI7ABLSGGJEFKR+r7RWE6rqG8mrwnn4BiXrVrnlsNEdaElOn7EtjcI1gzjbPDNCZt9cnjR6Xpx8LCWHDQnoE2Uy2ChPEdRoBnlULYIkCe4EZJ0JpBwnyZrBNKol3CHcKFlGomgKra6HcJcCIBZlUJsLbh3JaE+81yoZU8bZfCyzMiB4W6V9/ncerYXvB2EGI9gnj37u3gFCaMC1hTidDr4PBgWo1wO9BgH9fhB1b4eazmvXsPI1CblW61Vs990Nw7yZSJVW8nsAiAVXjzTquomA5+tVIbK+QAibHiXtdXPjIWF7nnKgtwL+sc5t2LN6B/ToXJF33N0fvAxozVc2yTS1hjNOu7/tSH96zas14J/cJ7089JpOYH0wVKqp5Tl+CaG+M/HkApzBmerKmFKG9nXUQIWGMvZywtB35otxpX3llkY6Mut7p4MrgN4WH6CGzgpU2yhH6lGOM9aYOw45ea5mUsio4xDPVcC5ZowQjAfshLh3S/ApzhD572/eYU/uBOi+b3gqotuCMMAC3QlyHtC92Wha5hGROJXL0ITTgJbaI3RVhZcS2D7tB3XyFiMHyhbzHayTZEl1uPFrQCB2nWmXtImJuIrmIRMbQs9zU4IbhPvn7y6GGs1ZhP6UALDSb09ku9Axpm5TaCxxWqFUEwwxTcSwJwnkG2z4eQiNiw6vD62mCkJlARMLGfCxQxD3zlahAMVLK5br0t1sTsekLBmtXrZ/3tMoTY/e9//23t5WpJMNgWbF6/2i8G5ZLq4+s3Q4i41/oOri8g8k4aVuNYhzUyhqYghFWodkOXWi0I3vZ0HQxBi96PVtczBvcMrmfbPGC/iWJRRjolvra6EXxeZo63m/E1dyUUEaZ4Bdxn21PeJVZev1hAcHtMux1j6lMz+tdpaKXNKjezmtYFfKLHfahbC33nLXApg982Y3W3tnbCu+PnWJwT34/Sgvf8eICvLYrRu9QUIV5x2ioqOM9LgbkwnZzF+odH36X8edpg4Wv1OV3FAwTwWvLxRLTBZUyJiqXMQ8Ol1fB/FK0PKNwLf9+N93Np6IJXB/edJtpeKqs7u3ZAF2FxeWOjLDANTHDL2oohMkEsAY0wyOfqGQzulEaCYZ6HZa7GArQRCCrVEYJiVZa1LpuXOrWo1GVDAG16X1eHHB745S9/MTuoMfYTgeNuGmj2khuo/unJeaybOWgBDazRZv0VHYc1HK7zSAslisYWUZxwEthbDNH1Rh8yyGiW9usLHGnbGy5WuuXbi9TPKpNKzSBoAU+LSvr1Lt6Ffbyl9NPL4yykLZx0N3Xeluvq6h1gv6awv/e66LN763bqj1XT758+Lwu2PFuQckyQwnxzEKuUtvwc50YsTjP8rcytvRnDxabULAQRXlYLfqKtMKujLCLrVPPk4Kk/8Nc3tLP4pF/+TJl85qbeNkq//ORqvZ0U/FlxH9Hbub5dn5tRH1yLSFzQ8ogCxyKT9ilqYWy9RXySBnc4R4RLaHkZruUxhA/RmNVyplras2evSuj298cBElMCq80sr2jxz4o05a1vBFY/i8ejGLnHvBsr1/bh8RGeMV4U4PDsQj9rJRk/BsNWpHL+atqYa7p1GfSh4uzZ1K2UaMqgp/bJkD7A7fhgKFjCVHSeRc8fB+lgC301uiWghFcD9UEx1jItEj6rzVZIRVsPhIQwiwYB8aURegO7xBKnNtdVvmV0Whnxx3Osdf5WY6FLq+CYRG1b9fzpT39yecrKoA1LOd4/tehkoMAyGPJZbs/NvG/j82QIynJZ8TQQmAMFleOuX2RgzV1qBy71BXXr4HwYzOqxRSj7iw1X3beZd2m3iBz6KWcQrVCnUNEAnspTMuUtJF+bhX/qcWExEOuonAF1bti9/tjD9cUJyonS8TaPPrCYNRcMTBF8QgIueEMAxxh6cQDjKSdNPsYvvBO1ZZoiTT19Agut4YrG9pmt7hZT45HAAPv83aChsaxtkTA2Nq9vS12/kXRnjaO40gaY2nMVQ8r0xZx+HO7XLlyU6Xv0dt8La0X/8IdTURwL1u8wCswVPaw8l8K7cSvz3tvl9otNd3DQET6at/XkKOZRvZU1cKs+BR/lPoQd5TsgwvMpwxdaGn9RefN9hqQ+bFg46+vgMbhru3gz9+a8jrh2v7QpGH8n5XzggIBTyMoYE3XddwRP6PbB0O7AZWnl6zr/mUgAzcu8XN4W18DV4EWQa4EpRKSJxnPyubLSZ4B7EUzdcXh/rGJ7ViZ9HSFpNWi5Bd/XAC1aidxC52whj1Dgpfv1DJZr1U1lcz0LNfVQeSMdmey1ORyAWTD6JdNoM5ab4qjXzWzAwzHa2KERC0KGjbU+i1U0UBcR3rLAAS5qF6HNiwVEBttVdG5af8fraRnklK9TVSlTuCTfRr8FIQPjtUPfhILjk+fPUsOqcKYhUV7OER8dWUkeq9SmC75zzbNhgZ0Uq/d50xIrD483mf+ysPEwixjgoSPcMYxDOBa2WODjMPP4LG68hnhKNaeO1WQlzAnBKzolfzMKxudWWSkv5tdXNu7fKzqYe2cEQhenvNamF69eRpFa21gvpUJ5sXClnDPmhIsntFQHHsK0yXP4gqvIwzkOTC8GwNnCHuaGC7papT+wsBeGcrLLYtWd4GHrzZz7m+++q/aMsfpXPBOeyjP+Rr8khzY4IsHOhGt4OOxQvDasMYEd4z4rWTTF00msdGWF5lEAGleBkqH0jDXFgud3okRpiLGzgM+9j81I8FLI1IDZ4ya2nPX94tbO9a9rlRHjzgSu5r4hKGFmYdoSY8xUL0T62Qkrg8jF0jt3LLrTNLRSubUJvbeGACWEQUBnl1ZM7Ddrn/fTTz8tpoEchvBLB5SEgOEsGKivHktbZ5MjGDpccAv+6FihU4ODkObOY2+T8LCsXGIMay8Rsf2Va5S2EdO+ZkeA6pB8LLeBZ6kpDUznvVp1DIiroH/eiEKnk8wB/RQJmiCFF9hZOP2DJyG2enwSATXHe/nqdWi3PD14+Gg6DiNqR8TQhNShCd9kchTRKixrAYZxsq9MgNHH2V5uKxe49lLTN7KMPv4cgiGMftjru2+/j0XwQbedOs+MeezVstIWqPSXF1R9RaMoNMLqu1jmgc+ePg3+B0lbn+5HgLavb9WnauFhFZrSRhlbSjwy41FCEv5IUjGogO7eWKIcrTJzMQ9q/ho3+Y3fHj4qOsj3ET5fE7HHvHvrZm0X+Ui+M9++FUZ418vyjTExNiKcKgy2HOlxp4zN4Bu8aac3AV/E2hrP4tlRo2IpAIJNwc34slpKRVflBX3Dc2hIFkQ5Yq0NRGHCCb6UN9cOHUabhH8oh8b/KhDkCPDtG7e/rq8kRFiH1Vy4XKRqQSxfP0AIdzFdmKekPwOgfDIvG/Bcgp167nUOtuAYLL0rzZeyYGztbJXL7NOvDx8+KEGIiOYatzHtsDA6OCxrBkDMs5VDHSXA3XYRrtBJQxG6Oksay5bMlB1utwMVTi0h6iBsrGyudV41jAk2NVD9CBxWxyq0L2a4hxP4vVpqbsUN1b7+0LBg9MkqSrQsd8rfzNzUt44N1N7rV7Vyy4Mxvy+LmvKsDKFkUQgh3N4cZ44ahu7tI/NGTFx4Bydngs2hfeTdLw0YlxSrj61xZ1lx7uBwl9Wn0dHU96esiPvCxlhLQCP41U+oxE1XnqV0iotH4ESab1j5GZWbN3bjRu9Pe/uvM+/eLca/WS/6f5h8etWCmYVEb+hEBmvvGX2MMTqCW95KtTfOsB8dRZmlbSfMXnlP+WS87+xTtzwHkSIGh7A7ZeWNJ1tnaPLds+/jfUQJVX9Y28EPaCtiDWHwzLCWdeQ2ofhmJqYMlWf8MZh21FdPqHpgzGjmXpot2Q74Y+Aw8vSz+15jEaKQKXQ27qYkvBdKDm+O9kb9jh3cel68FQHmOrcV5j6LhNlv+NT8mEBGMgg1DdJXbkFZyNxzraV5vxNS4sgLnJSDND01XoLAYFyf1Wlnd2d69PhRfXy95rcEbOZG6DC9V9a3HMRhJQ1ULennen5xpkQEZGwN1CAEF4tfekmICA+BLiIQfkIWTY7wR2F6P5Fi5RexA7auyrDSjsCxvF7ORkwM14yBwATYB8dbcK3C07YWfAyS/VL9qTPEGZwB8yzehXeAo9QCkzVzUN2re44Lsn7e7nEqyY9wE1R9pVosrDiyaA7uUDyNZS6YXhZ8Uxt4UJyUTJ90w5L6Iq9IFPpQCAFT1sxL+/LgpF+8BvfaRid2o6xIaiwvLdQnZO/df1A4ewk+mYG3VK8o+r2j8hpSFzNayPJskY7ypoAKduiAcdHO4pZ2Xu+9qQUx0UKc8WadaqzDBzwCSt1K/Cufx43i8A6uPvEejlKPr8E6gV0ZicUXOGho+Fmya0Q1g6l/SrhLTv4lPbjW3Nm4h2drzx9Nk19eJ+LN+FJNdCurjM9My3JvX91JPEoaT4+y41x60SHjwztVhkIzRi3sQwGEjxMGrupSQtocfLr46f3HX9MKhLeAJdMilrdlIITQ8gEjhJ0m0OqjD+lQ6lVeYMhXHkk8a5gwlws8Q+RDcCG8XgR3WGMnFmcsCtB4MwHCMIFdGk47CfW1SHklwIRmzDMQszRS7pWt/Tnzl6TVeemKgcsVDfEsSJmXDuZhjaUPSyzPG0f17m+e1SXZhFX5oR0pIv1bqC9XmJPRoFxNhK3V61wJv6ONvBwD6FM36KieQaKcCHArFhbPgQVz0IMwri8+FBOZK/ECks/VRVvbMpjA+XEKjECCV15JaEAZsdyEEOOUOxlCoZn9Vwsovmppq0XfjBkGgod0VyvJFCvamnpYNedCEygfVUC758+epo2z2jW4e+dOeRZOR5nD+hUJXtPBYYS6mHK52rMGQMH5jpZ29cvc9fmzlxFU++mZ52ZuSAmht8M4AguMH0xPXrx8Va8zctPRf//wTfEqZaGvA+/B/EOohvfmmqRKb2FAn+ZLYQjjyIOb30JSp5RZbvA4OF2PAAv4VRuXxiRhtDNwUH6Ms2nJelWj2PCI9p6/eFaKx3h4bgtcPF4wBjzPYCz+7POffF0WMoLG2tIutaIcRnQlEFxmFtkzFFqAaz8yEFkXAA1EudW5doMYzFy1jvJVnSHgXDfbEA8e3M88bKfmjDTQqDe0i0MBkCRwLEoJRAQNQdOtykMB7naGJ2nRjiEgJtVpuONilmMwdoQ1zHBuFTPMYvFqLAKxBON9UAJebhNFEjjKUygEBmxMhxFLWOAThtcW4TUwvJeB+1gRJlilvALTPNMXNMHQX4s5NG/N4VNnrOz6xKvVxsX6TSNnoJ+9eJ46Xt5wxHGcqz09Pi3FSZGha5Aueizpc0hgoM0XjS3aWQBTD2OZ+xNyiuBZBAbe6MGClXLIAFB6jx8/LiUCLjpgR5+C9esX5W0Fdz+1Yj5PmK1Z8Nac8/Yu7t6+VxG3yq12kIQC0q/ikwiE88x9KokFhuvBm8xzeRRRMFxn6Xgi/xWe3tU1/t5gsy9tFZpHwiMDF79Z1BPMX9EGP6GHcRpChESECq30ymXwK/4vy0pg68maR3g8sgG+Fy3G1HG8JQWeN5fGKnf4JHiqToG3TKC73Q3udh3cqAKGL2MTeJQNgaXYKURKqnEduA8BFpT9gQB/+fiLr3VBZUJLUNuCqkijiSpIL2ZInlACki4SznIH0il5Yr1bGgStrlqSN7C0W30ALO1sZ1706aeP4/5cr1fXMBbBILQ0rk6EdtVB2w6QRQgD6op5uZ3Dzc+8OQJHUHWuGDWDbAURrdzXx8MyEASH0JalD/5F3GFg0xOu9zhYwBJZ+WzB50Zxq6SDadvEz6KwuH6jSJ/u37+P2sNCZ6AcnOdKK4PJudPoK3/sEy/VwpBFKMLL6rwMU+/u3qzP2zpn68sWDnqMU1qLk0MT2tIXc8U6RZQ20clgX982x0Yj6IbpQ3TKzlhQhNjMeFIYxtwckvUyBzbe3HBjPU5AjbkaF3ZzfasU+N7rl4F7bXqUvvrtI7S0ilq/gh8EfEwfjWwXelMIX/ge2cvMf8HBgObCR4dHUU5c3uMIKvc98+fbt8Ir4ysavgFdHkeUrE/+qEegS3kHd9bVPL2+rxX3lILSL+//4lHvFWsvXap+GbRm/OJlPDobf6EFWKxAtktmQr8PFLODS7zIK2tIUcCr95DxFEGU1wIMPnmYQS18Gg95ThJ62YHVzRCXAnXfnga8KHgKDS6UWOMpf6EFtPZw0xDmwEwsBje6v1dM49BGPmpGe1qkKgGNi+Ql5Yh95sEhTuJShLe/tFBbHmu+usgarxThWR7u2+2bN8NwQdjKYxjBPJym9hYIDWij/ThMUAyqs9Uh4hOhi8VIYlzdCPZF2DIxY13ac3gE46C5aIyW4q4sR+gcgVuPu7J+fXt6qwLXMcxrH9D80tzF954Rl6D5aUwnot7FhXUskC32OdfT85MwVhRHJv8LS5mzhLCIri3ERehWfK6EpRRO8giSdQAC4uc8917tVz8dOEmXpmspj3texhqzOHXgPvDWQ88n3z6pzX8HGDIq1T+KVSRMrMFq3FwHPnqPXHBPkP02kTSCCbdQKPUiCFEiG1sb5Za3wPvB7Hdv8cF6rZLzAur3b0Prg8x9WaBycXM9OeMBvK9P//jZl73X4+UHwk1gCdNhrCtPpeKb1+XxLK4sTm/fp52JQrsWt/lFPLL1jHmU4HKUaWj29l3uQ2OCaJpl/H2O1zQHLRkLK9WHcdPHa6u2mRxH3SzLHBLVfu74vBIriSL4Ygivwy72msX0IuUYhghHyvuA/2poGk0eetgGo8xDWx/Di+W3J2yeq0z/lIs5NdAi/nTYyBgaK3wg4C2Cvba+HEW2n3EZi15kw5pKGKDGgDJG87GtVIjXWJMDbS/+8ie/+LoARWhdxbLAKawxg10dDeNhRHkAsbqE3VnScouIeRpkeWp+ONNELDABVJ9FpBT8Tq/jkuZKLGe9/hfctEUQCtEQ0zxrOIj013ApSpvOgvu0kEGjzUKwCB83V3rVVTaEI5jBrPIRETP09pE3XkTbD/rZg9parvrqjf7A5Qr34pN2akO/6hCSmUbNnLm0curSyH7ag4A8uHs39KMEHXrwq/Dmr4uZ+493eevYZwSQC22xxnFAFnQ/1tdgQwsuFrkMMuEx9+XK+7SO93h1t/Zy0zeUOY0V038Uq6lM7uq1xuBhO4un4Zyz/nDduNC2jtR/e/6+PIqDA8cfdZ8CG1Os+k50JWb+FnqwuN4H9h1mn5tlRfyqP+HyEkPhE+F2Nlt7lKTjmy9fvYgghMFD33v3bpcgvN57XZ4Uq8rzsi9v2qS/PBDuK3r4tQjbSgTUr0tYW6Gk8F+tkxiD0AsPFD/NxjTDVs/6I1Q3grs84zesaNoZUl5jBP+UnOUPF1Z1Y1m8kYdeH1GmYRWc4Iu+xYsJ87iAe+5rL4E1PJUB2/gKPCPl8ZM+C57BHV5ODATgBFWiyoJ7aQpz2TY2xi8FdLli1CDLhFvwEsGpGE0uAt5p6qiPcS2Zs75OXckTtDs+KTLaFxqXDjSYOB9qIHQwHe+Bcm13uwiSNBQCmoZlbVkbbcMRbso5Xx1pG3VSvgeDhRKkY/jO11bjCJZn+eqB2X1TnmA0PO6RcpQGPL///vuihfqslL1w22qY368BuoIlqtdtw7WDAZfOqqIvxcobaBzgoy3m3RRFvnKElSARVGODHsZYm6zks2fPCq4+oAP8m67lnaQ95Wv1Nwpp98ZO9dMC1uHRm7K+mBAu5sQvXz0vhsUL2tcPeRnAy75x0+EEl9o9SFBObN7rstdn8/UeE8G90M/que/nUmhXpKt0vwBRvwJRVneq8xDNFwS+FkAp49wPxT2mkz3OlNd8G42D0LRC/75HI/fz49lRnrFwLgIdpCmrnGv3R7mqoxGINAINCGKund9lpBm0eYHuOpcdSnoJB+ubPnnGNBC6dfdOvU8q32Ao3wInrZ8hCN580AFRGPiOfFa100Piyw6L4HbofnW6cp6101OHxl1+R4HVgFPDFbXl2v2n1fu5y4AFtt/PadrUnHPWjoMrLGnPeX7zu9/WnNp9H2ppeHCBq6t8P5PqmcCJYCoLT4Fg9XPTxLNviBFQcHoPkgAq417w6SJ5QveF++qqP/qiPIbEiIRWOrwIK9iEeG/v1Zg2xduiaNyb+7546UuYwT+qQf1WBsqktzWlgncrolpAnbVXYhLh7vFoHPVtvp+dLkjva0ehy/VzlxfcS9cX982fHaXJ62AsROmNS1+rD+lfl/EsvcvXeM7S0AKdLCL2mDa/KKe8elX/D3/2B7WNZP4rcez7DkQVTJlKB0TXpMnjghZykdDKS7rIzfFcqiuBdWzBcOrHL9YRZHPakK1iMViKqxdlHCQjOLlq2+IGRDsGg7mYUOVZSQM32ssdRCvWApa2qm46HNeoXubPU/VPTJYpgZAe1NUPedG2cEIfqmKsTo6jn240QTtbZPBGirL+Ck94RGv7ioef7OBqW53lUhFQ2ykW9m7u+rWEwxLA6keA+gyNBbRaxCnUr6YEPRey1YXG1glsOyG3/XnbERRE7SdnLmwhyTbSzZu3SlB8doflpWy0aV1BeW1LR6sxP+aqWswbRxnB52brF8HTZ+668l6ecPw0xr2uFv5E7Xk54cbN8Yv/fkcZefHTjXh2fq7UIRec9eD+veI904nnL17WLoWTVudnUeTpVy0SRVHXjkLatNpuYSwOePDeiSuZdpnWMFIvOAqDh5t3NG/khfFsddnYjD4ab4Mqj/ANQRFcxUCfpVuvMCkZbcwLcsEKftKNZx0oCj2l4XUBLHXQOYUqveAHb/d4jAKlwCjXFnBjNmCPeLmIpTIha4kvIU0kfG2dRgODqQULB8srY44wD6eRFz1bKaRZWRQRXJ3Ulk50XWk1OMlXT0ea8PPX+TgfKBMdla5t942vtCZy9xXDwstVH7vvXa/hdPDcuIsdgAVb2a7n2RUTu66tr9SXM8wZtc+SWDgzOGhLaKW5L1hhSJ+a1V7DAlvdfoYrvPVh79XrclnNPw08ZWOFXp5IaWiL8mQtf/vb31Y5dAcDrGYuOFhI+aM//oPA26py7WI7ginfPXrB58mTJwXz97//fcFxqk47lMPdCGaPo/5RFt5gc+zSijaB1EfwtFO0mvUJfHn6AgbYaGB8BH11LzZN5mklfT6tg/t+ljdfR+h8z9rsZ7Fh6jecg1GVmy8DnrR5ePDHC66Nr+C+y8pr3lRH302p9LP5qMep21ywx8s9kaEipGTS9D2x7sYAbKKuLvthqnFax/xxZTWDEGGmnQOqrmO+FXd7bbnmR7du3Uh9li4aKZOO0Q6BH5EmEqRfBQT0TGkMxQGnxqtXVxXpVVd5AuKU6QhsKZ1e9SVHSPSnBRgDrQRXE6FinMIPnleDD99uW/58LLiJV2mOKo5VR/DBNBAW+LTbg1V7pnv7YVo/Lm3r5jwa2yLNYdXVr4bZTNx4cHm5w/WpnOtb0z/86tc1dyVk8mlsgqNv0giyT/P+u3/37won9cstDUz0sh3EVfaBAC64tOPjwyrHMoPX19HXsaLqo/DjUMhx/VD4t999V/e+PU24eSFefvByh29orUYR4A/8EHLULyjgp9ov394pb8KHECymwm2e4Y0xXtje8rLFEODikXhBV7xiPK54RfxhUI7QWNUe/eDtdTsEkxvoM73164hWr3HaR7C0Lczzg/zG2TiVoKffxr3kJdE4ugrKK+MKH9YdLrwcZ9s/+eRRxsox2h9OK8FfaG3agBu4gu5boMXOFzSmjHTXj2OXpUkxik/B9twX/EYYA0MEIbqOAfKszHxQXpy/V059966iMAjpSNpVfvTV2C6osupzocb8XCTIIpoMizObDiR0ewPu1T2mqWsCvEXz5U4TCC08WSW0wfyuyrLIvrapPAvdX+UkJJRPvdpWMEeb8/2TDk8HK8AjSGh2Y2fMnbWjnDFgffWlrZa6BAz93feYyVPOtc4zfxjtg6MtEUnkdxtoB77AYuinfWC4gCnoD4Vg+gK+rbqt9Y0q2/ShsNzbduqxvOz3bAqhbtOQYlCmcalyszrC/L2gD+J86L6B2/W73Px9t6uM9uCJ3o270GXmYXW+Z7Hhale6Z2Wa96XJBwcferaoSXakdzvqySsX2g2TVFOH+NWsr7PCztVurMZ9ttI8e3+XUNjXbSC0Jm0FhgYhAaZ8zCGyDhAw+AKEGTVzHp1q5hkwR/v2neHT5UVl6UY4iFz4rlswgw91buHMB7fr9227o4EHPqLLh6N7aZitBdcVviwGxge/Vh0jzL7hBJY0uHsxv+ZPs3k2WPJchR60pvHR0cGl8DptBG/t7e+/KfzhA19lBs6DxtIJSdNKHII0Vr4F75Z6Vs5VfWXg1XBdhV//+tfTv//3/77u54VMcA9+B4zGs6KUwOqojDZssiojTV3fnnrlowRpzzwffvqjbfSUzmMovK8FVsapFqTOT6ejg/2CA67y+Kpx7r7GMGVeP+bl8hpX9QTp6ovuhaZj3wudb02kjgGnrZp2JNb9rDy47utXG4wdWuW59txzLZ6OMVCnj+aqA9f5drXlPmw7OdhUXhXXI0G6vqgngqFf7sEgQ6Y0eMWzdDQtHqgByiB6cAXMtS2zwhpXsQdbmY7ypIvKaPgyrmR+tbFeAgGeTqnfcAeMYcXFHwvSMaX66jRhuj0D0bA8i+7h1enuOwoUkTxlEQ4NlEMoTLa5NQ6baLcWK2ZtNAz36lAK6nXsUGViuTAmOGYH8FeG1WONwJTx/OXrOgNsz9YCHBxsw3G5ekUYnuqgqYED3z462EcHh9PPfvaLogfasHLKsGzqKSsdkyrj2Rj0x/X88oG+KCNPG9qCp/5bs0AjdZwYA1s9ea7quHd45vXr/czDD4q+dgYwqW+bWU0194UPPuM6f/7Fp1W/6JDA7ZevvDLffPNN9QXO80KMjgPGUr03rn1w5LnOR2n6pX9ij6PQZfRXmrxOc9/P4HcbHTpNmVZO3U7zSYcuO5/esDzrn+fO1y9RAF9/Xf04OjnytZOWVWsei3/+R3/+tRNBddQxQACT6RnQsVUTYqSjCOL8puaD1qwhjDFOv9Q8NmVYUKuAa2EwX2l49PCT0lxWNZ1m0o9xxjUEyh93Nv/K4jpK1wQUvVygfNeplVDtJ0F+MAwEhiAWqwZjWC4wBUcQx4p3oZR6IZQapW7TE4nKV3puk17KJ/Vs4vfgowfa6D0aoA1h016A1Okzenwc6hig8zB5Ed4agM8QOabop0nQjdUlgI4wrsej8ZlYq8Xo7UUGOGqP1teOvuuzI5z6x918Gqb3XSpHDH/z61+V17K9tTkUhP4HB1d9W/V9ssBzCANcq7joYqyNjf6oVwcXrGWk/9rCoJjTLoWrbqVqwbhxY7c+JlcKY2u7Pkivfe9Oe5sItb799rsocifw1so1Pk+6n2RxkOTli5fBZ7wc4vvfGLM+BXSWOXWmAddv3AxNHOJgmbjrVsGHO14/vp26h4Hnh9X8nIuAT3oVGr2GgWDpYB4BRdmkjzxzbJ7EEJ4ql3+DF/Jc/DmiumOdZtRFrxF/CE/JFKm6xqnzBPnzwbODJ4NXR3lFXIVuB/+hjX57ZxyeXgEt44A5ACIMKmDe1goqFjMnCo2Acpiw68ovZNKwdK4BGL3q3OW6bpcb5zsH3M4X5p+Vbdx0QnQvTbuj0ymbuai0Eup0WpCurCCt2q5jbYMwQve1I3jSWJvqyyytaSB47tC4zYfo0zoQQEmMxTxzmzG3Y9m0bXsE4zomZ2Be7+8V3O0ZvcAswUldbdPExkOQzzqxsqyfhSmfaDG/BRMcVxa8XwnVD/Wr30lzD/f5LQqWUVBf2uvXTlONEz/gSRv0GnQHy9RIv8xH642uU4sw2huv861tbtSBlP5BL/ha8GRhncTzCxtgs9LwB0d/4ff3f//3BaPGOYqlA1wbp+5Tj4FrRwGeov53+LGyHQVl3X88ttqR5tr3yn4cf6w98WM8PVN+gj52nW63+4nnWVsHfrz5hof0u/qGGbpBFbyVFFCV1m5fMVGu9viKmMmT5trzWFFe5xsoTEWAexUVPG4lpvL6Ygd5jTxBrBhVOOa6M0ubzgqsDK1V+31x035QN8FsRGRdxK7Xoct2OkKAX30JsboPAgZ5f+FdXvX08WpAwZHfz0Ldlza9CuirDYMA7rdPvq/FKrRpXHrA4CCMgR5uKKbnfspHUwJnMAX1lUVXLnXtweZZm9pyr2332gDLeHlWFzx1CYn8xrUEP/me0cTKqHRlG0/C5rwxXPTNKrc6GNKUQFveGGIppPEY1KesrLqX9Qgcbdlkp4Qw5u7uTgk45aRPLHnRJTzhpYaQZfKV0ZV4LV6MaV7Rtqjs/HXQ8kpolO31EPkWCcEMUxWfsoaUj1jnEcJNorwxd814GeZS0z+E774jPuiTZNrpoOw8PlV2dt/pwvDkjB+FPJRWy5O5MPqja7yq0dmWds8G0xWRBQPeURllRY1LS3cjWFcLOAZKAw5uaEyQjmHAhaj6Qh2sSFrH+U64xziCtgx+IT1rS550VdTt9ru8fnRfOk3odkbdKwXRdaTNw4Frp4nuu/+eG750sYN8TNll4IfZW2kqSwmgqcGRRlj1UXltyMPM+qoei6eedHWV9fxdLJq6xqzxUAZM7TaOYPYzeD6opxzG1XehrGTytElhNO4DxlAKQ0DHlyUtajp44gUL8Kzs+6Lk1dgNmoAJxs0bt+snWlhb+Dlai1ba9UF2/VBOGv4hZBSAPgmNJxw6KNv9HnhejUc/C56VBaNjl+u8eVjz9x3nw8f5wsftCdLmywjSjIcrWonoIYKrf+0hobUr+liwLGVsfBuQSt3ICEOzSVewhUNsxhLUkWdwugxtjCFdpc3X7eeu22mu8wEeOuENJrHrd1QHDj8gSmnjHwZ5ymurB8t9h86TLh8RXTs0jtL1W5Q/jzOPYh4PdboN5WlNA9GMyepgSPiX+xwXlIvJNcXEyqvnhfjyMjIOhFV9odtSX3pPK+BTHyqYMdWg38BXgHP3UXDtI5WNL0YB10m0Fl6wzI21JSgPF4rF2CgjT+Qu17erg4vpgW+GCwQRXApHf9V3BhuPSOsIlghv1r3rNH4spXbV0+/GD07d7/nY8Lq+tLpaaLtA23gqIY/7SgsMK8z1yeHUQf+KbXHVlT6DNQ+/25i/7/aExqlC6DMvB8Ilbrnqi4Af0LLGNngxjBbvWnnVywxiA2nBUKGZ1rP88bpdkLatkvRCIAStFwQiwOooh7DOvjogApGG776RuexILTJcdVhIK5XfZewZwqWFppml66kKNuacPxY33le+IpAytTpMOaXdlKq29EEfWwkJ2sM4jcdg3tRLWfeNW+dzeZroV3hdMRcatJvp+frudg3Extb6cM1mgkWwzW8JtjoCPPxkiTmQcmggGEQHT5w39vpgW3H90G7TGayup04d/YRH6pibS89jlZVPcDD2z3/+85qbqq882oDTlld6W3xHa9HQPrbFp/uxEo469lzdAuZwkeMGhgm9UIIe6lIiYNbbWTy3na3CyzfE9D3YlecBT/TpbRjPA/creuNNU6zxPPAVtSN0HXPqirkvvkhUxnXQqBdDR3oHcDvMpwueG8Z8nC/X96ak4FMUYKKtq/LaFtDTQSsKnwwIFk3xzRdffIFzsSNm1zFabyyWAKyh6kDIF88oBSKE5k8RVhXO3obB1qKt19emt4EUBTatrPslus1L7VgD7a2ZzB1bCUCw4M+ILPjNYffa7DLeWgnpp7NYgmuZhL7PHPT0beZW1GUGyYEM73f6rjMs/ZZvrcHoezTp5XvJact3qMxfiwED2xE/Aqwfp87zphI3DeGUGe0PIR3Qoy2XV0MHX8s8n3yO1fxIUHZ1I/0MTm/9UHdoiLC2hXxTCb0Mkq8msqjmNKzR0enRdPfB3bEn7ZSNgQ2uN274ce48O6bqW8EhrFNv47U+NKoOhsnGfnLPFeHuPVbMzbrR3HAThwCNrQ7WHY0xRH04cDVMDGIEhsIzNlxg88Rnz17U9g5Y4KsvUDRef/Su8sn5mC8HtWn/4M30IXQwp/WLDNdv7NZPxJjfquPDe36IGy6UEWF88eJ57bH7tA7a+OVDHzlYm53Qqvd+g5vFLq+iCmjjMzTj3Pu7MPh4EcO+s7z65YQMj754s2isu4QHM9546jywfDChPppAoS8ETvj0IuMHDsWpLpw9490BI2M0mwQvhz69BqNclxWMSxstc+FaREyWrTZTRq90UkrGRt9Pw+vn6bvXTUtZpmztAqXf8K6XVpB1abbnnnYePnocGaixC2KpAWFRox07rRGT1vfSBQDt9Roo1oz2b/dZXhOjOjMLl21YLpulI7j64OsY4Rzhqu2OgnL1ssBs20ZQT6DdlPPc+Aof16eYSmDzjPEJMSZtON33wmlW5zJG8nJJ//RtDGT3U30ML1JirtLcownSsTR/8zd/U9an58lo1TRTFqPDTx4huHJNBxzteu3MBwqOTw4rn3bGcIQDnMI9bVOoXkKvBbAw687W9vTZZ4+NwHRwOFx7Y5dep40xZvBq3H/Q91kUlKG4tMUbAKe+KnlyXEoM/n4l4eWz59VX8zffzjL/hSc3GnwKiZV13BZsB2kODqwHnEzXg+vB/psSVH1vRaJtZQf/jvGFd0W7DRkj7eMs9EJP3/d2LyjnXh+7Px08w0ucp0EHbZVgJ2jDPRpIV15b7UWp11a9y3datZM09RiU/jyVXQwKo/jbQtvMADl6apy2d69PX3z+VQxGClu9rF9miHYQ5gkhXSO5DYArK9lzH0BpDJqGhqThx5zMnO5KmykjNlztutKa1YkQCPO419GPiaqtEd1LuWKkUXcIcJfr5w5X9a/yxD7V5f6fGqi6VtpVOiHwbBDKRY1WJQy0ramDVXYWpw5KpIxTW0UnK5tvL6YHd+8VbbVH4bXb6xcYuIEYgKXmKlp1xSCUopf9xbLawfc//af/VL8uyEqCQzG4B6vHAizBWHB5pXPLfvOb35QQOCAg6ovxxNTmv9qDHxr0uDUN+xnenuGiHhiiQNh6fJrBKRBRXbhWO/FofAzPXrPAg0DTzz/9LM4bV3YqLwKsYvAMCYHeTF9YKDiLAlyKJ3MVtC3UImuUrTxt409uutBlXTt2/9zrW+cLzR/6021JaxpoU90W8MZBma4rzX23w16J8+26akNUFmxjeXlYZ6d+KWUUbEQ6NqCKabOAhXjy6vhZyrN0K/UJk4EcxjEohTiXA5wwdYd5uN2OSIDmw48J0nzo9IbXZT3Daz6/gzRR2S7f96JQR+pmuEmDRw94tzWPu/tmYPfKCl0XI8vDyJ4RX3lCI2JKUZ5BUQ/twMHAykgDgzB3WYNXbYWTWS0DrH3p//W//teq69lVm2A0TZQRwYQfuKy7xSdlCDIBV7+2eGZBeVFoWII08AW46yvcGk8KAxzwBMILX3UsZlE66ohFg9S75UfH9/bLi4CfPogYmFIpxZZyouAzt4zPmF5cjTv3+iqNeQh/BI82VE1bofmh+9bj2Xi7F7t8t+15HoboWR+NNZyloQ1Y3Y54KUeJVT9pQsNzlXRZ72K27xyU1uJu17qABAUs+qhWVjJ3HcvSJFoQkNOh8hIArs/Qrjn37C2l8XLAD7SPuUNCEaVOLF0pC/WFYQmvrGpHZSrfYCTWItQMJ1Hnm/DKIhziem7CCJ6bcF2+04XGp2hRfU9IuW6/8/pZUC49qbJdHzzRvXY+1p5oY2D3X+8Vw4osjl+Rv//wQQkTxjYtMZ82T/Xq3fHZ8bQfV1ef4AF2W7h5QdOONkSw26o2TnBQXr765p1/+qd/Mv3Jn/xJpRGatqDGsPvTNGv6mZ/5falWCOCiuza0BxZhU6eVEtwIn3a9saSfz55+P71+9aK+vUaY4Yxmzv7u+DDdm4P6KKAXNnwzTTvqeUsnTRUzg930FnzLKtwe9ggPGLOkYX7rKk7ypRdVpxVJ961D97OFVOg2ij8Slelyna+fYAo93oJy6nZUVnAP1YzokL/Ku1rwVQ+crifNVTt4aN0HCAtSQiM0HxrBAhBieO592xqsD6MzygDKQhRTxfoq2+63CMHufIdGqsuAaY2gQ6d/fN+h8EoUmqiCa6f3VZq2uj2hPQtlpHWZzhc6fT7Uc81PxtyqFUbngWcgDZRnZbrfhAeN5GN8dJPH2pYFCkxMboBYUDAIVA9kCwkBEZRXRnnluMxgYR5tgK98C7JvUGs/vSxhdejir//6r2v+/Pnnn1dZ6Q2v6SMK8/f6Zl9ShLOg7YKbfjbe8NAmnOGgX/JZeu1It1hGyAiyRR4/Hq6c/giDXsOS8xK0p1xNzYJOTdnSK+61gC6mcK7JrfPoFoaK+dMG3pzvE7x6zLShbx+PaQdlOnR68e4sdj1BWTh09KzPgrLoI4Cj3QE743wB98GfomA+bB3jQ6ZQFvbK0yoCJDbCqVZaLcWrAkZtAII5KwvKYnbHXb215D1ORIDUIGCQipCP86gpOwenfrU/6dXX3JvrGXBxngDV8VjdqzQDMuKYxww3V7tNQAHO6s4HOPxY7NBtFB1StaL7WRTQBo3AlqZdDCGiY614hxFL42fea9rho+79VtdZiG5OLKhPiC0AohkBZiUs1hwcvpnWfMkjbfl8qXa4o91HjNgusmcCAZ4FohZaOIIrYmBX9G26ECCv/3k/mND96le/qpfsrXhqT36d3KK0o+36VcD5aDFK3cYJjhS5K0YVtVfMlvKu8LTYVrwSIcRjvv7obS14wxOsMgYpC7apmTzGAZ39WDqLjQeUEeSXAKSAdO1pW7q2hhLxOahYyng2S5F27chrPu5+eRYbtgAv8OQLDbtx7HxhHkYH5Rqeq7rqjYQoDQujtTiaUceWGQjX2nmJt9l4Nm3wR7nQDbiBd+jnXhlLFwtAd8BVGdqw52I6YNA0gLm6nqu2hIbrWXnPrk0Ez6Ns0n8gvD8M0tWpNoKXuk0QaZfESQBvPnbo9tubSA8rv/HpMF9PqQ4+AdMDB44IDlqIGBZuBFU6i+JZ+S7TdML4TUPPygkslDKsm8ET+oSO8oRFWeWs9Fqc6T5Ih5PxcN/RS/rwVs4eM2H1LA+OBF0bHeb717Rw320r31ZXuvKNs7a7vjRlpKEJXpFmK8wbUtqUrrz5squ2eAjq66Mph76L0kRblcqNDzCM8RnPg++UUR48Ad1aeNG683ssBeliw5PeeYL7ajsBDcAT1ZGnX67qa0cAX1RPnXnY0htHRzkbP2VLhlNWnkM2XW6hbwBDzC6kknuxGwTQ/TDd8dXD7AgmGkj55sFl6gMXTKHhiE04nQTLtQdMfiGbe/U99+CnWLWjDhiNt3vl3GM890KXk94w+14URr26vaznOub7w8VpGIIB6UG1b15WqcoPTdrlhe7bfB66CdJaoPyqve9qowHmladehjR1hrVUl+tb87fgrh7mBkM7QsF6OwRC6D4SFnnNTPDTVimSpWvT0+++n/7v/9f/Wyzpi2pP22D6JYH6NYHAMV4WJbmdBMVvIcFJesMfOI9FMhZZuvbAar4hzKwmOrRiM0/mmRB+wrkRCwm+D/878CGgCVjg6LdyfvxMgIe+uCoHXzRoOvQYiP2DeYLy2u88wbXTwNEHbUrr8XTfdZs3mrby1ZPv3vi0shJ6TFybT3ilfjgAPMF2Zri02m25ED4ERelgq2/HZ7boeuUOyOwK0kUNVeWkM+XSWtB7cCDYCDWSyjUhuAGdLkiX34RJiUp3P6wHwRht6kSXVU+acoKBhPN87HZcRXXm23Pt2OmrS+P4INuqPVEAX52OVS9qq2FW/Y/ypc0HdDHALZwYVkRD7YxtkkHTZi595CY2POUOw7jqgaefLKZ3gVMkTOLX+mbeTvAYeI36vuUMnnufZSFcd+7cmv7qr/6qLP48vsp0BAc+aNh9q7HKM4GZp33hGzhwU06QhnkpdotOPDRwLNIpB5Ypw9GbgyqDPoRTOW59wwMHHvou6Jd0POejCObf6puGqIPW2p3nA+kiWP3c/XQ/H+R3FCga9/PjAz78G57gvmkhSHevz66Nk2dR6PoNaz5PcD++uDrwb/6W3mOxkLySbFZTlFjBPCI5QesHBMDkTuGkQBEAIYuxVjPYvYKQ0MRp4eXb+53aAd59tEla8KZL5UfDN2GqxKw9yIJlYOQZPFF+4+raxBDkCQV3FjvM56nTzFTClDTMqT/a1Wb9ct1cfWEebsEpSuW+aJmoz3UfYs9OrlF+oh8L83FzsLXZeFMMYnodJAcTmEfH6cgUZaNOLp3G6rzNvPrm9d06kIBx4d8D23Tp0PRzwq6FTRnCYtvIL2JQXOhra6UXdgqnjA5h+eLLz+rY57yiRi9RPWVFYb7tvtc+3LTpSvCtMFsw6xXpHnfuv3LaevbsadII4/hGFzgFL+1bfVRP+5SD2ALSUV4H9yJBaFoJsO77DvPP+jDqXQmZZ7i4b57ptrqMIN09GN3mPLx+plSdwOIN9Xfi9MWR1PpVSuP2YcABXwBDmYLXAwugING9NIVEXfWVROkAQsy9nxbx8ynljs0GSgidCg5G7iCtrjPYYiNkgAxWLZrNFiXEQjDIYppO0848jp6bgF3etcv8z4IyJaS50q5cOWjCS12MNA/DvvfHMLsv0ufbF1wbR4yL6QT9wbyie/TUpui+BDnNeK7V2u2dWhBrhoDzPM07XXQvwAM9jd98PYtB0v7r3/zND+gqzMMQOw8OzaxCt6F9ocu6Ni20LxLK9jg6nRfA+lJArlagBavLYGqLq826qtuwOo7FvtnecJQiOnlpwvlqn6AV4CJdaB4poxH81HF2vOrn2jgL+j8f0EioenNlO2qn63h2r61+Vl6AQ9MbHFc0gYMy4yN2A7ZyeM9hKWGkj3GpMcrUFQzlLtUUnVt690OYKNq33qUNMAFQoQdKpBUgpSGnggoC4Utfusxl+eRedlJJ9eMaQIy7TICH6zw6r57oHrONdmgqq5IYEQHMV8ZqqzB/Vc9VVLcHcD52elsVQZsIYxV5vq7otFrXvYQdUqbH6floVzmwXLusAcKQ+tFEL6vzblicgq9uosHQtuBLn1aDb9+8VW6cundu3a7V7pqfhn7OR4MvaH+ebuA2np3mCo9mEM9n5yeTn35pQW9YHf1yRM9XPQuUkT3It6fjHHQH92AYc6GvcPx4nuoTtOBy42/cvF40Adfv+/73//G3ZYGcraY8zJ2Pz8YPn6sP9514Bd4dxhPS9A+NtOHMOm/QN9HCJoO38WEi/KpMynafG8/5vkgTlQVbm91G05wAyu+gfMOYp2WHxtO17ynZXOq53rt+NwwKeoM3ygycazcnXNc4lwArLDSyogINRCFMKr0J6KifZz/G5ceplFGHZms4zjJXw4mu3WiHbleQLvai0BCJETwXnMCsthN1qttsuPOwhS73Y0FeB2UK3wyMUMw5s27S5YtdRzvazH/1PA9L6PyOYMG18VUe7HmL5hkDt1DZc1demhVXhxmkcy9bmFzbOmEkaQ3PFe6iAG4rwuQUA4JPgYCrfOPtCkdXNOl07YAjdDmhy8oHX/Asap+Aatt2k7LaBYe1NVUgZGjErVaOVXYPR2Ohj+1qU/Zw0r7g5ZCT0NFvKNUR07MxhoL2C98PrdjqtiJ+bhwFeM3HDp3fZRt/0f08HeZhjfaGgYN3j420pqMro+XjBT65ZIFNQDPlXNGgFlRtMaW+OkLDVmaBK+F3erwqKHbjQiGj0zPkBGn93ExXv84XAgIoz1yvEelYrs5cOiKC1XUMpnT3kCtkkwZ+1Z8xk1BEiMtU73DO0gTwOrhvXOfLdOj0s+NhRTCO6F5byaxXuboc7+JqneCHykSgsCrqJ3pSYElnScx7Lbi4d3BCPD4bAli42WsPPcx3Gy5dG31W888///M/r19wsDKLqVklJ95Ya/RpBhEwl6AP4NQgB0dzLXWNWePsWfmmd/e189W1+mzeTeGA2RHsIVQ/ZPgeQzAaDrqCRdGAQ3EQSvncYR+4J5yYmItvj5iyMrfl6aFpKyDrCaJ21dd/cOGiL60w/colPJoe4KRi6uQ5AhFK534Izceh6J+2mrZC8yl42tN291P5+SjdtXFqOJ0n9D24+uYqTXllXdWX7l47omc0BtPXThZ6YCQKtdhk3Axc0gp4slhdPxSW4SkBVXp9K8SKBUYH9e3ZEsxupOAFSffSevA7H1FpTogLI30wnFcDC2aifAjriPrtwuhod0xsONqcJ5QoX/mu02Wt5hIGC0bm4UKyq76+CwPWqKOuQ/feQroiLCb5oVUCQ1uEFO6+WoGRPauH7oVDhFeftNV9BRMsgu7K3VQGHM+taATPXo7wQQD3TScw/OKkQwvS7925W2eGWfRarMqYWcOQNw/LPbzBcZWmvSFwo2/eFMJc8POsTI1VaGgMzd/hAIYgbSl4uFIaaH7qYwUp75jo/bt3L19bNO4nR4f11lLhsZgxPx+fpuUu2zox/pQYeNU2MuKnPAvVh8BpWoSil+liBzQSwOgoaLfxdz65xnxG0+Zh92hQn0BOefu20kRtuBJ0AZxRdri/jbcy8roenuqvoDY/uFdv/N72sO6CNN8rWyg3uCb+Gl4sofUVwaA9+Rqgdz4xqF9CJ5zepTw5O57WNtfyHAsQ8394chSIIUTo4SQRZra1ITr6Jb6PBapBThzuNaVB68QKXmSOR2vMQg1KyvX3uXpOWq6fd1XTGR2swdDh4OU6rGCsJ1zKSiISZopARAuN9zBpm8BMcyux4uA0sV3hbOslEFI/g27wP+QmEe3gYAD1UeyBh4v2KvZUIGgVTePaPX746XT39r3p9Og0/RnnxzGjAVLWN66VRWu/GYz++oqoe2/2iz5e02smYJ6r/+mLfkgnZD/9xc+nx59/WrgpZ6XZ3uqLZ09q5bpOg0UY5PG+vJf9Ln3Tbq0pRKHQ2K48gPELCaGfBbFy6cYXRXgQ7rU7+joTgFn991aPS8DHBwWUMQ71u7qxkqFm6HJSc38LdLs+Rp8++u2m+g5Z3BEnpVzxgVN7YMAbPjcy//VrDr6OgR+QZCvK4F3aXSN8Sedd1U+35t5vWvuR93dRdLZewE6vMlZhF4KT6J6BT29KcNUtTyf39mo/ftkAHxROgbvwIWOXP/dOGfpBcFftXpyHX1J1NQoIvLRUSg6U+m5WaOYlDvApHjSx86GfytXbbBkzv9XsPLj+HB8dTLvXt8dH7RAeMqwut9RcwkKAVbBaJCAFGku5XtJeiu/u2B6CYsJ3GeCCQTDL3RzM3fmuhLjy3c9iE6PLVdkIrCCvtdPHUV7X7fBxmvtLxkrourRpu120Plddu5bxpQmDHlcuP1i0JWEJiEq3+KO8dPnKWYRQ1z3lM7ZqVie/RfS7335TDK9tg4OxBfNBOBGMobXHt7TMH3k8GL7TQtGCoQ0egyOFXU9fWFiupz47+KKuVxq1BU9jVm3oRELTp2kk6MuP0Xo8N53HdXxRYng1g1+G1aUYi0YRAp+MhRvPDe71I2fhNe7yw/sPSmmaPlAYFPvGRgSckg9s213tVvsYgPpeo9N/C32u3b4+ELSLwHO/vDSEXp56YvUB8nOhea/HXGD5HZYoBZ9x1C9jBEZbY2XfnhLsQZ+Ia6XX+KacfM/yhEG3K54sfOPqa38+v6eT8BFMF8HsOnAx3ajjogoo6MNjEJPZHergXlpHQTnMC2CXF1lLUVo1GBeZlpHXBJL2MbzL8sEf03ZaB4Mr6tz8CajulOC5BmhGtI5Cp3cwiOrJ1w68ukzjhWiiMvIvcZy1p2wzKty4pgbe0VMMOX5wfHwjrFzm1OvD+ug3GGqabt7cnbavb2WOPL7Ywa20uEFB7GxvllbOUKe8/uQuTO570rZafGbUN5a50Qd7++VuOywBR3hpA47mz589/rQOShgH3262ss4il6czgy2oV2VSr2P3X9CnZmTtNN1E/RIwJouubru8AmGkVPAOheQLlfqhPZ+xtXUER/VcvfCvnK0nSgAO2gFT24Nn41Ul9LgI8zh1HPTWz1FG+e5T90c56eNLnGMK1XnNS31Vt+uX0PH+EpQXG59u16eMeky0o88CeB37eR7nDp6FhlvlAJxP6MoNTH6X6XRAmwG7XMMQ3Is6N+5Tvy1vhBs8Glhewxa7Y/3cbV/BGW18fBU+xn0+CtLn8RUKbvBwmqqZsRnXPSbrgfP8MR5gKl/9mT13FLrcWf2E5viwm/KspCt4FIQX6wkdwVVV3phjD5feuWVleQi2fQi5vGBV+Zi5hUz34A2uOn6j1xyWNXeemCcAP0IjX73GRT/loVPHpr/4ceiy6Nf7lAI40uFBYGNM6xkt9V059003womflPVjaP3ZWf1SDzwKUOBJmB9TXAKh/sfWacwru08dhfnn+bTLvuTasER4CnAVWyGBrby21PfcUT0BLHXm+9B96v7P49H1hS7jOl+v4cDDfdoYLqUgownVhRt43ytvYET3dUopQiD2K4fVibK8fP+rjtV8eLbnW650rtLBTYlY39m8LqFgz9qcD22Jm8Aj6DTNHLzD1N4HvZyPJl3E/KxazanqTGyIkzQwDELToPso9KAJTSd0ca8exl+PmzUOgKR/ESxf5mANKQYGza/xKasOq7wVxtwNo7J+GG99Y7UsrybXTUkou8BST/njk6NpI4K9tmL/19bKSq1MWzhk1Qg+2BgZfl7D87WT7hdBRXerusYWNS3CwY+LWm8YBRYY4rDCQ7FRtn6lofakU2e+7+ii//NjJF0MtB/Q0Ri7X1keXwqhyDCkYC8XboRXfP786XR6dlxW2mIX69v8pk00I8T62nwFr26729T+wEU6oeo4eKbxU1cAu5WZ4ASd45kmxXYQ0K75Ae7KqY82rG+3LSrTeGnHvbRu27P7xltw7f50bJhC07jTG25Z4PmOdKZrDfjsXuFGAhERVJCmM2Ij3mldPomj4TBFlQljdB3wGxllO8KnCTJ/r2yHsFGeBwGEhtVlXLtuC98P6qcd7fa9qF+9UmxAhW5b2XaTOk0dAdxOsxgi8DzQcCWwKLPedwWb8Fms8OyYJNdRWW2iL5dWvHPzVuUVzPTVYQ5fbRTMZ7c2nK22bz2O4GGuZjD9JeAYXjvSwX748H7avFP3wfYSd9emT9Ojo9B5YBnHHl+x67PEXU5/WFf9FaS3+2yeLt9vC/sJVvg7NEIRoYd9Yz/H4r6ttjyW2WuPtp+kgTEf4IQO8ubHp68fBzg1vs0rgvpoCJbovvvZ+UmoxUX3YMzzWLfnGd3BaEPRMNFfUF65br/rN33RS987zbPofqEbArgb6I7PDxAkPQsaHm8dDcGsxa/kVfnci+H0skC0Xv7PVd3c01YRPIsVVSf5TskUQRLaAuiEWHUqXhFb9BXKkOqyw6PsD4M0fWrCdL/Ej8trfz698RGKuHFZmw7KNEwrhFYQu1y9ZzqjoYWq7SgDgmYAMG/PNa1Gws2CoUP8xZCZN5ojU3Civd/dne3pPC64FWTfjuJ9WLUF2yCCZTUWQ3g/lPLRFlzg2h+5a7x5CC+ePpueRXDQv5SGD71Z+MmYWBvw4nv9ntP6cMOVc9V/oenQaWL1N202bUQ4oQWLCyfPBNM8XbvK6gMvwfXmrd3Cl7uvbdZX0D44hMj9fP/qa6qsIK8hPHbFP+Pa+GlrxJHe5fGpiJ7WLrQjwLUVn6CugD48GNfGh5Wun37JNfqrruZMfq9LdC/fVuzIG7FOhw2gGqjo2aJxbdvOyruapshXRz546cHVT6t0RzsgUEs95HuAMIN01y7vOj+gQtdpwvX9VRhEtGrbdZQROyBOR2XmYX8Mfz59/n7+ueEbpNZi+iESLPDPHbII4xi88Ty/WHK1EkkJGeRR98oNqwGNVq6XxeN+ehGh4bEegnraljZoCZers82Nm3zt+/yOn3G1qMNym6r4eALBhY95MG3ZjA1G95VygJP+w9mCz6Yf2rZVFoFl5bTVjKss/LRLyKR3BLvgBL6xrr4mjPbG+BlT83N06UA5cZPVBUO08q4NadoxN6d80Mg8mHDo/7NnT+rXIgXltAv2P/zDPxQtKEXPcBAbV3Bb+ATP87HLC8ppT+w6+gLP5pemqygNDP333H1qmshTRp4+wg+NO98zmOjMo+v0VgjdRsPtvG63y1U7+Ze52/DXFRAFjQDsqrB0jdZ3r1avziB3BygCZaVXZCqsGHc5AjvTfmV97Q3nqr7PgyinQ9oCRzmo9GAMtMaii+fGC46Fe0CLgnxakmWUj3hWh3kGyoLZROn5i/vuA7wwYS2+pU34CcoJTStX9dTxNk8dgYwWV64F35VyIMx+A5cg2vMkdPJbWJAGzk49WU/wcrsuH8cF5YL7MWxHKu1N1r5k5tlrwXcp2hkclts2y+HhmyGcwRzs7i9h9aXMYFmr4KyuOlawWTH9GMpEn8ZRSxH9mt7d/5F+JcTmqtqSTwDBUke/5Qtoa8wpIULXjA0/gslVVs/L6vhLWuOuHcKqDRGeYtGteGMwNnjy3V+FYWnR29oLHLUDL7Dh1ePZvN/99KwceNJEZQU4qVv9Shl5Xb6fuw+emyYiHOHSeCvrCh/lwVa+6SuvadH0kF9463R3ooF0R6QJ0uQJyovKyFdXXhNFepfvNFGjEP3H4YeWVeiy/dzBc+MmFA61LDOCOh2Vbfw7SOtYeM6EjWUa6f+4Dbjr47Cix1UeMyjnNTDXS2YL848Ppi/XQhPG6Y+Og6FfygraICzqN/NjSMJgn/PVi5fT+uramIZEoN/svy7392bybfucxKLZV2fduPfaBF8cfWGBxnh0elnfWDkCYgHx5NTZ6rFg1H1UTxn9ZgGlc4EJkDAvfNxdC097+69iSbQV9/6tOhjxio716Rd5qacNfCFoe/+NY5Ub5TLjG+2Cza3mamuXAoYDXOTtvX5ziWedqU5oYW4GB8d9jW+i4Cqv09w3LnBtuomCfDCahsZJO/N13Bv7bhOO3S68ux157tVRvttQtp9F+R/HeZyEvi94AEuwGe3UTwNUEbHct4slzT0kaTZRfelL0ebOlta5Vfu8Ac5X71VnVm1Ewjwi61ZETIRMIyqtOzuPrJCkhLQdCyBfaCFWRl1Bve5Hw+10QZ0u0/nqiv2srh/eevTo0Yzxx49LK6PfBg9dBL2pU0HmQgmNr/ILZYnS90hjz4UaV+3bo/UtLRbS/NMnVQmuo49+mSCYTZuZR/v93WGB3003ru9MO2FqlpmgYy7Wl9Bh+lYUrHl5J4FCEajPAvMYeAM8k9oPjjJaDl61oo62qfPFp5/Ve7t+xgM9CJ924E14v/rqq+nO3VvFD+at+qJfXZZi0RHuM5xu3LheC3BHxwfTm4O9Qs+ndNBRPq/H/dhm8ztAQ2gpqVZy2vjTP/3TSzxYYh6ElXTeFN6ouXA60OcFhB7PKlOe4ZUAy2s++JDiPffs9RkjWfPOlGl+uqybTJ4MTvRxBjsAySway0Nz6xnWF4xj/f50gQ+PVZ2R7wCK2CeyKm22m1FrIrN09erTuOmwMdVuIdSxBVjoK0GGuIhgQ4BHPYwsKFsESkDoZmDXElWdCuPpNAF39SNSiNTaCbyuM//s2vA6Dbwi0EfpQtcVG69+7nz1XefzpXV/BOlOAlkdxVSEAt5oJKILRmBtnEtVnwv5NvP6/TDoCuELSdQxF9UGmGD1/JbLyFqzQu/CtPuxtKuxYPfv3pz2Xr7IPPdNBHQxlndnWovwnx8fldDdvXM71nq7XHNkpxwJEYVD2XTfBVfPw4IM74Fi0WYrJP0xtso2/VhXwuvXH1i6VmDSCaivWdqzDUVDt7e1/VOCEQESrZ6D++DBvWn3xqhDGFlXLrNzv359gcsOd/ihv3z1Winoj9VsgaDDVz/loSOaKiOo32OjnH4IPcaCq+ch7KOvnrtMR0G+IA9ccdS94rN5/nWvXc/Gve+FhtnBsz502+67DdFzh4bT7bhKq0UsUYeHxTX/HC5DIyPSWjSkQW6BrkYQKjX6jSZp8gmt38F1Ntng6kzFOmo4i7lvxJR7Xxr0h0GethppJBDdX4bWqtG4NBxNV/NXmtgqOGufewNWe8Rzz03UeWJpD3yR6+aKmXoRSh+lYThKiRJqfBrXjhiOS+meAAgY2cvnnrX7/fffRXD3yv2+eWN7+tlPPp+2ttdjcddLo3/y8OF0y2mtrbXp0cO70/XkHcfa7u9F2KMkCBU4bXHmmajxEBqH69ub0/palHC0+8B7rBOAoZ5+ptnpV7/6u+k//If/MP3n//yfqx/KuuqjsSSMr1+/qnRtgi8PHFMBLz1QMrbPbBvZ7hq/1P+yFqe0ifd4OARy0M7+9WDkxomiMw7N1H6JQllC3W037oJ7+dLxBRPS/NE0kS8UvtYvZjTqMN8X126n22ABa10lY18vZiRdWXRRlgy4dnkwwOw0V6GvHZTp2O03DvNBver3X/3lv/laQorPKs6YN39CA0mVaTXCu3vjRhG2lscTIDOPXC2wBLAfaxpujvswepjFa3bOzsp3LraeU17acKtD5IKqI6MzYILvWkSatcXXqQGpwgPXwj/XxkcsV0X5WVC08/LfzEVKH1IzraFMuaivX72uwVjIINHyaADH8QGy0c6AM5Sdn1OxnWGLZ2ExtApjsthejLBodXoymzfH3dIXQoIxl5J/51ZourJcbvJS+uSHviihTx4/mDYIesqcRnAODw7L1X4fprH/ux4YB0eZm6a/p6dHcU2PQvPxttbbuF0Vwj+lcINnHSMMrmMRkvx6G8yiD8U8LLFfEWwFRUAoZgrHmEs7ORnzZLEUR7wCCtpC24YfeUuDXHOCS9jRgFDqmw/z2VbjStfPzsRruR7PYnf3es3J0fjZ82fTb/7ht1Fgu/HQ3k17B8fTq9f7gRpGDu3OuZUzPL5/8mR6FDffoQtpYv8yYU3hZngKfS2hTuAS6+/ywljDyX+VPuOogiX0j9h5Vg4/1XOmGUK/PYTG6IZnlBv8MgQVP5pGCZ0mKFdTq6TlaeCRIJ/d+UFgmGb5rm5dF2y8exUNEipCAECNChBpJFojVgOJyrFA6VUhrwzB9Ipgw2i3uS2ue2XUFwbyA2n3wSSNDuQ8W2Y3v6lvSqeMdDiI4Pf1h50b2qvThE7vtO5Dtzuf1uXAkMfraPpor5mg8WjL0LBcO4DhV/BMKr3F5RcWF2JhCBntbT97Oxbx7YXX43wtkpW9P/3ipz/JmL2rU2OE2Rx1KxZ4uvYu7vjr6eWrp9Pvv/lt/ajZEJIhUOMXMoZ1h5cwj5N2WU5KSZ1ayAuT9t4yZXZ0PNxVXoe5srd6CLN+g61P5rUOiWj7cjowc4GNtXQCbKFKO+jzeu9VzX3Nbb2wYGzBaTe4LS9ryyUGC0zuu2mHMpSJNPCGlR+Kh3LtceuxaqFST3lXQRn3fe1x67z5cfx4POULo83hwaGJq+fmAzi69tz8YziCZ/XUgWfzEZw66ou6Xb6DemKtQldnZhN3hbmEAi1G4AyOn78EvBu4bDQYasSAQZoGBJMrTnjrjGwiRXYhBna7nMnNNcLABU5oBAufGUHEfu5QOMyEvK8d3HcUuq7Y99op4s0Wwlhl2FxYbEhfBOX0z4ozoWBllGO9glSVsWhnoQENWK6Ls7EVo0uYcjuMCH4dwljfqLdbWCNCoUULQPfv3ollfR0X+fr06WeP6pU4P4NpocdRx4MDPwR2rc40+xVBTHv7zvglBG7n7Rs348qN+a2A3l71G0KV8YjgyzOGcPH5I1cfTOv3jdH4zZu96WhmXYcQjlNIns1l/V6RgyRe2FCegrAl5N67zsaEIVgy7hnoV6/GIhVSEWQwV5JX/BYNfezwyewLGnuvxi/1C9pFd4L95uiw+oG3bt8eP75mfmxOfnoaJXE6E5LUbcXS+6ruwWkhbr7VH5FBKGs6c6vVEeT1s+sl3Dy/nfMqjYldCDsDxrNppi1y1PdpqeDWe/aBAX7jAX5/Wkqe2HBE98r2x+4EaXDouOAcrk4QKq4uGxgZHI5EhNpCkw/aIUDP2wTvtNZ7q2k0VCuB9TqZ1xC5OTyMBe/uJp5Het+nk14gD1nKQvv2FqEQo7NqbuqKQbzNpAPaauLBaTEuqt9x7Xu4yg8CIQYNbDANAuwRK9eeA1kFTJleBSRl9iXNka0YOr/ccyEWSUA4c8VTP2tpHhs6sSiYwvzHu7h+w/fsOFY1TREqHZcHFtuJXcd8KYIRZbAeBWB12bnp4VV5XzWuXNzulQBZW0m9XN+mnbd+pSHWsGlQc9MwjTHZvrFbNOSGGpvC22ttGYdrflf4A2aOYJ+n7+nwetxXq8Jo9j4Nb2dObTy9Y4w+Rc/QiPVcyH0vwDmDvbu9Nd2/c3vartf8pnH+G/NmHEPgYnJCaxdDjz+8t5q9HgGl2B12cSjlvM5CLy/5osjbCF/weHdtOvV7wbH+4w0tr+8Z06V6O8tY1nmBNOr3lPEq5UWhvIkXsb7JkjuU4pCEMU9XQ4s64x7cvETi94atgRgX2PX7uBSvgM+67ylUyqIEKk/1m81pm+BygSlygltGJ2NEWYzf8Q3vBb4xsEAbsofXvVMfkiRtbdXaSQT4PIoltBEXM0ZwtSVYv16i/ixSCPjlQ2QD34ZZkq6NEcmJesZhoaXete5ZyDzXDyCzqqngeVjTKxcTEwPQmkG64Nn7mUMLZG4WTR+dI6M0Zv00JgvtcH7a6jkqJhVH/fEsuCKy2Pk0j2f3GE5oLdv96bT5vjXuRbgQmIIguK62Yio98yxuGRzVVV6gDOpARsqU5oxgnJ+MlWewBIcjlJfP6rrKOwqzcf1uXN8tRsIojx49KMvrV+aW0wRGOz+NpaJV05aBOsuc1k+yPH3yXbVDQcBRGyyU8UEHDFXpEVSM7J1uY0AguKIDv/Q/7SgnglcaPDR11VeLThsRVnQDVxrLTUj8Rq92lZXW+WCZJ6rjNNmwKINPhheyU+Uu3kZRps7xMaVEqDLOwRVz3797r9qoPvJU4sXAy0r1rQgsVtCOdDsCvt7ha6iCthsX9QV1jV8bgB5Dwb20us9QqCPCt9Jm+R0bJhqP+2FFx4KYNAI2ygiX8HMdEAeOFLyvdwg+uKcchQtPtGuc9KP7UnwWIe57ddChy1dbOt8E6EKCexUVVklDolADkvmsTfvxOZnReNdv4IK6TYhGrOpHY/c3rRrBH7tXv58b+fm8+aidJkS3g3lFuMNptP3DAZeOMVsg5EnTFsGlJJppta0N8zVnnFlRkdWVXnUjSCwl+PZ9aXIMau7pdUDW/8n339ZCjkU/v8J3wwGNKA9K4PRoHHaQ53l7Y3P64rPPa+GKy0brn8UtxYDlXukDxZBIIWkXnnAZrx8OvHkC3Hi4qitacEKfpquy0R0V0FS/X2Su+/vvvi0l1HSsc9tl+VjZ8WGC0f/hyqsrqK88pagNdBbcd2hag62cPWZ85bik7Td12g0Hz3yYAhuCjt8Grwn6IArgdvw4XKYp+yN1vGjSL5sI43XJwVdVJsWbrrV7wjMkpVX2h1d4C2gSma2AVmD1WM3HzkeP5uv5PsyXLW4HRCMNsJ9Fg4axhXmADXQemNAE6DKYQ57VUaE/hwOmct1W1/csqNtpHRr2PPxmlIbheQjemIe04IHb8LqeqE+CMl1XOSvKhM6cy7VhgtNWqJnTUUvuqTLFoPE8VmNJTCfeRBhvZ57Lk4n8TD4Tm6IR3qXpXubAt+MKW6giXFar/YymU1eG6/PHn6b8zenu7TvTaazxb3/zD3E1z+LO3p1u2ku9fXPa2WJhrWOEPmEgrp5XJk0TrOzCp1yuKBTucH8BcXN9bboRN1pfuZV+wpP7epLpgNC0IFD6ab/3KLxAIanj1/eNIXp01FbTWTT2aA2O6L4VAIGs8rM5q/LaIbBj8Wt4N/gFHNZUXWMhEGDeBTzBBVMU1Gv+BVfoPM/dnrSP6+aprl2u8yqfkkzosvWppxA6sl2CaVWfV9nt18ELrnOuHdxX+8qnbE0nU7YD2M2ffZU2j/d8KAGWSHOyNPPM2QMiNjCaBtHV+Th2ULZjqlZoOALXQXn5HRpx12KeCBCGV6fzelA8C4QOjq7SlQW3ys9ip3XoutLkmWOl9wUfg7SgiuC2AgMfXphJ7LIlvAHJnSp3PtYgLdY81SCpg5ashUWfzfWV2t+9sR2XMXD9Pi4ruxCLdi2uFiv76aNPpod37hn6WMswSNr+cH4x3Y8gP4jwrsc1jpopd7uENeagjFAYzNyu6SFurmW+GsE1J6xfAHyzP+2/fjW9fvlqOtx/U9MAwsIbEvRJ33wrLfxVNCI0axFkAWy0Uw4DohN6NL30Vz4BU7fHGA2bDtK0qZ5gn5zQtoVXj5VVFrw+iSWC0zjI7372GPf4dvh4/D13mrLQ42XN12rvBD0JYK1nJNZaBvqIuR+8Et43H57BhYtrGrhsl2HuNrtclZmFgceV0ArdL9OR8lZzL3RZse67YDfQUQEI0nyuogaURciu10jOh04DA1xzI4NllVfdJvL8z2xKE7tu34PRwiLMl21CuJevrMHtQRYa986fr6tMenBJOMf35s8ug4NJxGLqpDcjYcbTs7jDsayslIAeyoKPQf0EjVVZZZ1eMth+QpNFtEBlserRvXvTz3/6k+mzTx9Pt25cj2Xdme7euVWLZy+ePZ/O04Yzzw/u353+5A//cNrIPPXDu7PpTqzvw1h2ix0sqy2fcdgh9IrQ2z+26HQe99b82oIIS797fWe6ff1Gvc3kFx/qQ3Bxy+sDcVEgPgiAHtVP7nEsrb54tgiJjqyNvVc0aXo2DZvOyqOHvlNcd+/dLpqaM1ocK6UZBa2M+vgMDEE/0Pp3v/tmNhZD6AUekXaV73PQygjgCJ6bN0TPH8cfC1U7Qtt9angCAXbqTdsroa++GGu0KJgp8zF8wl9Tm4RO148PqROsLvvU7bhKEzutYTU+nScd/9YiljhfqAsaDIVaGLpyL6G3Bu06AsCDaJ6HVgGnB0cwaBY1XCukjtIFIZZMpAExFMIhhDi0oCuCRjhzD3bFcIMy87i4wl07cPKMCf36/UZcT5alF6z8flD3BzzuGSbBgE0DTAmOfPXUN6iOQ9aK9cZ4ZUw7lJbAetTL+nGBHRAhgO/fnU934762C/zm1fPp+29/O52eHGQOez4dON0Ugfvk4f065HH31vXpi8cPpy8//2S64xBE8FXm7//ub2uBzEq1N53UtaJL4OBNARFobvO693uD6yqLbrX5bVzlKFQC0Upnnk6i8ZbX37T2LDYjFj1DC/U8u++8vm9hs/1VsCi+4NfjIh9v9ALdixevku+rlFff0ypBKZ4KvIzR6/29qq9/6jQuoqBcR2nqzvdNHVf5uatI0DzXXNZCVWL9eHZ4Eb14OfXNsxmfiXYTKOM0X9OXiurMcNCeWHwJlPZm+BZuGQtTBFOu8koTm3boMviyZUedgXNHIV7mqNSd12Azq6jyJcA6dzsalzcWL66EX5hvQFQePBEcsQlKYMDv2Hh0FBof5TuAKyjf+CgjgEm4DLq2MM88IboO+OqB3wsk6qgvrdtwr7z0htNtooF0RwOlYUJuIFgsbn2WNJaUtXVSi4CxmDcjhLaRpgj+xflxMYv5qvltfJbgHzzSzunJYfJiBYOfH95+E6HlMq+uhKZxhzdXfSVTfwYt4KcPFqZquyQkBLe26MJBdaw0DOlM9e3d69Onnzwq984KvNcXu7/goBuYPW7S9Euf0ffWjfGrgO19KNvlBXXQyNrAr3/96/qKhgU1ZcAB3yozz0E5LrMrZWec0HFzczvlx0k4eGnPvTwvQWijg7riPP/0eEvXZudL6/Hv+0ofQ17p89cW7kAaNIxAL0QZD+Ed/WZQ6r6ENfwT4wNn7YJdcHIdL/0My+uKrvDsMt1mw+2yDctV2R6jxX/xZ//8a4m2H1TuD1Tnrio2kOsZcN9m6sZq/5Y2hzJGSYdE9eQ7ZVQ45b+yBHHfDL7fvhn5aQ/jptzAUftDcOAjNNMobwtn/seaB65pa/b3cRh9GgsrYn81Q722UJUfhnNPYODZBzkcoFAuTVT+2P8bc0z0KI2aPy6uI4KOilIE9UtzKXuY+jdDMwKWSuXmXvuQKUPmoluxwptrsfJhfvDTrQzsQlzetSiBjfQmfUZPCxz25oOT7yXvZ/7qA3fjYAm8ubnpT67n5++nzbjEF+fByYGU4OqX/WxTURDLacO3lDcj4DyBtbilxvLo6KT2WJVfzFwU+7yNInEUE248G3R2Na/Xdx6MPErpbfAjtPbYwQWgtgZzY3HNUUuJ3c+t2tayOz7V3vro4/n0KMrkNPT3awNbUX4X765Ne28OpoPj0xiOuPkfFuvwya1bfnbl7fRm/2D67PPPpmNjFJxs0cCzeaePBDcfOHSDnwTjDGd9SaHRd8gFz8WZhQ26EcpYw/CdHOWGFWYhw4sZYzzBo/OCiKPF4KHHKpf/2jBK5WODk7bRIBwemoRHQhfw34dvzKmVHXjEyNnLT1nPHfRtyJ5+4W95pYyGmyu6707Pd17l6mzCEMwMSLsMSZYvdphv2H3DFbudRoiAtnaUTquK8jut7xsvUej0fu4yralEYb6+6LnTSovN4SF0m+ZrLezzeWK3u7K2WpahYYNFA3vdbyuMzs3iNu9sxiPI4HmbCK+wkubca5mr2n91+srC3RDm8dEE82VKwWdnuboneV5JGZ/Zubm7HdjBJzyiDyxhfQg+oUcCI3pBInIS5bsSqwz+h1rY4gkcHx7UHJnnoH4dbghjaF8/Bh7je0zoYZvLFpSP6/EKHK+0WEUY9L2FovoTbw1jU576QniUcYrK7/+ip+mFNF+Z5MmYtsAFvbWH9vayPYtwefNm/Hj448ePKx/eLZjGo8cH/DGFGB5T4+fabbX1F5onOlQ6gxQBo5xYXa40D2YxeT4cbzpyLe34sIKDFdYY0Eddxgye2m5a6kvRNkJjbJTzLBR9A6efuy/qduy+NbxK0yGhka+OmBXkqjBACiKSNM+i0HWZo6A8os7mai5R84nksS5dz1yzLSn43W6HRrLT68UB8Gf1RXmd71notB8rJ1KEFmXg7Flwj8jz5btt/RWlp5UqP8qoFzgszqzOy9d7SFBWys+CODv8IXCffvvNdJbnG2EUJ5ls/RBQJ7Jo73Kluc2puxklQHh8kSMKvrSyrZ16wSE0GIc1rkURbExHh28qYmiDbnwIn5f8j46c4Bq4Kc/zYbFv3bxRLxFsBZ4tpWSFiWK141Vtp21WmrDb27eQ522ns1wJuPJBtyxsxTA1YeZcwK3PMBdDRaFomwC5orHr/JRGWitFdcTh7VyrufLG+tbl2BBo9URbTL/6u7+fnj15Wm3qn3oEFSxjB746FB53XABffQFcgkwxekPKgDhYEWzrmC+lXQttuce/aGQuXGOCL3K/uGBKEtzT/8WU2zblSdsrsbrVDr6QGbje1ltIWvdTfl15BIQ+sXm+ec69ebH5MZp8HDu4v/yoXWeaSP/gOfnDfR2ukM5ZQZw/maLMx1FwBQPSI20oA6HhQ1iafPDEri+0QHXoep3m2gToKA3Mvu+yDb+DewwgwBEuytomozTU5xLPD/48btIP3owfpHaPMb76/Ivp3t07ZS1v39iJ8IYB0+/Dfd+1Wkn+Z/U7RdxibTeDCuaBGNvz8dH4JYUaxChUbUuHn5fuWX0WnuLA6PVCygX6oidrN2hT1nXDiu2NWsmu947j0hNEq9A+cQsP80r91YYrxaAuS0Wo4KLv8kwH1uM51IvmaaiFVR3lGle/MkigCBhcwEEj37yCs3oiS66eMTs9GdaWdd5Y36yrqF0qh7VmfeGrnjYpB+0IBLNfX0RPAWxl9MXaBOFmfVnvAXeMbeOjL7xLQsvi+nRyL54S6Gvpg6nQB15BBHXLYZjM1esIZMrpa+PFxdaGI5XSBc/o4ySjPrvvsRXlN16dNp/uXqjx6MotWBJ1BgPYf3JfHZqrJM7fE+arqPyIKZFrl71yXRGHpm6kGvYPAxhj/tvl5mOnfxzNv+qgemILsSjAJRiWpu3IG+AVzJfrPhtMAdzua5cTDZLzuKuZo7F68VtikTJXi+Wy6nzi920xX9rx0sJnjx4WA2Ms9Qkhl5Br1cK3FnhnBCOw1sLAt27dCX7jrLFy+5n7HR4cT+9m54wt9PjpjWBZZeAMXwx9796D6Ysv+qsan9XxzfqmdLpJgHhG7r0owZ336qPftjKvp8DGOoffLvLigV9E9PWQ9VJE5oOsdTOg/mjXc9NLGiHRT2kEmvCgbwscF9xbTYSuremwojtVz72FrLPT80t3XR+1SSEQWPXaogtwMDbqylNGXYqA0LfFFvyKYRyKwnc+9HPxMq55fx6FdRqPyZ65tZJz7mutMWxkfNaX014Ua71WSqYiuFbMWeJabUboREJefMKNzrNIwajTPNY0RTMK3LnpgjmLzdcjP/+JHSpxlinq6BDoYbnmy6dY0sem+nzofGG+roa5JcoPBK9crO7MPHId3He+2GldZr79Ltt5fRX6vtv0jHjKY2jHQ93DTXrD7XbF6kNCM5K0g7ittlnsS0rjGn32yaNyw9asHkVbr2eg7e36USqLOJiZwLWVe/r02fTq5V5c45NY9ZPpxq7vQd8OY7+p879Pnzwv6yTC4fr13ViTIQzd59pnjyJBbmehCc+g9aD7mdXwMJkfxSKM6mofLuam927fiXUdc151UznK6LQUDppwSbfjwrP63Gir19LbPQYPHmiHnj4hq67nFiJXQuQ6eGvsePjVCFZV3+DEQhI0J8P0gUBq3z24hFM9Qi6vx0dbPabwUc5zj5s2CXvH5gXlldGP3CYkPV6KKQJLTAknIX03B46HEUtrEW6Nx5PnjYypt7V8Fgk+xqRfArJnTqDhIk9acWLa7TYrTZ3E+TR49fj283xc/Mt//hdfu8kIA5n/R+Xk1nNayQCtTjcyh7IKXedOM4JtUSMGVSa4FCHiYyRdvQEv4iu3iC28jVbH/Nqg9eWN8ldhdGRc58MPnoPDgnnGTHY7Z9T9YT2DJOinPHj2oAnS6m2kwLPPZ2HOPBfDVZ/mQi9SOAWFoG8xcujDJY6jNN26vpNBn6bnT74r7Xz/9s3E2zX3vHh7Pr14/ixWKHPRMCkGWo3AYNxvv32Sdq9FuMa+7LsI4+9+9/tYRy/T+7zvsJqYwFnhjY2t6ftnL6df/fbb6fCEC20sEH+40H7R4ezsOErhSb00cbhHmF6lBC8hlvY0Lmxq7B14bS+WLUpGHW8noas5uLEmSK7Xc/WrEtxJ1DUvtBJ6dj5OnKFkKB+8LNyNsS3vJjTwvrOfOqU4vAj/6tXL0HFh8o2vkHC6Hrf21u1b005o53yAjwj87pvvahX64v1QkGH1yQv9VniNF1e6Pg4RuvSPyPdYucJN2tXYD2FqHhDqmsEuK1kdQENCWrfVJ31wJhq+xR/Bt/bW06+yuLG+753pD9ylTCvsCrwv9zLl0TCRV4bmPuZg9bpWtwNz/KTPmLZVe4EBx/H8Qz5228+uXbbeBx5aZ3SMe1uFwsDDhQrAID4WpAbQnv8Ol3lWfpZXMcRueItxf+payPYK3SCq6yDMQLrzXD13+fngufOrE7ModFq3LXR5odOvnq0022IZH+6jHa0o0dKX9aDqmriYC+KvpDzc7LWaFx3FVbbS7ECF70Ldu3cnxd+Xu0gY7z64Hw2c/LiB1zKQhPJphA9T7h+cTN9+/3xajvZ+s388/erXv5uOjuMSxjrfunN/Ojo5m17Fivk8EY2+s3uz8vwy/eiEDwmOX6vfc474/CRtDe1dr4cG31d7B9NvIujf/P77COl5bdG8OSTc+2XNuK8vnr6od3jfntuzHyu49VZZAjeU1VSW5STUFIgjoKzwKuZM5GFYlOGCUzboaa58GNfV3JBVPzp0WCVthMZgoSPX1rhobzUKwFYKr8OUwbjoiy9bKqeOsm8CZyHCQwkZ17ayxrP5a94az/ND5ytf/E/gEubrKt/nvus59wUrbV4LT/tJ1reygv9p5CR6JukDDrj4hICLnhsH04HRblzuKCN0G32/8h7G8/AO0aeOFae+WHUjMzwpSmTBPHCY+tGAzHJzQxrL/+ZAhNpijvdExwLP2FLQOQAFaRoYi2CEhLtC6AM7SNOAyre7ZaWzkCUwF3FlQgRbLqLlemdAq26siWuRX3tpo6xDUqy8fogW9pkYWIg1Z0kknKU9E91fSz94A/6WbWsk9mA5D63PnuGnL069eAmfxfkQt3Qpz8sh8sVp5k/ecU0ZRxzXFmKBV9L34LwSX8thDHMzBw1QMdhNK7FctPKbCHDkZ3q5dxyr+S6CeTK9ePUmViwCmTyC6fd6X+0dTktrm9OLCC7r8zKCJd9c7dmLuNJp40PaPTw9DvyFWNCT6SwWdHkjSmhtMbBfxxL47Vz73O/CaBHig7Pp9eHF9LtvX0UQfFt5t9o9PEb7MVbe4/3wPuN0QSnOttdCS4LnnLeDGOhDqPZe7aff8ciC890oKgt19Y5qBBqi6xHetSgSnoqfh7GivhGGpRzFwygQyon34TO6eGHkhR9C6yXbR6HvWZSHY58XURamXHCA02LyLQy9i8UTKQSWOIXCU+GOjDvP4CL8ITA2tXg341lKW3uO8/ZLB+KM06ocZXYtfG7szsPX5wH4zvvt9qRT8iL9OU3eRZTvea6HXHJ2O/3vFWbn1teWCOpKrG6EseazUfy5jpNVBDXjtrQaXoODRUI7BYMeJbyRPTiz/PVCStyAWjyLckzuQFhI34t5uYIt8bU3SajFKjO0Q63SBSj3otO6TtULgibgDLo8WyRcRudui4Claaz0LdRg09aIRoiqfILy0jp0ugAuYs+32Xg0HNEAytNeMWSI0nMfGjZZl3msBstj0928lLbErOr4ALoXDVjdGzvXMyC2bsbbOOg1vgc9PnkKBz+ejUG52H/7P/4+wno4ra5vTc9f70/fPXsRS30xvXj5anpunhgXNpxSHz5YidJgjZ8l75SCChMcZB56lryDCOxx2tyP9fmH330Ty/u+DlesxxUtIYiLYJ833QplrE2ME0/m2hjm4PB0+rtf/WY6i8t349bt6XVc1KYvGrEaxrNCxkvA1Ba25NfKd9pCL4LMLcZMXsZHF/Tx49zcZ+XBNld0znpna7tcfz/UTWiNCxjK2Usvbytt98KV0MqU5fVlFGUE7yzLY3177ESwhB5/4yat+UKcz+++u3YUuhxbpBwvh9UlyBGp6Tx9OHm3UFOXkyiT02jA89CrLHLK4Hv99HctQPA4YYbriEM5VpwJp0iwy+ImLufed9Xg5NlWILrYv+cx+Nyw10wX/9W/zByYlaUNIDvTQGmzrFZVXp99zC5ujA7x4/URcXz1oWqoUCFP/iWOvdIIZMoZsJO4eSFdWVDzPXlpNMhrbJxbboS5UdpqYpYVnd0L7vrZte+DzmUAC8EEnwfqAL7y2vOxN7irbk7l3mkcOHH93uzvlTb88z/7s+ne3bvT77/5feHlY3crIagB2LJy7DRUBO7Ondu1IHMYoXSQwUF8p4ue1CLVq7ih40e9bPuwpGdczQjsYmAdRQmwhMsZrFuZNzut87d/+99r7WHd3DJC8uiTx/Ua4AFXNJ09jXD6OgVP4fJ3mKyAYoh0zRdAbt0YJ7CMUP1qfv6ctjLvPY1wXovnYH5GoRmKMV/dqQMkTpLxiLYyj90MDj1ntw9NQFZiBZyg4sH4dUVnsfWvVp4Dy/42xnuQaQQv7te/iQIJrcb2yofp4f17gRP4WzvTJ59+Vv1/4xcm4lW4rppaxH1nkWsaEmW2fX03XoFjlXGnCWj6dRnxQl0Hzxj2FuIhoHLDG4mDv6hfCTOBTnbBNMfPMz6sn08tSz+Tj8Ayv7XKfJEyVrIrq+xheAv/srKJDCTh90v9dVpsxsfFdrkyErzTJFcowY/caWN0JDwceOP8hDHNfeCshu5ou/hXf/mvv+aWjm4n6APAaUHHIb+SgfGVwfrMijI4gWCmnE5Xv8NM413IscgBHgIlt8pyh+r8bzILwZS7CGPIK0WQOsoLEDWfAHt0cgiY+w7VRp67jvvCZ1auI2EtHKvUGMyCnzx1CSvLi4ClOJJfr8mlhq882qpxJHFvzy/fx1pmnlkLUKnj+CRBrS2p3G/E1dyL21vfXs6f+dpb1in0exNr54ijldTNMKs5LAG8cevmtJaBuL57oz57882331UffvLTn03/7W//Nswet/sM016f/td/+1fTw08eTf/j7/++vpq5HKHUnlNR3i2+c+fWEND0lxCjrS0fbzg5krkTy/XpJ58UAziaaWFyfdurgmOldsyrEkvbew5zBZdz8+ow0FkE9zD1HBYhuFuB9zZj6JkwEWir1hdRhF7uIMiMgtX5L7/8qujxm9/8Q8bAZ2bWolx8CWVp+pM/+ZM6nmmRykLcm4PDOh56EreZcBxEkAmwVxwpw5s3buaZgAzBQq8fC2OMe+RDDoxanDMC7iTAFUIr4dJQ5JGxsaAn4hVjzN9KQsnH+/BKhjQ0SOFYWtOfOrTRbjKBy7V4rtvRQ89pp+bYuUdkudq1DUqgoQk3Qu88OdR9YphVXknfKUOCvfhv//f/+utRKUKiVP6xvBi7upt7xPX5z9W4OsrqnyX2ajB/OtqCansBNkU8z/njsmLEOsGU/Ppt4HQaDHuPg1T5vwg8rk13cEYczx36kRtVmSJumwvqYSZ9K6ufP1YW/EtBnkFazly7VipnMGg6TOnTpVaNHQxwBtendfXj5auX1eZyrAIhhrqzyAQK0XtetrV9PQKyUaeL1MWU1EMIGyWQ0c9A3Il1so30zXdPilFPQqtaXHqzVzCux/v5/PMvCu//8P/4j/ECvp1u375bluIkQrUTIdzZ2Ko5+Wr6dP/e7elW5qVe2vdTLM5AOwV2/97dWkne3tkuheH3b7mvxogVJBBl7cMkJsan3nJ6e5qpwnkpBK6xeSSrwMJyeSk/npSrxS4r7WjuO1KeyQWFxkp/89038USezmjzvhTAL3761XQn3oZ1DgJK0f33v/vV9PLl6+nuvUclvISZsjuLh5PGp51MYdQ31RG4/SUAoU8JdHhrGJOIW+DiA0KOpZgX/a2/lLc+4+q3qWtYQlN5rK+y+JAx0QKBgif8x/nz0CJj7ftjJWzBpw7SRBFZffc66XCXCWGEO2MzzlDPBDNta6+eC89cZ/nkznUokNkicOo4essjXA4805Zr/5f/0/9ZvwJguKznJu4IggnjAlsav357t06/bGWexcXSYZqexaJ5aF7Ed3UgQcMf0mkDGWBxgWa/RPBuvOJW6TU5jhAHFsagxQouGOCFYJCGkxBS1lUZYQGBlUfmtCEKnd9XsIQaxKT5the4l7AzGGV500LNf2fEsshRrvDB+G3a50+f1Dy4tkfSV30Em3vIsggsISGq7RE9CEpjW8pcUJvXogjsiy7G8mzEJVysn9TkrnmF7uXzZ9WW/WOCMuAYi2m6vWsPNOkRFHAK1+CtT4Tp1IfiYg4ePXw8Lce6PX3yrJi2QgZtLOwtTC9eRPGEtstx7R0tPb/w4gKlNuZWGBBN6kMHJbChcPC3kEUdIxnKWt12oAQszEiAKWoLikX7jC2ao5U8L+27OiMNX/jvXt+a7u5uluDtRElasDuOhV0M/m/DR7cjwLlML/feTMdn76LYKND10OxOys2+rZax6n6iXW8fwQFvsIaVl3tp/UpeCWhi873SQvNJrezNnovPS0WMZzYqhTIuY5VY/10dqCGw8GoLbC6L7mPambHMOBT8GSzHOIkCeNJrv1leEt2ZhnLXPUesaw7supJ6taf8b/7iL75mUUy06SYfLs9NmXc+P62xFq3sCBprCZEiQDR2MVAI5llddETM+oh1ESIohDmH9TWgmehjlhCLq4rBWRh5vhsFzmXnwkw6Loy0q05L15agPWkd+t5VbEFtuBbeuCBcIHutylQ/kgcXrqJ7bRjkbzPndVKIy4gGp7Ua6t3f9XKj92MxaNEk1r6xwdNWfV4lfb2W9gzweerVtk5Ichblx8J4tl3Cukt/l3Ewj2SZ0PWWs7xJt6rNylCCVnNt85wen04P7ptXLkx379ycHj54OH3y8FGt2L5+uTc9/f7JJQ3Ue/Ls2XQYa3YWBU3QDqNs6u2fzIHhW/uRURdW9n3OloJ04ISwOaxf54MNWP7Zl+Yqsm7vAo/A++oHl5hCI+z6UavXgYduN+OuWxjc3NyKFVkPjTMmkQQew3GmKjyX13t75RoTXs9cUouBrHAp9gzMliOQFm9mglF9nP0ZU6MPT3kU0uDKBIOa2M/q8SbxJ1wY4PIu4ZXBqHww0k+hvlAZ0Sn3NtEbQzwrybwm6xPDrSfQ1iAoF/PbYYhY2JqTj4aqLXkwrusski+yIeJFlpzbPJ7ds75RGLM+Zg78r76GLPMsgQar1eUggIFtfposb8ZNW07lIcBc4WHJCAEGKEIm5r9xH7JYJLGwYwWxKBTi+MWGLs+a9aSeO0bQWtg07f4yRBkoB8cBfwSukiCtw3w5sNwTrNG/Ub6ImihNUE4ZhzJYCi14fvXiRQ0K4lM+XofTEwtcmDWz6LjQx9PBm/2iobmmPO9KW6zxWiFBPz45zpw6Fjp0w8C05/Wd3Zrb+rhAzWfiUsEJvbXj+OB48SC0imu6kXrGwGrvw3v3I5jHuV+DfLlVZyfnca+/q/3cOpUVfC2Wha/jeVCe49yx1W5zS18MTaO1kPY2FpzwhirlnvmGc83bQl/zYuNEmIeF+5A59OgPFjQHRmt9aloTfmn6YdzRlxD2GCerYKfR9D9ufQTzeryM9/HoduLef/WTn0zPnr8sATbt4JaW4NSx0Yxt7o0TpYG5S4nOAuU3hDV8xuLO0oVwRvWlVtwDw3goANcS9yrsUM5QAJ4lqUfJsazj4MjgK3JS1rdc5VAvFr8EcCZPeKTgBH71OdCKRoQwsdqt8rw+i4l4YBgVcmi1nYn2TrJFPyflSjFF2V+ENov/+l/8L19jznSrgOuYjkN67KGmMSteYbLNME5ZV+WSDgjm8hu1fPbqav3TwQh2em/QIMS69KIGNzUNVjBP1gliNQR3CHcuNdCeq6OF0RA8wXu7GMU8aL4efPt5Pr0Ft+oEngA3AeP1vT45gBGSpO776STMienrlwQCw34oeiGiOoTmOJaXR1L5EbRazU9dlk8379bPcI5tFB+oA9+UhIUKusMj0HZw1S43nBW0aIG+5j16TbB3t/zg1+g/ZYGu+nMSPI4OT6Y3fork1esIK+/J/GwoHnvMx6E/K2a6cxErV+8NW3xJmffJ9zvRGL6UVxqx6kwxWNQyh6OQ0Zti2t9/E0BeHhgvXYi1PfdhnGhjXfGILSh59luTXKv0rIifijFHJ0xeqrh//0HhZSzgdZz8tczrM3o137TN5oQWQTb/PU67AlqDn04MoxJL18ZgGKIoqChTihmfWiVPdtHzgsufevAxXhZZnTpUzv4z5amT6GH1HQf6GiceZO3HNipr7Jnwwt+ebngsypjllGccwSxBTeNkjEsMD+OtDfgoi1eD/ICf9mssQnvF7A7UepIty4y5n6CNBf7LOko5JtEpZoDHf+U2GDifZNmOW7e67oxnGqYNUrTLl4AgYBrOpeq7r58ZDYPRFJho5M+0cAqqV5P0tO+ZQIgYuecyylQMzGpvFvqO2yu9iAoO2LN6GLsFuKMyouBZ2Q61BUNjph5Pg+t6dGAhx6APwlvIM92gjLjW5xno01jXSFI6Hg/j9GTGqHemzx9/Mn3x+edxa7drhfr27RtxJW/FBbT6Ot4VNmgOsdRRzBltKREu0kpoX+8Tc98dZQwMJ76cxz05iFuZciwd7X98dFYnrg4iwCdh0g9heIsqFst8QfLQoYngyqJFTpM+6IAhiprGLW0PC2Trgjdif345jM2SW5waaxzqOPSBVuCgDWsolrCnT2dwCJ7a8Mkh/MLK+j6Wo5Vb6+PFfvvKvge2FLf8IIrScDhR9uLF66C+NO3euFle3OnZ2+nJ0+flWlNWvnbCs7GIZyysQ7jyCOE7FlPDNXnmQRF0OAXVeBRjK8bBiOXQJ1yTscUPMRY1zgxZFGvoH8asMXIww8kz/LQaL6B4KLQimOUuR6GLqyxyrgWfQIaayg6hzXXG767oJB8/EW6ms5RAjXvqO8ShgPWEtJvikY8o4ygvisiUbfGv/tVfxIWuIUyo0QuSM5cnVxrSSqV5GY1cABPUGc0PK0fYCQPhVb8EN41ZCBuD72N2nJOxOjsWVa4Ev+aMM+Et+Aiig6kkTbvzAqej0svNT2bPQwsj5fPcdV37+eOomrkG4hXR0i4BctzPM4EpyxJGcErNr+T/+u9/FUHxqto47O+dXe/b7u5sTXfv3pq+/PzT6VHmp1t+7KumGxel5cuiRSvT7FYQLex4b9iv8Ndv9upk2rEQZN7pxfvtzLPq6iWC4BXuLCWx/3qvNLwFq9W1jVhXn2Q9KkY/mS34HEZgA62OYY4tmVawg46sM4sSKpTwZkjKEzA/w3y2Lygn4xRiBcZpbYvVNkYYFQMZt6Ixi5LKdUIvaT4jRBESJtE70mdx+dGWMtY/Pz3jqyU+Ofzk2dPpeaYrtolWo6hW0i9f5mBpbSvBVR/evbtWgnt0eBy6HeV6VHN7V94AIa4F09mY4Qd94a2wZLwY+LwPDF5GCFHjU1/aSGF8UPNLPJTnKkOxhm61DpA/AodYeAUtjCdeAb++uz1TELyXFmxw8CB+K0Vdf+CnLRE/5nlYaM9DoEvBk6fgzFiU4ooFtrJfx5D/zV/8y68NQEqNgfAXAO78M9D8eD9IZQGB5oA8SyEoKxCkgpMgzd6ouoSVYLbgEXH3XXbMJyK8c/WroyGAqzT52gXXvSsBHq8D6uAoI5SbgugJ2nU/CDfqC65XcbjVaajaYnXMOxAOodUzQBdhDMKK0R2OePTgYTHrg/t3pgd37063d32BIy5uaOTQPufLuV9ngbc21+obVLZiHIxw4ALstyxG5qjnhCTlfdEhHSlGqJ8ATV0nnbjQmMopJ+712wgkxWA7ZXvnRgRtJd7AXgTgdf1a4dFxcI2wGiK/sGHPGdNX/2e0oQsyFKPv9WwuGIZJe/o+49hY8cUI0H7R0ksHcAMLg5oCcGsJS03DQivbhEaZ8FJQGM0riJjUfPVmLDCmx6T6a9x4aBY68QIhZDjshnCFbaG9jrvuYMeLTA18SucoUwVHLmtxMAql1hvSx/YC3J97DkwfAeAqmwqVWx/BINjD0gbT0D9Dcml50XykE/BMX9IPH1mgVFlhBy28tfYh9cpbK+GM8IY//cwO616/AZU0/KGfXOixaEURZFwQvkLwSV5Z5yTJK0ubBxLoU8C8LJ6B3YejozfVV6cZeQPkcvHf/OW/+LpGsmCW2Na1ODsd48o6cbRZJ3E2y+1o4c1Nii2UVR1WN6ilMfdDcB1at3enbGAlfSCUFur5ylIO8RuhhBZKuRbTJfQyfKchCkJU/ihSsJJQXgNBgw9GahhCeQ1g5D4tV9nKZymDG8YU6jx2GAuhklHCa6A3Mm8zODuZt3FlvbC/GqZ2IMEL9qsp9O7itF4xu7G7VVqdtcH4rECaC+MtlHDvxwWHRy0e0dR54KkU40TYq4fBaSMW2KAWc0AisE1ptqIo7EEexz32coR3i49jgVkt54kXIpx6aixqTSKN11swaZPrRzHZ00TToknyS1EWTTxHeUehWYSU5mN7Tkphj92d3VpRXkzfCIm9fXR0wgtjsXTaDM8OJo5S8OsTpgKOARo/3/jyMynqeRnDNGsjPGbl3jRgN9MNysdbSR8+LGUubEyq+cL7JP12OovAf4hA17Qr84PhVYTpAw/NCQUFVZYrrjYXlVdTn8pJf9Db+70EZjO4S6ckeU0hQ5TEaa6EP3TJcym7tFUKF50jA/IIohf7+754NPWMF3zqX90PYS4vshRe7vM/2GQLvsqog3/t23v5X1/ApSxrDSh55UKnbiolsQZSI/mvqldO+eJOCZm7YQCC0W6AfIKkTm+e1499h3j2XD3jWvkVC2Y1M2tnXGlbA3lZblZQmhgQl8EzIuVmWNkMSAuqutpUnECXUM9CwamcK7gW32htCmJYkLifRwclVBaknn733fTy+Yu4zntlcXzLynwLE163epyB2HBqKcJS7pC+xlIatJUwIiKvZaAxh4gRfHaHG2zgKYZi9KDlGg4MHPOgIaiE2mmqcqcyDiwBV44Am6eenL6NO38Uy+S3fKNoYhlOElmnxQw6C8oL8VtU3oxBp+FdlPoqa1Vzs6LTEE42wm8cs/wWpWwJlRcSBnKumQIjoBbveE6OOtbJoNCgpgsRAp6Mvty+5SuTC/U6otN89srR+saN3XLPGQdj6PvTBLheqsi4OIK6mToE1Sr/+dv39ekiQru6ulEutnrY5CL97UVE41f9TZvyKT1KWF+cHWY1rfaird+dqgXH1PXtbJ/mpb6tSRB0bvWF+XuKUOzc2DJo5rwBAQw6co/x43KEFx3sJmijjkgGweJDfEdCi68Hf9Z/oZ9LlUt6LU46LBP8DAk6OdLKM9I//UJ//bCluPiX/8uffz2AzJg/BCxCBGBt0QQIBPyYtFM6kFVOA0NYEnNVFsEwl3mvDeixwhx03WPO9JrFBp8oI3S1Ve1VzyoU/NI0w4UeQjgTzJngJSNMNuq7jjIjyMeQ0twr0+k115iLLFytPobZy80JEQUEwrC0+GqsaxCshQMvcVuR9uK2LaJr6a9vJNHuTi6xuL46WSdmZkLo/uTY1yTi+tQe8IvMB0+KKXgKmEA/03wJStXNlaDZ5yW8Dn+goS9j1FspJVzBd2l18pKC+a+XJ/bjXtoy2onrycW2d78Sy4lZCVjGfyi/BNYAFxJyi4kBJzWcEM9lxRZIhH7FmgCz975O4yV7erO37xFBp6MoAC9VWJASQtFSEoSU16H8eJfYOWr74dxdrwTGvQ89NeqM/HZgW2w6yHwXL925ey8W+GbwX59e7/lNqYvpMMpjfO8rGIZe3h326mTzi7a0bwpkNdm4W/22gvz40cPpzq3b08N7dzPF8Vnfd3XElJKFT3kKJdhDmYqUAmtI+PBTbZmGttxm7YyTU8OFZm0p61qBDi39GSdw8FmvQku4NGNgz8aCQaz8ZOFJLz94B+FWvJCtGAptg4Vn8LUF11V0/hd/9s++Bq4tMASHJY3ABBpCEbSNzNtshTgfKxTjE1h/ymu4BFWtgXRfaVawFxfHlwrqJxjzXBp7Jlw6Q/NKlwbeSG5BN3AtzNofgqtXYFa7s7IYCGGkFR5gz+oW8TNaiJ/byg+0DHJcxQzkRXA1ILB/9v2TmjuxiOqNb0Cl3xacoozWWN0MUlnewGF5SvDD8LR+MUQC6+ydW9+F9qqYeWxp7QipVV2LS2dxU1kPA61tzBOk05/0I/csbp0+S/tc17L0YZKDk4vMUX0a9jR0tbcbixHY1/3OEi/BXDp9I7R1zDGehWAuV4d0TAnCdGMAafikp0/6W6u0yTOXRRNWFY4WsnwIj+BfI7jBhSfhayNoT1BZX7ziA/X3794dCu7ED5KNfXaWv/ZVgxs7anwcSfXj5w5FbMda37x9K5ZnZfr+ybPwEGH1MzHr5TU5SbbpzajU1yZeWqiXMuJybm1Na7U/PtX9H/7BH05//Ed/mOnA2nQvAvzo4aNaGe+yzngPt983xiiAWLe0RfgJ5JjX4zNiSbDDA6GX89xCeYChL4WLbmU4iDDew6ehT3k9wZug4wvjEfIGWHg0dHdij2tv/PXH/vmN3evTrTu3a9rBS3IG3168sBZPkNJa/Jd//qdfQz7SWAsOwbIQNY9wH/ghYjRx3MfNMJG9qfiIQUKVuBSEN3+8A+UhX+5CFEJpqCBTgpY0jFoCm3KeuUtgmEujtnkM5cEyDKEbFrwshZuq5xICpLMluCknuhdbwOt3ZdVLHrcDDMKHOQ20OoUyfAPWILFqthVqmhCNf4op4x7a8zQg8o+cdU5N81I/QnYeoUA/dstCDBzApQDNOa2wOt9b+4Ms8cl59RFj6iMyH3tN0CpthNhRQTRzcovm5RmYYzuPbH6nLa6ZbZy3iS+C29FZ3P3AAqdc4gzGRoTowZ1Y4c0wZjyIi9OjCNlRlMk4LeUQvRVxCgfFzHFTsXDKv1I6TlyZ5zl1pM+8AqemLEptb8/OQmf8zL1LnaTdUjDpwxCGzN/T54x0CTRFZE2keCDtb2xtYzuNh05ji4ayz+N03Tesw7hOYX3z3fcR1uvTVpSSuru7N8PA4wP+LPCde74bFjxDN+f2bVNREnjVyyIOheCXp8+9S31a71G/jjtue4rB8m6yOX1Z15SzvmHsaxoSfsAjvrzhSgGSB9tg4biymixh7QMn1qp0lIsjlNqHU9Eyiq5Xr/00Sxyr8Pt5CbEP7ffWFsVx/+6D9GFn/LxqlFhZ4NAVDzkBh2beD6fAS4BDwiSOJXdIEyqfBvFSNEbUisG2lQQRLjGtMX6kO4JRg05Y3JOZwQTguRaj4tRch+AYaEMeQa0RHGmu6o8wBHI+zod+7EWoUhyzOMpzFbEmXhlpZZ1DucInDKV9+FuYwnCIx9rUGx+hw/Nnz6Zvv/muCEv4HT5wHppraP9xuI2Y7rzcQQyPRvqA0c9D5MO4hE5h0cQsTi08hJ7wwWToXm8U5R7nwts8ittntRu9WbH0qFZVrdIWQ6WteJDT0fmHaS9tURIOnBg7QrmdQfdK4K1o8fMSXt7FWJtwYIKisD3Iypj2GBfBBW5lecOMFtNqeyvp5eWkPl4gPHB2/vrANli8CoFzaX3Aaq5V580I2u7OZlmW8ygoV29RRb+nP+OACbh1ag9Dh7a37t6O9Y1QhvFfvdqfnj13Gm55evDocR34sNBl7uyI7+6uTz2Nk2z2mX2TmsEwhvfu36+V8zeZ6jx/8bzwNHWx6OagiDL7cc+5p/iIEuESEzz8avEIr9SH5aLE6qWGCKl99/rpnNAJrb3QUgramK2P+XmdhTbWeI4Qh448IlaWVzXWkGKgQliuvIMfDMSnn34xPXr0KAoq3sLD+2VpQ/XiCSf2XrzaK36pH9LPWCz+8z/9468xEe0zrJGJewQ4hNUpcgkARLa8emZu8SEMFYb2xYcKJUwRB2npcLmZGZR6DqIsIfYgpFyP8TzqckdGTv5SV7eEFkr13F+FlMjzZUyK/xGkjEieXbkv3JXxPMrRlgaoXKIAxqTju0zSYh0iIKw1wbdybIXUnMyBjlqRTr4yVgMxml9vQFhHFL255IyzPFaQwHKxuNj6gcHqRQn4FlGHsiPUBoQAwUM73C2LZX2gwOIK3LlgytU2l3qxTq8PMvc99oLIWDxEX9ZmI4zE9XLvvLYuY6zztGtslXMWmkUxTkMJG58xLvq14qd0Yj3Rk9tn/j4O92DGtfowgMUlP6FKEYbMRTsKzsJdCXIY1+q1wEMpJZv6eO19KtTLEwl4wtQDDbzY4LwzCxnSpn+nIRpreivTuN2iN74gIH4VgxUmdL6ppd8CRWHKh27Go3AK3eobVVFM+NwLJF7G4RnVeYUoYkbLOBtL8HmRlE0Qr0iICSzlkgGp6zgLPTyWOusdHAi5PMrOu8+8F4eAjEcxY3qA17jEFOnO9d3pYQT35s07URyZm0cxlMCnvvfwjYHXW588e1KesnHDf4t/9kd/UD+tUqpXyG3NbWdCh8kMahRPEQTBaOwUSm4GvQQ0QkUw1VC3AA1hTHbBQQUpNEJZdQzjL1ZcAAMeNRevDg4BLtw84Q7X+h8thxXDdK7mGV1GGLb3ql6XE8BU34B6MVon6+QTLZfBMX8lcF7p+z7umwMLqsKXtnYyjfY2z8JMhJlM2qOzIqqkxRHt1WKUgTb/qebTVvK0veVwRqx7fRiOAGRAUYmwcKlqsSmA38UyYSQDaTeg3iSKEB7G6h8eR2FwS0NSilccU5cx+Ojq3LLDDQToKC681xVLiNOms+k9tRnbTaFNmtU+1xDeXGACgGYWMzFnJsCBdTq9OT4v99+Y6t7SwthL9UNqvtRoH5tyLQVJyaScdrzI7rO5vpTpVx6DTQYtlibCSBCdOfB1Eq9cvomSspjl0Eq9dpiWCIsjvqYjPa6uNQ8N3jX/TN8pRHgTFvvV6EBJsNIE23kD9KqDHyCn88WfqUOh1IKZUQs8rPguZb2gbwpyLUoFLj6749TbSqzyKu8g4wNufY0yMUXTZnCLMncNVqVAVuKdmMOzsoT3iy++iic4vhNegh8PQ6PXQsMXL+INfvttxnv8bKv98Np/r4GMJiW03UEFdN4zN68XHUTCa7FqvNM7TgX5DhTLY5sEwyExZq0zz9V9RCZAHZE716ITQvDmhwCWoCFg8rnlw2ryDFI2UZmKGCbRqrGI2UWCayGiOFqZXKqdwK/4IYKVuaOrZyegBIsVBh0dbNQL4+2Z2XwqzCggLrogJiKbp/gQm8FXV6jV3jCI50GzwWQixWB7giXWHovFwtO2/A1zXuW0+T6Ig6sdncesXmHzWZ29o/EWlLYx9XnmwbVPSgGmrAMcB0eH08sXr8qS1YsVBC19Rg3bNrb56ptZs0ig0bzGpBb6huvm2bz5+u7udDcu7HrmZ8ehwf7R6fTaq35pVx9F/fbriUN4U0/9anOMnTLa9cPWPAA06m9VydOOt5ea9tr2BZCiQUKtGDOGxVvDioWISRsuMKGzzrHOreZmhz4sXC3pRPAIWX8LemNrZ/oQfE9S5yJAvcYYUZiYFF9I8ZmcU0oxz1GL9ckc8Sw4WzAkzD55xLp5fVZMJ2vMih/Sp4sYqBj5SjeG+Ad/1OnGra3M67enz7/8or7Aco0xcVw5tDPWOmqMX2fu7mP4h4c+LeT72IexxgdRDuFjGttrbRVnAmzwEdMGNoLVB81CbHnK92CJCB/1mvt0Mx32bCFDjFSn2wQ6BJ4JKYYNfUvY0sX07Iq5S9hm9x0MoFhaU4fm8tTv/A7y58vBp+s3DFE6IYEbfODruJ89wPHWDcUzvshoboWJzB25qbZvvvrZz8IgcXMzGITH/mQdTUxkadSur1tY1GCFDEhiHaRIR52vfhvYMPe9KOWEEv60g86lTHJdzmCLhPM4Vp7QvHi9Vy8neCOIMNR7pTyBdJtStu3ieKUXAVh5bmsJ98yCmXsSeOqPQ+pUm+ug36Aj+p7qd2i1tpbpU6yLfWb7vs9e7EVBOF/tHLexoJTGYZP1VdY33kwY0sq1aYSxRVO0J6SUjjk7vlnEiGmTK8+rcV4aHZQ3ZvrMC4QHxrbSbi++jQ0aKUfIXT03Lc3TlTHWBKittvpeqfRBR5/A8eHBhXhFBPQUzFzDXfUdrEjK+B4WgQ2i3oWuFaOkLaQvC5Su8cs4XyT5jGGbyUn3tyxqC2/uLcIR3sd+qePhg2lz5zoCTO8zZhhyOdOO8wNn2/emJ0++S195ObG8mb+TU7DwR/3AN+GUWBo50b3YltfVM1fH1/jHXNdw2/bgtoxIKbIihNLAjNM5eay5cgQ1Wh09BoPkPkVLuHOtZ+k0f2n/FmT3uSR4JmzigNPCa3BnSmRWrtzRRPktvIJ5pW2fck+5jun/tWhThOXWihawXrx4UVs/erl762YEd8ZABDiE9JkYQv1Nfb94P22ND6lru2gV5hKVF9RVT1CmN+Ol98DWFkTaaxoNyxT80g/uGK1+GLf1KIN87KN4rw+mV3uv6yQW5UI4CSnhFFmZlQgdIWUxfNFiP/Om+vZzrJGGwFSuYnCFT/dTP/TRPaF5FcXxzbdPpu+evpyev9wvBTLaTZ/SL/3wIXsLb3XQZXt92ozbj+YOhAjK1rFZ9xlnC6GmIKYyaE9ZYnBCCA+CVr/2F4J4No6u9qj795iLxsY6NIKDQEh5Gea8FBg8veXkPLV781Su70loch4an4enT2O4CCuBJMgsMqF9F1eZKSKcAVj1tBemLwvMiqMluKUQ00n9pDCMG2vrwxiUBU/Oopstsvv375Xl5c4b42i6UqRFzNDR6TRfMOFJocfJ6VF4ykcUKIa0kbKLf/SLn/9/K/sPJs2SLD3Qu6l1RmpRWnZXtRiJGaiZwQ7XCDMuYKQZflH/lF2jcc3WuEZyuVgsgMEMODuyp3VPd1V3aV2ZWSkjIjMiNd/n9c8zoxuzNKNHet773evXxfGj/Phx9+8gUvhc4ESKFig6MQlMg3QaKJ1g/HuCxQzX8nGeIQskVIIgBRKNY2s4yiPICuAj6Ljxu9brFcEJxmpCvmrnykMGO5G+UQ6re52K8KV5mu6p9G2a/J6dLs2ol6jOQYoQCaIxdjJXuXlrvTtxfPbZ5wHTOKAbQhWJAyfzq6n98vlnn6VzxhI70zpUncn0WK0rUYMUGASV0hgSs6KRUNv5NXfsFaRK7y1bkaTmaSGgsadFFOBVq3ekmYBQOWtAFtLBCiPXLepz6lZn/7TR+LfGlRKCrWNtxQr2u0OIprFSj91BXtw+gGDAoVY2tBsDQ6SdPuKFxfBnkQFj2K3NO0XU9eTZTczzGcv0njDpoxn3njh6cFkLYR3P9QxHjLTldpgAl0jEMInIONPWvvbp6uqso4c7xrfVDyl3PcwTdl2+cr3ttY8YoxeYcbPkWUZrRNzaoE/BX5/CCwzRb2ilj2AEBgsHEIPxtBYP9TYaTxiJ9Mak8GWs6Cq2tfx6F6bO3Ugg0bPu05X3uyJR9FunjVIuHKMNkfaMabWzFKmDC7m3g+iZEPCZZ5/J8/RK2vLgXnoyeZgFMmNw45r9124tG7fsZnOnkpcARYvaYAEHZrfna6+/9B3j1zGdkE5L5CA+5uMQQFSYZGgHCh5JR46YKjlcFXDMIYbLJJ2O6vRLrvko9UpeIa4aRnRy6l//aEhdCf6UEElcc8DD4QM8U26kZC6YzQAIqQxcuRcQHaYyxxeVUinb+Ccvx7dJw4jUueaUXccCHG71nAGFMwYXOatZOLAj3k8//bgEa1zIQIMDDlikrQCYzsa0vDP/GvbROmgXKWrMLs/uYNI2RHVO/YYXm/t0bjrYuNS4jHGpQ47kxeuJ19UYe6ZdeYaIWGLvbLOSZgyepCzACNOulPlX2A1jFKICG+p8i+5vZXVRA8mc5+oNyXyjrSyzZYLqkD/11+bWP3kNq7U8Aqsgd9VLvCfvagAMcq6FCE8HN06vHV2etf/WkRBMyrL4YXiIhYGGubgOa27UybT1+NoxvRkiZcCx08WhIOhWp6ju3jXNdjs4d6IEhfGbAiuu5M8aZoQCnxAmjULsfC1cTBhamOlPv/ThUD99Y+ihfYxO3BVpXGCIUJQnLWL1HUabisuxTJuvOavy/gwvMDkYqhxzwGwaZiEYKk2xMf4dD1ysq7/47MXlxLmznds31namcLdgLt487HE064lbW5aGWsRhG+Lhj07YaidrN9jvxnUAlMATNArVQEbvJLLD4MbmescsJEw5GMTPd2MHw5WOj4jScEeKzGc4YlXi5NsC08hJhAUgkLXMaCTSrtL03er5znthfi9UCicOaTzylk8lWZCyEjG/vQ+XKIK6hvY7J4fbmW5C95anzT2w5MMZpJuo5xvtTSYlApPoxkikAE5R1hLcNy4aKhRr6zAK2RFDOnmA59wryTzjkOypX/IYcHkcCX90MJdwW+rn4TBMoWpiUj0Ix7p7n3oYprQrUib51wAVpFM2Yt7GeLYfjJVJ1O2UezdUvxUCJAGlmXXW8Syt8h9zi0P1fphyxjXtWV07LnSf/wa/QeCYzIOOdddS1xPHD3eLH0enkjZHjh7KuNb0o7nfobJrP5wSSMX9eXc46Wh3NjsAa/VRhlVJ4IlRU/u7P/PT7m9fTWKU7yDWMWSqQMrzfyj221U+T3BfL6Q9iLrDr+AHLQNRT4NVJXCIk3bTTewihdGDbw6GWLUTQ9EGedB8GKvUC046EuZYxvgAWZxMUCY7AOFpe6XOU9/ZzP21/oYngtkQ94x7s927uZSRKMZaNjgTjYW9rFWvk+vD8jrHwyrsmYJlNAh+GAqogeOZDh6Acu0zVLMKT4AJIwKkXx8fzzSeG0PPvEheUkHZIkBplGs7UGdHio1dLahUpG24vU7Jt/vyrQOaza3eD/Ga1+Xba8ECAAF2D/o6f77IxCKqNZBfuzGmWo0zrjEuViOGK1INQYy2QvJoFJH8YOngbY4rvldHYd4bCxuTc9roAv8gSg/ICny1C5zvbtvx0QJ21mSEeacWYMRJRR7ElzJTB1Zm9wxZiBWhI3LGJ/X1jvSDnFPNo3LnYQgmcElfSIsJWBSxFWaxfW8sknAkC2eQQbz6Aco/LsM+weqb+j8wlRbY6gOwgtDaQG03nq0xMN965uQGYzAkIoCHNoNbN8UPPomhjgHbFcW1/NwH7fuNRftmJDpESbrdKWvCWVBeiXBHlBX8EaDb6LcVY8pL9e1Yti0MUgZmHacmwsQUU2YEhojammzTR/JEmLPtorIY5l577bXl6MkTy8PgnP7fFWnNR96Qi5PQpUuXCiORFFYfdCe6Bxv5apuxtV1Fn5wPDAkQqNjVECsnDYvBfTy54nifzkwFhPn9E2BoQBASIs7ge9+I0s8ouHr/X+Qzfvb3fCY0/wBIlEZjqf++L63nPTWWuupqeVfnMFPG7iCoTdQs9bsbYl2/fmO59MWXy+Uvv6jPs6kkR4NYS4rzbW0/tbprP5WKBN6MaoNAqOyq6f2IGCsiCKGAUZDfEARR6GzWTuwecUMUxM8DjPrM48nYlwcX6UQakco6LJ8kaRAn7ZEXaXjvviFHygpRkpqed2ojiY1R08tFEM8QLSnmSvJSw1NIEIvESbq0q/2Qd5Ynkr7hEyV8J0hs5QcJTtKTuupt7St4rUVynjl1fDl54lhgB9a7urLHxu/6CL44x4jhjGWWVZiwyKvANOkzbp7Mt3BawdK3e6j1yDTtUO4QLGkjPEo1pPHtDNowcWziTfEk153Be1GY6XZGYaZRL3nMfHzVNARCYEermCdF0ARd6+KZvvSttKTua6+9Egl9pJsAas/e9KuhHdVar2wGXtdvXM2490btLqSwq2Copp0k74MVPpopUUZqprFFw1TY+HRlWKLWpUIAohPcu96OWgb5SAUZDYOMTH03CFH0zrfC/C3O9xomzxGeArRcNO/UiWpZo0SeDT74tGOk8z0ncJFG5r0DyKIb4EyVtOIuY2ASOeowqXs/xHvXxnOse2FQ/J03AWzzViXElBTqC3AtL8imQ7SJVHD1uxP9IYydbRu/E1MnqtXIa1k44usAxhcWSWkLg8H2qymw5msHRkJ9nkigdTix7WOHmrsiMvepi1gYIsrAI1QKWiuGMogY0gvq2lMAqdVpK+nuGJfJAFhdjXGdqbQdRkECk+aIRxnqYxzf1Vap+6EQ4a5H0dTC9PlJW9119epXK4SMKnhzPXkEcRFs4Fnpn7qYxyRVuK9CRlZ7wzRHqKYBrSe4dRya+ogYoncDJrlLfWvwTLpiyur5DODr2c64M8AtODaY/qgHmI+hzsraPCUvZud9JeGhof7nHtEWF9M2WhviUg7mS5N74YUXQrCk7Z1+G+AFlmOYJly5fHm5s7FZLeLKpcv1sVcPfQPX5CsWp1LfnuQRwXQntBjBFCCtCEPFB8IMYiKFVQLSQRAELFP3gqt3U9WZiOSZuWTXWUnXpwQ7AEvS7ATwvJ/E+etxphNcq27uz1g7ksDBY3JXdXxSHkak4S7L4yDP4yAoYt28fm25GeRCwAi6HVciDZJHJXV/4cKFqtE45zO5Up0QIRXUoo5jx0+UAKuNpCyxnmS5zp1I3Bc90un3on4bn0IIeVBVGWsQw71tkt9aU0eN7l3OnD5ZImbM4k4JrspxdWq/UwXvh/hK8xBXqxFsOpQqXDfFlKn8FNNQ9TNJva9Uy716YCQIy55ZCFr6SuFEBE/C62kWaoxCmdTZwlY/BeaHD+5dzp4+1eNbzqbuJ9aOpJ1jHAomW4HxRrSKrveFH6mMLmSos01QD9ALYUNY7bx6Y5yWiFlpb3EtfS/AAf3jKoAzuEym4rl83PuuDG1H+HU8EqXZmc6zSQfiIGiW5WFkEudzdUEf814UlI24n3/+2eXVV1/pN2ZzzKU3rMpkKEO8167b6+tGcGwz7R4HkqMdjKFr8ZPXbCMGoXwqtraHgBEdi14AG7j8eqMk9qyATJC5saJKtRKr6+CWA3EVLr3vPBNm4z0TduZfgJCiYioMH6Ub6ZUx0jWPfFZVmeaQiOgs7+v+Rwgjee4PApegId6dqHO3bva0/HtBpDvmQTkQME4Fga3QsSviyy++VIIFIKoKLjqXb+2ECaBBLm2sUSXvRhxjrgkLwXNqdk9ACOedCAeJTffMfMbBVfu6ZnceRwkxGLImvCHArEPLSzr+yJB/wlbwfo7fMJNc2iek8hxDSTv7a+YpNN9IoarY3AR3sdzKJ3kGlp2jXKWrfE/fOCXvRNXok8u5M2eaP8kMhtpnGGLcXq+kSBh4AdG9B1/2BAgqypcU1uaWserzEuVg6/3dekJWzCZV6px23mFo2AsONfFvtq+sKAJp4o17eNZcNZ9ETP3mdZavX2eZrsXV1Kf7YiciMnDVHlfDz27U9+KLxSegzGedkVBlmyAYY5tuslhm/eb1lmnzxJsZtgkcpzaDswTU0UNRlXNVbtXmMJMtOB3pq092MyJB/gcroqszR565110MWZi8ztYA5mwrX4yz8n2d402Gm9u7nQ4zZuYj2zFPxk+Qp0YIQJdRQpHn8dDl5ckk385acbp2VtILgNsGjKdPngskAAPK4UR7Fznyc3fq/2Brc7l9I5L2q0uRtDeX9atR5cLZ7bKAYcmnc9kp++Tps8uhjGFM3pvf42rHR5fnE79WK0B0DEJURwG+qydPLKpqKlWpJuj8EsQKCUytQVQrVRhnCte0G3LjtoYJxr9TGvXY1cDDHN+Nm0P9dNyoaaR0U5EU8csjvwo/sNVvJOrUfGY56jLSPmWWQg19q+f6h07LGQVxaa9NABjqgs4tb/pJaycCKPLnG9u1Ws3l+BYIS2U8d+GZ5ez5c91Yb8NwJRWH7PKlMVnreuRAmEmkMKZVAgkjoMmYp7YpHws7n2uGoU5NsslgSCuCnCGfpk0D+NrkHSKaBNw6z3YmeDajMGGiDjPM9575Vp5+I1wGRkzqSBiOPdDMFGgHK7y5e1Osr77y0vLSSxfz3ShXUSzMIms7w/C1yyHeGzfLsBhR59nH8EIfwBn1mnXBIPxG5NIxGMKV3aZQLOlTlvFFJUmACTITGNoGOKZGqFuQqT6iQeK7EGr3/uVxkP9hOKEzVI1gqE8P8919SKcSIZthgBjASJcVySegp6HCtAtjzf49+0O8Ie68q5dXOle0NpYr4kMGouSBcHelTvtSv0N5/jgq6YPNDP7v3ln2PojqeWc9EnpL6SWudoixW747fHxtOXxqbdkX4Ow2z712fHkYIG0lza4gmrlTEo4TgX2CB/Kk3mlnx6BUWe0gtVbwEnQy28DBtAmzgLSkqPGdzsE07ztrN1yZCgp1VakW6by3xSoHhlvrd5Y7d7nmZfz7OPVKeWHdK6SKJnCfOh1O/MhUVxX5Eq+ZBRFs1cl02twXOUAvYta9Ub+AbxgIRJIWY8Pk8jh5J98QK2asLx9CROXkma1moo+E+a/cUTH0lHfwwOHleLSYu+nnzTDwW5vby+4ao8AmQ5DA07Egx0L0xyO9DBXQnyNO7m6zDwCnFW/p51yp71Tr7g6SaEmipXnqPad77iNYMynp/4ie9hlmIfRs3aSH/NoHdr7VQPdwmjEPY5If+JegQxAiAdEteFJPmyOY4sMCMV3TZOnoaCCHw2R2LUdDxC++8OxyKsOJFBYYJ2EYj3W/jx5sp8hou4HljWtXlmtXM+69vRni3Vg2EvEnHoA9fjfwpJGoh6gtjzOE2SZ1Q+BmelxrnJ2cekZoMBFRAHhpNJT6B5issMz8VKLdITRzZHZB7LEd6VAqIqQ2fQLAyA+QZgiciyAcFajNBWyicWVPQNeEMBIIPQ08IY9VRw/iJ33dU4V3BUCP06hHkWiPSf6oyps3b1R1BjBIhmhwPu3htIB4T507vxw6cmzZf+RQJHCQLIjNFDctydqhDdSk2fHt9MDB9A0fZO3lVDDfFznAb5WOFuKEQ4QlbmYs/SAIp4NOrFZ3SYeAcOGTJ0+3zC8+50IXRnmPuh3GFurpnG60G/UCM9zadU77iTuDOmE46mSxeREzbaT6+m5MHYYIkw7TJlWbn7oGVlRm95BbmsbAz1VZ/T51sOzy80uXw6TStsDu2q315ePPv+hxLjfDuGhn4EWCVV0O4iNgxIAQ4FTnPrV3K7A5cnQ5k74Jdq3KNB9MHXdk6/B2U/6QmkMgAHthn98jjt/a8+vB88IhkfrtfhKL+50R06W6Hkud4BDpezIMqow2+HvqxMnKO9L35Vde7B7XTnsEP7LwURgOT609YT4s85e+/KJeVrdvbzTavhjcMHj1Imnh29O+ItTu1wYjghVBhKi72yeDCnpDuCKAabSOgihPONIqM4CDbKLfMtTJgrSkDcKTj3cN2Eu7IWHFNSfA/C7CNI8QKvaGawU5qqqlXBwJ0ZK8ybjELG3H7uGMus1Y2Fza7FxtMMkuqhfLJ8mJeKsepyM64b6aB9WW2W51UreOdVI+oGqPZ9I1JLveB5ieiBNGasdi2WmRMBqW2OtRfepJlffUI+508oOQ6jslBgPOl5cvVSpaSTOI9Ol8tzJmG9UvpTbOfhMwwIiT/pZee1JwjWc0HJFkyydPYCWdq7zF2aeeFX6r9/OqvGEsS7/kPS+t9z/+ZPnl+x9Ue9jYNJRKPjSlwN03LLsszlReZyB3fJRA+5pWf8slSXFt03bPtHviyxzDq3c4W78HU89cC/+UNe9n8EyYz5+scnNd5S2ixkp2afLbPlqmGP02XqddGeLYrGDaR6xIM8fL+CmYhlRvQf6pbMa0YwdOhwFg1BiDqUrC0KqzPcbI1QzzkUjwBWcd1WK1IHobtLbCbbDYHwJuKaug0J0RkHQkQE4ikxFuCdFIFp2rEdJWdUvn+1bFGaQQmd8DgIOQk/zJOIq6FvxMI0aaEm4aJFLbu3m1diVSofkusyg/Sp3u3dlatjZvR7Vw4HSAkrG5za9nfdWryJ6ikb2F2MdPnlhOnjpTLg+hIKBy2+aS3lOEaIcm6CjB8xnc18BW9X5I5joApDBykNGIJRfxbqSeGjuJVHngti/qMwPRgeR/M+msHNrM8CRZLafPnk8bMLTh9uf7tbWTRSL18kwdG6N+DkvpU8ItvHPveT4u0XKOhzB8qo2VMWzfN20CmM3+E9v+tLP1DiPST+3rvPOt4BnNi5fS4WPHw3gOLbei6nF/7PGaQXR2BfBvenXL14i4eaUdGGQZWQQGh4dOvaWu0Smq5Qz32JFeXQz7ytBznWH0x69KXL93hvl7phVlsfP3DPLumDfSUP9jujONe5qEujz3/DPLyy+/nLH/2X5nnDsW4x/oxgDgaGHMZ599NnwLImTmcApBipiSctRdeuXOPp7Eju6Ejr+Du0ePHqudZLeOqP6fnhhxdP6ME0mKcI1W0HAcHxxaGNIxjXsCO8Q4OEURuyrfUO8mkDpG9i6Ea9w1pMkg8K4WCmA5OHQZYq67Ht0PJ3sQ3T9ju4wfqcbbaRjrsk3JLMKnjihPw3kgUd0Y2/buP9h1swczhul5vYePhiOEwCYSpgWNAYSI8MbqHeOjjHciFbi6GWc9SD3uRz0Sh3QccFKuULUz39ILLJy3ayPVV36ImvYRICTlUE+5ahpjI4QuC8zV9MLtEFpPNoyaCaGFct104OwDDFSxtZSKK0k3qjL6DSxmOZ3vdSwJphaurq2Cb/SLq9D71bvZrtGPo63CIO5oEJEI1s3uD0yP203ixOll/6Fjaf+elBn4RZxMHBK0RZuGu2H6vXYCfuGGGk/dVhnRaE0dWgVm/KkZUFv3FfMytp/1+d8LmGs1uKSfBDhx8On9aKMgrfE83357WfFxOHv6dCRuGGTSmeZjsGI3ev7Z55aXXnophOQAN/mt8AmsEtWTbz0CtgCf9RgxEn7d0zoCBFjmkEbQvyJ4TwLXf2XGnGf2BZdtbrDXkszAVSGzc1xnhwmeUW2mdUxmrn6bh8IdGGv4DAMQwHfj9wBFPszhs1HGrygcMdcCvYqCRgx/YMSaDtNpvQ/hkuApl8R9mOvDjG/N5z72zJXU2E4jO84aEkQoorMoQyxbrCayLvNOIpGpt4xr7mf7hRXe/go85IULu5/I2I5HWNS45EUbhHCQrQSXyB2RZLoXGCNiyE61hvzyAktW8C8uZ6y4znGdz/KDSLJjtTE4K5eDRbdsSR2MV7lR8maaSFjni3AcBJ0sV3G2Zzh/YLaFzdR2QDrfj/YPwtUm9Zqx7S/PTdrmPVTmDkOCePZ+QoSMansPjp0otkKwV29shtjQ9v4ws8EUfTemWxjp3GNCId58T5LBMfXDgLTf0MHCBh5c0yDFY8t1WpwF30w4zP6bvwXP/BZnv2nbfCY86csE754KqjFkoR3M77jVaod3Fy9eXF7/2qvBi+GrPuAz8qGJahMaGdsyDQvzlKZwtPDNN/Ka5U7DlTS+1XfaKBBw0kzp7HuOOLuH1F2pRYlTMspcrChM1IgZPFdBqoAMvcMI5tiYkQagNTZd74uUQSInRi0aKDQI1nvcylVRcJ/X1O4whX2RzrsZWaxBvptO3krjQ8APt6JO3CeJt0PUJvw3IlluL87e4SFGpbTbgn2GqKcMVQcORgUK99oVIMxIMre9KV00XoVElWhpk6it2miHh7GaZkjFehNNmKzU/yJGeDjJhFEg1i7ZS568Z0j9+vmG8TA8WcXCoo+AWWpToeWrG7eWLzOGxGBIbB2vw31nVdhUp5SnXq4TGZ7cY0qJVFLuiyOmPwN6fT0RTdoZcHdwm6F9nwBZZnDvW+ViaOwL1OQr128ul6/dqH/2leu3ls8ufbXcWL/d9ps+0rHST+nifnc0GoflsUdgVjyTEEylT8pi+baQ37fGgt5N4lEPUR31wWyP4H7ns/m7UjXwfOq5N555L3pmDl75ypl1FZXNiHUkTAvevvj8C8tv/9Zv1IEILOCz2ZoO/wIudUMfX3zxWYl2xkm83vtOuWVQBw01kk+kgG2ZpnCUdqz8AnMay2paLdHQSBftef7Zc+NkhlWDdepAzMF1099PAIUbTIntt72K+ex2/W8ojwdOs0kc64oRbXMtqfqRpwpLen0Tzgahgmj2KWZG5wJpwzz+ygckQsCRtmFHkbLRAEK8pPTu1MEyre6VnM6vw0SAzUjF57Qbg4VojmRcdjDjBcR5X9uCAFgITo8oOv+bckabn4ah9g+ihDQ2Yzf250LoWblo6mE8lptIwSEN+GXLq/smJR9qsG1sA7gA3tm+6YB0Fkss9fHa9fUisCWF/KsRdVcMpU3Xbt6SQcfHQxqTvMbW3meEGDUYgUzpm5+FN6bUkGLBWNBnvrNUDhulkuW/0QfpO3DTt5OopYe41gYLVEZL5+ramjYhQoWBYRl3+ubqteuB0430cHAhyG0L1+ZRAo7UjXZ26NDe5fTptYzlQxCMg4/3LFeu3lguXflqeZxvjp86Xa3g1oYDzZYivTl0sCYYMCH1rjEy/dK922Z7E/TBjEL7Ivezj+fvJzGE6woOk4EgsKrQftN+Uo62njlzpgepm++2YaDdWdOx7WffyJujhkUJVhJVexXDeOfwQD6CvElcsDGExMDKrIOX0tGq9If9ssAa81APZXgub/gYWgjSRQ0rAuSjrnqB3IGUOV+JfQhhXVkVqUWbG8za26ng3eDYIG5pZrB1qh05ujt9cGAarQBLz1jo3qMfcUJEHERArAh3T+qzxztlB0AHCIG8ZwI6Ur/bMR42n2iOmCcTrsnpYu3UyW6Iti8NPhTitSMFJeShTgoXI4k4qlBLxdYn+aRVjYJns7NnxxyNRK+BKsBFNNwCO55NABNzjWMabOUumaxwV3nXyJM8ukFbAE9qGRteDsI7QfBOdM6pbhu7WzRAdZZu+BBbmP+wKhNESKZIpKiD0ESdLs66G66ou6hvDFf035AYg0D1rXe+c/VtbvMcgx6uot5BrJmv34K+xijWN4ekNWdNWtjJQuy4OBqPfO1MyfhItXS8ioPy1ONIBADcgxjplowtHfrGpdISy6iJabOhSXq8dShhpQ3qrW6u8pnSbAb3T+CQ4Lv53rN53+epJ2cSBIwJG/dyNDl6KMLp2InOqvDUM10kvvG115bTZ07haM2r9oo7G8kTXB5V6q6v36x2+nRp4J0ncHOxIV+3i9V3aaPauNocHzPUNu+0tUJJ+4JbhmbdxvdO1HEGXHPGJ9eOdlvZ2dkq5UMV24kYOsx7FZCh3/x5j9v5P2OWcb5wkDuFqBEg+Q7HF7rLQ/IGqCRtui6Qz7s9kQba34h4Q8T2jtqXB7sQde7ThOVQENl9AZ062GybsUMjrTl1Zo6dFkjefYndGiVtIHkfhEkEjQeJJg916Xg39ZgdLsxF+6ufhYHfxiOMEbQKMCqAUwcLx43ZOdx3v+f8Dbg9hR1mVcmVTKlZA44PatSwbtdKn85HJj9MgiSF2CRzt2nJ745VUycMd+wOMQiQRLITBFdLCXgy2eBdHyrLBvEWRTwIzCwQ95wKFh5QKaA/OHg8PQ0SAT9s/2IanAWSceoc4g+z9F4b3UA0uMBV1HNaUN/q63zDscI3d+/dCfy26yvNZ/p0rqy2N27QPh7UYn3j1gakWI6tnUzeuztffvWrq6kz6+vj5cTxkxEICHdqOIEheAQOO/FUGNfRp2A9+nP87rer+/FcXZda91nAPaMJ2nta22xaQVI65/kb3/hGfeHZXSxqIJQco8oeoG5ffvll3SPB+omNKHAEJ+VVNQ/M5asfxtUijq0aucAc48RA1V+56jct4PK0Mwra7PLDy5eXPRejQleSBJGpWHVKKDBwZ1bOwdVVyjV4WSDcNbYLYG3MZbdCUhAgGwrAAcwad1KgilGDZACRpTH2DWbC1nCgdARi6LxuOj5JrG5hsziURh5N40+cWEtjjgQIASrPonB2Ek9D7SNsiVYlYTog2BQCZUhiOcYbUx6sDUBIQ+0twqaO2jWjuvUa7BgrXdJ+bcgzK0V4Zzn6o764iDTA7tChiOGqSQgLvPIjwb1MIEoPOUsbO63DKSPPhndaJEDqVwlckARZUxZpjAnph6EuDiIukqYNj0Lt/GoRmy1+gBizdKYOBhOe0jJtzfP8Cy92Y3RpHGPS/mo/gM0MajmkE8boeVVsBA4Q+edoE4EHFOOanTU6nEgaMwf0GRAH5iNRne2mYqOCi+fPhEiOjb2gzp5q19+5+3C5/NW15ZYdUVrv8yHMXfUN5uBwNxqh7YbOnTGtlrF84NYNEiZsU94kXP02r+2LXEnyDgPUO+/044zqW2eSwO8Qpp/fhkgWkTiJM7l0w8E3vv5GN1tHcGAAP3OT3DA2mzxsLZdDTLYhVlfaAmaPIIFMPaZ6jnArIAMcdceB72xGzb69XXzrJgGpw8EDqUM0AUBkk+oMQmjOUMXiEOdTm2rbc+rU8e4LLeK8gswrIVsIqTqAAVAQxf2Q2sadB3t6mhPoWZ27NUy7PR2aBo+OHYilA8wLt+mQBrNIh7BkP1jp/k7f854E5jZ5PJL1WJAA53KomPmvsb3PwRKl1NRkc42pUJAgHCwdRuoiXsQwiXdK3NG+0SZEsTNI0pDvwUQHDc64uxZFQNMRfjt5oVur5D4QRFntV+1A2MY2uR1IDaGkosKrVwjV1AhmCXHH2uKUpR+SFcJllWbBbprk00UKpbnkXyBashbGWdiOdMbOdZQIYpodsLmc+kMGJzUYc2F4xpXrt9br2ghh7AUFyUBAP7UvAh+xexyDVWtIAxvTPxA8b4uQNssvHFIZmpijSZNtwv0Qx75I37Uwml3dC+pU7m2Yf/jI8WXj9v3lnfc/qiMIZnD8+Kki6e1Nh8XdKVJzjOgm+WGchIHxr2EeN8kU2Dpqw+xTV9Gz1jD3M3g2o3o7jaPzqfmT9ljwaxDZ/vp1v/nGm3XQKPHKP/DrNFH6ZVekjHH+xx9/XAcNNAGmJC+1uXVJNIYlfQV5wB+BusxJBE2Au3dlKnlvry/1IBHGWHq7w1qMF3PYvM02EHiYFzSGg6wTEDpvTD8MzyHvPKvKtroXvL924/py/UZEewAKEdvFweIJSOnFOZYJ6IoEBSlkjAS5fxdCD9O672rNCxKYdrAlizNyTC2YMxapzQdJ4jyzwx8VbhdPlgAXkrG+Vm1OeZB6yISUWN09mC8mKKuV6NuUTTtYRXVpO0P1qU7gwsE8BGBqhPEoKi+GABKPkrW02imMoYRifD+Yone2Z0GQ25E6m9v369u87jDuEt+o47AEM1SA9+iTAa2Uu6qT9vGqmuXxWTYt040YkouORbxHjhwqEhqzdRP5ZCPtmN4jFcbyN+kRuAi54EBhGMRCkMLO9rUOaUfv4USY0cSNGQXS3+Hmp07YC8p1bXnu2YtRo0+VIDCyq9evLVeuftVeOLj/UJ0fTAnK0xpZHOv02okiuqBu+tn4f+LYzuj9zt/SzOidcrW3NpMwBUd0Gvc6LtXh4z0YLTDggfWNEK/pIiF8Otpe+kJ3pHxjP+oy4mVooyYb81oHbf/mMdQaZSoPMboXwQe+ix3L3wuzTwEzHRVefYfX3KCLuw/kf225efN6tLTtasuESdo4GilTnSDiwD70zMcI1W/vpBe8oyrgInRz759WlEpFNRzpZwQ8DWAEk37mOcuJ+A2UngJc0EBhH1N71OZp1aVGOW2uG5s3Tyodq2giugnCj3Fu6ruDaIWWtbruLOsfCmAx637q1EA88PAt0z7moMzk1E5VsumJGkW0LWPdCV9GKGNbRGwhhF01SFRlGO/adZ83FvXZGK9t67QW4l6FtGPCEyzBUF3AXt0qPfZD1N3LuXNnu2HchQvnSszm2kncW0GCK5e+iMo4pJAoqIcoFJGSp7KVxfqtPG0m+aUbqj/YPWUuIw7kxVQsQNi3P7C4fy+S93jyHPAz5rx+/eby+WdfjrnuDIXk7x1kRkQ0t/uByxnDgdwbzihXGerUXgwxzf5znfUVhVmn+XzCSNswq1p3QzAI2jtpnn/++Y53LS2Ff9KT/CRvGUzqQMqyNlOb52+S0b2yXOUvX3l6pkz3DFxoxsIFZcMTdaS6k9ZdQxB4eza9tjh/2L7Yumpwko++3+0/hQGcCNEEjVEBmXg/AaGwqmtJJxoLO3h58/ZWiWiGpo26qLD+lm+eMegAAs+pma+x7EQWwW+eT7b6tIUNLyLcumPpqG+8nUgIyPw4n3TsHmnhmd9TCnfO03ROgEFaVmKu2sFNc0isfzgE5I0CWFCJWSEtym6+MktQZ/n9yn0YUeDbMvxm7HDt9E+qXct/rhZNkOSI2HxxVeZKM5I3yB+JhBnOuWlxIiEL9+zI0U8kYr5LWVW5wlwfBGa2aqEJbN3ZXN57773lo4+irobpIhLpIZh8RtrNRjhBceg0VfKf/eJe2if9pB75zUA3n8lTOkzEmUgOJ7dgwRj42YvPVF31jbbdiqS6futm61BkPxQNgJosr8DGriQI13yr9zPAO7gg7Kyf4HfriYkmzjqrK0Lky0xtJn1nudbceiZePHdx+dqrXwuzOd0+IyRSQA2nIzzKePfL5dNPPy0tIPDr16820m6UM5mDq1j8SV7gKv1QiYcVXf0wqw4NUw/z8YJ3+okVm3qOgH3fd8FtuFRmrvFUElQ/17zOQTMng0nQVe2iPhq7yViFINHUyRXgef0/Q+C1HKdyvh8VNxe2NVwe0wiL7dNVRSQdVQ6YMjTI2T9Ol+fJsztc6XbS3uBfm/psZKy0vnW/0y/bQbB7pHmuCILzhCkX480STBoKoQFdgOSeT+bjHqKI7kWqWdOucKJIGokPwY0dHSs6JRZVGrx63/RD6sqnhsGEwncVW16ChfLWu5pK6rauqgdeQVR5S8v5QpkTEcbp/xE4advIZGhMIbHUYbXHcwIEDe8O0gdpwTL5Xb0W1c7a03D8m+sby8Zmxl2QIECj9s0xGwYuaDM/9mpEQmA119gWhisitRxyEImWp41Jqu4lUISSPm3dU4cz5053jfCFZ59ZTp+/0Kmz9Q3z29vtb5GnE4srFXrz2tXlcVTEY4cyxg8Dt9YbrrCFCMHdRsOynTCeBOsqTiISESh4iurWE+6TFu7xqCJ5v/WtbyzHInlZjxkH0+AKHekQqCNObmTYyHL86aefVJJeuXot+Dc0MmqtetAwlN/DDQIf+EaagrP7blwR+mGwO8oCfvpU8Gx/dzAxPSQfw1N905MrE8De8KdHzT4MA3iwjY7CnbftRhlpkZI4E5jHhBhB/1r9go19P9Iko7yjCpIY2+lYO9pTJ26v3172ZEC450EQfvtBnTR0PmOEjQGczh7ILAeS38EQ3vF9B5e1cF0Hiok67/DhoyHedNqeSJUDR5aNB7uX9fu7l83H+5fr0aa/uvMwRLwst/PsXrjVvYcMP5FiIYjHpFkAgpgRC8SqOpeW2EHRmIzitVK+mgawBzHr/DH+vJf2k/57I0UQr03aTJfZ8gYCMbqRCvNbyOHqt7ll5WN4dYEMEsxyTN+AMSnb/ZxTls0QLGhgvGJH4H9NY0BEgsUc44DxfG+aCgFF2+gxlfnt9ABMbHhYhZngzIgzdbwVor16/dZy7dbGcm1ja9mkslP7Q/BI9WEApI+713TS06Ys4qflmJN8GMQBKwvHi3SpE6aivdoDQVNgmQvY1ssp7TOGOxZp0sX6yR9hHju21pVGqfTyKPnciobw+VfX2mYah/fKeO+X7ywPoi2cPBJmfndj2bW9sRyLCm65KCcewy95MvnxA1AfdXnCVIOXPWc6w5VAaDmwl2Q9VC8rhlanRthIUM2N3w0pHBT+wssvLq+8/kptKxgXgk1OxXfMmOQ0TXT58qUwnpvLxq1rwf/bZUJJHYY4NKq1jNfN8fqeyk9F1l9mIjY3bM3soIBoAmZRAgflHTt5qstxb6ct9iO7lfG+UzAsbLGCDZOg0Tj2595dxrHQ3Nb6sm9vBMjR40e+U2QJELqhexLpGJtI47hDdQuieJY0pPAIujaD6wCdhw2r8rlwkZPHrZYJkFP5bhifirMijimjpE1eju48EuI9fuRoVSGSXAeYz2RGNx9qCqjEmHwi6BLdDyBRZsaa3aRJfZDoJALqfcCV+ofDrTpBUPVe87czlIO7WbVPh/VB8hO1hfqEiE1d8dH9MlyYSZ/Bg5V6e+tOGdXY6N6wLGof7prvZ5QxOLpCVIWoWz1xdHa+ce/IU/D3jau0+qHSMc/0i7zNzxqDckzpoofUvQwqdW99VwRJOmwEEawp5hiS/1ZKBzk62jg3QYd03DWVzZkBktnAH2M1TWghiXEtY5dzdnt8aCQkaUX7ojIjEGciOQCc2vzMM2fS1kfL2XNnludefGnZ7UTCjGt/9NOfLT/9+S+i5d0Pga91/v7mjVvd8uh+4Hkvqv+p48dG/dJOcuToiVPFAbCoqh0YOLBcP+s7sDJlpC3gaDypTaLzknlSdbfSRO+Mcc/m2XPPPbM88+xzbSfjE8MdyTgY1NJhiM3+eePR6Ki1VyKwSEYzHnbyNGV3xBAg7Yc/dhgFJ0KLCmwOnvWe9V9QJ9OvNm8w/DONxhvP1KH5cQebO4lBX/J4/PLSF8U1AuWrry53cwGMaM+BIwe/A2kDl6pV0Gp2pgaYoK5zxkDzIuBASkgwkMuO9vcixU+ejCqwdjzfBllxx1RoftmdGJIv54uBsEmTBkGoObYdDvapR+ow56Q7hlVWgArxWr5a5r4uhLlBDupU5wYtSR5lNikDkczgWevjOjuIhE4dUlDTSN1v5Zu2MfFbdO83BncwUvTq9eu9H+lJ7/BgZeXaNpLI+Q7TM3ZumSFtYzt/RZCkHUTqnfpQ/QJ3BNb3OtmQgqHJqpvko17+uSaAT5/LI+1QV0yz1c9/NCbMkISl3nUsnb9KKcDMP9NB3S42z4chyXh7MAEqH4QscWJeQRhl0D5oAAgWgurLuktG8uyParh24lgIJtJ3F/dR280cWF55+eWOf3dHQ1P0W2/9MkTxZdRZhpvjYRBH6oYI8U0lbkdSORxOvXgEbt17tBw4ku/BIm2Hn64dLiWNvnTPokwYYGim0mgjzz33bNNrh+mo6QVFM3ghavO5c+frcqvh+oTL6GCeDzM0vBHi+Xy5cf1G+vxupOHNMR7V/0lvqOkkie5dlboP412IOPlTl9mBMFL9CL6m5Gwl2/Fu6gQWtFw2izHUvBe1mffW2LwAft8J8cPjO9GE4LwzkuXFZrDn0NFD33mQzhKMDdeXoW0AAImQSURBVBDXGOsMQh7SovjbABEhkN+dQ92zSpc8EKmTGkyKd/iURD2iI7fmdKmfTn038c9QZavNnieT52lhCS6CokSs4gPBUx9d9aQCxdb8HMTJYlvHDHXKa1M6pC+3M997rr6jzrpabUbo83wF6P0WNPOsyCD3jF8gKsB6Ij2GZkeFjU07NRyqeml5mTx4x4z9nYP0ATp4qnfLaRVDpNqXYhCemzqMrKqkQxHwTviLQ5KM8bX2TmNGRvJlgJhQAB2YsUgbnw6mCIbhklXpx06WbOYZo+Z9Nar8ydMYUHnwoEgVOEB+zgtnz5xNt2RYFQZtDygOIfaAkn4rBMdQ5/sxDcWSO/a0PnYkY3ezBemri8+c63SMb0irexGjb731TiTJ9eXo8ZNpye7l1OmzaUJgHmTen7buolIGkWk6+0Mg92wqn3T82tu24CVGosu0U5+J8AsDNTZ3vIl5XbYLKjA4cnDRL5jJb/7mby7nz54Lzh4qPLV/9NXuaAabqd+V5fKVSyVath1ERgpjBB2LRzs1d300w77acKICkcTUZtvedHopabVbmUPT3N/ZDNKe9d0wVFv0qfTmxxGubwz/HCWqT3rIQmCD8I+GkWECR8CiNV+FAniVmQbLaCK+jhardgVZ08YGgDLe8t2Xl64sn30xVAvmbt8xHBwJ1wtvCvf1BaQLlzsQacMJIRgdOVLpbz0sdQKS4hvQDfKx2nJiCGqGuI3bBhe3oR4Vxl5Njas6tRPUO8/m/XyuTgLbVu1bvxIizTxPuZ0KCuBKTKRa3gWvOq45fQbSRSIczHgqiNs0qYsxYGHkvlLAuDAqbz5s1MG5IgAGIIQO6TosWUWMSQ0E72Z9wWPEYYBTTtvzaBg0omSW2czxKWTs2UJBkjmfTAIzeCFe+2cn8+YNph3DjZ9tN6QnodRhTqkoFxG4OhO6u08G+fUI9Z0hyI6Me9PRYQfL8bVxHhAcoEZaKXYwQ6ebV9eXG1dvZfgSAkxHqpOVNuosXSV/EB4MtVNAINow4ate6okg9u7e135r3wXemM/hI+qPsOxHttkdNE6urfV7bfnG17+xnDpxOhJ9qLTylH/+lflev36tBIxg0QNjH2+r8O+g//DXxihtrwM37IWNeOEOCaoNxYH0cTWEEPVaJKexPhuLo1+1t4R7e6tLJ00T3bpl0f/tvBtLcfk90Cv1jeNdj2a4QaPavZtT0+nQ0KH9HQNPZMWlAcezIkg6eRDwUPn0eZ9DokSqo3WqRAxLpe0znwm35VECoZ3MdzD3HRfm3Rzf2ljOfCgr7DhdwIblXAfTqEAJgcrf2JBUrqqUerVsAC9NriRt7rsEMpUTSWzPtGkSwAykzriOdrTX3ecD3ygnueeKTeDK9wKocGj5hrmAS1hRLZDuT4ebOj2d4/2RIDAHBP6/RyOdW3aicob6nN8pzx244cgcMiacWw+lpy35sPUvgSfgzjh/WtZ+kn60RLvze0Wk6s9XmlrGK41lfhjThvcYwErPWcX3JAjPJ99OjQET6LAh/YAJ2TFzi+dP6mtRAsmIeDmHkP7Gwge7tteV/3DadX+70vhMmJ25aPhz6NDRwHjf8t6HHy+/fOejSKAwobRx7eTJMujLly4vd9Y39WqYfd6lLqTMrbQ9mLocjJrLaMeopI4EDB98uIeQES613rux8onRan8I+ViIZ63M9sSJk8ubb77ZXVkM8QwV4Cbf5nRJx6rmdrsFUqQwVXbdKYGp14OkFRCuRQ6MYmUkGGcIVb/6Xl/V7pP600bVB+M7knpor3qLZnksdMG0lDPpj7VbPohb3lR2av+Z0+eCE3uXE9FWjkTqv/3Ld9KPARx8gTQKROm61hhKYfP5RDKFyNgY1e/x/ZAKHBp4ZdnMTGM1zs4Dw9F+7LSAk1r7uHt/JHfGSPeDAKZ7EOSjQNB+xz1AKojnvj6viDcdNSTFlMT5nU7SmVW3QTb3Iv6vbsKo47jfGbSn19UrvzGccr2k1x7PAF6baSTeO/vHRtw4vSkCEWKUsNNeV9/OoPoQI2gG2I2stiSwJYWDSAejATNxwJPaO6SNZ8p3ne2ZBHck6tSxI8cDW0d1IE59RysJYpFqeTY3cRf1m2/Vs3UNrBgOS7wJytG/fnPuPxV1+NIXny89wydteXB/K2p00meocNcwIQ1by3jXmNdUD8L2jrHr0KEDyzPPXKg32JlzZ6sO//ztXyzvvPvhsr6xlTFdpFg1gn3L1a+G5J0wFMAdvriKgndgpt8GLIa2ZPrMONR2r6QtNda00+xn+XKJ/PrXvx6mcLwuvHsz/u7WwMlPQHjcZU0VmevVz1Ya3bx1PXAd04jFk8DL9kaHMgaFE8o0dKKV3I9KvJ9GEUaDjnjfObz74BEGsrQpw4T6AaRfjJFZmEVwb78TP4Ysdnx5MHbk6JRU2m2l3eGja6EPDk0Hlv/0p3++7Dl89HBXIwUcrZgK4g4yKyADpHZ2AOJdfja4B5RRqBCkCvGwnJlf4z1z+GDGTOFULIY+NM/8KHqrE8ypvFRt3kmmsup4kWdlCLn2WfKepDelq/KaVuJ0XLqwDACVqGcJ2ndJq37a5n4GXFLdR7cKK0kG4XWkNkbK4P74gYO65jTO5u2NSN7PiszH144v165e65z3ubMZv+UbEpLjgvJYZqsBIJgWMwhPVH4NVIlzIcPOOoutY2Id3hNmn9iDyxViUwUxO47vgMeIR70KbiY9VAjCR2WtcTBMj7GpxsQQFzbdcVUQrMd1kgosy1TVvNsmEfL+/jZDzP2uY666nnbZA5p/s5VFxv9HSb3gDou03weT/9EQ9Le//c3luReerc3D7qW3QqC/fPeT5fNL16Iy3lO5IPpgYle+upryw2BSj0NhbkcitailFnykkd2m51GGAPzeDc9IKpbyfWkfvCXlhpV3GLGos8aZGBE4vfrKq8urr76aNKabaESjr0Va082Mc7lBmuO9s7XZKSJjXkwFXvH1pi0dixZgqhO82SVI/PshXPO1Q/KOuXTtQvAcNDBCecBFU7aTaG9E2NXyHCJVFaqznSr1Oxwo/gR1T0VbYCPA0G1OYaj1N3/z3eWtX0QCQwYNDgXUoqYQv2WAEyPOJ0vXIEhYX161EAFiAdKDSoegRbDm+rWbdRagGptXDvsocZYiIGiAyLuqa2tltgozz0l0E5HrwaR8rwN4JIGIk6rPujtGovFz1Y40XBvcA5zfyalRfpOQtEfoooPkdvfe1iDepBltHdxWR+qgbsC9vt624vrmhRm6qJADgYaboO+UOdtBVa5moK7U5lzvBjmVGQZeRPA9Sa7N8gdn6rvyW17ydi9P95CDBBjjx4NRmUPcUU8DgiCvlVqRqGCV8jtmSht9W7glWt6Hq8sLnBC0/LvLZ95TnRnGOl2Udj4IQpOwRzKm3JMx7vPPno8Kub97Ih8JMV+IqnzuzIkw7pPL2XOnl9dff3159fXXlmNhdGsnT0Tj2heJ8qhbC9lq9naIEAHrgk8//Tx1G9odXGKgmXAUphRWV4F0BavCNhVVbyoslZZq2/sQmXn3k2unlq+//kYX4etT2k6zhXbpa0HfGuNSVRGh6J6E1I8ITL/MLXXcK9M7qvL2HQsvtpLd0DrVU9n652i0IzQRUghjuLtcunQlRLrVCpiOmnlrb9uovAiC+kykfaQvmCgXo+bBZd31ex983O2VMgY+8J2JsALVcIRBQJ4DVMRfr71P6Jg09yrribWfQjkV5E/6ZwO0euMYn6QDyVPbpDwO0DEF493kJOu8WX2f3y0n14ZVfYybG1LuuPo9kFHDfQOgO8MkJGHWq3XLc+qVyXGSp+33fpWH33JH2KY0qEYsrqaOSE7EhoMr1/SZBRXt2NSFBVMnmKeFAF3SB/GSoVYZb2lTW6MekaBhJX7kX67hdIhX0CaIos7KEitF06HyrLU4iNLNFbiyJg8SQPrug5U2ycN3LLedO86Q5VH3MBsShFNJ65K8uFx2JiER0RrLMsKRvHZDOZBhz4njR7px+enTp3oyoWlD/fDiyy8uL7380nL27Onlt3/7t5Zv/uY3SyQHg/S84xg4b67fXj78+Ivl0lWn70fbY1SLyn07BMM6bQrueGDJ0n0/409z0Opnjn/fwaOQte3FnNQdEY9pKHFIYnABH1Zmkvc3vv0bkWCRgHmnb7TzftpSBpW+vHntap0zrt8Yc7WY9frGrRKZ/gc7Gw3Y6hY9YADmcuG0OtgNFRFist57h7nOM5GNzb13UDcm4b08uWKqP+Zp4QlmPdx7Rz/TJIzXSXDf8DY0pD154vTyzjvvL//23/274FnqsC8EXIJJLOKmYRBgJ0F4HrxK2yFYHyUNosnvpCEdnZZ2P5Xowv28h1C2H8FBms+KaG9HxYZMQaNOG2j0wG7j2hVxCvJRbm6bRqZQNM8gn3qqo+eMZ34D6HiOSNU7UbvypXdFWs+a62gzi6z8B9HmD8LKV5Qu7cQNb0X61jvJvF4IGgEfO36sCHPxwrmMFU8UcRgkeHAhcukYISCP3DCI+vmmLvLvtJVSUt/9UbmMG6mipiPGEjPtHe/Bu8/yYPaLOcPN9UiMjc0azhgQO//svbaGEDlpDJ/sSK7UC6yonww+bWfazKBWWOWXkwjswEgN3p88D1NJ8x7xHj28v9L1wvnTIZAjiWOT9n/6z/7x8u3f+NZy8eKF1Rm4x6pWHjgeVTNl0wSuXb+5fPjJ58sv3v1gufcw4+Oogp0eirTZjCRBGBwhjkVF3hPcuEeVzJV6v5OAbVtrfzKwQQCI1hpxxCaa0rFe/MzpM10KyHe988FgnciABxd870RKVmYGJHtwkYgIGEPVV5AeipPmnHTAFUH6lsSVlkvlIN497f/DaZdtX81rO6mf+6p59i+/vNQ+kJY1G76VeBFu+syQy/p7szoMgsdDN2jnaFR2mxrYTZWmdeXyV8uf/ec/X64Gz9Rjt06ckml0aB6vns3fMxTJ9fTqnirYNa2rtFSFGhWi1lmM/d4HHy43eZTkPde5u0ljzGZqI3CspDK1UQItgf2XEdCVxa93lu25e2VKArBN+w8E3Ew66aWbaWdenfgPESJE0TtA7NtIMHtO6yxzv9xF5fficy8tL73wcpD3cM3+OO0f/uEftkNMm0AEKpj5PhDsWB58EjteV3ba20UZZT4sv0OyW71TCZ96DCmb9Amz3n5TtybXR9jO5EWEzjx25MYuquGDjKuipoZm8z7fBVH4GLd9gTnxKGtMDWynJ1eNUEF4V8yurnvLg87rWhp4NmryKy89v7z84nM98/Z3fu83l+dffn5ZO31iOXbiWDgAbSP1CRIuIb5Q27Id4jDvb4tV+2RrlzaAiXlQwwCLG7Rb0DbtRJzUVtNQ4E5rkga863IbmJgqmosISF1E9NxzLyxvvvnNZe3EqbSVZxSGlnrtgKF+++jjDyt5OUiQvvqNOs3QNB1fzpyxkmsMbQq75AHu29t8mofE9EydjLk77o5GIK13tDBrBfymmiNe7fbO9+o+d2j13LTX6dOnqz3YkgidrB0/2e/V+6233lree//d4kuII0z64MGo0MMYVPfDdNpA+IE0CtoZhvP6iNJ7G5otwpNmDAJM+6TL7TQSBzlz4XynjLrlSgrAbfYnb3n58nGkr+/9Ly+BNFQJ5fPyaQjCq+dQ8wFheDtJS7KZ2iJdOs+pLjvqThL3faK6Qw6dbRoBIJUoXxqE95XMeers4MsOorp1q3OePHlwVIcum2p4/WuvRYKsL88//1yQ8U4lsHxV38l8tA1EzPOJuk9VZ1SSgFMIGBvHgXk3vYs0cSUFgIekf9rhJIO0+Vyrk8/2lmmX5Fnu/XA5GYQ+cCDfpBzfa1/3kW7bjbEgpv5hjc6XaQvCta0O45YxLglgLcM4gT+EFPw/efLocuHcqeW1V19eXgnBnuca+cIzy8XnLy6PTPDn++DSwJ0woV18itPP6rke6Xv16o3l5z9/J7CiilvRlQLSDuM9yG9HFeNXtgUumxa8uIcDNvnbup/x4OmzIY6071CIxSYOQWKax1rUeEyYW+Wrr77WePjQ0cCaFhmcGx3QPjHHyxXR2truahEC4221GZXduUsQsMy+DOF42wNX4Bi4+81YOR00MA5TPEcOj9VETowE+LGR/lhqi+CrmodBzD2wDA/g2Pa92ypXXDPcHEYyLpkZKqRcfaUNDoljo/oP/+E/LjdvcXDZrh1pz579+75TYkyuKjTUU0WA3biO96tnq0aIJAuDVKcmgqB0//tbVq1w8DfmDQcPcTz7/PMDqYMIEBExcWIAYGozxJSfMsB6/B7lt07tyFFuHj55Pr9pvXItgiciCnV2L7jvPOwqCuP7lEOtCiOAzNIJ0uxNgZ7vDReumhXgkxSAeHfr3nLGcRqvv5Z2OXDrXjnrv/pX/2r5/PPPK6lxYkE5hg6uDEoIR61aX/VPi2ki2nf23NnlpRdfGtMGqYuOZ3oj2SGN3/nwSX8wNpGUhyL1OIccOcRR33jpblTgSPJIUlM32okRGBMryN+DEARjDwI9EDGNaPkwm4JB0N04MFLhWMaWh5Pvi88/s3zzW28u33jz9ajK56NpHFlORupyxDkUYra6Ru57IgUhsDOqtO1GpA+V9rPPvlzeeff9SFen0ufbSMc7Gbvrb8hv2V6ZamBRbSFS0ZlW3cw9SG+xytmLz66mfszBhlhSb2NHWy2RWM8+E83g5Vfy/HD7id3FYnksHi7Ydvja9WvL9etf1dLMNbKWY45I7Rt+DYMg1ce4l/qKMYAbVRvB+27ssuJMJG6RYez5pobCNIh2YU8vBKvffNOhVYgdQ0XMrNemqKj0+tJ8MWs1aT/wNs9SPobCacTvv/nu3yzf+/73xiqmlIOWomHs/Q6ET8p+iFZIPGgO6Z4gi9omyFpjpyPHrmRWKZkMW8FwniFVwvmi2nHOPnAkHCqSwTiPhLZLYWU+BJYuYZah5NpwUpwiaxxrHMRF+IppVwICGJ0jjO/7aaNWuiLeEvGqLcrtYdMB5tzHqdvGpN6t0yofEp7l2RjqvmWM6ZC8jtpme5h9QYRw7kjfI5E2jBLmGf/gj/5oefe99/I8Q4a0nSOKslqjlI8zD4JOPVKuFTGmXrTl2WefWV584cUiMkI3hTG2/GGRHgsawm8KZ3Ut8Uf6HQyc9+3hNLBvWTt2eHku+fz+7/6jLiDgmnczbej5T2kVYqhETvnafuCAaMxrC1XDibQcUqVcqrnjMy9ePLv8xm98Y/n2t76xvPDcM8vx02vLgQwVgmHLnqjWOr8ndaRO8KAbvkXVvb99u1ZavsK/fOud5eOPPgkyPkwdT6btuwO/sRa4+5ml7Dr/BPZ3Iw0ZsdSBlqfOezMGPn3+Yj2n7NDCiGSe+cTJ4/l27/K117++vPTyy8vj4Do/ZWVSD6uthcmQmIxI6xs3AlfHtY69mhFlwNi+KQGnDghy164xxWd1kQTcZK0kot4ba69FtafeWzRRA1eeYbCmvYYhjFvkRp9ZxUSAYcSMXvAJUWOsDIvaYUUU5wz9UBrwF9zBQDCHjz7+ePl//9v/OXlE1U6T5OubTiNBWAHyBm9WYYXoKVTiqcIJCGEQabhlxlvdOmZXxmYpjP+mcQqnASZvjujvvvtuO0tQlv2XjDME6uNEyH8oDlaSEMz17ayrUEJbAV5dm371W31nGu+0oUaDPG8dgjCse951TnmVtmPCMDB1Gu20DHAYfCYMLCe7HWI+nHacPH4qqt+h5c2vv7H84Hvfj9R4sPzO7/xOiaJjueQNpq4MddRo9Rjb1QT2aWEt0dIFvIi0hpSUpz6W5pFQxyPREV7hoONTxwOReieO7F/Onji6PH/hzPLmay8uv/c7317+L//Nv1z+z//qXy6vRdV97eUXQhTps2Ru2ILAunwzSDEWlzBSBdaYAe+zVHaPPgx8bDNz9syp5c2vvR7J+7Xl/NlTXKvTaSHyfF/E165Hu7pb475Dw9PoYeofNSVEcz/EtrZ88fmV5ZfvfBCVMsw83x0NUdy4dTNpk0/K7wo0sE5WbAKkVqcfU78DB4+E4dGgwhQCP1NItnntira8Wwv8f+e3f3c5H+K2p7KNDW3mz1GjIUXczrj7k08+Wa5cuVTCwXQRF1iDsTW44G3KB1HCIxiBsZpluHH9eiU1gxhJj8DV1zf2rzK+H1u+jnW8dla5nXKs7LqScf/JU6fCzEe/Uv/bvuCAPOwRziDIYai4mHwOMcpFhVbXAynzelT8737ve8XJrg0ODrhXp4yBD3Rj96Bv4iAq6qTfya5csdI0vzV2WPAC6HS0CviKAaSqdZBkjNlyDRDyQdVQEUJw7uCxEjbRvFlJSxT5q+RP5X0vUK9NISCyUbfypObZ9ymjDUaQySs/Wn4uT4L6DfmVzyAIoowaPOSyOiMaYxxuhp4NdTZJUz6LOoZmnJ2xZoCJ8zob55hpi3TEybVjVbkO7TtYQrh85XLz+P3f/71wzE8iscOxM6RQAQYJkkF7jddIOWOgg/uOpKP50aZeqbxamNC/9PmXgeueIOz+5dbNjXGf76zY2R2pm5ovF8+sLS+dP728/MyF5flIyTdee2X5rUjJ5565WMmCe3/44SfLx59+ln4LHKnRYajDf3hXVObAI+3n9nkwlL0nKvNakNNSNftXXcww4fXXXlr+8e//zvL8M2eXo2EUe49F8sKBMK3clFAeRR0PdNOmNDSq69jPOUwyyH379vbyixDvT3/2i9D53uX8cy8szgz+8sq15VgQ+0BUUBrJMRbrwNqupJjj+sZ6GP2hZU+iEx+OnQzuHApi7963nD9ztpL7/Dmbzn1rObZ2qviiT8ea7sCxaEqL2VguXf4sBGX+/m7XSFNnSVQ46vjWOYZFuBjwvuCI/rUemr3GDplsCt3mJ/nDEQyLmu04XEzZnKwlgFthIsarN29tdPhCitZhKcQNPsX14DD1vtbmMOY6wUSK00IMP0sdaQCHFUe13rh5c/mTP/3Trg8WivfF23qx7e088AhDApUwPUsnIEb3PmqK1f38XTpNgWQlwOlIaRCMFMPKuqfGoPMXznWin+SBvFRUB4b5Ti4NOHoDYh75pLAQbGK+q/ruPt+0nHzauiY8qXdC3yWa4tr5W77NR1Tfx2P4MD5LmvxPUnXNbRDV5Ly5YqrO6YxRrGE+GeQ+d8aBV2NnB1W0Xphq9MXnny5//F//cdXtX77zXr7j5MISrlzEm07KtXCJRHkU6XU0eTJ4UTcdN9LxaojdutkH0VRIBQvZGV1K9Mbd97Yi/Q8v5yIRnomqbL3uC88/u6xvrtfay0Xw3/77/7D84Cc/C4NIvoftSBmtI3U+2ukd2gRtKVIuajNnjItnz9RA9UwI9/TpM8vZ/H79tZeXZzPmNY0UjbowvHv/0XJj/c7yfpjDJx99vmyGwTywMWHKsVviWDzBK+/B8lkY0fd/+NPl6o1bGTOfD9M+tLwfVfrYcXOzkaIYQvKsEfI+d9XdHTdjfoxXG5u2VFLX3cupEO4bb7y5HD5yuPs0v/a1r6U9h4o9hkD1bEtflW0Hj2/cuNrVRNRl6i8fZ2t7Eaq+oiI7sdLUj+k2zNUabzTgpEu/HcINTtT86dnFWGUqa+yOabwbgu1OJ5uBf4Ys0S6Mq0uQwTM2CfkXa1c4DG9OO4SAP3neEFTWmjNM6S9Dy/WN27Vb/D//X//TcunK1ZZNc6hRLfCFLyXgom4AOOK4nwFxIoze5/lOIgGIgfwQfzyDlH2fqKKQ0fwk90OcToVxsDqQyyvAWiVvXiQrgA0mgchGyK/xzH2uCDdfj3f5LYx6jWetk+jH6rvV7a+kR5h+a2GNZSR6PrKtLQ48yonGGORfi2pzNJz3UNQ361YZWTgd9PSJ1PTosUM1aGFW/6f/5l8vH3zw/vL+Bx9Gap8NF73VjBCvdkEwDxwA3oUi+an4jXBc3NXOjdQuhGuMRR033aHOiI7xw9zz0YPGVjZvP7p8FDXx/Q8/Xq6G+//F3353efvd92u93X9oLbIoDCBMoo1LJBGUt3uJxAllnggzePH5i3W+oV7jSpCce2U1KvBKna/dXF/eef/j5cc//8Xyve/9aHk/ZXwcbYOjxpeXLnetND9fQ4aN9dvL976fNB98BKxRP09nPHhluRXEtC1w18QGjmYjbPSAkdj/+9IXX4RwbLcaSR6pbQx87vyFrsY5n+tLL78S5nJuORBcYtXvApmkNSXDfgPvjHdtfI75GvNSNy1OAMfiT8pzBTeCZB/jVQjEsweGWyFANgjpuxDB0j34GjxAzKGEjnNNP5nv5yKJuOwLjcnSVPkPmCeu807qqX7aaneXteOs1mYHhtMGLdd8OIad2nVNAePVz996Owzwx0/G0IIhKhpRRq3QA/FHGP07frvCs3+IgOe9jPo7HVbAtKtDJIkAqRNwIUTbxqTQZ58bm2RXbYRaq+J9n3+9prTm+5D0WtWhBJ+/KYVb3urbnWG+E+Th/uk3fdz81AGBmkZSF78hAnJkVee4wff3cDhtXSZJ4RANJwdeV4YDVC4qLz9gbbN21jap/MBtpP7eu++Vk9oMndQ3/nEqn4pb36le9vy1iR9L5O0wOmqbRQqmrGgv9hoGRye/4/ipepDqYA1MODpk/DLI+s4HHyw3g6gff/p5iPeD5eHu/RmXpZww1duWvwX57OzJA270W2IYwaEDtAtaxZnkeyDjuDtVAfl+Wxd7PRLx2tUry6UvLy8/f/ud5ee/eHe5dI3b4d08v7lcDvF+kXdXIiUgHlXyq8tXl3fe+yDt/yASmwQ7vtwMwl+/vpFx9bki6anTp4Lk9yLdoxmUgHINnnz68cftd9qLYQA1++ixEz214Rvf/NbyrX/0u8v+qP1CD8VOX7AMV6UNcC5dGlvfCBvrN0tYiBcM4UOt3SEIajimrc8xFM+NO/URBEbI5pZZhg+mDt6T2MqQhsS9nb6XP+IzxmVkqiqefvFcmaoI0YzxrYyyfa2yMUaOPgfTl4xfjJ10WTuU8gRz1tR/+rP/T/NSbwzFd3CgGmS01x1j4Ek4TxG/IYVMIhDmc7/d++la6ZWwUwL7QmOpsR4Zf0l3IVzUuPMuf1zug6syhaGyG2aFGNJyqkf6Os+GSt6Qm1qWE/OqcaRRz1G3naGEm2uZQPJpfeWfyPcZMMZY3ziOem/smfakAzny9wCz3CPkwwdJjBrYQ+aMfOYOqekBfojCoVcMWD/64Q+Xl156uWrRX//130RinK90Nt6zgYHxvQ7bHyQlNTA59bAAnZS+FQLiSmcpIERQJ1ZHEoFhjb/w3DmCpL4UIrsfTrd55+5y+frNZU+k9nbUzrsPdy13bGFLXQzxYhjmEBkdH2aczwhp4b0FBMbF8jd3yXOKY7+yrW/tfHmAyPHibpp79+GeSFJTKg9LtOu5j5BJfaKaJt3tza3lqyDgV1+ZY1Xenkjfy4HPqcWpkd2BMsSgn2kxzEY2fXgUgv4kKrY+NRd66tTZ1tneUI6Ita8Wu8Np2+ukb9rT6R7EpY6fffppVxFhUBbiMwBxNtI34AteJCoCHoQxdhLp9E6IN91fizUV2NDleBhH52LD3H1nTAsmPXwtefI+pJrTGLQF1ptr5olWD7f8pqkxjJ45fbrOPTzbFLTfwo8wfv13Kyr4kaNry43r69Vmwr+W737vh2GKX0WtHicyjEUhZjWSd4SIftwTaVBXSqGEN0DSUCTPo/F8BOOD+dt7nMV1kJKfTwnYExZnCErNsxKkluo8NxXTjb1aQFRIRJb4pCxiV70CYLlDHr+7FUyzH0T4JKyeiTvbM+81HIHqjBlYzFscppG8Oj4JUZU5IM9gpJ0hrMwxNjsSYHcCPukPRmLeyXjKN1Sh+/e3Q3ymAsZOh9r6bqQvyyUjBg8kZVhepgmmmIZfrGFGtAEIGIRQ52RZ9YlERqgHDx1svahkVcNI+kSOD+B0JcRr6eB66smYsj/EYdP4sIpIqIOVwDg7poEYH1TjwKxIYLBP2iAw7yKI6NA6h5ZBKm3hmeV4zWooKW9f2vQ4+Rrj2mvLlBnpUCaU91tb1NYQd7DQdA5pfuPGza7BPXHydGFDJcUs4IA1uwf37q9xkNX3K9KTahymynawGWZA+l6Iev+P//E/W85mjH547Xi1GuqvIQzV9dPPMnyI9vOgbdmuLYAErMU33YxoqZ9gPCNNSRp1IdlIUHhFvSftYIJxemdW8v52yiGla2UOvO3K6khQCOg7ZSlbHTB66G2RxZDkY/iV7m7/MV4xVN0OTVj8cOXatTCfMMsgyFvRct566xcdHow6yR87GCo3vMbIOwZ+guSpQNr0KwGQjH3yRRu8k2j8BhmfTBV6GqGoSH53wUKuYw/kXemgSKE0kuHGvKnGkI+D3MVRFxyznlZBnqA8fXxFxFIlXTh6v0ze4q9+PcLOjvKuEls9IVpSqr7/1MvYW3maICBeFmoEayxsRw0qs6NPLVS3JpZGwZHgYdL02JcQm50ccFrI93GkweVw0Gefez5cNUgZ5mFtbueCU1CNINucCEJIeWc8R5VSLd44NgRk3WZYsbQPF8b11dHYzvSTReG+dbUHFkTYlee7ItnT+526MSYFaG1E/OXkKYOVHTFBNGPQooe6JR+EqZwujI9azeCCkYBXRl/LtnZkvJYqdmuYe2E41MsTkYxOhyS9zp4/33aAY6q9vP61NxaeStRVV/0CprYVPhpCsizxWuBlJwzDC9oH6z2NhU8xz6Y//j/818vF557rfOr+ME5IvL55s/tdc84g6RAx5xuIjrio11x4DweO8uIJx9LMJuOQORsUUNlJUHjKWMWpAq6b4vIbo7X/OeJF8PrJQn8WYngEdxA03+7O7zeO/dQMu45xx0w6uEZbAG2eX1uB21b60sKOTz7+LM8e9dnf/u33yuQ3w0gdn6PDDK9IdfjelWr7I5R27d1TAgbMIaGgzwieTZIg+Ua63OcqNgQJ3NGEqSQ10BQVRjoS2HOdzxpby1+4yub6nTbOgB5ioVF5DxVXDiPUCj3uCgCEq17UKkATlPm0PqOBM5AagmfqUe+v3MtXWzsuChKs+E5hoA4Cgk/ijs2omhzPTeE8fBBunY4iDcceTGMp20aQys4PvjdNAXmvXb0eNe7WsnbidMaA6ynLKfQs87mGmakDScydj6pHbVQ3KjNConaDF45NUiFg0mLu2OBMIfs7M6SQdpCyQ4D9Nm7bFSI4VLWdSmgoY+oCokJqzAEzZWjkjQWplcnyOVYKjTW1hhOmlozfMB3nFG9G+poUtjMory51R8BrUftZWPWDaTfGGZsw2Ci9ThIrgsZ0OC2YrjmSeDjEqgs+eO+9jKm/LDM7dsQZvEHcjAlNq/B+Yzgi7dlRbKZw/cbVjBWdFTROwXfciRkAOMJwhVjM2+oL/a59tX2kLMS4lTTS1pCY98dWO3eoq1VmGJzyLn91dWgZgaF8b6WMSv9oYiXo5KU/wBYx2P2yK6KOOY0iMA8jVK76KIc2Zcuj+2kD18hPP/kiCLenW+386Ec/XT7/csCgan5whKMMZqX/2Fxs56TcYuqQvMPI4qGrMJG+CJ/30s20Mwo7fzfulh4RjXyoLtSPMX4zdrrdzcZZJzejklgixq+DhU9QfHf8aPZjRwpBPaYlrpsEQISUJ0+x9TV4yHMcThS0wXvAE9zXlXP1nDSGKPUKQ9QYgk9xjLSXTwGunRoNCZoH9uPqOC5tk++tdALE3Fy/3QUQrI0syXY93ArhOobycCQGZdb2puBMEnGb7HpZkjZSi1NB1emWNXaGHB5gvJ0QPMujZZDppzTV8JvaaexN7ddm5VolZLrL7h9HQ9Q11ARmFgRYnAGp1PvggRBo1OGHjF0hRCte9uzZn/phkCN2GJRylX8v4+YUkvqEkYSRGZrwQsJ0upkC1p2ro28QnmNDfYsoTGEJJAo/aws/xp5aYWKpi+GVOdc0ftm7C+EMhxbl6mf3z0X6YiocMywSMKfr6sAAXnPzqBN44hu4ZF0uh5hQfK98rL3XB2wxm5t3qqqeSr8gMvU1dPFe2Zcj0bct6gheG1PbvwoxwWdxEG6bXUYPxqcyzj97OuPdwIaRzrQgrU7fUbHhPfy7fs2i/lQS8Yahf/nF5eXTzz9rHdoGME27BX3mmX6TR5KkzNU0kgBA+b/3T4kRDk9S8Hykm0TuvTB2V0z0J9HqCyqJtKSsfEgYxZBQgENFPXfuTCrFO4sqSfoA/HDu1xnUPmX6rsiSPxyT9JJ+qJWrsXgqNNoxCHVMS63qmnoR9rNt4ykNIoxAfb1ffVsw9JH/klIeQToeS/4QNwmjzpDY6+HRRUUlKX3yeDkfqcE6+u7775cwjQOvdEPze5EKh5fnI0ksNkekjBlUQD2zFaSqU0kQ5dq1r5J2HDdpXbIONASBPB1PRoLZqsccOwcMau/JSMJjh6MyJg+wsvRQ4zULPIx9C8NI0Z7gELiR9AOBlbuvRhY7Oxou8Ik+cDCSKwTwIJBj1TY/u70ddTt53g0TYfwi2S2nI330G4TjvTT3/5K3dmNcvKpIa+Vz8nn3l79Y3nv33TAVxq2hAfBiMi9Ki3gmxPsv/qs/Wr7xW7+xPIpEYqTauL1eLcVyT8Srz8FHGxG6sSy8qG0jV+0Dt0pTqn/qp3/UBzPGVG1CoO8uRZU3/ec7uGqFGU0GjmhXIFmtpgwj7VammYMuA2RsS126Fj71QXzKvhEGIL2yvrh8OQz7Ye0jNxP10Q9//OMMIa62b9gHwAAOmkuG51RnKAn3+34nAQvDCjwQXKwQWhGF6ON5r2GwHFG487tqZ9DE/53jxUFSMIDgaCUPL30RgqDCnagT9zjWcbyLBI70QfzJvc9TXCM1TeMM7BG4Mkb+g7sh4Emw6mO8S/2ngmqPPGbbBmcTV4UKuVXX+WhY1+U/xvJjzXLqFUTk3VQ/3Yw3kbY2BaDpvGNhVJHM6TSq0ulzZ1sHyEBBsNZT2rNnTncBvPlWYx2I5fhRjMESOrDXfqpzt48JYfJ6gwDGnAcjPdLk5URUW26VLMlHM149HuQ5EeRFQNrCsQByMDKpu/x276MycxphTLGHVJBbfxYuSZXCjeO7Sd2hfctxp0QmdoFAauXoVqcq3L59r4avMYUykAtyYjjcJg0PEIX+YhSy2kZ/Ummpm7y2TkVt/TQS9XLUxlshQoSNUMDP/OqxSDMSixvi7/6j362KfSvjT/PipnG+yrjZdBPmUBfKNJNxigquMcqBG/CBJOwcc8pVD3ss70+9WtfUGzPGXC1GGE4V5nmjGeQbRIs+noyrkxbTLVEFslR187u8q7qySucEV7WHRql8XXBrY6NDgavXb3ZjP1Z63/785z9fPvn0szKdiJ2q3YadJL/THfalj8EX8Rpjl8n9OgEXOZNK3PkbwQrznagBJYHVu0qMFbFDPdLRhLhfOlF6z3GivG26u5HA22kAw8fpqDBUM1wNEqgCBB7lqzhVbUg9vyF6EuR+EKx0wqyP4BnAVcXr+1F3aWj5ACUzbypZhVxGSlEKUnxI+ZFHpFTGjbgjwh0WZMYJ42GIfrzIatrHeUA64tTpM2nrg+XS5StFFAht5YzT83UIlWgrKmMlevJmWSVZMA6LDK5HCnOjtI8xte/2LetqwftRJeTpSF7eVKdPHF2euXCu7pE22gdzHJ0FGmNz7Ziq18Ak9bcdLVV7ACRSJfA0CCH9MQ0rnNbSlqPHDg+mFKQkgU1ZbW5sh5iGJVY7rAUnGbQfEWNUGC1rvIUBJBEGXOJh7Dp6LMjJwn53+cH3voetl8Dk4+QC49DPvvh8DGmCWy+88EKlu6keR22S+l22WeJIvZM3CSgNpuI5fBMK45Xqqnx1Qbyu6ss9EpNzJhHjFIIldKjpGApYksSeyZdabRwMJ0h7WgRjld+qW6mbb5THWn07zICh8VaGVNfCqKIjpu4Pqr7bTO9HP/xJ2mjHFUtWh38BDIVydknF6FNs8ze9KdSI1QKfxJFghqcENJC7xLB6794H3pG8OJ2qj7SJXuducJNwoRDnUGUUQso+bEU1TkcxgFQtDbEYQ1fYJZ2FEaQBiyCORKowMiDcqt2jOgWUMBjF+D3bJZ8SYFFkhLYrealz6z3/z/NVFfMreeQbkjwZjPs0DYLrAJUM2gbBLEMz3WDNMNUmY58ghWkbappx9XPPPlfiZWCqihtuzQrq2A/b4rBgG2KoN8mtw7pSqWVn/BYGwYm/Hm1Rj9XAAVdWIZ0/s7acO3siRGye+nEJ+rXXXi0sbcRnnGc6y97bticyvtYnPM54yqHftKx5anw1jEp8W7uGGUWFtgaXLWA9/cWf+fotR1+SRmwUxqqrrVQZpZIWUteolr7yGwPmVdbVXFT0SKlTIbYXohpf4Yjyi18sG9EWIL3vWN0vXLwYDe1UGZ+VaQ7UZrW37Y2OR7wWU3AIcWrGmTNnA7cwiUg26ix4EiKY31zDi7AICHiC+dpr2ZVL5MZmVFnpQ/zTWNX+CxzNu3YvsRWzwyB8h1GfSDss/jAMyavCDS7BFemsBrOG/Mat5EdzybOtuw8Cl6OdhvvzP//fqlkRIgyU41vOLDQ9Q0YDlVBSrmhDOzChp9j8a0GCGXeGnc+7QH1FNH67F+c3rgqBEDiXOIlKKKFEDXjwcFc3NnvrrbfDJccmedLimEJV75bJik2lGETqXqOFEmPTDAL03nXWZ9Ztlu1ZGZD0vk+0UgdAujhDOoica5lWOqAnCj42FRSJefdhOiGq1lY6I9KI5ma7z/1B0N259kyp5M04c/rkiUiGSKyofSyvpzPGMjbuhH4YiA5jzTQ2bPtS5kSwwixEzjnEWJzH06Uvg8wBu/enTp0IAYeDX/5yubu1uTjN79ypY8urLz0b9hI1GxHm+/v3nN80LLCkDc8iDMZh6bbyceYOADwy3g+ipHdbl9BGygrBG++aykr/3N40Fxppliu1Xzr9zFgkf+9vXL8FtJWGCNVzmwmY5jpwgPHvSJ0krCKyXvyf/JN/UkQ3zgdv481XXnlpefHFF2vsoqaaduSj/OMf/iBpluXqlUslXgHsjLV9C2bKA0NSFCEOo8+QxmLV3bWTJV4HupmPtUHD2A96eGP5zlgZnOGZ+ukbV84c6op4tZEziDTG1ZW8KQNs5GOVElWbgRIzoJrzTmO83Qjx/vCHPy5cYR9Yhs8V/kODQUurPikeP8V34QkBT+SfyL7z94wz3SSGGWdQ+ETAUSCuRWUxp7e7AIUwEU9Np8EsvOa9Ll3+avn5W79YPvrks3DKjH9CBJCChB5GIlMhwxopTkuxe3VSYjWA1W/pS6AJJcDCYbRhhuGwETW0kfRNfqskM595Lw/MJrkmb44Y5gKDHLczTso9y7S2IFwL/4H2wf1hQb95/UZVOwa7ctRU6359ZK3KGzt6QkBeOu5n3TlWaAIEggzaDyZ+qxMk5CJoTa/Ds48eMYXEm+vQcvpUxpohxquXP4+U5gFHaxljQXDL0KllUG8RL22mc9rpF+WP/sFwh8EGIpPid27z77Ud8JjPpoLXGMV4k/EtohAY5SwnTdeXUE+dPJP2MVYO55NzZ88vX/vaG8vFEG84yvJnf/Zn/Ua54K5MqusPfvCD5Uc/+lGJBCzsM722dmy5ce1q55qlP8nJ49yFMN49keDOVDrQd77fuDkO0nZKoeWHvL5Eqi4CbF0zHKEB6bPO9+abazdvhDlHEqa/HDQA9sWzwB18wPJkGLN6YYiC90PIPF2C65mrDR941zkGlnW++0anH372s7eWt9/+ZW1AiF3e6IRqLh8RMbf/0v7icurgfOoeb0uFbukJowKDICfSVsWE2WlcUvSZIC0CgOLNtG9H6NRCHjASmR6pm2I4kpMPH4ZYuzIj5VStSrp7QZRuFL4yDuyLtIEMVEYcC9c2J2bcaBEBCckZv2p7WtUGJba+KR8QxPkMN8zPlDmIQRidEGRO5yRZ01LNBKQcSPTepbv/B+kQIfB05UqI1g6P0jHsyAtxGVc67E39xmbqGSKEWO8GMe6GwnvmcvLnmE9Vs70sNWyOAyEuFY1xz6KFMhlqegBlw/CWnc6FjPsPmJ89sDy6v1XD1YVzp5eL588u506friT58d+/vfw9v+WvbixbGWo8TD/Yj9scNHhT9UPdy66UbU7bOK9WfCKgQBkqtDlNnlod6wckpju0ZTPELK+xidvQmsDCNBH4YkrnQlgnQ7wYG4u3cbCpoFdeeSXfHQ4wI9Uzjn37rbdqya6bYgjoTMb6PJOosua52UhISnC2qg3RGFYxgFKZSUXMCOFyscQMnOekHnAAUcADVvVJdAxkmC5JW/U5ZTtw3FXHS6M/HjAABkbcLRGmcbsTOeAnJlCbTOiErUL/c6Xs/HrubajAa8tOJHaqXDfF6Ltja8vfff/7y8cfftL6I14wXHYPfCRpBz6P8Tb8Hyva0GDwNh1hGLIbUpJMSNDcpfWWoer8pgKGWBMhv+sgYpIonZHYaYg84amkgQC0K9zc/CDkLfdavetJhcqBEFHr7GW0tbWR91GbMoYbB4A7QPnS8tbPfxkgPEyHhjnvO55x2sEAMSpH6mbfJqcD7H5sw3WNi7SIipj/yzAAWOClpN6kIa7ac2UBJA8DnyEFg7TURjvhd1ljnvExdR3EztiGKwNAgJd8SBx5Qgyq0u5oFj2sef/u5e6je8v9dMCtSM7r6bSrUSWvcvjfuL9sbD2qb/IDdQjs7j8KXNIL5qN5hzncHPwmlxd12N499u1K8Y8ZYobUBNObt661/rx9uHCK1PPOkwZBf/neJ8vfv/P+8uWN9eVaCO3e7sAjRNR67wmypZ6HLGZI5lWDU8b+A0eXXfsPNx3jXNsZRLkWdZhr5s2N9FG4/tHjJzImzAd5CWnBQb6cC+YZyrShhzSQ+5bOWfN6JIR8djkVwnzh5ZeWg6lvWPJiAwCquVVbvK32hFmfPH9hef3Nby7PPPtC6hHMDIyomxcvPltmziBma1ljbISZiuTKPhKNIdECjc31m6njkF6s59JW5Q3h8Deg9ZnlQFws3FYvIVxLNkk9ZxvfjrpumSiPKURJcCBeS0qPR2IetktmMIK7LR0Ok+dBRmg5OcTU0O0wb8wEczOvjZHZWfOtX76/fPb55arTjx9jnGHg9++UkdOY2AGKq+iuuKsk01JRqy2BDS08eJQ+2rVn95PVSDuvHcMZbAJh7gXUH+VUij4f6ce1xBHkm3v84ESCb2aQ+uk3Y8qpB2ibfggAhqR8lAZvdJrEqg1THJaDnT2Niz8ugG38xmra4xaTh3Llrrr5v3UZdU9JVI1UuXWCDONxwqgXg5p3gX2vT9qRevebJFPjahvltPA2EiuMgjp8yCl8EDf1tLhArltpD48aLnJO4oMsduRkhbYvdjKuRjK0HaxTCOMLF+aVM7m9OlBP6/QfjoOrA/+oM6ZkOWOkWjj7C88+t3zzG2906PGjn/y064A/j+Td2M5YnZdMnpM2yjnEXztlWx2mHJbXtDavwqxzLb/S1yvtpEDIP3O5xoxU9+1IrxuRnNvJn3cWgxvJS2sgCSEZA83a2qmqhxfOP7NcvPDM8vKrr6b+YAs5XZflf/wf/oflow8/DkJ/kTHvS8u3vv0byx/88z9K/1r4f6WERx1+IePhr7/5Rhj/di3UpqQcQWIYYrxI8ponhy8P7j3oHDPnGFK7e11F4tMKGPAYlPSRsfb1G1ZWje1vpj864vHbNBJY8Fozxl47OqbB4EPTJzJg8ea7vTmOhoFpG8bPwU9X6Hk4GsS1lHX8xOnl48++WP7iL/6mdRgwJoj0aWAcepCHMPAauqjPwBL9V5yGsMGdtGuo0BKN4ON5LwxEnmEQsPS9NAyCGZayivgQvAohRo4GM8x8PF/VLTgz0iEuXGqOY21jYq8j+00ZawAk32Nq3N37gwi6cXmuygM0uZOaJbbk2Wvrv0L6J8QrSJ26FnDSjfpNAhZb3yC6fPzx8jLGAXTP9wZZ1bntTL0YhdKTIRRjyMfdiZMK3WmZ5IfoLVLAXLQbAjhPyvOUVjXOPlvg+ISs8y1DmDJpOrx8Or+bNKSvs5qcCFjvq0OHl08+/nT5YQjYCe/309HWA2/fi2aSBkYgJsOMeyv1x5CEZ5k53wJHO8u4YQEYYCQ8f3B650RlDBlJZibAPltWGmlPp45CvHzBD5SYrPlGzAd6cLbzd78RiXr27NlBICFg6rKh0n/+k/+4/Pf//X9f6fSv/vW/Xn73d39Hyd1jmhPOO++820UJhV1gzSrtqNKTp06mXcGXaHNgS4sgQTF+OHAoBO34G77U9me2B3VtKmkzAWE8z4JN9eaGqS/kAxSI0jPTeOBNyltYshYi5DILR3l0cTjCjPzxB8CQrTC76mTDjNHVF0PmGOLomLNnLy6X05b//Of/W41mwxEIPgA92LfDe188S37ws9OnpctBa0nU2Hd9mjCRdmcUNKwElkwnoQqeiYK07uc3roOYx/jj18NML8i/qnfy9Y13xh7GJb/85bsZ5P+sKiOuSTU5HmLmW2sec3c6hFrh+1nOvMpfngPhMZSndZ/19Ht12+D3jNIbUkj7JOZz+aaWRQb56txy+ES9TyXiBHD7XpAjxEW5r/dYmBF1cdZVPsZ2M2+/p6GqBJw0YvdaSmfPEwQZn0jM7qmVulsre/BQVMmoqZu37y2Xrhg3GqMu4f4YXdKnbY41UUflm8awUoi5U1tmm2covFLneQ/+xnLqNY9E3RmpqoFM+w08hqV5LI5HfMa75mXBh+YxDm1/vHzx6efLn/zJn/YYln/zb/7N8tu//duV7s8///yTPbipvqQY6cnTqnssp26cIZTRfBNYjsFPvtqi3u7lZ48padlTTAsxTrEIy5cEnsajDknyDRuEsjE60v9EtA7E63dxtMQ6EefRcu2ry10QARbmpXnasXU4AuX42snew90vr1xevvfDH5RpyAfuk7hAj1gfRJvwrGWs8h99k/vODqzCaqZAjAr91IglzHrNDvW7HGDVvzsl8MgcMo6P2vHpJGHkM+5HhaRHXAhpdHyBnD/3qX8RwLiJelaOloo7i6ic94I1xHuW9XTcMBqZlhiO4YwsMiBHEV0zU+9wZzVoLUJ9DA1z3lcD1NX32qIegro00CRar5Ukz1W+QwpHKpbpDOJr27QlZXNQp+3sifThJNCVJuCijuBVJM5vvDPpPAfH5BxV7tpyM+ocVTCFtyzSVgEkMCk46pI6JKZ2QZzbtW7Wupv8ENp6xrw3uOY9jFpnNZLlhCEaaRjESG+RJKWKmfOlObQb1T11bDemzWpWm0XSQOb2UdqvT8xfBkr1G7bQgY+3tg7kxMCX5fyFi5Gq/6hDoQGDMO0wNl5V/91/+9+GiNaX3/u93+9h23YtBXN93EO1Awfjz88+/7TSENzrmZWyqNOIDswwe4wPU2X74GyCcKw7pln4xrTXhvEur7H8RlQWkCBe6nzzDmGTvnAEfPiuGxasHTPWtqlDiHzbIXC2yGGZ38jY2DJKGlSINyr0jWg+UaoCxLFohZbA/dRqqP/tL/9i+cIJDcEb8Bu0Ah91MQyctDVwUZiEjMbUEQA9q8E16f4LAp5jxxkGkfqIWjiQ1+8h2odUm4X4PYlC8G6GmVYFBPf9VgNyZSAiHewsiAvhnIPoHlWdRrzGPcMlkuFoSKIUNuLME2H0PnVRXl4xbo1kT9MNwpF2ELA0T+okfQBGVaryou7FbgY7FiVeNnx7h8mfdRSx4rKQm3QjITlN1Nsp0dfqWwjkP1f1o3Ipk1MLaVU3v9zrsE6V0TySuj7S6pY8WLmN6UhGV3Uy1EA8rLYbkDOEzWNqIyqlfaMepa3UUHkrXJv8Js3cYz7q2DaXgFOqPg8RHcoY1+HYZ86crl3CpgOmkCzYN17mGur8IdNg6hjeonVaunzt62/U48z63wBz2c4YFY68+977y//67/7t8gf/7J9HvX6jx8PwRrqRIQSpaNtW/dBDx8LEq/mkPsbd8IPXHhwp8az6dYxNR3sMJ7jxdgP+MANLEbWX1LUjJuMVpkAFVh9Mc0rifF4rPYblyFJ9DMY2Nry9Pk4tBHs2BFKbuk7bsgmCIQmTFqcZyy7vhNgt7Pj+j364XL4ctTplmpI7eep0yqRtBZ9SfcMK9ea0UXyDJKvgdzvNfdpX/PRN0jwh4Im8Es6Pnz6D/FNFHgVB/gE3aQYhTEB6DygDGEPa1vTd908r5j2E5LXkOa5mzKwjWDarEoXLGAtBzMNB0vORxCRYl8eFUCD34xA/hJuNU+cyEpiUIsu5VpG0aZtGU1qd+TstSR7+H7Wsau8br0toT6+mYBCkHSlIF15inSqBRDSD1JH3jakOBIz+5YlA2gF5AC4cJzAjCGGucB5OBlTem66yMyaEgkh5mXy8jJqX9tv4jlra7XdCwKTLesZ3HARuBFk5n+wGyxAciTa4OAExpGEyKvHqw6HVRM0O4oMDnmHajleYlU02nbfLyJmMZRmYuGjqL0eB2HkEwpM0+k/m+oh3nXEt+Ki7bV8xjT//sz+revybv/ntIP9QKXk6mdfmGUayHjpyaDlx6kS3yPniiy8roX/3H/2jws+iB7YB64qrAYbZ87pioXYgmJ074A8CRqzSgGvnslP3iSOmLjEERIl4joQYMYaTUZtZ9jEzRlYeYgxddu3g21BhmXrs2TPw06J8vuGIl9a1FXjrF3aRn/7933dvKzDXzzWklQFsFx+QT3Ew0T0hRbqOmH+pg3fu4YTnedPfJeB+vAqDGJ+GSZS5e9JoV8AQ3VOF5VZukqADRxoSe0q2gbgDUVZElDAlOuSRHz9QANXAkZ4KPojoww8/apqLzz4TwN9fjke16ZxyyhnqO3V+IKggn5abzputCGr2Xt5Nu2r6bEuZTa7uGSpwZknKaJIXqSsNCyekMwd6KIioHJKXAYvRSqdW8gaxZunduDzEncIq0dvBQZYDnUO933EfDaRSMqV2iil/VDFIxXcY02AAYsCz4AOT0eum7RA15Lx643rnaUkDOTH0kQjDWjxWeOlPoUasHf0yiTdDsyLv4aRnPHvxhecTXwC4WoQdN8Mp4djxE5GGZ5N2T1VXi02cGIi5Gg9Sj19/440MBwJHjDdq6uW0EzMym6DvuJtejfZhugWj0vc2MbCoXuDknxqOOd7UF+I7NHz2AxUeMzAeNqfalU+Bk51KaDh8kB00X2eUEKC+hSWmhrQXDnKRxIDKhAIHa8AFQoVx7GY0AfVyuB11Xb+AISOaI4QePcoQJDC4E7w0XNkfRgJveRf+5Kc/CWOxv9fww26+qZfZgACg9dEH4uyXPGqYeNlXDSPtHLamr1Ypq/L8KvEKM3OhhBcOw8NIxgPZIflAOvOG5qs0dBKPjhzXmWaMkQDB9ySt4H3fpUE2yq4RBfcLwBCCMYujSX72818sP/rJz6O2nY5qdScA5Fww0lnc3s5J3bYyHjGXRzVhKOgBXuVsqXe6T7q2HSASjfGmNGcj0FJz5FbsmKNVV/kiGNvJSrt2jHP+gXBtq4/s7pD8Mt6sJTc5mE/vuJOa+2AY9uTTcVqeWwvLcsuH98C+qOBKzQD68AFzunas4MI3YA1eEFcetRojNJI+X+2LZMIISICrN28tmwg8bUzKtplF04mDti8yvrIFELg/jcPrTdv0QcfaaYElirCjC//TP5gZqeYEe+q+51ZNQXoEOefe3c+hg+1uA+A8ZzHf6ubq169f7bjaNFz33wpDePD4wXLwyMGqmMbHayfX0t9Dir32+uutJxhYL3z96rUyU0SsbNv9cuPsNkSRvOp6I+qsFVjyh4+d4+0WsWYCnOdresdC/Ntp46Nal2lVTme0MwifZo418Oiu6Z7ggjXH2l/cSdvgJ8MYDcZcsv7If2XiYPn2O79cfv6Lt9tfGCy89q0+xDisjPJ70hfcENTfEMVMBhxw9azEHHzmd0BbUP9g7a7VljqDkCdizzgzz21/j3tXmed9Omwk0aj5PSQeBD8JfQaq9AyeS+ebqWLjsPMbSCVSg+SPOd0JAO18YXrGxt5JXMBaDHEoXG79Zrh4kMa2NhADNx4h9cr/06uJJG4nIIFcIe0Y/7kf1xJ94vTAkgbxQiZzsxDf4ndjTMyFdDSdhJEpr55LYWBHDh8Jso9FCSTwsSCZhQGWsFGxO54OoV6LxOiwoGWGy6ajIR+jXueANWD8l/qAFdXaqfiHiiC3tzM+274XqQOpIk0hDKIMobTP0m7toB1ACIjUExASIByNoz3VRDSOEGPaYMfNEysr7DbV+epXQeTA/+KFqqyGAPbBYgCyhS7m+17GuM8+++zyL/7Fv1iOnTieto3T720LQ9uYO2cwHGEy1FT93kUB6Uvam+DsIYyLCj08o4aNhMGMRsCg5TntQr/UuJahAzWWxRrReg9siNViB6t8ujzw3t30hRMvxk4ZJLgdQuRPWhuLb4bwBW1TD0OGMqjgyIGeQwXWe7tn163NrTChY2n//uXP//wvlnfefS9fIg5DvBVN5degkaHtzSHNkxAGO9+LaKL4GVoSwEi/KX8w3H37o0I/JTDBR0lXwpwq7iA8xa8KyCfSGXflQfV240vIMY1G0jdrn0GN/OjjBFMJ+azju5m/is66VPVMYqtSILUrZG4ZISjzkIB9+uTpEhJncGqJ+uK8VBuIVKRM/h1nK1DoJXXL/ymyRJqSn/yFyfW3TQoOhTgBw/NDkZTGu3bnH9+TMEfq14pTGoeVEeUNic7BnTRXT+M1DIDEPRG105zqmN8NoZQw7vXsV/7D+lTZrNDyUb5nCAWijrnzoXIZszKiYGjdMytl890NKML5h4ZT11YxMKkFHANLvlRap0qAj3pADMMgK5ROHDuynD9zanHqITvASUv7Uveuu813NkPvcCJ179EibfvuGqts/Ab5LVD43d/73S46QDyI0ppfUz6cLSpR0gkcclh5ESWJDYcwPyu3OLfYLP52CMmBaJ9+8lkZImu9VWxvvvmtwJdb6mAAX4VonUXEbwAuGL5gDpCpY9g831i/1fKotYxYNCGqeDWNpKXqPggOkZDuSV37cxnPGh7AQbAmeRnGbPJ34+ZGNKDgX/Dgpz/7WdT+t5re4fABd8sX4VtuWjf94Bn8G0mkgatwdn6D79J0B26Cuefg5vukfbqx+wzNqFkKgwN4D0AKxg1aeMLu3dRmHH7k0TKTRihhVtRD6UmYgwEY88q7lUrH+m4+V57xA4IVlFvuijDTsTgPArYyhTR+7lmnHx4ssPnM6gxj4/qWti3yXgGpJarsaJMpKMStTVMK4cY607XfJAvPu0wunWUaCyHjxDo0FW4d5VFDSp4jXsR6NON0Y98Dkbwn1zJePHG6hhL7UPOlhUjGtwid5CB5eV9pL1ghqlRWE0ZHpq5DcuZ5HvMd9xaSbQVeNWwFqahxfRaYWANLinNygHiGGt4xwNWSGkRVli613Qy4nTmxFml6ann+mYtVdx8kT1KTo0nHnCEiTMMYU/s5RTx6uKvzrMacL7/88vJH/9Uf5bt7kZ6fpbztpNns6Y2kOEah380hk7icdfQ7AjKeBRPwACOW6HNnz3Wv5+HuaEP1rbbbJnXnzp0rMXdON+XoCwTdNgYmpCn1W/9gHMGo4pmlmoiX5NWX8rxlEQMJHgmN0cARv42t3bNRsCpjYmUPIThz7Jg498bvff/7GeL9pOlto6T9bAnq9MS/ObCe+FIGnqvgmeB3imq6GSbdTFr0G33sebxr15NppJGAWB5E1AKSB6SB+qOAFUEPesx7YFwRyLhNkE+kUAjC97Mes+BRzsizPp8h+ClRcKBmsyIwY0rvWJhxJghOnXRNzYIwG/nOGbFjS5TWLaCVpkwCF24FxOSd96Ntw+Jq43bl+aqSOuUOS+wgalYg8pnU7ZYzxsNJZ2zMAmovX9IXEzC9QoU8FUlx/OjxxYnz506dzbhqXxHezo4MUQeiYtWHuAwGnBi2uFKSFIPBsC2wSFeyR61CtG1HNB0V7kIR4AkRICRGKhpIl6XlBdWW11MNeEnbw9V8l3LyaMBbu7U58NBeh5yBAzfV49b/ZkwaDOywoTtZRFJikIxVd25vdeoMPM11MrQZqyEkq5VOnT65PPf8cyG2m2HiS9TZK5WMhgVsElYIBRsKA9NPuhpCMl7Bm/V1DhZby/qtjUr+DkNS7tUrX7XvTeucO39xcVKhw8yGvzEYDAMohgJmLMbT4wkTsYDC9q5gYooIszBEYhhkYb63xe/ZDhxjCSJbhSmpw+nPIj28DgGzTdwPPfDTvnf/ccbtR5e//Ju/WX769z8vjBjm4Jn+MRQz15xCC+s0NbfpZTieK9zW/knAxeG800fttPGFVw3tz6R1DU2MkxlKLAmDEJ/+FtxXHckHHo/3soVcg5JHenEWNAh1fPM0L5UT8rh56FBXBFWCSYPakDyUFqGPBg2GIKgjlZqg5/v7ZTizzuNSyCdWmQwuY2H9aMuI/bjfi4KlZRBjSNOMa0nF/CZ9e+RmiJQ0hUTtyNyzPPOLPXHqdJ4frb8t9U80hQExLO7ukrVIEmo4aawcDdce/sL1c04ZDDXg4T/lmy7h5yt9vwlcaSSPQshlPEkPLmBHulu8rq+tDOqOkkGISoAgsvn1xuQ9/MKTV4kaLkYFDPEZMiTrRotMupvH2vE6MNhqZ2PdGtnbg8mlPFIjvbrsz9iYRgf55Wc8zQ5AhSZhX3jxhdTXiQIbJWDP/DYkoiWBlekn/YXhk4QQfJxhNDyt4APYszmQol989kWe71/e+Po36/BxIsRfNTb9JRifk5yYDDhzeAAv/YUpGG/L11avNKo9gRVDFymLYBGx72kH6qOu0vP8wwMNY65H0m8k/aH0fURQfar/13//H5aPP/2k/YOJsaBzdTXtiGGNgRWgT/oaV4DrNe8mrYjuRWE8GwSuTzEmz7RrNQYeH4mQRdiZwch4cobxu5IiP3QoKZn/mtZ1fDsIXhyS/Om9ACF1mkrJU8NLsCSOAFrJUrpK6SAK9dBYDnL6jopktQfpeGc7nD8cdjgcnAkhTASfAFvVN4AjZY1jWl6Kyq/xPL+n5LXyqWPd1LmW1nBYEnXt2NpyKuNukta48EgIzWblZxLtkmHMSlLbecKYWafJl+eWUAmU38a9ybpITVtgxFIvqnWg0XGdvkjNgoTDqNeVUgnUNzYHY7vQQ+tYlVo/JA8wsyqGgYWq3z7VX4G393pq1+6x6NxmdtbymkceCJE6JBslsRozYDFAnXOw2JtvLucvXuwie8fGsH5bx42AtiJ1hwR8mHsbFZ5dvv0b31w27qwvX1z6IoSw3WkTDCOYsJw4znJ8MHdj8wKS8UHy4bQDSWkoYGWIY6te2oFNEG7duLW8+sortRn84u23lxsZz6otJxOqMvUagyUlqdTgK7/z5+3UkT5Ne62fxrgNHRCouWFnQN0OUSJeBIJBygfzgGvahCkUDwNva5tZvi9fvb78z//2f1luheEwZpqu6tLYpLcCD3k4hkffVpPKfYk3+ZcmKmXbhStJDCMRsIf6rK/7e0TfByvgLpwIJvyKCp0kubqH+HLxbHwEsb3TIIV7JgWECY/Pne+eErorYADcJGBIQn2QB6Kti1oqBZCDmFOpVTnKhlCDuKl+3Pp4YFEVtytt7SdEYnG55M0DcCyVRwPcWoGTJymhniXS5I2LGuNyUhhW3EjZSMq1dBgV116+p4JgLKKs2XaNMGVx5sy57m98MgzicJDqQNS6g1GhEX0a8aR9xm+8paxzVg5vHbBitOIdpA7DcEQVelAIgwNvKtIa909rlzubtwtXnS/Pg3mHBjEw2gXpiMRJcIek4XmIoX0V2B/uAn+kqG+QSv7U0/CjSBWJAglW/rgpOIi9v8YrJxJevHA2RGnL2qPLt779zZ4MaOtV2s+NwPvDDz9eHKVJSzHlQhNRBr/g559/ppu2GwNqCwaGAUP6Hi8Spkgr0Af67076zhSR73lIGU6UgBL1D8ZttoE3Hjz47t/9XfmVMTBLs/rDIycXMlRdu3F1hUOaNaZgaFTHjg93UPO63l+7cq2bxBv/jpMLd9erjGWaCmuMbzxd20vqbJGI2QPruf/qr/52+bsf/KCrjDAzCyD0KaK/u32nfRou1Hrp7xJwYFB32tIGLzI9M+wcugrD9tvz6Z2l7uhIP8KvQUNjainYvPs7MpxRISXGFCgDf9WtEqeF2bv8P+6BHHORXiX7RhgIPYiRCjjSVvUrrQeh08GVLsEkxCW9LBCrOrSxeU/VZMGtuMwbb7vB116N5SnzoLsAWnVye4PRxmFh1oDabzkSKJytK2ZCBMZOc77v4H7xQIh9qLjHEk9krIOQqb92erCxwEQkCwf2Ju2ufBMohmAGo8F0plTs2uKHJBGLOUZFhYpUTlulIVE6lkY9aZu6kUQcCZxJvHac98+jZf3mjdQzxB8pgQmoJxWyi8b1Q/KnbpsfB0v5g58Op32wfJ+PFHzmwvlcQ3RBJmcPmQs+lrGt40IPHgwDO2ia6EDKPbr0gLMg78UL55azuVrby28Z4rz00ktdEufgsktffbW8996HizORGPE4onD2V6/H97e6E8i5MIEzp9bab7SSoGzKOxKmOI4VhTsYH/h1S9ZoDAgXY7aCiB+zeWUaHm3E1SIMK9GcHfzzt38WfHi8HDx2eFk7eXxYstOWQawPyuhsvq/dYMVwyJuMcZOkNcRav3GzTIPazNoNbpg7wsLdjM+7CQXUS12CqcvuaDT3H+5efvGL95a/f+utagCYMtg3gEH6HG4z0ME3TAGes3WU+GifybNMNP1Vd9kAAjZzwSU4ayR7HO0MkaPH0kYi4klEA8ihpxMqdxCfdL9KgANBk/zJ8/EbYQ7iXMn4hCGZS50lQsiES4zvPSN9xlhF0LByoVZwlP8030HEnBwQOELQYEQyVG9L3R7Vsmoe1DiQYYS0d1zJ5sbtlP2ou0Hi4OZfSdtBuLkGkKeOO/Ji7Ix4LEjS8e3+Q5WUkIv6bZ8r9dm9J9w0QE0Pa0gJuDArY0pMAweMEvOccUe00JyENFbVfq0s/HybpANmGRfaLC3ZImavqF/yPBaGYoEH5NXBpLCteSCg0pJbHTbc64qWp0sCq3H0hh0TMxYPc1pbO7qcPH6sxEp6l6hDvMZ6xu2szceT1t7S1L71m9frn1xmmcgP+YP3P1re+/Cj5c7tuzXWdGURKZN+3BPCtYPHiROYn0XvR8NcWWH39ERCjJBbo2FC19CmfY6MqZV8a7uwqXU/hMMIR9KbIrQAwXwsC/pWVF3j1UtfftEh0wsvvVh3yytfXV6eefZi4eJERT7SJCkgk/hWFBlysWLDyebxxZclZrMbfO0RLAKz7ZM+V+4BWl763tCAMNDdP/3pz5bv/+BHdZ/sckakXXyH50Mb1Yf6meyjQarHoIO8TZ/DBUF6zye9oMqmIzARa0LxZfW8mtsqDzH4eTAE7GHxRfIn0e9R+NNnQ7V+GmeYBJ78E6UbV8+LuE0/vp+Fj8qnzpVk3o0o/awkg4ycazjJs45RNTT3pC9LsMaTRggVwMK6mq8O0/GkCSSGXCzA3Uc512lZruEoRMtghGFgAqLf1Kbd4aYl3JSdwkZMOepTGIi9pP55R1p0R8cS+XiPWamzcZ1A48iLcuW+exJMDxhTbqf+9n/mLpmyk97KHOPNquRhavcytrNnsWNVqnan0WNuOUOMIBf1l4psO1j7StsA70wk49FjR0pYhiIkO2XA3C/GFj1huRsi24haSBU+m7GvdjlfiXRKN2C3YQiOPXm83Lx+M816WGOdsd/jaBFU7sI1zMQZxoYy+lSbDVVYta3ouZUy+HIjItoF2FFbLYzvsr8854zjFIbrubI027nTtJL+pVFhjJYvXr9GY1GHAyl/Df9KHdKewI49wL7bnDcesJsk36tfXW0++hH8qb2m/PS7nUGG78HhSHbj2DD93Dvn6m/+9rvLL997P7DLhxhWcKLDoFTIvTDwdvymkekrfS/AmUkTroJ00vd3YC082VggsC1xa7Cw+l4YZewfpxPO6KE4w7xvByTO39IOInya2Ugzv/3VgiYBezSfI+AiZ0lxhJ35jzJGY2cDRh6jnlzxbLXScXY6UqSeGG9BEipdSs1fpFE47LlTZ5YzURN7xEjqA9GMh0gfiNy53xJUOiKdyjWOo8KQvGFk6pC69Cpn7fBbm/toxaR6FdOZQYTWN6+pUbUg5r5MKMH4Sg0HsRtqjPEQxgk2xoLGmHLo1EYQsK6RIUjcqtMlq34w5KFi26HC1AnJSR02VUK6krQMb6QMbyQWeurj4zAFGgynDcR/JJLo1Vde7iKEs+dOj/W80VLW1zcjlbbSTmOwXSGKO80b4VqlRAJTu4857yoS2bSNI2d6EFtg6jQJ3nJ3oh3duHa95y9/dflKx7Cdr+48rOM1L9Wpxd7M5o1pAZwvGKV4c9XDTv9Esn/62echuLu1MiNIOKl9DFfwBhP2zG9Ht1imaDoLczD/rF4nwuCDbctm3hMIcErXOvFx7BW99OD07//wRz17eXT76CtlPNlLrXgxrp6PsDLcIvhV0FclbhkluJdXcUN+qS/m6Hk1TyG/pYffgneYza69hw/n+SBGoQi4qojnOyu18/kkXhWd70Z8WlFBGqFE2EaNaxtVXi7vUY5YCZtoHnQGFfWlMneWN9KZ6sm4xJxp0jBAMfp4dzJjMLtAOAr0VAj3tVdfWS6ePbOcP3O6Bo39QQLl+b71SZ4DKOGIISCGEyq/xfgLFTrvQ2kl1CeWd3DI49TIf6Oj0qGz3VzwtLNWyKRVTwFT1mHbkUCC1yQrrUGAcHapMN96Ocj8ZeJXVy+XYLfv3q5Ku3X3znLp2uVICc4YY9te/t8kLWaGwB27Msrd7mIAh4JTIU3VBJKtMlX3kS07QnTOcnrja1/v+l7HeWAWl7+6snz+xaUuSbRP1cNl7/Lxx59VStKMDocoX3ju4nLt6qUUGWm0O+P+wA4h8c+2YOLMuQsd1968dXs4SKRczMg8KgbEXdZCe9vXWprHZoL4tGmEgSvmcBE6IyHY8Yayyd48noYto2pwvhUxKv0LrjUKrnBWGoek34lKjonr9/Zt+tXWRyL7BGPV96Iuv/fB+3k2fPjnElD4aIhiD64Z5C/vR2lgtYr0gd+DMY8gDfj0WWDjvT5p3arlPFqc5DCej/brK8/nslbv5LFn195xvOgkCnGGnfeCDGaYRLgzjfdPdfpJsCPM+ycSNXHc+34HoxBzPyX2LAOiCABdgl7lIZrLI9FM93Qcm+h4C4Yoq2oYQYx/H0LycNnusJCxZRfM5z3Ji/OloAKQ/3SXAuZaCZw6kDqVtK1hQgk17c0zBOzdMAKK8nI74YAhzDZJmjr7Lk2qa15+gx2um3+N1OhJ3JDb9zq5mwJWVX3UVTBWBFGt9aH3+OdwXKCGDy8s3mqMQ2DoN8lIgjJ0rQU2nFnOZpz4h3/4B8vv/NbvdErl008+WrYiGT//7LPl/fff73j03IVnSnQOprMtDQPanUgyXlQ8tjCWvdECtu44kJxWoV/SljAG63ytYLIBAWlvtqAL49MHxpdUXN5PY1olyOqSgJGBDaeOEq62JX1tIIEBrzBTaKaQ6tGWb7yHN5iUdIjXwWcYB6ImefVNHTsytDIFFExMt+0NM9yuV9WaA8RTib/+279bfpIxL7XarpIbaa/8jf/b/yFexDXw+alQU/32RyqkLp7PMPGi6RP9ns+Khwk0AmEOjfonTVsIR4YQDe7v7xi4yJXXxbwdv/usGCqL8X4g4iotjEmYFZzPU1aDyo8rVXnFRVYV1kBWWTlD+n6bGHIe1ZdHbkoEq2/k5zeJZvzjW8vdjlCFjxxe9iWNOUXzwfv376nx5kg6hMHGuTW2ZmUZjLbXE+R0puko0wDU2N1RAWsBDObhonvyPAUNIm59Vg1LsGzQ+tf5rsBHxLMjQrjlEOPl+FaHIPb8xmX5toLDcOZPY/PPFQFPoqQuPhcJU3/ztA8zMnfsoG5quZUrmARPNeUELYLsvInGuI9V3tSRdklr7GglFcl7OO1942uvVzux+gjBfvDeu8sXUV2tyVUHyzcvXnymEvKjjz7peNiZQrzgDENOnHCgGhx4uDx78UJVaMKMhqD+VhdhRhZaHMpYkjZgPld9jqWfbAjAc80WsefPX+jVeHRO5zSmH2hEKWQQMNinEOdNsTAjJn3cDe0yFGAcRaA9FTA4h+mPvh4SmtSlZcAzK5gwqAqU9Kc+/eU7Hyz/7t//SU/LZ8jSjpu3WN2drOHMJrt3MNDp10G0+ga8GtML+dmwk4D1jTuoYbhC+EyaEHoqZ9LCn/HN+K404jp+9l0JOLX9zizcdRYkzAq5TsIRBR+LTwpYfT/z8nzmJV2lUJ630OQFiO5rwUw6Kef3M7bhASquySgi6DxRCdREBjBqs/cm+08cW4saKX1U6NwfyfiWh9aeFMBoZd5xb74hjRGGlUslMnXLBZJYwWPr1xJyykF36t9CXYmVFTx6rw+1wL9VmyUd6f033jVVYTFg2HZDmvwuyFbPqF6DcId6T8LWohokNd1RB/8N2+iYjllCWMPirkBISP1kLCNlEXVhFjhrIKnFCeHs6bNVRw9FFTVf61CxD6Imfvn5FyHMG5FqjDe7lmefe2b51re/1WM1P/viyzzb1w0D1iNJwU++GMrWlrlYx39eiLp8ugSIWMCr/tdhSIcPHa0xkcOLjd2fi7p+OkMcq5pOOVcoBNWDvQID+SIyfQ8WmI7x9jQ2YoL6xHifpdozsANLuEVagx0HFcTrvd8iazMtiEMG7zb9e+cOF1SebMvygx/9ePnu93+Y3rLHGSapX/BxMwrBnTBOU4Ws6+3dFU6LcLr4GZyaOD6fDzwf9ETzxIQqUNpXgyAZJgXlCE/wIu+8b0USBo0l3f6Dh39lQf9Apqe/+1GCAuZ13ks7jAmD8He+g0ykDITCKeUjapQ0OqXfpyFViVeNnOVptHqQivkg6UYZdcBIhw1VEUGa53vYhedc/w6ngxDt2tFIW8gZYj4QDs54sj95WiQ/jVUk8VwCCEH2pJO72if5VpUOYlOh3evcVHjEGQIm40ItzqX1Hauy8mLC0GWCJKE/wUk78zzQG79zP2Ol6QqudBF7M3khW8eyssjSLDYiAe+avgl8nbUDZojatMjQYhAwJghZZCG/IFba04UhqaM52xs3rwZxV3OOqZfpJ2q3UxCef/65ZV8Iyb7N94K4t6JCdm420ux2CFkdL1w8H3X1asrftZw7fzrxbNTNjL3TBpOERyKtEeiFi89Wkjsb6cWXXq5zzPET1lQfLLPUn1Tq4XwzcIXktSoJXoCvKSYwxowZ5Wy9Q7NyvhQcwZAtxjAd1wPk147VoYX13nfNK3AEq5BNynncA8sd9fLZF18sf/GXf5Px7kchpEj59I1ZkJ6SmW/M95LsIgJkGE2Pp18IOkSISFcx/Qw22kCFx9z0KcR11ZbaO0qTg6jVaS5/xcR8P41l0+gJ74U+k37X3n2r9cC/GnY+k7k4w6/8njkmzOfznat8ioir5+7nuyIcKZfOMQ4SBhJSt8cYokQdgPiqeYVSpElutbhy9mCQ4kjQ/Ytyb/G6aY3Dh9ORIUrIbq7Y2NgYmYWa9DaeImksHAcwFIJT15CQLoDQe5IedWql8jtOzV9dPtMWRCK0yeIKHE/B8hQ+yWC8gBB+Jmobh/YZJny8xRTM+XbXx6Q7eSKIGnWOQ//dECym43hKboOGFBYsmBsv0wyCm0Z5cM/8ZRB7n7lNzhD3avDikLFl69SomZibdbLGk7ypSEJ1s+2rHR25SF5fZx2+nDrtWU5HepvPvXbt6vLqK69lHBkNJ+BwRUimqUh62+oejXakIRZ9nORuGq3IwpNzdtQIIu87cKh7VMEHyyDt0YxQajlP/w67wEDwgUcDRhY3yOf0mVMhZNJ+eFixDyAa0t/8r/68D97J88iR4yHMB9EgombnGWah4o/C2H78k5+EeP86av+DEPmhZeNOxvP5Vk8hTrjRrkn/+Y0gEW4ZZNpaf4ZVPeFn+xbuJgpwrW0MTj9pT/Kefe+3CO+899ffgQlinbMwvpG/AD57du3b851WKp+OND4c1yLb6nef+b0jQjCF7QwK7TXauf/FInvzGsCflXXf0w6S0ZwzRcaBrVIlrpSQztSQa1VlFc99HTSCpLylGK349LIsk7z7Q4QcMawEouKJgEgCz903VLXuhkkz2jM2ESCRTSHsCYE8DkG0Sat6kI6uQCkU0OO2QdLRATpOKzwRsNohdYV+B3Y6szDMNUlrB2iCsubUmwSNdLy3XY8lqjOn/IO0iNTxRn4HfwrHjjPL7TnQMPRY7TNWDNETSVdj62o1ScPpw3rYvbnadoe/r6kr0nBfmBzGwEB0OYQqfwTOuOPA7avXrpdIzl44t7z5zTeX9YwPeZOdizQ2FdPlfIhl406kcRjPcU4VVF5n6J4ojD786KPlF798Nyr7rdR5bIbedcNpOw2B8YsRi6Sqypr+hLxdfpghxVrG3p4hWH1rXbTFEZ3aCkHr1zqB3N6KGm+z/fvd3I4r5LFoARjMe+9/uPzpn/1ZD9dzagO12u4a8uywKf2CqAbOouP8t+ov7Dvgy09SNz2aOPFaCsRb4peuOKOf8iz9MvwAEpLQNzNMAp5oI2/5TAk8bUHSyLPzwF7MTHZef/3ZrwfPZ6Xn7yfh16TKQOin+c4KdIFCrh175nl3Yly9E1P7fschoWXJQ/tyT4o65Noc7oF8n76sL6+pBEatg9wEefQcQsBjUf0gZq6UuVK1oupRp6kq8lY+Cy4i4MTB2OUFyZOHblQndeml7/p8hr5YdWju+olO9HyVbvCytNHHq8dN7V/icAf0zcMgcAg3UrJ+z3m+kbEo7cJG7vyQNyKJ7T9syx6SVQnUTuPfiYCkob+q5YETIh1OIaYobEVkL+ut7qBoEwBLA4+uhSmGWKl0zjM6eCiSFeGFCG1mZ9mipXx/+Id/2DHlRx98UIIzVmewJLUj9pLmRGDM0HUqoOPHnnoGvl9c+nL527/73vKXf/3XNY45M/f0mTNlnu2D9DvJw3peC3qekbCYBslrSgyzZfwigXlwYUIInsQ1HYQh3bNNceqCyQUgEH6xd9kHH360fPe731veeef91JuTyv623ykaJC8mx8sPMxsSF/HoKziYzFIfxItRYipTKk6J64OB6+PnIOZ8kDDx37OdElhAwA0ty7NB0E8IXtsSwEZYPf2HQwlm1uB/J2iQYp+kMz+aOCv4JHiWwcd8DigQFafzm2qnUn7XSJH8HqzUjfnNziggcICr1Mx37gc3Ng2UMQrunHGZa/dgIpn3y59RYxg25KWs/enYnlj/MEiwfX/Z2thc7t68BX6al54KwACt11H+bPNgKDrD8x1tLvWvfjetzBJBPb9NQaExfKp5rZBDSsTtuWV9R4+YHuMTnHG8cVcI5U6k1gNzmGkDArc/sY3BwRASg1klbcqAFKybVFSWc8+olAjqUTSY7UcZ897J+Pb29nLlxvpyJe2O5p2x75Hl9NmLQeiDy1fXbvTokw8yPrxpH+q9B5bXX//6mGePROO3XK+xPQdSXyo4B4mzkZRnQxg2ksdYDoVwr1RV/UlUVnU9cfpUiOdApfGREKLDtU3/kOY3N252ryznTx0xzo3E5bBBwh7cH81pF9xZOlfOrdFadmc079ltAcnD5eaNjeX6Tafh32l7du09uNzc3Fq+94O/X/7qb3+4XLt5J2P0wDkMDQNDyBgEXOTocWzNUkezBvl2hQjtG13oZ0JxMw87nYjCA9deV+/0q9j0wZsn367upZlpZxSe4NbqujPsTJe2Dl/ofyhI9OsZ7CxgvJu/YWXvnqQRZrpZ6JNk+a7fTw6URlfirtIKfg/ApfNDnNKzICNQkpRnDzfItYy5xnTRvhqtMEPTSTg2yYpQS7DhptJTrf11KioSZo6bSOJaKcMQjLLV41HUQCfz4ZRPpobUK9+2PSqnHU/gMNsz2lcDRx6Ndox3Qvke5EDgwcIBHynASxGRCkl0/+5W6vIoqvN651x3YzjpfNL2WCQjBIR8xrL1qX5gesnunoFPx6JjvCZ/lt1xPI2dQ6zMOdotZ9WCu6GdJbSR26AhBHX2ytWvls8/+yJqqC1xlkg1Hk60nf3LP/nH/2T5+htvLF9dubx88vFHkYTHu2uHJYYXLjxTA196rBL43ffeW/7v/+P/uPz0pz/tmNcey7QaKqsDw//wj/6gu3IiTsYlhFz4pT5VmU+erNQ1TKrEy7fe61vS/m44BGs0CXr9+s2uFXZMKC0AE9m8c3f5q7/+2+VHP/5ZrehzE0Ts9X6uTgzk8TaOPHGkj5MuNtoXY7ybPnHVSQKG7QrZEqYgUDd1Bu8hgIYxrniQZ+2H9Imr54Y5vhP7vuXBtfls4MaUwCCqjFlWNApb6hSb/sGYdE/uZfZfPp+hD/Jodc1vhQijQb5VuVFB36pA91UK56zHUyppblPDpdFAKnbqX6GlIRC/7/Itw5TN4rooP8RndRHLI+QlmRwMbY9hajJjlg6mSk//Z5J7uGNG8kK25C3fGrgALNXkyti6p0zvn6gyean1CHXAI+/7VEe6jr8Bo/G+t0WZwLLXpNNBrv6Sd+shbZ4GasGTcUKAU/cCrMWh4Op3P9IOYdxPpW6sj5MMEKhpCMsYzZ0q5V7Gji0heZqakDXjES8rairE346a2SmnEC0V1lI/pz18HonL/9d8ao0/644iWV/s23UsqvE3v/mtSM3Dy8ch3g8/eL/eULYcsgfyRx9Zaugg7Ns9//ZHP/5xt0F69dVxzIrFD6ctNAmh/N7v//5yLWPqzQwHLMiHFwjTmUJ1dYzU9U2nlawuC6zgDThZf+v3/bTB3PeXzuGN1KXy74k2sLm5vfz9z36+/OSnP+/5RA8eDSaMgFnTMWZj+zH9NubVa1ANXOf4tWpzuyR9hovl2m4vVWNC0Qq9SyL9B09pl74VtIehC5FXSK1CnyfJfLaTgOVVwk0ZrnMWRjW877N8v2ffwQO/sqC/H6/CvHf1gTCvKTbPd/6e3858fDfe93HCKHRU1jNEK+5Ui7uDxiqNZ5WGqzk1jVDpGrISSd3TkUKHg3C4I8l65LDpIuPnMX/cucAQaxubQhmwWGMRLqks3zrYBzmGmk2VHmNFEhozwA273C1SjwSzywJOCPCpbf6EVSNVfdX48rJcXYA+T0YCTS3YIMkgeMT2JDeSOcToenA/l8Gox8ZjqUe3zAkcjdkOB8Hvpw6WtCEO0rMbFSRDG6pZ5KANluAN76tIg7SrY8ZIG0sk90dNZuyhbmOWpJfpoWvXr5Ug9Bl3xb1RP7/+xpvdxubzL7/qThhvfvObtSy//YtfLs4j5m55Yu3k8sorry0ff/rZIIy06qtr12rlvnDhfNvMBnHh/IXlcOpxLIzgepgFI9P6xq1O9ZkG5F+NCZsONMOgHzg9MFaBtaWHHEo2Q8APMuzBxNajHjs829lZt6I2/yBM4+133qmhjHsmJw32AIxOuwKuwtiyPYtCGO3k771ll53aDAPUz+BI+mJ0JeTqaMPZR9/Bef1HutLaMAaG1EkdHErgM3yEixPftWUnAWO2pSMxoe0Nc5GmfZHvXJUj7Nl74OlihkF4T4nV/ShHIVSDEasur8a57sdcL8JI48PFlK1gCINYqk7mE8+f5r2qUH4+iMSdFQQOwFJRVycXINwCNaqfphrHUqkd+XEgxM0R4UDeMWBVXUaUhzMuy/c1WiWdZyTuIdLZNFLykN/w8Anok8/ujJvVI01Mi5EbYIXAUhfS1xUhc/7fRT2Kulrgg7WIYzMyaGiQLa3O3+p9rm1v3mtliTVpSMh0ee4jATEvKB8YsjzvfhR1OB3/YHtsUlDDVNrg/N7dqfe+w0eWXWnbl5FaiMSxLAc5rpBwqatO3pfxI7Uaw8OkGJ5sxm4650CkZffSTm0YYxzNycNLW9Wx+3FlPHnu4sXl1dffXP7pH/xRVdGPPvt0ORAJ99Irr2Zcenr5+c9/uXzw4Sfp4/2dBrqWeDeE8pu/89sh4kPL0eNHljNnzyynz5wMQYwtasz/Use3jI8D0yJkvjmUvjyGoQb5bazX38mjlvpUzLSSg8ke5Hrbaq0H+zJWvrtsJK87+X0tY/i3331v+fHf/2z5ItrD+ubtdEXgVfwM1JMH2Oa/9J0evpeYfkxTH4eQEXPTpD4cNupmG1gguPZmtEWMUt92a6Jc4TjmEs6RPhvaISZaA21wsMOvCAeCiS2iBAm06W/48AATgQP5DfJoKJUpA+C0Y+aE269nk84IExpJxsB7vzO5QSk/YRCWLvRMo3c8L8uBfKJ34zvx6TcjvWAt73y/M0J8V1bP3FQt7PN8CgBzTDwaljRp5ARMvXHSKKrl7nQ6Aja+LYIeHN42rNCVvlWbQ8RJ3+1u8i3mAugdm8gz+TN6DeJd1a10p3vGFbDzqh1C0pdD57c1yLuBTx1Hr7Q9YolVx69gSDqWKJLe3lUWix+MCqldKSLIHeTReelk415Ii0kwqOiwvZGa1Ns6PYRZHYgEfZi8rZi5evXasn5rve6Nsz/PhGBMtVi2Zz7ZWP94xqknTp4qY5aWxxIrr+mp1LzMDaKRkqz03By/+c1vL//Hf/kvVXH5y7/6q+XzS19GBX24vPzKK7VYU5HtK3U0Y+oAIAzieNTi3wtxbpV4TVfdjHS9FcLGjDtuvXu3ar+jViw4sA+XRRGPIllPnzqxPPfMhabVd1aF8TTLvxAvY9tWif/O3YfL5avRPtbvLB9/9nl3g/zBj360fBj13bjalkI6sLgU+JtPH77Faol4A+M9QxLr39HHo18rrALbOV7dHYGlHxHPEGT5KHBi/a/TRfs5xKvAkkEqqyB9mF/+n/Thf8LANV+1jCflJN/m7V3SUNXlO/u0z/Je+qGV7tvhC53ofsbx+9dCuJPHjUlWokuGJe5VBQQFFWlX8X8vdLOwfEfaksTGfPKog0MLAMzkmfpblA+49caK5DGdciIq1tEjY12odEqXH++rwa1WHDHP5Vdu2efUwjwPZ+za3XZMnkmjPAUJuZ0GBR2MmUCGAiDlmB9NpQfhkV4hzNFD0uYbtx6E6bkbz1M+RpI2sCCTPJXyOqdJ8l/yZDyzv7EyaQq0hIeB//4ME/aEKHhfHQpBXrj4zPLJJ592r2Tzr5bb7TV/nPqRqlRo92BKW0JIl768FOk7/KVJfWV3yJHIzRSM7dTxaqTsH/zzf95liH/6Z3+6vPPOLztNdyffXTh/rul+/OMfhglsLm++8bXln4ZwP//y04yHz3ecbY6X37D0xuA8pJSLYXTMfm8ravjRtJF6uXd57tlnKrXHHLYD26Jp5Hrvwa4QZbSRx9GkDhxPOx+nnKvLx598tvzkZz9dvv/973XpIbI4FPjoW3CEU/iqBfLGtpjq6L5BFCRuQFP8Cnh6P+LAZwy/+ILxJkxik69pMwxfO5L9wKHczAPXhqSm6iYv3d87hDoIE1EnUXGtf3AjER66ql9SlEGsPn9CuJOQa4WeH84ozHsfCCWOVcaiCgruPS8wEjVCmAXMdMLO7wT3qiYdCewbyD4k4yAqgG+eATw1EIJXJQ5gu0ghV3GMjyPJk8ZUS72v8p63FknsG53BkDWuQ90uQfbbFVEjrtx73rYlFnqFtfvxXM01RWs5exijVt3F9alSXmKaK3h4lgZWNXMVez5SXpEwQzrjFikjzyMyQ9wcGB51bEgqrpljDWPaphJHWp3MuHLtwoXlUFTi+xmvvv2Lt5cbN2/UKssX2RjfwWM0BlZZ28mwNmMK2qVZ3BCNOcGEJRszgYQWKDxz4eLyO1GDv/b6a8sH77+3/PCHP0jeljxuL9t3tpfzGdMizs+jUh8/dmRhzLpvS51oMzfXb2aczaPucQlWX+tXWoJ1uzQT2s/a2uEQqvH3vcXKIE4e4GHKac/+gxli7FquR8JubkW9jTp/a4NR6p3lL/7qu8tfffe7kbg/6KFw+pDPOxDSWGgVAXDBOfGu0jc18rsh7zskLA09xf8Z5Vmhkm+pwb3mueDdtNXkYRj1eM4oCY8Hbmt9+jrvJwEXkRIQvOfUcDMhBJBv0Jur0DxWEX7P+kwCFroa6b/YDS/XSuRUaxhZnjbqHwoynoRe5FfhZOS56/+v7xGw52BhYbQUKjjaRzYMRqBiiNM4sWpxCNJeVnvSEK6R1LRu58oAwh82z/ZGsiL0EmyIugRaCTyIsOVWUoeBpCMn8Q51OjXxL7FdkZsCs5BPDFxwc+ouQpTcN6avqNSW6D2OJDNWFtVfI0uoJVYtFVZIAH75Jpg87hG8JIk8hvgjH6Qypwy+2kdOnlj2Ryo+2k4ZKe+5F19argSRv4xkZYHmM21Igcj04dWvLqe+GWslrxJ4xrD2lhJs6gaB74UY2Qoc/eLYkt/89reWi/kezBHwF1/YlH2r4zLh4cN7kaS3QqCb3enjzW98fblyKZI9qjPpRAWn+nfcenccUo6JMJhxhdQXiMpuISej1p9YczxpcCnYvn//0eVe2pVh7bJ9//Fy6eqN5W++94PlT/7szyNx31odZB5mkTF+z18KGKns5sD3R5JzAxUwYq6yZRi5r+RdjXP7ux08AK2LJtDdz99oAVMbXTaujaTvSgpj2B27BhcGbuV3yi3u+ipI0aKSznvU5Z+h1Mgs8AwszAwotsOvUYGRHwJJ3btOOPg8Fqsg7L1Pt5Utgq4+ElpQKucq7Hzfd6nc5DYzzLzm+/ls5/3OWBpIHil9dR1hqtAI2DWFDOJLIxBvVeggKAs0VZr1EuEj2pBHpY56ya9ECfGTDx/hIW1HesikbjSA0NXojPxu/VSkZc+r/NRptDdJS36eVV3udyk97SiBhwgZH6jCHcDlvr4d4CVzTHP77iBYz/KNdI9CYN1MLcCh9jmuxPa1j9QhxHns9JllTwhg+/adZV8IMRVKZfZ2+5p33nmnO1hgqF35c+zY8mzU0vWostbDcrq4Y8ldJHENNCmXR5aF/2MHk8FA3/ja15ZvfesbPTjMDo4ffvBBT0ZAgMavLNwWxFOJuaOeizr9/HPPLY5BufLVV/VDps6ru43XWc+Nl03ZbYcquUryOZaux9Pss8zPSqHj9d7a2Lq/vPP+R8vb73yw/Mc//c/Ln//lXy3vZWx7PWNta3YdScpmYFbg4SNMQt+N/tPv4GZjQap0cTQJoODoxlX/BQemxJNm4vK8iph/+3XV5zvTKgMuwBUqsWf4u3yV411DfgzG/zTo/obgAAa3UwD2+9w3v3w78ntKn/qnxsa+23ewywllORO0Qn3W/Bs8n8H7Gec30ouzUPczrxnm/c7n9jomeUm/EuCqAUoDPITcuqQDBgGbpx3zt+Z2bU7nPgWP/EjTpLMihYqMcdWJI3nJn/XZb9MSJLWOqWPHDsJV3KheOit/7j13Va+q1SuCzccaFAQxDkod1CNXhCEdFZmU7pK6qK6cMRDQ3TsZm+ZK/Z/93F4LgdyNJCEla8UPkXUax2Z7x9eWfcfWUjbpMp6FNafRgXvSr4XYfv7WW8tnn33hdYnswrnzdW+0D9T1a9dTVlocWDoiBCen8pMWY+sfa2oPLGdPn1z++F/8i+6/bHO9jz/9eLkU4lVR6jBJbJrnt377t5cz586myY+XV199bbF9juWAVvxQ/S2Ad+Sms3Jv3grTCEPblbo7DGwt0vbZZ19IWosWDi/nn3kxhJjx9N//Yvn+D/9++au/+d7y7//kT5cf//TnyycZ25Lod4yl72ym3iuwZzxpwYq11OOw7tEniAHeYOYDuInpjxX3LE7rd48GsRi7IhKSli0kcYUPJDq1day9zgcpo7H4IJdVnvo7zxnBRpn53y0yRrx9PkJxqY9yTVmpSerylIY8l4V7Mw9jH3SOIfpInfkBjLO092Sc8Z1fp/CdGSGuJ4Wu4gyIVfCNPHwDeNL4Pd/PMPOfoXklAhIe1/yBNmlwN/lBxNYvnyFgpSPQqtJBQFNJ5gv9HuNaxI2oh1W7Fugg1Py9s22z3fPZiANwnre+q3r2MLaUwTKZB01T7pA2UgOlVHeQH6pqrhCJBMZd/Z5tl28Q/HHebWVsup14L9LxMRUzkoUvNuI6dPjYsj+Sdv/ayWX3YRbeYO3DdGrq8Hi38ftgHizhezLe/+EPf7j8p//4p4W7VUnqpP38np9//oU6ubBWOwoVoVmWOMqxr7NjRPbVWDUP837vvffqQWVsa5dPCOxYUel+8zd/u8svbfh34ZlnuzrJQgq7hxw5enw5d/HZZevew2UzY2Xq8xL47Uu5u3cfqF/0mTMXl3sPHqdu1OPry5/86Z8v/4//6X9Zfvb2u8tPfv728sMf/zTNjaRJG2wjxNBYtTTSlntsWFCa/iCMKCqzfg9D1m4qu75xBKd+GwKFwBj4qg/av4FmVd7i29N3MxbhEp5IYB+sgvfSI2yGueaZfKrRJSEaqETNPabYj3dmkDAJOHSZtgycmzSDHvJh88MI1UF+yhOk7T5jyrMe2ENIOBo0EsxK/lq5CVMijaito4Ej4bz3/Xw271VQkK/Q33muIhrUdHmusjibz+n+ZQoanD/jJaqfVh+K+nw4nXc4atzeSNYx0B9WZ+M/HdspHw1d1QswELSylSc03Ypbq7/AC4c096ciUKaFCqkMKYbJBKxjHg/RepcO6/gkf1RsY69+gvhdwSGxRq6k42E1toshndc7HcMAU1e/7fvp4DAhK3nsyWXfqjAs85r3H6gRRrJruXnzWg1of/Kf/mz5QYiYT/EYMy2dqqHlqI854rVjJwsPnk/mETtUkTbBzhZg58Budbh2nf/z57VUG6pRe8XjJ0xPncrYPOM/mkHH03ci8W3cfjRX2/3c63lC0fCWqzc2lqPHM76N9LXPF6J9+613lr/8q79dvvejny7/IUzHuc9XwlA4dWgm/+SxRnk1K5H7Eq8+rgOpOdYAOO0foIwqvZo20m/6DJ6Nfs37ID/vKLDH7EdfDumGxgauY9SD2IWBCwjK3lbjIeJyD4YCjQ4egb/nCFlerXOe14akvJlpwsRz6RFwcTN/5o0NUeBWpxvzjGoub7M0Grqraw18C58T9xw8ahFHwyQ0hbtvRQbN7QiDU80AP+c3/1DQUI2WF6KZDfdb3Gt6RAVgSAJV2nPbcSK2nuoebjMX4pO29nA27l1LPHfcSQpj7ahpD4Ysp84xcEFGBhkEOq3RdcfLb+mHr/Q49YBziPoNYjYuJgDUddUudQQnDiyFFzTCZhBxCD8g0Q0ZAJRoB+kHuVbwEQyD63aX9wjUhmXgq324qw3vWFDNzULye0nHvXFf6nckBHDccR5ra8vejGPtRJFLt3598HB7eftnby//3f/1/5bfG23P888/v2xHTf/sc+f17F6ORZL/1m//RiTtg+UHP/hhNQC7OWI+PZ0+41A7UIK/vZqfffb5WrA/+uijRvW7cOFCGYr6nrtwfjmR95xJ1Mcm6mC5l6U4TKjtyDPvvsyY/KZFEpH+NpazWMQGdODMiww+rYUpgJNFCX5joPqoeFWYRbg8DpEEJssu9+wG6YMguw32n+DpCtaVWDSjpFMOmm6+NJ8n+GvIN/rHJorTf33ipjwUP4lWXcBh4rH7h9ECPN+V/iy+Jn/pi+dljOb707epi+BbedG+fG9RiAUms059l3v1Ur5TMdVFGRVsgb88PGteuw8cjkY2Kj4zmJmIBWDC8Asd4SkAnhLw/H5nmM/awB15zvTuVb7v00DPIFDT5VNAQOCkgcX43hlr2JCdweZw3p/IOOvUcVMmFu6PLWJtbVoCznvTGx0T5z3ERsTKk57jvOYh5JaVaOrJFUI4tqW+cqumuYU0uH45ZOp7b/dAEoRbdzsJgUc6AdWuYEhEI267GvZ0u6i2t7c22+HtnLy7G+R2WDf3QMvebt+5t1y5cWO569tI4Y07d5d7gcHefYcCI4S/EcI7uVz+8lK3PVV/EvOP//iPl5dffL5He36aMazFEJbh3bhxs53/rTe+tfzdD74fRnJ3OXv+bLfYQRxW4zgRwtlO5pPffffd1s/ph2BnSaGzp2zFapfGrQwN1jc2xzaxVOgQ7s0QJya0GQZyIxK10lT/BkaYKv9yzAoTOnRkf2EAMQfBjNVoD+4PQiBli3v5fkAxEq0MM0SW/oAnJTjdlLRNEfgY7/o98tQvw1Akem7WAQHoB1fEbM3xxE/5STvSDM1UeJJfKuNeu/o7cIA3k4B9Z1VSy8v71jV5q6vQkyDz3Pv5XLni+D3aBXdHmYNheNe8c215B44dy/2gbA+FmdHO8P8PAXs/f6uEDpmVHZUBgNEd3RguFZoEXFUhQcdMIMjDdqnUaG/tdXXi+PHlSPI9HvX5TIgZcXKTNOZz+sKJNTt0OId3bxAv0jnfj+mmoT6rE2QdSwxXvtKJ3eg8VwTc8gN59VKfcR2AHxQeBhTEKAMMcpK4Ves6sBntqGahTZ6lHZ0qCAwsd0PAFG9bm94LUpNsFgq4WsPKNZCr4e38thxu856N1TaXza37y62MOa9fvxIVKqruja86vbOX00OkAATq6YmBgX2vrIeGnJc+/6JzsJDhhRdeahqnBp48uRZmdrz1YeyDKNe/utrdKPkPY3TaO9odiZA2Y6o3bq53qsfYt8SW5hrzY0BwAKpSz43Zpbfy6HH0487hR+Jv3bPHdJhDNIhdKzibJUDkPJzUQx+A3YAmzWbVH81dH+2qhCthVOIBc+7TJ+0/9cjvR6s6+VY7gnFNm4RP0mFA0vb3Cu+kd/V+Rs/UxT1m3vzvjrG4w+L0rzSGGM0Poa3GyuDkeiCEqa+6L3jzG/XWZsHyTPWw7ZPnk4AF9fesBHzw+NHkZwzXd/9FmJm3squw8x4ABOl+9fl4NglVgd6rlIL9hqi79g6VYO53OwkYkniOwBEdFVpjEOGRA0HKjK1ORX22cOHMieMlYHse13kjEtg7Zx0hYAjITU+5vgdo6ngBHqIfqtqQ+Kan1FksgFbtnwg8zkOaRJ1a5vWcU4Rc4IHRNICH7xFzOlUHzMgKbJrjftoHDpO5sT5Tcxl+bNvq1Pd7gc3NjDEvXb+5bGxuL7eDaBu37yy3Nm+FkK/mul6Objxn83PwUgYj2r3748iWWprzu22NumhVERW5mwdEDUQw9sLqnHY+gMyQxj7NCKM+09qdPiF59Y059DvGZ7lHZPp3f8ackJRa7ogSy/NMF3lWFTOw0E7w39i4laF9ygsOUL29lwcDDZhNPAkt9jlwDrBOYiKNQzyYaOrW9AG3sjAsYfYfGGgXwpWnMbF6yBIeSAdm3rn3pjBcFTqv8vAeUxp5D7xGwMWfMNHWOel6+PlI0fxmHgKVu+nIAZVLaL1W31jTDK6Pool4XlpofQbuSdc+yN9qX2gZeTky21nYr4dR8RHGYHr8/tXn437m4/eMno0yU5EwDw2gPqqUr/q+oM19IsAgDmkQpHvLyajFPV0Pl2+6MT3kKp08cHsIjasrz7X5pd6twwp4edX3pqlmAKBZ/yZwCQA9aR11QOoSsLXejXk/0ybRMGhhkFGxtE9niIYCnf9bSaxK3UgpK4Dq6ZR7jgqsu1wm73SL1jCBcHVbp9ZF8d6dEGhUWw4TYW6IzNwxaa42pl16cmDSQCLbD928tR6JgHkd7Aomzg/awpiVSwguSJxWra/f7mZvHQHsGbtkPNB2i+jDxJiR7GBRh4k0F3NFtOBOq0FI+kJ9Dx1Rh7FJfI/e3LIe9+5y3BlNYQIMS6bOGKr4FJu6opFFzgROUB8MQT2VyaXqaP/grMfjfvbJNB4JE+fmFJP+KJEkTfGuqZ4SjzykH904cLUMahXgjpAi+72aDEIa+RtjYyD9Nm9blvqu8hNaxqpgj/xWvu+bV+KYNgLlUYfWPWlkJp/mm7Bn9/5d38nneS7RJDAJB1E/vR+IPoN0o0KjUv9Q8L7ImqtKzd+zcMBgoRsENfJDQNJOV0rUUSAyMiCXQIKsY7ljmOJIMKTKmDLq7pP5XeJOHgi2gC7AQ7yRKnJQ77FSahAqX1fqGxgoT5h1FgDSP/9N66cFDXvVR9396dUBLhhRJjM3MTMdR32GYGA6VrsMlcoJ+64zFkZJC/lJMNM9N27d6KL6GzevDbfIEMD9h3l369bipHgE7IBvbUL4Di1D2Le3hg+yQ7dZN+vIscURY7guHiQlI0W3Q4yipg8DGweS45HK+0PINIKosyF6Goj6Rvx2Ly2YzAJvMQk4k4icJ+zVvR0VWVsDphKnzE0B0TyMYW2+sH5zI9/aZXR3ib9bJyXPfUnHWvww7QQ7g5UMMEO8AfDuwHY3HEp++ix1Atc6VuQKN/gKjHeSpY4pv8w074WJk8S7OpqB0Y5BWYnBi3YznFkRbQmJKpw/0zsDN9L/mH6zTesDt4nf+t49HJ+Wfr/V0Uo5+VoXrciRE7TK/ykHDNQVrrbcPG/d808699q5Z//hX90Ta7wevzVQYSOkEk/SjDAbMIOCJvJ7N/NQ6TZk9XvmU8TOn98q1DSrcuTiao0madQOybfTpE5V7tygsRPgFPj5KA2nHnlXaRvgIgbP5ccoMNtUxrFiFF321XpBSEQ20pf4G9RMnYZ6rSM7XRHJ2qDd6TySVidCpnLi1ffyKxxSN9LWqQRdTBA1GTHhttIPKbxVK+3NEO3VK9eWzy990ekXaq3dLCxBlN/1vHfkqT2lAtnWywJ3TAgBOhm/K2rSHvPj1sR226DWaaiMVu1wCTQ9p17djSPwCLgKh+7SURjZP5v6m+eFwd5KdlNlplkMTajixuLdiD3qOKltGodX2ZjHtUHCdso40O1/bTgPnuN84e16F+0rEx2ajTF5DzXPdxDYWnx5wJlO2+mjhxiotg9GillVMOR+4NxQqTmsaDfmPvFa/voHAauH77wD20l8unXm5Rv4MvpySEz3npuLF+qjkDxEOEA9V0/59ft84x0Ag38Qv/mPPgkK5Vmfp9El8JSvDGl8TzK792z37t3L/xdEfKPlLB+aogAAAABJRU5ErkJggg=="/>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AutoShape 28" descr="data:image/png;base64,iVBORw0KGgoAAAANSUhEUgAAAPAAAADwCAYAAAA+VemSAAAAAXNSR0IArs4c6QAAAARnQU1BAACxjwv8YQUAAAAJcEhZcwAADsMAAA7DAcdvqGQAAP+lSURBVHherP13k2ZLcuaJndQ6KytL11XdfVtAAzMD7MwulzTSjGKX+w/NSH6f/ma7ZhyjWKONwGCAmQbQ6Ebfvqp0VWpRyef3eDzviffUm/c2luNZXqEjPDzcwyPixDnv0n/95//NzdLS0gACNzc3w/v372dIPHHg8vKyw7jgysrKLJ6/lAdWhEvLVdcwqK4lXMUtrVRbS2uEVIByVXZ1dX1YEy4vbQ672w+GuwePh/sPfjA8fvTpcHj3wXB4eDjcPdwfNjdXh9W1m+H6+no4Pb8Ybt4vy38zXJxfDReXZ2rzYlhfH4a19avh0ZN9487uyrCyWrSppGhYHW6uh+HiYhj+4ZfPhr/8D/9++MUvfjH86le/Gl68eKH6Lofz8/NZH2+UOX0D6NsSvXwP34r+guJZgLbmofjQQ9VfOIXEU2c/FkCNR/EzYwI4r0eg+YXQWG4fJ1iej1NNo995UmfGbcwPrKTrSi9oETeV/2a50WFax3ZnfVUFxC0vr8764HyN/rHvVW/6X/Sojqsrha8tZ65Tckb+9+L7zU3GQq7Gq8rXOCY/VaROl29QbYoKjX/8iY9rGaAetRV9ef/+qsqJ3GXx1vUPl629a3EHfVG3VS+sqTD9rv4vLa9LDyTfKxvO8179Nl3WE3oy0ki8Y28jPswMJN8/BRcJrMl2WrVFOxALosRbW9vD3t7+cPeuFPbuXeOdO3eG3d1dKeaqy11dvZfyXQ3vr5eGs7OL4fT0dLi8Olf8xXB1fa56Biv7g4d3h/191a35AiYCKC+gsbcCv3z5cnj16tXw7t0713OlhMvLS08QGejQ20Pip+nT+O/DQM/r3xUWjROQeqdtfR9GEP9JaROyb1qEVGXGwylSjnT4HLzQYEyxB/qY/qbPS9aUxgP5lxlb4jUBoPS0A9xooi1/KcJ04kvd6RN0Iwdxe//1+5IN/OcXp6aT8KytVj4y1OMiXnwXAqFtEa588vSTnydTIIl0LB1aBFWGWU5+/loVzu8yheS7YSoSwNSaTVtmxRcTpWTLa8Paxq6s5d3h3r3HUr6Phvv3ZYXvPRr29+4M29sbgyYqMeZGjDuXsslKnl3LUmrwZYmvpMDD0qXKrw2PHmN57wx7++qklPf6GmaM/TDtCsrIDv/xr/5m+PWvfzV88803VmQYfXV12XLSlfSllTOoXwjDDeHEAdXfAFZgHkYavg/C99SH2/vh24otGOFgjVllU3nT1/zGhAuSDResFqmn8pl6eRsphtBVLolF140Uqbgsv3NgaVbnrC8LFkiKJbHy0Aex0mIBT2lb/5CNqkt5KVe+WTpZ3iuCPMBNkyu3QU7nIQ3FJIP+teFAoUm6lhLSj6DTcFkxqv33WGxTK4XC0tva4zIJKe5aVqD1GkTMadEeYlDEm1J+ykHAuDJQnhBUpRRTvFrOikf8qfiRp0Vntbk8R3QHpVQj4wPkA6czReIL6fD8jFQAMUIvB6rO1M8SYnVlc9ja3B3u7N/TcvmhLO+9YXeHJfOmBGFJTBhkbW+G4+OT4ejd+XB8dDacHKO472V1L2SBz4bNreXh8dOD4clH+8P+nSVNCLTPYFxJkdUnWXny0395h7dv3w1ff/318OzZs+HNmze2wJkp6X/ftyksivunwrTu8HpR3f1Y9P7vg9TV15l2p3GBPq13pwh/rsRf0Ja3LfUAgtdKj/W5lADHT7lrlUFS8N+GV836gVWuyhoRaZapKG6TV7uywrUk1eRRmzkj9IHWI+iXEvf0BCO7Yxx5aD+IZYWmC7U98qYvD1h+mvIGqx83XZ/m/TNaVA634j+kMbjy8cQCT10ICywSmFIOzSgVqn8q080X7iShWF8sl2dlljmaoVelZaurW8P2zh3tdZ8MD+4/ldV9PBzceTBsbe8MG5sbqlOWV1bxXJb29PRMFlcCcUHH1GktadhnbO0sDw8f70l5D6y8WOulFWY7BoSx1r4XckWD+q4l8/nw7//9fxz+7b/9t8NXX33lJfTZ2ZkZzwCZ+tZ/ut7zJmyhL/yfGXHKIw1r81X6FMyruXrn8/Rp8aeM8xPVYZavSpy5S+xz+WdX9dsvuklzlqYETiAmcWPYyiIvI0scVIJRIk2HDs+nyW1h14OyGZlIEXApEwrpWvJHWXEN5WZSaOGyVBUqKL/pVt2WJ/dJ/9xPXOUQr6q+Qoq9l9m2V3Uim94fW0Zps1cUzkoYExSSMqLHdDWrLUWFnbWvrvzZY5vCFldKT71Ka7pAf8qiV9iTC/EQLoBvzet6Wo32l1t4qwIHqgOjwCRcUJ0BSpBpjICsl2LMHHoIuCyxzIwsD7SJZ4aUf31tS5Z3f9jbuS8FfixkyXxflndLe14tm5XnQktmlJeDpbOzcy19mNmZvdjznknJBx9WPf1Ye947K8Oals3Lq8rjWRJB0fBov4xyMs6skP/hH341/I//4/9j+Nu//TtbX5hM3zyTNyYV6dBe7gcw06DiUQ9u14MPhGeLYVHZPi7hkfcVV8PflRc98VeZGhegwkmr+OUub/M0R64Vs8K0UnkqbFB62ic+6axOk48lfs1xGnvLAvE1qYV1KHKNC3mIS75KK6Etgaf7FmjhNWGlmAYlwJvC4rnrIgM5iKddKy/ly6XehFHaxOO6TZROilptYxVBlBElVrqU02nUS13ImZUWvFR6FLgOshpBqpqyXVsosNtuyXLJzziZLvGj0gtD69K/+hf/0qfQtwFMTWYAfwSdcnSOPCuyboRT12obsCgwp2mkLS+tt33RusrJlX9Pe9693fvDnb2Hw737H1mJd2WNNze3pYgcbK3ODgrYyl5d0Z12Aq7JYnN7aXis/e5nP7o/PHi0JosO3Vc1s9I8J6TvJUXyqwpNAldS3n8Y/uf/+f87/E//0/97eP78peunHzAawE/96Xf68QGvSlpnMEtnDyWAXwVxp1D19tC3gX+kofyp0zQqK/E1Kc6XM/owh/jif59mv5a89ltZBZkAFE4e9rZZGlvpBLM0eIQCetlKXdUerv5zeoWVpm0QbhSW+DXNtDyhWJnRWTyjy5QlXy9z0JF8ADJE+8hbz2NyMGZVl1AuSsfqtpRQedXutbZd2ke2fG0s2thRHwdRGXvlcp7kgw78pEsDFEO5omNGo+suxQeWxYPqe9WhXjucQ9xB+tCHV1fWqq42vql3RsNtCpwMVNITHWaGAcSrvabAYyOrtGlCm9ApbKu7tObDquVVWVaF17XnZanMIyMU+I7cvd2DYXODE+d1W9fV1eXh7Py06FCXr6XAy6qDgdnZWRkePtobPvvhQ+19d4adPREJc260rDZtG7K2KLxEWfx5/vxo+Lu/+7vh3/ybfzP8v/6f/5/hzdtjKW/tNaAXi07faBtIv2twCnp+tcl+BrO031GBu6rmIHwEQsOMl61Oh5Wl+Dwv2PHDa8AKZXesFyjBw1NxEqdyfTgWazoCotqXxz65fdWT8bYctPIea8vluidj+IrSguRfXmMyZ1SrTval9C/Iloax4dyC8DgexRfaKAVG9sZ4KKJeFNBlbDXFt65uxuTm8lw9KIuZ+Fhw0omvFUGFZ+U80aEXjAmzQo0NQL/QG1wEpOptj5cky8WnllfOXH6MG/lamPEwT83P0i8gbVmBE5FEoPf3QD7QHWEGo4PqUATBSqqGmRGhp4hFEBSWkq/I8t7cKM/KupR0e9jlwMrL5ifDzvbBsLV1d9hY3xk7xOGT9rIXF9r3Cq9lSa+usPqy3Hvbw6PHO8NPfvbx8PEndwetuAfJielhxvXjIvXu8oLTxmH44ouvhn/37/7d8Jd/+ZfDP/zq74bjo9PhnVBUUsgwY8wt/Q9krzP2uwYw5eFNxdU+qgfyJKoEYmxvcd5Suj5t1o6EN37zS0A+n+qLh/gZI/Ne4RovJuZS7MvLax8SAqRRU8YMF+Wgfh84QasElviMj62vw5qYWxxtzRRY8Tz645xjRbO6n3E2ZJzIEyxBL5lC8VDcS62WCOMP7QA0aZRbCB7Sd9WXqAYrosfxXjqX3LoNKRThGwkHY0TdaTvLXVqArox1taO2MeNaCdj1DFcKTR7yhz9VtsUpN64XCgIUmHD558vgj0zCJ7eteK9cW5lZ/igwUETOC1HvB8jTY+2BYVwNGA1TeS2haRSCVpWDeA3wkoRFnV3f2Bl2d+8MB1JeLPD+3gNb3Y3NPTF9w22hBJeXsrzDlZa9pz6sYibnWfH21u5w93Bn+OHnh8MPf/RYVlj1qnl6QDdutNZeFg0o7/Hx1fCPv/5i+Nf/+l/7wOrtu9ea2Y+9n37vpaHYSyGXnbHDQF/6uPAjgzr2u2CWt1NgB2flUlcNIIICJH3qkj6NA1KPWDkDaE2eKHDqX9WEmbDp1kSLf2Njw8p5fal8MgdrWhlhuWSwnP/04tx1Lq+2JZ0EKi7xaxubc3QVzKTUTiwuSo08pA7KRUkA6CkFagp8ceknDokzL9Rt95m9pv4AwqW4hGm7XHGXSAOWLkD/PS7wgY62OB8qqY0gea40cWTJbYVtUDQzgZd8VP4a0xgx/HGXxGO7Iq/yFEGz9JZ3DJdhIOx65RbPxnqdl5tYZADi9kChafroqsNNgVW93Bo4GlBTs0ZcB7OyYpeXOHFeH3a0TEZxD+8/0X730I+PeIy0KgG6eb/iAYRxVz5hriN7GMjgo7yPHj0ann58b/iDP/5YiqxZXjqvMVbbdFp+bWXPz4bht7/9evjbX/z98Nd//Z+Efz18++3XpjkKeHVNX75bgXugb8AsnwQpcQA0kjbmm7fALPuBWXoTioRxez+Cm3APM3r9PzAOPgDPKzyhnzHo8l1qabIk5VzTUneJfY8mJN9mE1koN0te6lpdLyXM0jflmZwBBDiKBkt7HqxombyqNiinfx1tKHBOeuVr5VEaziQu/cThdFY3eVBEb8fEd8W4/hsmS7xNu91luRrVGZ/U2oyeuMBSS6+4UsIoI/Jn14dX0NAUeZZH8uit3NgOECXrseLxl5vDQ3hhUMfCkykCuE5Hs1q8w//qX/zXbrknoAcrX0ubunQ4p9AocF8HCpxGmP1R4GUtnzlxxtLu3+GW1YNhd++elnC7dYVS6RDIfscnzRq0My2bmbWhgz3UxubacO/eveGnP/3p8PmPPx4ePhmsvICyq826XfX1l98MX3759fAf/vI/Dv/xP/6N/F+a6SLHAnJyemT63muggdv6T55A/Liz/BwXdhCFBCrfYgUGnN4EOBB/3EV0JQ43qf2sD+CHZxEm5xV6eauwURbxQkLZj3GUdHtb25vd3VmdSxw4Wks4VEKQUdp6fglfS8BLCamLMlY0udRviy1ZrfpGYZUqlKsyUd7rS1Zc57NlNMoaxYHfHjLiVFrVFEiJ7aiuHiB5Ggckjrrtdnk8hlkiE+7GDDqgCYMCvShieOfLIQLq6vkeqPhyKYcLbwBPQi2uR/gExIUuYJbnX/7zf6U2xkYAEgIp2OeJn4FAgZ2/EZ9O9ArM2n2Qcq6tbkow9n3CvLvHybP2u9oHr69ttnYkHCrHvozbVRxWISgAlmBra2PYu7M7fPTxk+H3f/9nw2c/2Bs2d9RWGQHtaa+Hly9fy+r+dvjPf/OL4e///u+luF8Mr1+/bha9hAC6aMP+NgH20PcfSBmgTzMfIgCaQcOXPr8yTOqrfLO4Jng9zOcfIfUDs7ZAZacMPESRScMP8rgNhQTIw560lK1WM1jdtY26f8temPvm+/v7FizyHR8f232vsagLDPXorpS1rgrSnvOoK6HL46n23Kba8GSy2iYDY9GYCS40lQLXtcqMmZVVLnVbmelvc5ncA9TTA+Em9nMQGoGUmY/z/3ahgTEMP4Gxv1LmS20xVJRtSPbBxpkyjxRUv8ulrgoXztIlRxUeFbryTgQ1ivxf/bNxDxxIhUDvD4ydbcLnJUxbhsqlTB1iNf8q+x8tx2R993bvSYmleFt7XjYjUAgPdVGeZdGV9mNcl+RC/Nrqlhi15OUc96HvPzwcPvvsk+HTz55q/7w+bGwNw9n5yfDmzTvtc38z/Of//LfDb37zm+HFs+fDm7c8HjrzLS1OshEK7k9zMsoBF7RdyYrM+tGA+PQ7AwIsjJcgOa4pYvIClfefrsBA3ybQ1xsghvhFCpwwiSgPygGwfcFP+s7+jpX3/v37vm++t7c37OzsOI3n4m/fvh1OTmoPyn4UF4zw+nmoFM40CK8UJ0pUHsVixUXbWN6igTGoQ7F69MjpNPXQE666cn31vSZW3EtZ4atLTRSagKQuZpMfB5kN9A8BrkkACJ+mbviWMJA4XMqH/j5v8mcZHUiakQjxgHSfI5g/Tbkx4ornLGK+/HwdFdf5mwJnjwyYV22rAji9rXgXKnAPfSOBEJSBMHcz46hi4tbaIQodWOMEUsq7sb7tk+b1tW0NHnvhesbFw35UF2YBXLJAaVeWNxW/YSt97/CR9r0PhgdS4KcfPRwODnalO+fDycXr4auvfivl/dJvEv1aSvzu3RstUUTjkgTh6ljL8dNhbb3o4jLHcLMqt+i7HmqG7aHva8DMWsCDRQpceSs9ZVJ0Vk4wLbcIbosHSHF7VKO6PBYtLkvq4JUUAxdrzETGpHn44P7w5CNNhPd44WO/8kkhsbrHb+tWGmjBlELhuj2wKTL7VJZ/iWcVpWqEEjgpKKsrhJIrrFhi6GSccRl36mDsWW35ZZQLFLiux15fnKvOUvhmdm3ZXB8TsNweqNM8bX6gaJpPM61NXg1z9Bf09RBvOru64q4yIWF2VF/lQ3ZFu1zC8Ay4rbz+t4sX/o99GmWy9KjGtvg7jvPsJlYgjQBpKNCHK58EJQ2K0SgveVDMFQnKiva+qyydpYAb65u1XJaLcDFs3FrhZPm98OqSx0Tse2QltWxhQG9kzTc29oYD7Zc/+kj73YePZCG2tKde0R72ePj22TdS3F8Pf/XXf6Ul898O33z7bDg7OZVySgiupdwnRxIcMVXL/LLyMFJMGqTA4g/MrZXJOHjf1efRD3Mpg3VtfFDaPO+aR1DlKu3DdsYyiyAD32PAbcpFgJasxaIDgSeWDioMP7GE9H97Z1srn031G6vyXpPp1vDg0cNhfYODKcYOgXtvvh29PfIBEu2ZBmFogW91w0huOwNxPkigdSyv0Ncb3U3RwjwPvVLGqmfsl28uXWkq1cSC9WUSeY8MUH+zcMlPb6kHA4wg94oRF6gyFXb+hoknKemq0XzTFFgomkvBazWY02mAOgKUv2YVIjmmJpCbhVzlXNEEFvoCY9uFiaOk622TeUGlEz8qL/nj1rjIAv9Fi0pl8xCC+wkLSLx3rfKX8mqm4KKGn/1t+mCKCx7rWudyq8rLKh9mQVB17r32UQSvtUTjQjxLPCzk0vKGrfXm1qEU+N7w5MlHsroHmgx4pngznJ69G148/2r49T/+3fDy1bfDSy2Zj2Vpb1iGSaiiXJc3o4X1w3fMggepmML1uDkrODkkmIHyEC4ejfnDs7m8DUgb48e8czA3aB9CViV92Z4206A6/BRAkylbGTGZHtoyc3aA8mJ5WSKzFTk6OrKVXVH8j37y4+Hh40c+aOTVOCZOHrMdvTtxmeyBUWBbEym4x00Kp1i/oGAahNzr9eGMBnSNCwuzR0/zVqNor/4wEbisVghMNhxesUKI4MdlLHsehweRpUDyJD3tzSvBOBYoHy2sdPlrsiAfY84SuxsjlLWVZezoc9oCHd3qAXqXvsBDJij4SRz8STmgr2PqGi2/Y70rTx8/nbPAQBIBChFOTCoE8EtWWuXsKWsGs+WVEnNtck1LKJSyZnhlllShYHQCK+m7pPJf8MAWhvm0k4HX/nZ9S/tcLZvvP7T13d3dVtnr4dXrl1oq//3wD7/8++HrL389vHr5TIJ2JOGrWzUopeZOuWKSyaVdddwBlDfMVq+WWOIwQM44cyt9dLFmBTWYc4P6O0GV73kLlLCUUCzCWKAekgZYsB2neiRctIMSsTzFCq748Q0CjBUuf+0xeSz3fljX2KDUXPHzPfPzU7vej4rXXJoZaVGfEXiED1dtzi7jQwygtlEW9r12m+KFj2Nfyr3hMFF1Idje99JuU1oAf5VvEYK+PmQlMB8/317CQPoDzFpSOjGtlP+nyIxcgcu0CNeh3PBdPXAJo8qIO6O4NAhtIHxBcUE/HrUMQAl0Vf7QaF53LtmSBqw8ffTkAwVeBHTMqHKoafwYMhPWls9cj/TBVLO2a2soL4TTcBGJUF5JcRksL514FVCWGIag6JTb3tkZDu/eH37y+Y+HH372g+HRk0dKvx6effv18Mtf/mL4h3/4++HZ8y+H169eaql3rMGXpW1co50IPvRVu4IZV3HpAawumips6mZh+lMWMuWA8oeBs3KzMO4i1P/kmdXHILRBWYjQX+kB6BnDpNXpKDAVjPiXpch9HuKow5aAMZAC8Zx2TdaYJezxyYl5icCUi3iKn+1wZraUxoXP9MO1V/1sqeA57Zh/Si239X+Wu8I5HPOE3jDCmjwFYz2BClec227pvR/o/QB1zuptskk19KSeCzd5kVtli9fkqFz0unruushKSqvTLvENgSk9rFIYl5p0iwCy0vcgZcnrethji4Q+DXflyUSBp52dQtJn+VAKnzwXQVhelmy4EaRSpmICRCKc7MNqv1MDCGAF6AhL78PD+8Ojh4+He/cObSFev301/P0v//Pwn/7TXw1/+3d/o/3vb7XU0pKZU0JZW8gBLfhSdIDZHzYXNHpthQFcmF8DU0ul5BW0fPNKVANb4S6vIHFzdQgIB1HeuXBLXwwV78EOrxtU3JgWZTXfhaPyOHO5DUgDgUspC294kYdy0HJ2zieJqp8oE3EWmCY83HBzHEtpRfoVvQahC3rAomHsZ/V1DFMfS3HaYbIA02bygH09QLUTvsz3bz6t6gCm4Rko3odkHjsp7Cx9vt2+fOqIv68xaTNb0WCWt6UHmDhHXo0wqyfxkkfizDMhOgN+YIFvqwhIGu7ML3tcAoTgMJOz56rLANxDZbnsBqVofu0KIlhCy+Ki2F6mcahihkmwVC9WGwvM/u3du6Pht19+MfzNX/8H4V8OX331j8O7ty+Hc+2B38tyZ6ksSuXWYYNaMH0sIzneJ21EoGfmPI7dhaISZKAs4lhm9APzYS/jKatRrDrGMgWhFzoJV/o8FtCPKjfWQxnio7hRmGDGx2WppAPS81wYvl9y4ivX2x/lv2qCQZu45qf89eqbMGHRbre1EHqwvvFXvJ0qK+zDFkIpLZN5KW9Z/uQFR6AgOLYHVlyF+773kHDc1OuwxnWJVRFy0slKZZXfmiicpIPKJVc+Oj2jr9CHinKrqXJ7v9OFy+3ZOLT39FcLTJq4hPnDX381eWKBHz62AqdzQO/vIfFpBEzDKG0dlpQFCDEMTs0WpWj1PaGyvvip8VyzPnEO0Dm5fOrk7Tu+lvGVlPY3cr8Y3rx56cdC72+wGmVpa8DbDIriqI1Stpqp+JuH6oOSW/6y1oE2thPo66gM88LVwljYLu+HeYrOHsLT22CsA6FaxHfODBAK9b8hMMurJWLCgZS5Qmk0Npz6wxfqi2Wlniiyedz2vkqcxQGxwGmvtksjftjfci0TGmM/MWgWOO0BuGDV0cM8H6C7D4/x85C41A+wQqvwyLc+PWA6mj9QcSiWVm4tsS8bC0xc4ufSG92cYuNmLDM2gfoU1HzZAPmW/tkf/ZlTUmjqzjWquFwBSzrP96rxek0sJ805XGBwPO76L+VysgrcKB+HJsRTVjX62eHG6oaJ51SUgXVeKRwzdj26KAXlpDO0oCAWtqZEjhdtM3/5Wp9qydyfbuISlz6PZQIjL2Z5umeRiasJ5LY6Kj3QH8LMQ1OQxrcobBAgnsmStqJQAOlck7Tb+hQ/yGUNxorHRMendVGD1c7mNo/56tRaA2ulQhBTv9tAwe2veI3IjI6+DUiM39D4HNpnSqs9MC4ykHFOGdrJcj9xqZP4+KcYgD5wGgdUXOtT29osBPaeLa13Z/4mR/Y3d9qe6aokt2WHOCGfHKIv4R9AGXgBbdxIBPATHwysPH7w6INDrJ6AHtJoEIgC+/DJA0iHskZHeSGmHgvUFw1Iq+Uz3b/wsqkEDKvsr0JijRV3eXnuU9SzsyP5z5Sb8ry3C1O45nbhQ5qytvPL5+DY1RGKARmYypH+9MyZhxqIPt3+bgIoGBWJ9Pk04kblBaiCfB/iOGDUkUFGuYrfo3IC+BPneMcWwBfSAPJnpieezxSR32kKc7hCGuWtUI0G8oIJ61/FN373bVd9I13lKX/C1I0Sc0EEtyb6UbjTr9DdQ+q5DXtIPT2McbRDm3SGGUf9as9/Hb5ReqMJSDm7SrfjmElagxlNLYrpbgpMpFOaCTPWMYj4iaPuaTtLf/JHf2qfsjgikMbTgYSnmOe6ETDlnGvEDGGGm7hO1+wlW6V8rW2Y1uhQbXaxkHblIC5TQGV7SNszRZKCG1x3D9XOhwIyX19vFcAPwH0Z6RrbrzJRWPNiklbp8/E9kB6F5UVw+Bt6EXaXE+8W0dXzJW2BlEcwYml5zmtl0gRIeGNra9gSkpf43O+dKbAscGh2++Jv6g1t1Va1P2u3PVYCUFauuNrynpTlDZ8DKRd/3LST9JK5Mc8UyDtHrwA3+SuO8YO2cj1mVuTicw9jXQ6N9SPJLQ0IfUZFlX8+jRPwjK/DhnF803b8HqfL5rYJb+VR2wOrCmcOpBFie4b1WDD6Id4PxltjRUA6VcRHCavTmr1JrxiqEvCf6lS6H0koWDNX6io3fuWQf4QwsPIIQmcmiQVgWhpOgT70/cWd5WNCsn8sN62j6P0wfgpJT1vwHMwMzd4SIF9f163Vdt1Nnb0/SP+oj30vwC23ukGVfk7a7Rokj/5bKB/KOPM7ve2NI3ysnvDzGDE0BOKvegpm9XRuMOlxF+FtUOkoDXm6PjdyomDALE1AXOL7bRSAoipV+qnVjiY4nr+DXOf1Ie+atonE8bkontaojRjArGT7PsbveG25Em+cWmCInMvgWIgqH/nix72WYuCmEaAfDOKBPi7+6BRq7CmE/WCzlPxPvireDbAPUVpB5eIWUg99OwB77NDVwxgXd77cbJXQ6vugDuicKXApefLijryYtyxTgD/k79vxQDaLhQD1kHweTCGX/b8L2Av3kPqZGKibMJYQVG8c78/4ygVCG3Ox224WOMC1SeqAFtycKczCsMnxxR+2RfVSCdcmZUXaHeua7IGiN2V6TJ+DiQ/0/gD50ocgELeUV2FZXAxFM5IzSHno80TjrV9BtQfd82OAQq/6HOjGKx3qKAWFXlYMZqYlzl+qaX0xfZ3lDwKhnSB8A+HbnAVOp6Ywx6TmAq60U+geiOvj+7pnfjn4+NTmLGdTYMIIv5cdKArihZWQ8lI8S7sPOD6BrmbDXF/kH8nq6plMCoH5fsqvtnsFTb/6vtYz8NtpTJ24DGQGm739h7TWICYvCsiKh3Cft4ecQve0pTyAwgKuG+loabloYKF12Wrfw9G31dpOnSTNhZuCA9SF5Y3yIoBMyGMbQOVNHWWV5pU2/uTr3Sn08YvyqAW1Hf6oTSSmtYELjbWKomxoTBj3vcZKfFzmESoHsKvCmiD5lNDGxvqwviFXirzBRxGwvK1PPGY1ro4fSfCEZ2NWtDpuDonr+OBcgpGBBRSvKgpYJUxWCoYw8rvgg7qhYgZiAHXLN3NbPEDZHpsqM+7G5P4Qxpr69qf+D3DuoKEGKIiy9vlwA/F/6CL4JfzfBQycrS6zdNelCHdNFFN6ag82z8/5fvXK0bvEgwisr1xKqKiHOJRrbHdEoIRoVKJgT0PyJC7tRWljcRfXjwKNbU3bqCu5MIj6O0bdAmO9t9CndFLUc2OApFw/9fvM8rMkFhnG+jTQ8rDBRyaUZ0OKu7mxNmxt8rmnTeGGXZTWaaxsUGjyN+QDFSg65dc1YYNramdd9a6pfnBFbYKaSjV5skK4tl9ZjLdyIExNx/tOB8PUIJByDBAIJK2HvgxQjO7JqbpT37iXLIWovB8uj3rsoQ/flidQaR8qKJh+JdznmcI0rQ+n/8GelwB5w79FbZDGPdopLMqbuNQNEAeiVLihAT91R8mA0BVFCk6tYzB5U446o7hg2gYD5Auk3CLsoS/f+3uYxqeOsa5RaYFqJwEpivartQ8mrSYX4jY2V4ZtKysv3WwP2zt8rIIDwE1vQTY3eQ1WVhirrPKUidIHUWL2yD3fiq55vn8IXXr2wLGu6XD/vBckfS7M3K26ZT9ncUDKx2WQ55nYE6RB9HIVwSE4Pj8uQFm44DFaEfLwa4S4XurOXkaYh9TjL9wbFjGih1b/bPk8Mmm+T/NzXvod6JfUfdlAb11ATpcT7t3Aoi9O9HnqK58fKgRAPsYIty+DP0LjJZ0EjJLeC0vBiOf6qpfX8gOpe1lbnNSF64cKrn++XxFITQdWWupm6cwemEkjEwRyFX/KFo6TQ+LKPy9vGbeEx/gPgbT0Y8arNtwj72oycz2SBeTXmVjuKUx8KaCWzFoNYJn5eAX5sophSe3y1KZ6YeGK6R7bBrH5l7yf7rjiQyY4+AHO/Ow2+nDzrzx88OjnJtjVjOC4jogP0v2f/ocB6kSfP/6E56GPk995hN77ln+sB6JRCPWuSy8oFzY4vYMqn/QAvoR6t4tvylvlk0c+9R8s/3w4QJmKq7SxD+UGCBIX5Dn3NA+QuGlSys2D2mx/+En28tICQ370cF7wy1VelKRZUoDTaNJ4/sjy0SfSVNUUh2y+bUV2lpVe0uJW3cG0xzAgbCgtmDOBCKByzXiZskBOY6dpoSNxgd4/hT5/76ftgoxXtVWGQXFe9XHvYEnL3GUtgddlWbUU1r52Q8th9ru80O9TZqypsB73wT/coMLqy4wnDUSN6/Y7xIovuQmd5Mh4kof8NUYAeZ3/z/6wLPBYbSUGMqvo/xZTDUzdmYD4UKDKl9vXDIxEWPVacr9PxI2/2iDnlPjUW0p3G5B3nl6Egkmh3AhuQdWV/IDEze48PQW9P5B8gT5MfnDGK4SEgWnxPThNcaEf7AUglh4+JM75WzUeMZk3XFsOXOJbXSgfQP17ezuuGysJ2ApIqPh4Qn3KBWUbaYlMEObFddykjX2r9PdXdcJd1reuSwZ7S9LXAWRc6nbeCEmf9UvB8KrSqlzdRa7+JW3M4xT7acfvj2spAb+wlDSNf1kKnOfv7GOxuuyHKUMa5ddW6gcAqu75tjwJ4Dbo+8lA4V75IGd+6wKyEiIOP7y/ajfgMg7y2l2owD1AvF3l6IkJka5EbgYup8jEF0xrrnSgFHjMnzK9v28T6PP8l4EPJ4C+zSjwFKZ03QbQmby489gGHIGRCyR/0hg03Bl/G0SBI+hVRuPR+DkLz+prNDCS+JsCU5zlMvs26soJMZ+aZezzGAQIz02LLAtj7S+AKL5vJ20RhwJTXxQ4ShsFLgEdBRsExnrG+oCZHznrFBioMm2iEl12HTdixdF9/CpPPxwHjzkYqkMrDpM4UFyzBa1DJ5bO9N1YVckdJ8ZeYeOO14ZHHrqPjW8ocOLCD7B+7VFxbel8Jbd41viKy6QTBZ5CdbANlvwhCEgYpLI+PFXg6UlhnnMFegWOGwRcZ4M+z3fB96XPw4cKHKDtkNvX2dN0G/R58Pc4Qilnr8CBKDDtplzyFC01wLx73afNgKVZF4fi9mOJfON6/6t68rWO3MxaWV+z4nFvug5xykrM6EldTRDdhsKBmaJeluJmYiCO/HHrhfYmkHKDqWusc+xP3w6Hm6XA83IaBR777OAsj+M7ixvryr4WRWX/b+urciiwT4SFKHjGy221dlDeQCYUgH46X4NYUKP6HAWe8WuiwOgL8VHgfLo3/JrXrgZ9g1OYpn1X3kVA/ikmvodp/KzTwh76+EXpgcV5GpPm4kaYpvXu1J9wYBqXvgYDGjrni0D3OI1L2OU6l/jbMPmmMEeD8qBkKBiCHWWNCyR+itTThxH21E3ZErbFdOHeBqRPsS9Xcd89+Y50zPPBy2MZThTSv9fEc1rtbX1qrL3tWkP/JExTbPLmEV/f3zz6qzBp82MNP6ZIXqcvyL8Yy8pPgT6tPGqHWIHeDzg8q2g+3xQrQYzCerS5YUbsLE+l6z+naz4qHwxumDDuh2m4nn6cpmH0/8Ea1Pm42+MbtEOLD9OpvfPfUvd3YR3uqPoOU08JVVziy53xaQLhcfGy3FZkDiqfBl2zvVdAzUqkPKAUN0HxXOYAWDKTyp6Lr6rwGiE/UQOmjNF1qf2mTAH8KBjvf/OqHK8M2qI0l/R5TPlZxVQzg2l+8pQfHkJG0TECfVbYqKDyEjaiuBoPW1JvEZbU33oOuyEerPNKrBQMXOOddsVjeTmoWuNQrykf5fiGVn24j/pQ3m4iY3Lw3jnxQilh0Tr2s/pTcXgzMQF5TZNuOk3/kZ6ryi2ZlTIVFMQ/6/AEb0v7UEkLen+gz3dbeg/p0CJIWg1oBrigj+vjA7N4lLeDvswUF6XfBrf1b1pP/KNVWYw1eB/m6SFt9hhIHdOy2ZeiYPgpg5UgDoXrD5+mNOBfBEmblukh4dTVYx8f6PvT+1P/IkTJnbezuLU8rksU3JhCebG2OUXmfXbSyuK2MoStkKX8pcRR5tHFUue5scMdWrEbhv74e0ia470dLUPY8yJA3LI/tN1hX0HfmP4TIyo8R4yQNJAm3Axh1VWosFHpCs5wWQwW9uB2FkCI79MzwNOOTeMW5evj/pdi6hmFZaSxR6AvlzJ9uM8TmKbFBfvy07pqj6W2lT/nGIHKT56xLolkfTqVPdbVzXB+dul9F+938+sVfJ85qKYENaC0QfiDvrIlEIYvUeK0x7YlyEEch4ScM4yoMvqLeyPlAwmXf5RVMJD2oQBvUVmTEYhS5XpjXW2sa45WXNXDYRXY34KSProOMH1kz6xss0lhDmf6gX+CSqdMpaM7xFd+EH70e2fG5bugeKk6UkFwJGKs/Luwh0VxPXxfeg/JF0IXwXelBb6v/PfhbZC0RXnTT3jYQ5+vzz/135anxyhI7+8VJdjzsccAS+Y+Hy/WAxxoAX3dYGBaT8LkQWmDV7LsIP7k6THtToE0gPqSN/7Qgr+UYcQ5aycdsFWUUs4sL28E2crWtUaUlzyjEhZamdgKNn/FV50ZXzATxIhR0MLkA/pylT4f1+fp/X1cD/R/5aNHT3+uZmqWaQlkDiMSZjbv04P+BQRmvVbeSLwYwwSZmmsfhVs5K69mUWZjGOXKqy5j4ppLfWHoLB2/mTDG4VKn91at7tTpeM90CrZ6e4AhU/BnUycI0EeAb3rN9kFtz0OSXyLQP19EIauzj7Qkrm+zr588tIGgLgK3of+8fVdYBrHCdqlrrJv0UZiIafEO1FiXv/IBfEushKxeaAByO8v1Krv3zvZXWNQ7b6+07IGrXdrs+9faZ4+twpYNXGFlVf/lRO5mqHgo9P1tp5Gv6ob3jIMVVEtjrimu2+pqqay9Lktmwiiyl8WqyIdWlBNSLyRxKFUXMMiDHhSPrODQ2fgCsgIt/hUN9Mnxculr/EU9WcrNJARryResFdLNcB03X0CZ5an8tAUuV+SIgfiL+YUzoru4aZ4+PjANA7fFLSoPhJ5FNAam4duAfIswsChuCknr6e3LZYACi+paFAf09YCpK37cQM+rvswUU26KU0vZK1/aBZMPf9riGWdZqPn+922FPz0mDQzEH5d8AfyRvSlmX4qFLVcKieJKMTe31n26bCXF+nIZw3vU9uKAFLvKl7FinzueKEfOqw/9WUlPT+isvCPNgWk/5wHmjf29rY5FcQDxokCECb0+Z12vCntklgJFqwooLK1nbwDiT0eS3hMSrMYKy5+4D/P22Of5XWHKrDDwd8Ve+HrsIXHk7em9jc6UT7lgD98VF6S9nj5Dxo+VAJc7NGPXO7vyeyXC0lX+Gaqcy1MXO1ApJTeR2G82dFh5y6pUHSgrn0JKPOMNpM+hb6r4qWMK6UPfl7iG1q+erl5O40cBsay8CcSLBVva1/olA+HO5sawKaXdbG8EsWT2Wz8sp8EV7Yc5XW4WGeUvzGQQ2e6UVdY4yCWQ6bj3/PhuKAa6fOPlh0D9JI71B9KuVgTjbJKZqCd4in28y6jyPjzFpAUSTlwfXoQ99APeM2jKrGk40JddhL1yBAPTsMGC/CGfekiZlJ/W8V1xYOrDH/oW0TmNB/qyfXof12MfD/R9oWzKe2nZMP0HUrYvD36XPCT/tE+BPm+AONr2/lXyjXVFWfe2t4bdbe4rr9vqopT87lNZX2GnuEV/Wd1RcctS92Gw7+cUQ08fXgR9n6b+PgxUXeO2ZgppC5q0B378cwWlyWKwIv1mRfN/gL2y4mcWkn8+PymeOyqP1vzxF4oAEew08um/yp944ign4SUuaUL1tOJbPnXdfyPgD5K9d8sPjOEp6v9Jmsif+UXWxC+67MHSEJovC9bzyjH8Yb5WUQdVJ2nquwZpMVR6SlcZQG2oCGPjc4OuHfKQDXSSJqBiERNR0qse/zSKBLw4rEyK5sUL7y9l0RBs8iLcuB8qYPEE2UidSSPvLNz8CjRXFl7tmTz9+dmr5Us00p74QVztZesdW14u2NL+nGe6XiZ7/8v+FesMrSiuaFfYz3MdVj/kikD3k/3ybN/boWXcylvkBeZ4ZTfY+jGDkl5O9hGFekog7vCdbZ7pclZjPmQSK77ww/O4+aws4eyPQfhLW5aOELMI+5lnOgtZCbvwFAO3peFSZ4R0mqfHafosnHF3p0bow8kPJD6MmOJ3pUVIA9Tr5algmi84TQt+F9yWr48Hp/QsgvBrigHGMGMQZQRSdwSZ9LSFHwVGgfq6QhdAPPmm6am3pz0uQP4eA/hDYz0OkqWVdeVFjJ2tzbK4tqaFWFIeF9UtqlJeW1OlVX+qH+lfMHGhHTf+KU09/cEp3BYf6MsGEZv5cPEq/iDblZVPHz/9eT7twT3PEDzrAAPsGRBf/TmcPCICtNX0H2ERjOmSQ38Ju3zrvBmhdP6Y/QCI+z6Y5qEJQ3N/lzq+Dz6oQ7RO48yX8KezXGAPt9GTfLjJ0petcvNlU9dYJ9acsSirXnQknvHg7EL/Nb4Tl3yzvJQljAWShcICUT4n586jMKuIfJifuHrN0Dn920q568wjqNx5zk/m8PF43FzVBAl7Twut/KlLdv1X/pK5Cls21SbWNC9egDzH5SdS13wwVftYP8/FT5+QZ9UhI+vxAldxVXduUfFdcY+l8vvFBjooVEgOrQcIw5+iMGhZx9fyMjz1yiMTnqMKJKyMHXFliZtCNgucG1Z5Ts8pdBSVdMI5XygeFh+X/pt/9uc3dKCfdUKMXRVMXOKBhKmwjweKuFHw59NrJk8a76JSR4hLvckTTEfiAoiB01V98iUtbg/flw5M431hoCsHbeFV8a3oxQ+Qr6dx6oYXYz/HcKDylvXugXiw2qsya6ZlvjwwWpO1WU1VrsYYELddH2OAcrBUZEnLbyY5r5ajzqc4C4viUJzd3V27zBL5rjMfIOdTsXXho77y4X7kMUjjSdCHUUr2PV/J2AhFLW05j1z6gkXdXGNvW7+miBVeXVP/ZVHrUK0pqJVs5JX5wDJZ7fjxkJUL3qtNlFh+abPPchhrhwWEFwF1AlWHUPT2Yw+kjr7PzIl21T0+RBieXPr3scVfxfGiAvy7nL2w0FyV5bO/8BnMzTgfKP6v/vlf3NBgGBDCen+wh1ncHPNHxoGLoTobuC2/uu44CAa8h2h53GGl4wJ9HcEppL6kxfU4qq/oUTGlhAFInvDCYQZbQpEwyzLS79y5Y6F69+6drRDAR+rJC5A3PJvVZahJK21mYMf0+fbT56rnxp9rIb0VVwVFv+mSdQHww3fKLkmhXY/4Qb60Z2XCAiE0mAhAbUB/0VPjT7t3Du8O9+7d8w+BE0ZxT0+xvvwwGn3lu03VF2lF9UXY92nm55VE+sLJsoCX6AlLL90neMpVR1402FyX4q6Ph0w+gW597KF4U1i8o6/1WZziVbWZvIBixhVdB8hZIHXGD6Do1AdUn4p+FLv4VmPmm2tSRPywpVyU9Wq4kIyXBR6GywsUF1l8P1xodQNlyOX8CubSv8tM+ZUffvzpzz1LiYi4PYZosA/P/GoicWAPffyYRicX4XxZYuZhTDdTmgD0QvFdcFuu0C/xmqsr9BLX8yKzdtJxzcimqDCYvKU0NSlMYZ7m0U98j0DaAfr4Ao2DklGYtM9vGwEWcOhWPGVmv/Pb+MjSDbr5eU//RhKCYeHg8oVme35VQ37yADRLedL9hUXtO31ZxnVTPlah4kI15QLhW7DihJL/ihOvFeBZrb/sKMXd0hIZ5eVjcRubCtM2lzKkyDmgYumfrUGwDqSCyHVNRpFx2sPNAaxpmf03Qsgf6Z24ylC0p2BN1KyTze/GgHJQUuKwtkJcJcC3UmD5bZ3lNiXnR0qIY6vCGPolESVeyS0F/uRTv42UTi1Cd7R1PJg0etjnBb7P3+MIk/g+yTBaLVyxZy4c/xQ08X1Q11xe+dNe4kNXwvSdF9ynypt2s+/LPtBKIMy1xGmZKAXAYAZSXxCYthV/gKmHLBtaXiLM/OojUsXjk+xrr6Vc/IAZbdXnc1SA+kQH+93aT+VzN62txl+U2ALuIuy/arLY3tqyleWncUqByzqkb0W1yrTuEQ4fQEnQrF4UF6/EyjRzILXFHndzY9je3PIpc30kTsqrfvp1PysvVvVD2Y2MQmflGcPJG5d9sDzNLRp7CKcT36fbLx7N+qLM1Rdk1Ukd1rhz+hyF5W0tDBHLY1wrJrJjZa7JX0kuh8W1wuNSjyZt6lQ/RqUMQkCwD0/z9diX6fP3/kX5Et/jovwzhjU32Atz/MkXID64CGDQtJ6Ep4MOLEo3k7tlDgj09QIexIapp49bhDXgo6IDlTZeuODElZ9EieWH3gi521Fexys/AN2hPf6eb/jBno4gE9XZGb8oWW8r0Vf8074C4Vt4OI91EQP0HndrXX3YGHZ2toed3W3ttbcd9o0qTUg8JsqFi6J5tKrBtBV/335gSkcg/j4ukL5lzIAlKZq6MIOUSx4wPIM/wcSNeTWeVtSGUvLKs7iuHld+/IMf/rzv8BSB+NPhHmvW+ZAR/3Sc1N+sHYQbbibKKpxLFxAOpJ4xtSD5x3qb++GYuTxKQN/V/AxgHNC3jxs/8eEZeWe0tDx9vrJ6Yx2L3LSXMSC+UAMoPnHqypczsFL80sGVlIrl5e72tpaIS8P5Ra0K3A+ssOJ8CivuXCk/YZAuMsN7VaD6zT3S6IfKAz6hVjyWEsCyezkoxKosi1H+k+iYD6oUKylvoestP/VaebVysJXlea6W5lvb7ZvKUlp/GJ098KoU2M94a+/LafIqLyGo7h4XLaer7cXyK5XS2IqXQf7QShOpf4yf4ozQrv6pplFxzaKqq4I1VoyPlQzFlELyjSvzScl1z9ksbpY3yllWmG0QXPZbYIrvD7By+nzpbQ4K/NkPP1hC4w9O0z5A/uQCH6R9D6ZMwSStRUeIew2y8LZgFCTQ+4HslW8FM7IGrgfqod8osAejpc/oaQAzAecRLa6rIXUkfx8PjHSO8UkDen/qzZgAlf/9sGo6lyzonAxTK9aRCfng4MD5zxVmaUYa+1uUlHZLYMYf97YQTejIK6SzfoKNFlwv5xp9gGWfvjUJ98TQI3Eqa4vpZ7RMkvVqX91dbtYWZdVe2L9mIH8pb5STFcQon2Dv78OjJa7wtEx+E+o2mF00mUGNaZD+pL6KK36A+WlckDOFfA6n5kfxXzTV46EaC5qqPTByVecpNUbzCmxXY0gbPEYspk9Q3TT6I19qyJv9FtfjbZZ7ES5i4PdBn38R9Om35ZkCzJvCNI666BuumS1m4fbtEK6rd2VJ6A4uS0OWtkGWukGpozHxgUXtB9J+aABIN/+WsH5XVlrSsF6c1BLvi/xaWnPCK1FVqcp7xXeqrtivn7oMtJAG3eqKMf1uJsR5vORVGsvxi0smhQvMiZeSHCJzIuvTZLUtzTBW/Qg6low9uPJJcX1QJcu67X1uu7+MBZbCcruqrjzC21HR6a6R7okWI33jeKLVOypsjRP+Clf+9BO3+iQ+a1LAIASVMqM77ykrk8Lzyut0JkKhrSQoZQQv/ThI2w1NmLhWXpTTSnwzXCiuHgdhnSlf38dirwuipCCn1LO6jSov8jMxqG+jgnlWnGB1vpjhzjbo41L+++IW4fdBn2+aHwYCyfN9+W6DpPf5Uh9xwT4+EMWC2Z5dlW9R+1G+1NP7vwtSV/KnDPHmr5C62Yvi8pw0y378LDnJSzmWgLgzmv07zXXw1NNOWYB4gLhg0kJHT08wkLZQlD4fVUAXyrm9van9rpR4R8qryaf2u4VMPnl7CAW2ggqhIRg5rfpGTHzoiQsdQVH1QXqgzxdcBMSHn+FjYcXbL+3E6rIGYhLgg3VY51JyFJp8qaOTKZRZSh6MUve49N/9r/93cxc5wGJyuVNYFJfOfZ8LUJ5wnwZCePxGNYMLmBHqcDrmzokJzscwdOVI68PUgAvMxTdkiYfL0jH97geesAehDXb4Ejoom7xxA4SpC+ZTDsBPPEJGvSlDPUDKECYdoCxhkDQUFPAPoDdrwhJzW3ve+4cHtsY8j378+LEVmy9N8kwakA2ctQsNanHWB/dNWAJTv9pPv+lnaCKdcgiiaVnncZJokNV1Ol7VVRZPdfZ+ymolxwn55saW3BUt+9ellEN9jyqKN7OkIk+CTTmHZWX9VUixzLTaE3kax3cO2nPoxPfp9M28VTXE97Kz1H1dlXivMkwQP0Q/nrYzsVSdlZ/HQqT5kY/4XHXWFgTL/J54y25NdmcXmkTlp87wHTcTgA8JKav0sb6iEVz5yQ9+5EOsMCmMNnM6IJy4+Kfh+Kfu1D+NK4jb4lowhLIX6AmHZbiWmAYON7f3fxfM2m80hQcjXa2+5g+k3j5fD4kn35TpiY8/kLi0D1K2byPjVKDyEgbvC9lPabl1o4E/PTsZjo6OPOgocx5tuU4rwDiJpr/4yQ+UgtZks6KJgTaJg5bQg8WgzKoULz/x6vr505hYpljaKo42KJ+9ri9lbPF8VworZcXCzl5E0JZERVVH1eeXEpynWVmt4e0KqVe9qHYpsADoB5D0uXytHHX04DHQX3jk8bOFrH1pr0h1ZbIsaB1Ugc3yaiwuL+SX7L7XOtz7WSHL6msp6rn4e3J67vHhJtv5+XgdFb8VurXXtxkagaX/4X/7v59Z4AxmsIeE3eFWGOhzTSsPTMMAccbmhzmzOMKwVW4I12qi3IaLLHDSEq70grk4YeJCP5bFQiec9hE/s3Uf1/Ooj58C9QH0g3x9OJA2Q3voABlE3LQRZSA/N3Leay9b+0MOZGQ1pVAud3Zul7wA+SnrTawgQobyU3fqpRmElOfFXFlEoCjLtcqaCOr2melUns3N7UpXW/o3+u0Wbzhw4quPnBewemDvu7m+JevdFFMLiigkFjpXKMd61Q/NBtTTx+Eva1ZjMz/+8+Oi3s/Cyc+YYjnHXJXmOjQ8yTfWW+M2jmXxFD8t3Egc8LNa5ASZfLaoLlNheOt97YXi5UdxXUbyn3TcsR+FM3kXhk5g5Wc//PyDx0gwBggTe0x8gIEKTPPcFu7jRuj9IrBjK/kavTNIEFUPpIN9R4Hb4pqn+tzxIDCXP26LC68Ipx99fiBpGWQGJQqFP225/a4OMPUzmIHUP/JNfFE99knwlWFWFsuFn7ypq2W0vyxH0ZSTdoSHOnkkBZLGMhqIcLpNuaCVzhMGE0u1QV9tMRUmDuRQjd8VQnGxtOxtaRPl3dwql3KmtVlv6o5SGxWXfhT9JUemqPkDvR+o8HwegMUbS970B4g/z2KZQCut+h3lAuP31VPq9nIdReRyj1Y/wotLLvhcaQtzNhyfnMriXgyncrl6Wla2lDuWNnVP6alQFxaSb+VnP/rxbAndMyad/S7/7wop12MghCmXiQqMJBfRlqAOSHV8W0KnQ30dwKJwHwct7nsTlCkkbwQYnJUROq3FJ2+AsJmseuMHcMGeD4HUEz6lzj6+B94k0qpM/FB++WGM84k2hJP9kwqZX3mkZmVZlhWnlKrD6pFSilwTy8GdO8Pe7q6sY/1CA3s3JWq6RHARtisrHkoWXviASfXxHSkrr8L8Lq6/hsHSmY+nK8x+neWyHw9xOOWldsPUZeVX/arLy2hh0sIb80f00AdzQK4nsgaEZzyTnJAXFhA3G4tiiSIb7xTNu7koFXnOLy9kHekzh07sY/E3VD6aKz6TjsJeSzkvrKynZ1JWKS7KatdLZVlfLDBWWnXUuDLOyAV+iNFqTDRDocfWHaw8U5QBHZmxCPr0akylGvwuZW7LA0zzTPNP2+thmrbI37s99jClAViUd1oOmKZ/V56yOOM+EkgZZl4Qf2ghD3E9XUDKgEB+hpP8LBMJI2wWyA76PqZuDk9Yu2XmR0m4zcXz4wcPHvgFjdqP1b4sNILkB2fQ7YPVuJfB0MX+1ifJwlhk2omCpx+Vt6wuGFp7uuNOgXjK90oeTJnQHdqnLn1jogoSDl8Ic5bAQWBtI1gVwV8eztWhFmnv3h0Pr1+9HV6/fTu8lf/4+HR48+bd8O7oZDjTUpmlNUAZngHzA3LUMaUtbfc0hNYeAS3jmTUL6WpwGq8Sc27w+yADsAh7WBS3CPo80/x9xxa58feQdlNX8i3K28eFqQxHPSYZkbggBzrsUbkSyCMTyZTjias8VS91QUMEGOEjvqctLoCfPDxqWFqpU+HUYZSCYGVXlrXEXdKyXQrtfaAERjorGIWcRzdSfd/iQoEfPXrkpfOvfvWr4dXrlxK+066/42RkkOLWc2bRI4RE6rT1bH0xYkmFbhOLK/TptPe7FkSjf/HAqDqaNZ2OxayPC1DVyy2+9UAd4fMU+S42S2UmqYsLToLrRNgnwKRpv8oy2CjmXcos8qz2QpYUxT05ObPCvpHivnn31k8ATk5OhpOzssL5pjZKC8J7lnRY+1jduJKg2XlL+t27rKJ82YYI9XHlD37805/jsbKq9x8yZGRiKgKSviiux8TH7ePnYb6uLPdmoA6nHPnwVSfGzgZ7INTHxZ+6sreq35/5sI7k+4AeAflIxkUQgGn/8KMMKAb+zOC0STl+BzftIegoR9KAqou6y60bRUwKtT/kZhXXJqnTy1/n18BKgbEMLiXaUh//U6dPhNe0rNWelJcReKzz2WefSbaWrLgvXrywEJ5LiKFnfb2+E036bF+sOjc3Ns3DWFXyYm3pBx+QY9nMhQzCWNx8EcM/IuZyJWNGUQtt9AFe2KISJl+HCePm94yDoYvuxp3F+SQYXuCaE176wjt4VRavLG7586LKGKeiBvwo+dHRsfa1tUw+k7IyAVjpqUcu4DEW34oGjYfSMiaWK+KDJdWGab+AXg6JX/m9z3/28yUxSmwiSlgVkRGcZU9FLJVwlFL1lgsiQAnj9sjsuijeAikf9VVr+l8CmnQtIGqQCLX6Z6gwPpgZBQJ6gZWnkPeJa0OhujT4Ulh+29Z9t1Kk/yO6mGZa6nIMVeKPK4f9HkTUHVnVIaHq6wARCgYWF/a9Z0YWrrDcvakfkIY31RZ7UIS28Utx3EpCkN/zVUj1jTD7QvoP397LEtSd6HHpCe084imJq/oQeOZ4COb+NHenUX7zVZ16J+vx+s1r05F9LnfSOXhCkdm7rUl5S3g5/caiio+qn/poifr4PhWjSpyvQiof9Pr+shVXggc9apP4JTEF+sjvScC8JU21yF8cjatW9E+GWzElPyKycigOxSxrVsjzWORBXbKLUhbif6/Vxbn6pe2BraTixAu/VM9+V27lq0c/3v+SxsGUlsSXHE7x6OeCuLqYQd5SSmQqE4awCIBoyDcyNP4iR4uwSzzlm0sduO4D5QXjGIsns0K4YuIi6Cucuj0Gen9gURwAMSEoLjCt94PybZAYSGCaP7AoPm0uam8exknhNqgBKkZP6wRIu9LsjeVluYWfPChT2kvbYAYKf+VzFkFZmoS5QcVyPbeUsMrkSZ2hhXYqTXFiVpa0pKGofEIWmqZ7XYCy+PswWNa2lsM8rqLNsd7qh2o3Xfw+cE2w7Ssd3PxyndwCq7pNs8bTfilKwhycQXqwH3PnEdCPRZB0XPhJ3fSzlFf0oGhC0sc8ZTWLXnjclLktp+EPyH7Ye2L564KR8opF9eG6hq3ewNQPcjkkkLg+H9CHM6ZA8mpir4iZACgIVlwRAmALMR+zcKtgESb9+2CO+TM6ROT3FO3birB/H9bKQTN9238FR8EHEZ4RZ9DKBme8YH3A6JEFurv+zNptfoQCBFhOguFvMIIGziyPrHSdUtazWjDt4EqHjGPb0IOyMwHU/pu0vm6WzGfan3HZg1tafEkDhSI/Sohikj99K9oQfvaHhamrfoVwvJmE5YWl6VMpTdqtvSUu+UknHreHvp9jvwJj//wr+fLXFytr0phDVUtfqKP6MPIg6DhVSa1YX8LQVwp76csWIJYcrP1xMJOTymkirO9pz/cFSBzuNP3D/hUs7ntBX99sfgemlQO3VRJYRBSQcn3aonw9pEyIDyZuEWj4Z8LwfZj6YklSpxVSQ4j7QbkFcS7T+XsgbkpP3yaCGSXpIXktUE0oAvGnfPoBUqag2uwhdboPwnFpHGU6N5InNHqvqjYCsdYAdERok5904ss6nRbtEmTqxUrRDj/iTTwTQNqiDfbVtMeFEfbV1BX+hEfk7TFxxYvGV/XOL9vgb0g97Ln9AQC1kbpJozx0+E6yeVR9w3JCJ89mUV5WTLUHLmWnTA/U4yUzZSdp3wXk7fNTzyIInYsgdaz8/o9/8vOU7ysSuxyexTGdddA3OVeu+fs44LZw9rXjvrfF26+QnGp6TIfwfBKmntGVwKez6Vz8gX6AQUCl/X81qzpoI7RM+hxInfSBD6VlG0Zf6jUvBlsWQHXiZj9bfaUtBr3yaROueNdmrDyiVQVcfxM49pq1V3dy8cWeMWC6XL5c6nIbZEl9SkI/eRbLfjUHT4DLez9Z+RH4/nU706L+8vwX5UPxVLysgMpyxkA506MxYb/rZ71c3pCC+gUFuX6/t32Yzulr+NfdR59Aq918IWNZBOdMIOhHUNCtfvi0urlOp7xd0Wq3DsLoV/GgJqfcWbYciUV8ssZWV8rKs1rec659MKsFd09AeXor+874tbLIzEzO1Hc3x1oEzwdAvspjv+sr6GV1Cn0afmgHZqWJDPYwLTjF/38gHUw9xeARA/H3cSkTxQ1Ow8FAFKLim/Iays2SGujL9XUlHndR+4kD+lkfYLJBUMhjQVV837/4SScvQL7k7evH0uW3fFxOtE9pKctBf4grSxzamt7OaMTFUlEX5cCyoOO+HUjdl1fn1tWUZVtx7a8sXjm8vbM17O/vDnt7e/5+My9b8PICbbh8s+b9sjpAnaElqP/GsBQbFytLPk6++emU3tquLtcNs/QX5Z3VJXA/xGLaZ7XA46Djo3rWi9Wtfo5jPyujSCPKq6qSBszoW4CBRWk9Bvp6A1NaZj9ulogZtmXXDPu0DqfwfXl6AgEYoClyJD77zEm5EUiDnuDI0L7NpJcyFmZfmDp6gQGmtAGpzxcjOmS5hYsATuvp6UiduFG00Eo4SmHLqHnb3y1WOH0CU9Z1asNGF4hzvOd69kKKRKLkKlr5KaP6FOCmFY9tOA1GsGvpWXRSB3ERfH43iOsJnMyioBwk0SZ5DfgVx+RB3ynPeGENKY9l5ZEZn55FcbmSaUutNlxck0ntNWs5j+La8rFUZcJQMzxrpW6AVoNp63qJfMkDP4pH5ocycjgE3zI59MgXIP2OLneUfWvqfDg+a9heLGB/W0vj1iagsYa9plHIvtnjEb4IQoPLNDnOGPdpPX5QrkHqXhTXt1nSI+gje+gLBSOAYKBP7zHQ+3uipoQDybvIDfbhQB8/hWk75KEfgaRPaZnCtL0oMP5FZUkHSe8VNvF9m7gZbCBCmDZx007q6tMCxNsCYZmE3EXm/jHWj8skWEIuloBZygLT9qgj9PRtkp9y2xubVlzyU5b81GnF3cXabjoeJc3JbVYfqQf6qDt1kDcnvbidiM7MySyvJwLR3FwUDJeLFnkURH/83i37Wi+Tc2GjJo2j0xO3xWWN6nvV4XobL+IHoQ+XuPDpNiA9YxkeBhPXQ59G2Wn90zB5V372+Y9/nsAcilHxA6lwVolnPXsUhyIQX5h4ECvQp03zKrfcgp5A2ndZTLTi/byspeOGidRWzL0kpaNpzAvwuIU9GHVyCkse9maXGlC+sHiBsCjvBu+3qtL6ev+yHyustTd88l0omghyFxlBs6JIIHmuCM/wM+NDI4JNHHTSRsIIg/nc6K496zgZGBXnSwvy+1kibSoMkP9GlpBlJP2iDltb9qjaW7IXrNf01qxM29tbw5YvXqgsVkpmhOfYXAbh2SX10rYFVnWbPtVZ+/yyoKErh0aqyfta+gSyP6Y9uP723TuNj+pSfTDL7xKzd5WLn8rJ5y9lwhPFUQfpvCSxrvFyHojQP7exvAoDqu+qV7WJr1JQKeDphRRf48kBFLRjKbk9VY+CrjU23E0+HY6OeamASUJW91iTSstrGaNHkrmSGmSrZNTx/MlTWONEGjAbrw7DHy+ZWj73vaXhWo9UTzBhSvr3j1ucET4Kk9d5fu9zDrGq8h6mUSa2YYso9xZYXOd8HOHuUdgMZm0I8BajKg6/BcxKy3Km/DmsAaIEAfgYwQBIo23QSqcZOH7eECEdoUQIUIALCQZ7IpbfVa0YqQHxoxfVSXupG2FN/cQDGSzHKxw/mDzEkW82sAbV2+ohL/TRjzHMSa2Utn2p0XWgwMoHEsdytvpeNfIctvhV7dbFB6lZR4+FX/xMm6apKTDQ04ogW7GE5FcL9kMb7TOxVN5yVRGsq34pd25UUWfR3/oud9U/RJZ9Kwt76Mwk50weF974seJqwuQAavaYR4qL8l4IT6WsKG3dmuJtILka1+JCyQz1eWvUgP7UodUI1UeTZ7pGKasw2MMYrrQppr64PfRpHiP3O+1XeStwRUAsLqESNPtUoApRuJD0Oco7oNJFbg993NjSCCGyANWF+FHAEEDuodYrWBx+lLA5d6O39r881xyXkhx88M7srE75+bL/xflZWQaRwn7PFkz5eXOGmY6vPHJjiB/TUsVk8gkrBRCo9Mf0kS6AzikPLCQtHSB/7cmhlz7SD8oNdf1QNKAM7KWQo/wANbQ7LJq51eQriUS4PiYM9rXtMIq3afhus4SbL1DmG87+rrD+4KXbZD4XKZyik64MilFbRbqg0TiS3/qlfKaxMi6LRiwnv2DIrxl6eJXmDwmgC+RzXim/XCuv0NW2MH5OkFkd1MThSkxLblrVS/I37bSYZbcQa6v+nFtpSXvvuNMzHgmdeZ97osmaCxi8NcTkbx6Z97APjpgN9KroEWb8AOSKIHEgJSrsVGHF92ho+sWpeOLiRmaBlElcMMoLBsjn1wmrojEBaM12BcbKADVj958KITow3+pioE0EJ+0jdAyaLQXC2DoXsKKYsSUQtgSSgz5fmAQ1KDmPMFgK1+/JrlrQ9/Z3hy3tGVl6R/nZhaFoHPJgQ6gDAU7d+HGh0crX2gLcNjiDEqAeZjSrLEtjhL4sWVl60rNvRaFYJtNX6gZJB2kGGlDeUtKktXZUjjADQN2+r6s8Xkqaf0VL/9XJwpFGXCYRgDD93Wz7auqjXD3+qvQ8BjMdrX36V8tpVQJriHONxDNBukH7yUTwklUEy2LV7w/HSVGxsiikDLJdFPdMyv3u7fFMcdneeK+LMFFdq9/9UhxuJQDljtS08TORBdDvEtA3w+JLj4E+PeHwNZA0eNfzPf5A1YUCf/4jWeAa3B4SolA1NF8BlE/LBFL5FBbmZ1nK7GRWgK3j1N9iqjOlOJ59UeB2ISHCGYifpqgHwSnrOypwCWy1c6PydbeYb1RxcZ9yfArlXAK5NBzc2fcHxlGEk+MjKwzxLJ8tpPpDcGM9V7ScRdEJe/mHfLsz6icKa/qCRS9t2poqf9DPOdVW0d/2hYpjac8d5jX6AJ+ov9VFnrWVdfeFKPbstpr94CuswAxRnhoXhISJqRR4lp82elSf6W/wRuXpAM+H+fwOe1crm/J6XFFw0hVnaw7BM1RYzkyR1C7lAE/YyoDrNMWhePVOLquE2lv7gEpx7HEvFM9B1ZksLsvl45Pz4d3RkRRXS2sOrzzZxxg01B/PhBmiguonKUbR6dY1ps5NIYHY4C7Uf5AdHuEHGb9KA6bp1SD1oltVb/LgL5mfV+I+T1AK/LmX0AARgfhS0I21MKDizp8w0JcH+vSFaYpy/YRbi7M9hyKdB6/yWFnVGd9X1UDUB8VHaxFwfUKaQ3GxBlHgpAV45MAVPJZFu3vb/kWAOuDCei5JEE58cvv48cPh8PDAcRIn5eFLCuciENprJKtNKRxC3dpBwHtwntavYC31K478WFZo5mczOS0mTBp9IEyaB5Y9uTqQ202Alb0tnYkrAahJbhSGKGfRGwtEGny1depgVPAGTTATxxhCtycr6lM9jJEnmzVWLpUv1rf8Y5x5oqBpECqXx1wRLa3qhLZ6DJQtgOI09CyFWS6zIkNROZiy8h5z6n2hdJbV9J36qp3012611o3L2DdcyhhmnuQrF370+YO18hjj48Yf6Ko1PcCMNrnxB1JHcOWnP8ICj40AvT97yfJ3FTW3jwP6ym+DpM1KKqgSs4DL45Pr01IGiwEUcmhxrkFkMIlL+1O39oH1+KSbXgUlMFYWWd5dfsZDy+TDuwfDo4cP/PYM1pd87K85xHr8+NHw2acf+zIC94Z9/VCKwSOJG9+kKtrdLyyNaOj50ocRUMB9FNry+gICj3vqixWbUlIsbS2TU5bls+pi7y/6eBuoViDFA+qt/VottSuNsaM9xSuPD4w0CaGAQR6lkA9+Or94VZa/Jp+ecwDqZRVTOw6LfvpRAkvbNSGxF17x0p8Jjoz6z2WqBiwvdaNCWPXsa5Pufju9lsSMfT0WqgmivrXMARbLZykvh1LtCxhRXPK5Rt++0kQgGth3M+VLNTxhQBZAPsYO0qANCbT8sWIxRS0j5xFkawWjqAkXL+DtGN9jD/SRfvdQcaPi4gYW1aU98C0WuPmrAwVUGEhO4pI3FQeBlEk44HCLwhnTyS9sSgHUkqkOKFgmWZmbAkt9lFedxRribe3BQJSDh4NemgmpcVUCzCOW+hmPjeHe3TvD4wcPh939veH+/fu+ePD69cvh6OjdsK496KUEfEPCeHhwMGxtapkt67ujcvtSZpjPRYD3XO6QH2uDIsWqAXM8gy+dn4H2DSIsrtrl8sNGe++W55SclrIvZxBRWL94oDB1gvAAXlGXD3zkMl51UIXVLSHGpeXica1mbM2EUfYITP3Ydyke+fu+AMRhlUnnHVfyBtwfbwE4cyjFrrrIP8oEAKesvLZg8Klor0Me2KkwOWRdfSKuecHq+H7J4TpdbqfPHFK1gyosMMtp3jQCMrmqBvejsCYZ/EXTSFtcTzX2kqa6qIfLGQ3IZxQfEo5b/pbe4oHeH54yPj0Qz1hEcf3oUuV8Ot+5gZWffPbpz2tZhYAz09ApKqKSdtNGkM7PgDz682MT/bkQWVs8OeOSFpf02iMRUWADSRX8eaCJrPLsJ6+F3vMgeE34CNfv1lwpI50V3aojJ5v+LR0JD6fLPOc9OzmS4i5LaddV/lR7273h8cN7g1Ygbu/09MT73NOz0+Htu9fDlRQFC/2Dpx8Ph1Ksq7OzYXdzczg/PhkO9vdtqY/lv5SA8U7o2lI79VWYRznusMmqiYPVt98dFvBbtRtrG5oQaqnMZMLJN7+YcHLCN5xVryxIKW5NVDXQsxEysh+HdiYNAP7450I1yfgbVhJb06FxY3+KhU8dFjzxCcumgFD1iV+sBIDs4SUFTfkqzgYD5VSHsgS2/VceKyrnCaqDMgArGIiw/CudfDO5gA6VvRTfeXzjU2tNyfX7TNQlZearIq5vtRRXiol7wVcytGQ+0T6XT9cwkTJp2eqKVSW3jT7kljrFn3ovt2TFCE2eNGpS8k/VuKxAGVwProLUQ9j91Hgz2ZAQHcEd/UwBVSb5TRe8chqyIlo5HEVQ0DfJeWj0oRq6pf5Qp+98ww+6Ynln+BT30x/+QArcCBXEDRA2A74D+jJ93mldiwCC5mAuQhOEiC2LUSfOdWDBco+BYoJR+nt+UhOBXrWA0bE17QWxwFhMZtCtjRX/xiwnu/xw1sOHh8PHH30ia7o9PP/m2+E3v/1q+Ob5t8ObN280i5965tvUEvb+4d1hS8p29PqNHyeVkPO1i0v7X746Mi3FXFlslaPXNRHV63nM+DWQPGtmacxBU91+8um2+mHls6KWNaTOzMSUXYQMJHteBI4+F79rcPESRgnhoxpyfOpjWvGyFXaTprqIpxwu9UE7S2T8gJWQvMpUbSm/hD5t5X4yNLgN9YvVBXGevJxWUEKs/PpT1irfaEQ+E7aCSegBv5igrQ/5fSHDX8PglxJ5Y0i8k0JwOYW2gTJA8KXCM1AYUmoygab0R5OVw0RVXxwNtDorrtEmNzWP8YXUCYR3hIsn47ga23hRP2Fc8vF9b5SY8hlftkCVl3/V8sqPZYGrwSKihzDivyT0beD38rb5nca/Lg9LOCuuFNjLPvtLgdVj2OLnmwghCsKMxXNRZn4EiiUzCrS3uyPF4YBIe9onT4anTz8aDg8Ph9cv3wy//s1vhucvXvpjZDwjFAGzmW9Vk8KprCJ0bGjpbEZK+Q5UdlWK/frdkZbZEhpotULUt5YjAOy16Q7laH99VZOIlbvoor9YjiB1wHYGE2XueYG/R4aRQbX1a/kYWI9aG7tMCsXXiraA6A8Bh2/UhSAxWVZh6K4T7/zKP8oLoExuizbNi1p5lKCRDi0UIHcd5DFp8gzbk4SacHloUF9drfjAOFLO1keZHFZELckbYvmVh8mTSZYlcz6AXn2Bp8iTGncTJVtMV44TUh5FxZ1NEHLZisknvzA6Jyg+C9yfMQwfkreiqu4oNrQTxqoXVPuQNBsTYiQn1jMhY+4zH7tMRNDdaGrIOHj04J/QCkxFJE7hNgVeFD8tnwZ7SHguvqvKZTz6I7BEp8Msl3yHtVliC7r+an+ishoIgE7z3JYPtSGWLHXhId8l5hR3V4r88MGDYUfLYr4i+Mu//4fh229fMKRantU+G6HlcynAhWZ39qGbm1sWaA+4hPHu4T1b+zPtt4780yVntF7KSYOmCQFmSclH0mV1tRSkd149NOFC0aOsGZRA7w8/QZSl/Iq3cApaVurt64Fn5OVTOLVfLf4yIblNhUkvfqquVq6UR9a9KTD5DZIgty0aMjmBEMBYlOCSXjQzSdUz7foYPNU43WmUoXC5oIU3bQmIg45aydQ3qkBkgEaQB2gvoP5R6MmPYle75CFtrBv/Mo/clB/pMV8b3VNITOhEUQH2+oHEJ0+NU/eEQmHIgO8gcUz4pq/1OyuIWZhxkZs6Q0j4tPL5p6MCzzIJSAwkDkh83L5MIHGL4nvX0JqpryjS4QqzlyWJjjLD8lC+HiHUUpPmyYv+wkuVdKdRIPa5/GwHJ6+8NcNSeF/71k8+/ciHRVydPD0+G/7xN18M3zx7MbyRIvML/OzFzlW3v1WldusgZ9mX83mO+ObNWynChhWdFi+0zOEQ5dWrN1JyFBjiRYeIwuLwvBZkFVBWBwHFymrwJEvQjOUbeWrHYfdN/2WgahleAlhKWvHFJcf6T0xwuOLrJlpNaFteAczKkkPlkX0/q6UoKNopyTyK0rD/9Fjqjwzs06ANwbcCW3liQZ3LflcgwFpaAVeYUKsO6pO9Vmq1BS0l6Ahm0TTzC/Ez6flZrjCn0fDm8rpOz+s0nokwTyYoF4UtZIKBdtPviYZDTU1SSnUfoavR/QGoiuQBvcJC7iyzY3wUOPFwA8APv6iIL5iYREKMq/pBX4ytX94DKxP9p67UB8cqvvJJgT/xEjqNVqWt9gUwTSsiRxfo/cA0bS69MUb/tYiCnH6ivCCDh1sHFQgzudQR7XuoA8GF+fXxcA49EN7l4b3KHN470LL50fDpp5+607/+9a+HZ98+H168ejWcctVOddclAQZczBKjGXwo8kvpsl7sr0607zoWvjs+cr4jLa2PZXnfaulNfvgHw1nCb0hxuQCCAqcf9YwZIWrLULVw5cEsnuL2/IUvY3iMBxLPhDVXxvWXIEJPrJc/cCeAd4Bvj4kEn9ZyGNPaRiidDlJeSo/iI3zwjhUR9TPJ0Sq6T76gu9WsEvWhaCyzoYFyHmtNZE53ZvucN0g7TNJBLC6rIFzSyIOfibieULCEHstTbZb2IxZfQNOqLtcEXZO000Q2boC6AKfFbeUX+Qvnw60K+wOmU6KWVzLp0wxnClz9pL6MocvqryasKmcLTOUh5DZIZ6rSDzsJLCrfxy2sX4yFOyRVcgkkBzQQyNtAzLo8r0QJMvPyRwELFH/ycxHj7p09CRcMuqzLEDtb2u8+Hfbu3LGCvpDF/eqrr7X3fe2wtq+IvIQAywKzStA57QSoH1oQeFYIb7XnRZFXtJc9Oj7xqTWPeDiYojx1eakuS8+XJ+r5ZT23xXqtMEHor9jG1UU86riEmjj1nISWDsQzCiBYAqhyQuwpBTw28nsssfrQTN0Cwm6mzegIAs9X4SeSS7u0FAuUL2Ow7+S5NIrs1YMEx4+IaJeViOoSQW4rSEPQzyQMEufP4CKEyqsYu/TJYy1f8oIoJXzjMRfj3rtWWCHXIk+lwAgycgH/Soa5tYZSlhwRV0B71abzmYSadKAFcsJbUWP654A0l8MlX8qK5wr7CyCzeihABW1MFK7VRCklAC+ZnCquzj7sz0TUwt6CaRW1wupJf1Fey6UwvbsVqkMFaTwu0Pt7ID4E34aBaTzlepym9eFVKRIz/srasp/N8vOaWD1uTfHu66NHD3zgxPPAX/ziF/7mMcrKoIOqQsvnNS8CQUmkrb0ZKj/TA8r69uhkOJLArGkpigC+ePnSVgGERWWlagXAcn17Z9N9OzmtXwlkrEmHZn/GdLbUm+fVKEQM8jwf+jwID5iymZGTJ5DZm7xWyOYnH1YMIH9fZjbmEk7qJT8XTCjveiSsKDhA38jTlwfy9AB+Fl20U/wNzTzrZf7wj3/x8gF1catKYSZuDhSPj2rVc3Z6oZXP8fD2zVEdNp7w2CgHmtV3oOddtV+QPgZ5QR8ofhdPUdzCjgeCyjOP8AG3h6T1kDBthleBoqXtgRdg8vT1EqZvSV/58Wef+beRyIAbfyrpC/duKkh60gJ93O+SHmCMmV0yKP7urqwXwubBgq42s4G8r4nVwA49enA4fPT08bCxvjy8evmKiv0rA3cO7g6/0X735avXnsVfyPqicHz54f0SzxeVVQ2zDPYVRdEAHwD2W7xOyPej2S+JI55xycRQ51VEZn4emWxt7yiPltsnJ754cX7Jh9zruiP9kei7XnG7+kB9rf8eGGhRGsqTPpYSllVBiaAdK6MkL4GxBrawooslNRaSN5kox7Nfo8oQVoMWJF/iaOXtsi9X/fCSNjk/cJtKU4z6jvKqrMaC7oM8GXAkFk8u1pNDJSZASnnpvMaZAXUzeciK0z58lwv9V7QlelHuGmctm7FOooszD8qJK8rPgY/kQvzxr/uZbvGH8bfVrcOo8FlEVXs0ZB5DKvJdF3wyGVW/lYUSChcPcJlwkYEKg0CNdckAeRKG59624AoV6/zeiskLXUzaIG1mJUmY8tcYE+RDdXhLoHTLkwwG6fwYO/EcetVz4Kp/5Sc/+Gy2BwYBGvs+6PP3/kCf9l0wTfYyyh2rpQIKhMAFc1c3NPpNIQ3x9tbG8PHHj4ZH9w9tgY9P3g1vXr0ZjrRHZZ/69dffaAY/8XL8QpMCAkcNsi8qDbuXhlUJAvSgzH6orjZssSSINUAlpH4BXloPU4EcdgFe/mkwwKKXGbcUEaGiboCgUe3Sz1lbasN9194YiPBUG8VPhA+gTNKtxCKBftSERjvjJABPoYcPGHgyREjUhybfBlWjCQBl0lJfdfBzoLi0VwKvTKJfHHA/lnkergqsSEJoCz31CRpZHfig/hDHKT71YPGUXTSJP9Cm9vionGlSGX8YsLmqkV7QFbvIbsL8x1lCyQrCX4/qij8VD09HC1vQeV2GNOIqvhIrDn/cMS5hAP9YR5cu+uIveajxzNjNtoL0lbFROjysNPi/4gNXyhOfJTPK6zFFhwUrP/3hD2cW2A13MA3fBinbYyD+Pg6YC3Mk2wTbCqIO+APbErC6/8xBBi6zDx2FejrLYQa/gzsMd1g+37877G5vDAf7u36O++z5i+HohBe4z7T8RZAoIoaoKWQRiX/vGR4mqV6UTQIJP/zckcFnFhatCLr3LaLNDKR58q6OCsRqwDeEpCS+q6v80Oq8TTB8ZdAe/Dj1mIQvZjC49I92aIN6icMS4KcOFBnET3lWBq6aSjGXijR/5Na+SggtTIQSkkwsxFGE9r23U4AlPl/0oCUUmf0vh3g0YYUWT1AQX81U/q2tTZeHRt9KUpue3FQ3w+ufURGar6KJOFUjaELIvWLV45Nt0cnEsQxRSpeaK78mNSYmuYQTP6ZTT+0D/Txc1LAvB6kX+nOric76FyCgyzxlckKBxVPTRS3kKUQ2kNGaOEeZjh+aXFZIkifQWVrFuVH9M79FR8VhYZFlVmUaJ/rtcWoayaAKefTIF1ScBQWX3OEqt5L5v/W9hK8a7SHhRfHTuCmUgIuQ74BKb8Q09AzTYc2shdO0vly+TMGPc5HGHpSl8/7+gdIH7V9PNRHUoc2ZmHctJTpXXpZoXt4ikGIiIuBP0mjQ1ln+SbGon/YRfMqwvIPVpK2vb6pt9tscfNUPjXm2lUsZK+t7FG2+n45v7GEw8xE4+Ep5AEUJr2Pdw3fqCB+KP9CI8hDPDM6pd6NFmO0HbRVd1fhYvwSxDIP84oOaKVeI8kqxOXMm34aUmGfruOsSMn5QvD7EhyJJsVQGRBGXpEhr0hJQWuWPCwyaoFA02Ucr3vvri+G96Lu+0kQs4h1PJ5SvFsUV5lByCTlQfnXE+d/L5eohdPFhA2TA7dBHVjA2DJo8rLiiSenJ5x2HPOl/oB+nHpIPpFzK9v4pEMcYlazwOaf6vSrGIjJMHOm1LaIDNcHURMmkV/KT/FNQmZGAENG74DS9h8QnrW9k2iDh21DkGRPWEBhFt9H7H+Esf+vQKm8bSVpOT481ad7IAm96H8v1Oj8iWF6Xokp5RcrV+2V/8MwTssiFZhjKzI8wbm3wJpAEUqOLECD4pF+pLZGgMvACxeYqZN1SgvnUY/rUiEgSwAsW9grLq2FSm1hx4muQ/AgHv4SLq6AXl2dG2u35iVt9hn/wAmVFcVFgKapWJlZUKYsnEJWvD5Zr1nbe8LD4Ve0znmVZ3Iai/TyXOsU751OYOCzd5ho/gqb+0hMV2dSE6Qsy8tdXLAWqn4MtDrtAFIZ93dnR0XB9fi490t5ZI7qu4VpbgSNXGrbLYdMTAvXxgsmar7sG2Rb14SD5QMowbkwIKC6rhG1tn3a0MthUGvRCH19dwfUKQpMJdPOtMVtqswC+MMIgfJ6XsWCNC67yqx7uDmSsZvFdeZA60B+UkjCAciI3QK+YjD1h0lH4vp7kCUQeV37v88/n9sAg0Lt9PHBb2rShvkwfH3/yq5sivDoL0pF6h5PL/Cw3hGJ2dZB1cAGKV0f47618P/7RZ1pK7w3Pnz0bfvvlV8MJb6hcIMjKu8QxvIfais4eow4cGFTNgLJyGhJxRoInITYNtKUoPwaR0HKTyktKJjTaV73cgWYfh/KavtZl2vHSzTzI4Atdkv/L5LFUQgE5DAMyE5MXF5jyF8zAl4sgwEdqrjK1JEThqixOlR3rIeClH6tf1wNvFaeO2aKqCl604EwBuop7jXfi+ziZyIoyTtrO+DBGY4WlQ5Hv7O1qL7ep8VkfdrbXhz3t61AulApFY/aIla7PA6HghMsf5cPlu899GPSBlLuMQmqVITp4KYVwXb0kHUsnjgvhw4omECucOkg8XCsEylVquepy+F9jKN4yPi5bclDxhbPyKljyXLy2DAs52GO7RF4MBI/lkgZSJ+lRYPhLfJ2lQBdjrXo9dmrz//J//D8QZyDCAyuICyzyxy2iKwxSOZD4QOpOOcBZxECRyQTqtBIIWT9pHS5fGKSjZ34HlqVHHQYUSMjWl2R114eHB3eGP/ujPxyWlIeLGu+Ozpjjh+dvTofzGyxvo2eJ/ZEGV0qPu7ahfRw08Qoa1qfRD3E3KnIjYVnWbIkCA8saEIaNeR9lX1nXPA/dUmA+8cKSmb7KV7R2szIQBYumc0+Y/pHOqWOWTskff8K9H/DprP68ZFXVPOJBOPOYBysEPZkMppCrkiVAFxZylpdWEinazva292I7m1tqoMaEJTV18vWLd9qe8HE43g6DdrYv/EA4mBNUJghuqrG/Jw5gskBQ2YKYX+onNNA3rBVx+LPCsbJQl7DKi7+g+qthsGxw6s+tOH6fl7oow0oJuqtsE/qGDMHNe1lGu7RHvdWuxLC1U+0Bblt96WmB70DGxHSpL7XyGQ0SV4Hx0x/6x+NHfpvqmsdlp6cuB/94eoAckCdbH5BTd9rzygqFVn7TEQU2cR1QYfB3gRCbMukgcX3dfbpBckU45XsFJlw/rDwqcFmJ0CuGbK4Mu5rJD/a2h0+fPh3evHg5fPPNN5oQlobjcynQugRkdVP1Ya1rtvaSGaujdmkLS4piqkEiHU+vGbtlWXYeosMs90VpKAl7ZdwrLQMB9tXQTlkA+uqSifqGEima+nIKzSkteXkmzB6emRmgHG0B0AbQrmnq0KC8kMxWY0kzIGVRwJTHihKH4Ebo9L8SyuWADkEB6kMFly6PJYwC88ojFpM9OorLWFDGQihLdyEeHx2duA5+X/hP/uRPhs9/8mNZ2l0LG33gNJuvm1A/36iOUPK1k/v3H/q9YoQSoaavvAoKrfizIqE9lqy8lscKyqfc6ndtHWoC4tHds2cvht/85jfDb7/40m+WoTDk63lXPAFRXnb3NRawFYVl3KLI8Bcgv7dQYpf5GH62oSBvXJQXeqAfhAecsieP5ZtD2Qvk+cY3+aiPK7socPKEHz7QFS9pLwpMOf807v/1v/8/udaeAKA6WExMHDDNp5btB5N3liZAUNIJ4iE0nQdgbtJNLAJJh5sFRmByYcJ1qxiurYwEio/OcWWSZbDrkWDQQT+oVwexUO6HKHG74bgGvuitgWIav+FAS0pIPh5PrQnrfc3qU7Vbwh8LB40zoE0c6hOgWByI2diqXvam44CjmFUWocBSRJmA1IFVD29Mgy1FpRUvxmW7aVOS5hX7WWE4Tv1J3b6lhoIyYUiBUVLqZ6XDLy54RETr5sbqcLC741N99p20w8cHuE1l/qo8db96/syWlEPDjz76aLh3796ws79ni007UUC2OFiWk6NjKW9dIHn4+NGwrMkLoWTJiAKi2Nsqi8ADlLVcqE0fIFo+OChEbuonXEpOagnKeCMzL2WJX758LYV+5sNH8nB+Ac+oj4kA5da05wkcGqgbzqLYKCEXS8JrrHj4iKt/7j/jyjaFSYA2Lm15yzCAZLEiWiY9YP4AAfTC55NTruHe+JERWP1TWbnwwn1qcSUDpUcgcrn0f/s//3eNQuquBMACIIzgAH36DNQT4mYCNsmD5UlniI9AufOCMDR5pgpMJ2AAg+K6zQMmAvRzyb8AgJ/BcTkNPC6DQDvk9eyt9vAXQ9QIKq10DrdMFw1rkNZVjkdICB7LZt9XVTrMIh9An0pVP4TkmYGUOn2d8pIwE0ovGOQnLfm46EB/QKBXYCwpQhwFBljauz0RiZtlYy2tFVZ7uLQFUr5oqfL1GEkCxY2yva3hwd07PiyqXx68tNXmJXusIbzU3KmO1fIPBY1VB4vPta/flpKjMHzhBEsDiNXDlvbIXOCAo9DKR/mKrlpuXueRXONBxj99ZtLhURXTqsM+o9A2RDHk57osS9WjEy7USAlUAXWnv8ye8ONG/Tbf6b1cVoDI3gy8b2Z1MiowwMqNeG9lpLzQSvnQy9aBdBokfMVEg0UVQsfF5Yn4w/fO6nVXf5xPPOJbX+THwBS9hb0Cg0v/9//hv5+TOCIBNyroMwcDJrz5q/IF+TxTjmYfoFzqh++kzyyN5JS8UWD87pCfm1G+2kFAsLzcdSZOxZ3XXzlQOgpNG1FegHYQQlyAgeA2FiA7YQuzxQmzhNN9Wypm+fZXIxflJY6ldOgA8IOBWZvqD+24PrULJq/Law9cAlF5po+dosApFwU3dAocyw5QD1a4/E1hm2Jj7XErTXEan7RFOKe0e1vrw907u8PD+wfDxhof+DutW2fizYYs5NLauvduLGQ5OxB1s/55nydhBOgXdfOdawCr8+jRQ1tcLCoWmImS03QO9PilQhSHejwJqG7pxYxGIPQz7oy5l8nqcOTHssHWSfm4CYb8nPn5/IW/mxXF5GkCCgeNMIb6c2ECC099oZ+6apzG8XSc8gEosGW2yR+PEqnnQnwjP3XRPpdnJJXiAx/kq99l5g4/r6uSPz9rymdxC2oyC04VeOWPf+9nH5xCB3tCb0P91xoqoNIe8pB6JGBMZ9CVw/GzmyaNcdlPll/MYJ1jqPKlwLKU6xz6oOgtn8qbLrGJ8vSBATPzVH89fK9BYfA53eYk0882tWTmMzwolahSWrN61NbKzU51QfmjwIEZXxpwCupyrc30P3H+2ZJWxuUkCMkH+qCm4xvOrA7l940x+ZlYgLH9FhFXZSqtggD1cqIOUKcoND2c0u5qybu7o+XzhngsfnAJghUPe7R1WVpO5C8lbHylpMZnpNPXTpWP9uCx61YcB2KbPnleGt69fedLOu/eHWkS3lGeyosV45NCTKzcga5vPxOPvKh+uVw/xIoxrvCXPFVWiaqnJjZZUaX7KYZkB16RV9SZHgBZqDeiGO/5CVaJHlv6wDjFjfwUL4WtLr6LVuXbuKlGXK6gQhfyh8t1XCYqwHxRfbz8Qp3kmT11kTwT16p3XtPVxjNhK/AcQR0Wwd+txNRXLChMmJZxvW+R37eS/CdQgv2NoPxIFWGUEaH0TSHF19cX2dugTEU87XrfyzJXSkw1lHea/ormops6S7Fbuomr/MQz+6O4Wwil6mSIQ0udXqpVrJgY7bISENKXvDQeFfA2UBbRQ/ooIORHOECGmnDqoFnaLt5IWOXO6DHMt+XyzT8Potl1NlR5t6MeVhjeOJvDPpzTRMYzcCzujvbAu7vrw6b8m+so36bf7kIRqYOJmRtujJd1RjwHoBegLcaepaCyyuVUGOXflOJe+3VOX4yRf0vWh6WjZUTraoSfZXpoLz4rTH9IVxtYPFryVVvxJ/ervS5XfgU1vmXFfYtJfu6L86sRTPzwje2Wv2NNMxS1W2NB3tyFdlhY+jCGnbv1VyS08W1jh0ubysZXTJnoMga+UQiBAp+1SAaJY4Xjd5093sXT1BdUC6Kd/vO/xuxPfv/3rMDBEAcmPI3vkYa+C/JaYAiYQpQXQsudDzMb4UJsD9mnMsYpU/UXY/G6w4qHzljKulBeltUv3W9t+ZTVzwyhUe3Wqa36x5/6rgjnd38tGMz0Crf966J+BdIuWaAFoAzxLosCtvqLR/bOwAPVEMDp24MvfTh1NWcM+/8RKOM0rb9RSGSVj/htaBuxqn5trUuJt9eGvc0NX1M9PNgftqTAvo4pIaNJroxmBUBfeNxGnTya4h1qxoelIS7jyCTIl1B2d+oDCVCFxeGzOJxke2nbKaiYJEK1t1SdjAv34LHQRbsmEsaMPano9jfGUFyNDW1BH1uLGWegi7FkTOUHfc2zEmfxnmsJqy1IUJRw1I9YYICpDGXztkbhMhSjHDO2nO5HXgB4xnaEx5W1963Havk0EBNRQdFDfQB9NvLX/LShCbUsQQhMuI+7Ld4ddofmsTo9MgrsYUZMh7a8xuo8szfo08H0voNqu5THCB+FlC1GVj0gQJ4A5daktJyestQDKONDGikvAld1o+hMDAjsODDGm9qj4K/0yntrXwelt+eR4R0QfzCA8IE9pA+zOhv20OcJuF4Julo3P8NX8vRtg9yg4hIFirwhy3v3YHd4/PBweMJrmVyup15NgjXONYG5rOSCfS1I2O1KkZkZ2A+uaC+6ui7ry4bWVnJlePXyjR9DvXn9buDHtd8enwxv3x1rgqg9qA+cWMIoL4dToBps5SWDS7xvLSUR8pzUPysKeeonvIO2M75WKaWo8dSy+vrCuKK+bak/XsUh08oP2SadcWJyFsfYNoA0W1j9rTvaZFa9OFMQb2iPPbxyuk72vOdnJ7bMKC8XZJjs/KUZ8Yh6XEYyRd39+Oi/RlwBaYDoKUJwF2EqmOZxpYI+Lf7bsAcImGIpw7yiJG0RpN6enmle4lFOZjdcBovT0tltFw2307lbq/ZQaAYV4aQMcazHuDHT05S6fYhEng5CV6Dvw5R/0/B/SVjEt74PKHRoywSmUsO6ls28z3xnb2vg/epHD+7LveuP5F+3PRoWqu83fIOnG9rjwteV9gojceE91vPFi1fDty9eDieyOLwq+vbtsSwSryhyuYHLGCdWWsKm1V0Qb1CYKLBQPfDSua4zap+pMDxkfFk10Sf22LmoQvvEwevsz6mfiyXQ6zFwTs05SuvzZaLKOMUFe5iGAeqAbNpniYzLO+M8MmLvCw2RM8pnPADctBPswf1h6cS+J8gyivuluGDiyecL4cIst8gHgSZSnYqF9ozWdTZ+wIMCyiDN/EYEQoNyyd6krGgxHAvZWVqhZ00JCMtv6iUOqE6yJx5nr6SJBJVbKSHzfrdZXi1pYnUrXsLBSbXaJ47y6QNx0JV6GRAexlvKGopSTb4sBW78yEFVW+hBHuXAN3go8TFfA9TZ8ypthH7CwKLwwvyihCmdePiL0uEWL8k78qYmsUtK2PoqxZc59nd3fAWS+8UMGCeqfCyQ03oe7dWtKninpeDOlgRTFniD9495CaT2nyjT7t6ejKbKXGqZKGvp5bN4sbO3P+zvHYi26+Gbb57JOnGpZcMn0lzIQJmXV6Vcqt8rEugXXRw8eeqAV8XxOeQXGKzwGmOeRSOwuCg50POL03tezOBSCWOPpQSzmmSZTZ94Xo788FwfZJwAHOqhr5ZLRXBw5XsJ6hdxAOMPpXxk4s6dO+Yd5RgXoMaG72jXZEKay0Kn4gmTBzcILKczQFwg8cEI1xSnCgtOy08hjY/X14ogCAyRTpcbhUkbAd4AQgnz3HfauR4pG6tLGepLWzCMOAbFtIqmnoZ6nW6+j33dhINA4uOnLmCarw8nroe+jkXQtxN6U0/6dhv07ZKPftVpaVlKeLKrvRlCiFLyKd7wjXTQy3C5xLPE5GIIQg6fETzqtBKUAbSgct2Ul+yxPFZUjd2zF8/9yITJkIsXX3zxxfDtV9/6OiRfDeViDntM2rHlEGBVOXzUHGREud130oWWk+Yukk3A/LNKl6EAyAvttIUy9+OeOlx3A8oRJi88ol8oJgdTqcO/Yqly+ImDPygx7URugZ62tAcspLuNNThT4NswlfX+dModxO1wmp56AhIXY2NdEzbNRAgGfuKEUyvhMoyWLPKaLEI/U8XS9O0AYTDMmgmWhM0ttHqLTgSuBBRgYsGf+oNObzM0IK7MynyYH8EYB4g0ECBv8oMJByjPst3YQfIlL/n8eKQCdhkDP+oRfxAmtWKcSXuPAuqq/Xv1D3rg09bW9rC/sz8c3jlwfVdSQC+F2TvTPlaN1Zi/+cyNK4Qfgafe4lHqghZcAJphCT/zeXJ85htcjx8/9t1prmsi5OTZVfvcyKLNOiEvZUJZaTv7a+RhmQMsxm+C7JVJw1+/pFAoimd9NYhWVmF+TKY+MBH51pknJvVBE1G9aKEyanZ2m0+AFAOstFh55d1th0ln+yVLDO1cYKGfyCLs9zlPs8CRA8D6o/61ITI/ggHyug/xpHAfXhSfhnD7RpOetJqBamk9zRtiEO64PfbEUg4/HZ1ZBwmWmaAeJm/KhQaYkBkPlzjSqQM3NKqY4yqesm3GbVftgL5u6vX7wrIkWHQgaZRLGKAc4PoafhdQrudBXCD9CiQe6ONRFPZXCIsVeFImmHaWpHwoCcKE4MJf+rixtu561tc3hjdvj4avv/56ePmaz+fWlVb6EprMCy2tuW2l0dJY1TNPC7uaN89EFy7POrn7C55oSX50ejI84MfjfvRDt8etKbYq9w4Ph/t3D70Cgk4ms/DQfaA/QgTdtERxGk1A/CBptA8yriA0pc5gn+7JSWHiU0fqhgYA2rCyZ+cnvoDBqTN9PL/g5lrJGvylPn5IgOUzckZeypIHSL24oRMgj/vbMJCwFfj7gDx9voQLEd4RR2bQ4eq0MTNgY0II8BU0jQ9jBNI5DYs8Giim2+ZGuegYQra+Vsth6gukgxkEBgiX9mBUDgsq38gYbtCw7x7TArzaVcs92nHbPIh33SzL69K9c7Z+BtLH4knRVPwa+di3FVqCU1riT/m4xPf10g6TFu6VJr3UF0iY1Y/DtiClHPQLjMVkPF68eqNl7W+NnBbzcTnfLVYiy1j6tqP97727BxLOPR/Q1HXNkgW39b5u0RFWr/xFSfbDhL99/mz467/+6+GXv/ylw4cHd7znvntnf/jZT3887MrPhwHoS/VTuqwVgz+ILn9QwmX0o6WGDodPXR77maglj/AJZLIphZ3HmoSqjkWQNJ71orR8QujivG6tMdldnV9oEuLrJfVzsfAXWUTJ/RiuG2f3L7QLzDvlJQ9AOj6Q5+3gyr/4kz+a/Tph4DaCF8VP4zR05TaixueYFccA2hVRIA/v7bbZSjVWOS2rCV9l4NQpGM1PpsAMBIy8LO/qgbvGRgJQn5ypMOXGtmqmM4WKr0dWUEte1W9yCUnInF9pGmysAsKaT5qQjzp53xZ68FNfZnPoJY408jNgoavnVfzqpfOPdJY/AP/mwNJXNFT/SvnwgxZGhREerFnqTZ3JZ2HGfc9PqPK7UdqWSNI2xV9+sfFAy1le7jjSXvQlnybCuogH51oOnmvGXd3YHNa3yuLelfI+efLEz4kvOV2W8PLclksT3NrikIrHRWxToAJeXPH+tNteG+5oWUmvoHl/f2/4i7/4C78Y8Y7vbaselB364eUVykt/RD+y5KdSjUXF5xHhhXrrNPe5QXjB/+Md8c7YgI2P0OpP37hI1VE8ZeSQWZbfUij1sW6IsZ8/94sZdap/7a0Bz79p55JDWskILzOg5KGrkeT2aJf6yZe3mGY0p7MC4izpydBjwJ1rmPAUkp7OJ9zHw8wgcQDtlNCChCWQWFtb3JYmBs9eOHBdWFQ6WdaiDg3Y39anbSLAgBnQkAkiSBhrzCyYGS7tJZ5w6sNPPEjZ5AfqgKcJi+hLfHgRTJ+Bvv9TIK1HgHzBQNJpt/hXNEEf78UiQFNayY/gg2P9dVpsqy1lyoTDquTNGynvi9c+TOIRD3HcHV7SKgQEmLj40oWGSe2UMDOhYoXhF0D9WLOyzBzolJUHmaCwXizfOdzZ29byX8jbTN5/c/qr8tzRpn7GC2BCZz8OsJpIv7wvFlabogtaQMlMUKOjuoq3gLrrfoSmYLZfrse8KujHAv4mDX4zCfF1mPeadNhqUYcPt+RyIJc3rgKUpa7UQ1tAxpS4vm0gcZatEALE3xPYVzCtCOjziVMzga2ZRIhVUxi+2mVO7OoJoWlzijAQF+bgsmwDsSAq1X7su5QyHaYdXLCvGz+XzcmbGz0IBGc4lV7PDvPyNIPIYJtGzay8+UI+0mA0tDFxcCk+bZIO4CduEZAGTiFxSa/ZfxwfgFnfhy4ogzD8cT/k0jc/3pKLUI51FX3wH+AlBg6H2ENqWnOdW9rvemWjIArLF034oicfBHx7fO6LFjy7pR2QfdzSsnh6Q5v1GV1e7oePniiV94TvkTWBhSYmR/gJ/3g8xKEOdoSxhD4U4Nm33wz/+OtfD998/ZXptQJxaCXweLYJCBpq61bhKQL0Gxkk3MuF44X0nfpog1cl4WePyQfQFiMQIAjyWNAjIxmhf/SXNjgj4Syi5Eg5ZJjgAa8T+rEi/dLMF36GNudVmL4mLvHII1CTkej+F3/8h7cuoVNpGljUSDrHIChYoDixSE4pkGoQ8TVo9ds7NQvzkr3v0lLQ+WirBglCEeDMspIULcfEEO2zWJZdsCRWXpjF78P6c7PK419ml5/PvrDHyJtFvEgPTSxBTT20Cj1AjXD3VX88HK+redW/0xMtH8/PvFynLDUwONAJshpgmch1OKqql/NbTtFEGI5Um/S+6lCiougfvCWJNPhZfKsuNrpduMBLuqrM7UJ3CQM1tz7hpz65hO0K0zan1Swb19Y5tZbwKm1NiTtaUfDTNJyoQg+3nI60JDxVOxdq8kpCyIUKXvy/vj4Tr66H7R1NYlgwHp9oQnv96u1wfHSm+D3lhRZeKGGC5Sqhxkf18PVOxmtnd8cu/OFRFs+dj9+9Gb79+tvhnbYAPEPmzSL/qB18Ep3e+4nm4hf9K1SSFB4DrP5JwP3pH/OfyRb+wPLihQNwV47vs1Ne416fWRJSVrQzPM4pmWJ/y+du4SvIN7U4pZbAeeuAjPDdbNrf2d8dDg4P/KKGVxk2DKwgkBnGTmOMnz6ICLcl8OeK1Q5LcoY4Y02TALTQZ5Wwv0oJrEQNbvMDhKdxgWKMWHhT1ZJPfSnBaQyjWSwHTVfcBNojmh4skBa4atfLJdV9flVf518EpDNJBNKWXdGnITbCfKyFLQZMbsj1Np5PYlUoE2uGYpGOpQD7rz8STzptR7nxg7cBk3fyFFYYGqflKj38wR1naCD+Pm4RMB7wk/1fBEeS5PqhGV5w35kJ9kx4KTKuGdclnr22VY34JrnXRKal5uaqD7I4L8hEAlLflr/cyVaECVFxre2NrXWfyD5+8lF9fF/+OuRZ9t791esXUvJaSUAP0zsHnrP+iaaZXwjEBRLv750JY1GhL+jnyY1eON3zO+Upk7FMefzwC8uKYeLiTx1KcRFlzauKu3fvuj/kByiTvtDOMjIITwVpC6gxnh93IOmlslFbjV8K3IZA3B4WpfWE9EubKCA4jUt+DxAzoqrDRwzPJ/lUjFOlvCnD9cW84YESofSaMI18+IxTP8oq6xyk7R6ZDGRUjGKt6mb5V8w2w6UwLNnZ87H/g0YwA4ai87kf/DNhawMeNC/pZs1mhQ2cJvRbRwqHDtPSsiUP2MO0L1P4vnjzU0rJZAGb6TeXLegHWxN+efGcickWQ9lUle9CK0ytVgLVgVvnELKKKqtOW5DBXG7IBMjBVU18tcxk+ck5wr4sFifP1MPHA/yuseqGFvL6zR41zdRLPIA/e1ziZn3q0GlZhYHMQyBbEPIrTR7X1/PYckh7agrFpS7SfKVWyDiDgOPVZ+rbUF/vSHn39u5IwTfdPvKSCR60XMBL2g+djYZebgydvJj+hoHvVWAQuC0uAlvQOt830BEYfwY+8YG+7h6892TG51hfXEVxL7TP85seV/V5FoC6arbXoLTw92Fg2i+Qfm1u1CwaK5u9B2nkof/9wPRlE44L9G0CN/PBWb7bYKyHPhb/vgt7WFi34lj0hE6U9UJYLwmgxJqYpN0g6SnDBOkPv2tMcpkDHtQhzbnHiqU4h1BR7ow7bcE3JnnG8L3GcF15OcjCT5oPvUR/5eX8o5SFOH81RF3BHxnq5Sn+hFOu9/d5wMQH6Ct0gKwKoD9jnfynR8deoTEh0RdWIHzUj+0VeaCd/FFeyhMXBEIXSBzt9vIS6GnrwZQkc19xX8G0MmBRmUDCPXFhFIMYrLg6Vf4AsL7N8vIccQmBYV+i2EvtNUAsAXVgpW8kbEbKiZl14MCsWH7PuA2x1PFrXmgoxonuWD7EhbvW2tD4DRqQ5R994QBMNWv2XqsTc1CUgUzvfoumIWlYuCkqaeShZtgMUPh1G7CHC9yWN/FTBDJeQSwuemkUUX5lT37e7EGR/W1p+NMsc8oRySaEZeTWxqaX47xpc3z01gLtPIKUAXiDCzoYM6wair2/u12nzOIBH2NnJcM3uO741zWYMKs909+2V5RPXOqLy3iZn57fVFZlCgnPyyE0eDvW4lIfdfOapH+PCOsv5iB3yB8ny/Sde+HHx++G169ferUAH1g6o8AcambS40UN9v3+1I5oSDu0MeuXIOGp8oam2/yjNNwCqSwNBPu4Hvo8SXNDjWm98o5KfDsZSXd+lFKDfI1QqKN1dRPhq9kSYUEA8Pfl0tkgMI3rcYQlW5SaYdkP8XG3EmTaDKRc2grM1/UhvyxUH8A8P3tIO7ODmAbTdgJj/kqPGzosLFLMMm4IFS/hD37O61fzNFGhvOS19aiAJ0xWQnxhEstZN76G+vaU0D+A1iZP9sY82+WDAPCHCsMDxh9govYvKcjSko9nyuyLsWgoGXS7rMD7d5UA6vtdI+97TL+jEEEgacmHG7kkTD7KZYwZf8acVQHbt9evXw8vX5biUhaLyx6em1a7u/uug/xY3mwXqNNtsWUxVN3EAWkzQPwiTFrgexUYSMd7mDID6DveMwAIY3vlpRz+vo4eqI+PhItvRoSomFFWFibQBu+betbVfoYw5ThZZBODwbKfngr9INy9LvpDTy2NMc0aQMXbGquuk9Oz4aw9OoFG7mMvrazJ+vKLD5o4lLuMrMoJAdMtNGA1FmEHyT9i5REFs/zh0RSrH9+PZAVzWlvxNfmJcCN9w+JygMXhFchpP8/iqy3K19hxeHVnb3+4d3B3OBRyQn/KY6bTY+dD8RBsDnNQxgcPHvhCQ/bC1MObWSdSeCw5Ey8vMKAg3DkmH0rRK3BPg39cDWvYgLQ+H2MCAsVTjZRnKnhfkwsufaGNmRxUASWJZ3L8zTDxIdu2esnijemFxrv3Do1Y3tnjIpXnZh+Pi3o9CP1A0Vp+8ovNRvzpyyII3UlvVXw/FBNq0AOEw7BUaGIa0dMy5A2mzLT8FHpryrMz9ldaGTk/dTPT0RaDYAZqCeV627I89S5y61ZLMRcI3bHmqTt+WyG1STsMXmbW9DF1T8M9zOWXoiacuEVhgLp6/C5ImcC0bBDFofuVH1FAgbU8lJXkBLo+zOYqnJ8xYKnL+8L8qgIHTyjnw4cPbYXhD0he+MPdaB6v8IiK8UE9iseytlImxpFHR7uy0tcXPP/92s9+v/zqt8Pz59+qHi7TiFa2O6qjEWJ/6IH2hGd5OojsoKBR0j6uD0/LE0ZRaQO62e+CAM93sbj0G6Su+rpIvVcOIh+eHBv4qUcD6qZM2iT/d4113CnMXeToCwCkMSBU3kPfEB0HQgBEZdZMHH7i8ZM/szCKQKfGZcUIDF4NYLOqskYclKReXJB95y4nfhtbfgbpZ4+yxFhGHtmB7FWng1TGtk0g1CsMf5OHdjwIAr6dhDkP04mnnwH61vcXobMVbfGg+64JhgUB0y1pFnj52R5weg7arzrWlF81qz63oPzUFxzHYApuvyGQvOEBCNA2YHJUP9dF2atxeFUfkqvXBZk0xXU/32TZzLu/e3s7w8efPPXH3O/fv++8CLt65/Flf5sJkA+s17VBHu1pIlZeaIKH9P3Ft8+GMy1HN3neqzpQEvOGMWx0sZ+MXJHGONAPrmKyh663gOgz/aevjK08YvZ7tVtXaYuXSefZsL+PrT4rylsyLC/I8PGuONsGVhbv3ryWe+Tzk7uHd4Z79+5acVHk0AXSt9xaw28a1zZnh6E+DBQdxJPOW1mcL9Cn1BEkT/zAfHzpR41kB8kUnMb14UUAIT0GpmUSTtw0vS+L38ohP0yorz1sSKnWNfs/Hh4+fjLcf/jID/yJR6F5hSyD7DqapUkbpVDyiAmLYEpPH+771jN5lmeyRA7kJHUGWCGESlXFGuO6nmZ1bCUnkPZDQ992j4H4k78vBxA2f+Xy2IytA8JFnBVX/3PizMfu+OD77q6WxodYoHreydaDG26zNul+W7+iuOKQ96t8E5pHMLyswOuC7Gd51Q4F4cMIKe/LH912qKebPPAc9AcSpFEZ5yB5Uq4v35dNPhAF7GWFiYX9LbRzBsK+njB52AagtDwe4w0sygO0wQ/LYYEpx0TEYSfQ58FPPYn7PiDfFHuYU+A+cVGhReFF0DMOBPqywZ6Ri4CyVltmU+07ERTflxZitXnOtn94T4q7PazJAm9u7w77d+76Sw98qJsyPllFKFUP4khbMJDBz54FJQK9bRZHQLSqd5nMQWC+TwwKZQtRXsfjVbuloIoDRQGHO0EUw4cytNvycTgEHXn3lFUHVhnZAqvNwpEG5W28nPKzzwdAex9XVqvC8No8l+JYebFGskDQxAKFHxPjvvIDWZ+HTx4Mh/fuuNzLF6+G16/fWmAZGxTAKOvCLTn84RkWmMMpkMdGLK85lETwEXraZVxI5/M8GTueCFBD0Twuf1E+f0yACxtiGBOF+eqhaPTLgZdgvjpTX5spOQCZSFjus98904Ty4vlzLem/Hd5qv4vkoLTsyaGNvnDesaZVRvgNfdCP8vIyR/qMHLphgXmqvNDOoIff4Q1QT2RUpgH5jUzobVIHA5KflqGLXOTv43oIAT0RgT4+bQR7YYu7CCifgWJ/6y/mCyUntsAS9+FSefgu787u/nDn3v3h8dOPh6cff6plMktcMUNpWeYAaQ8lA3p6elpCf98HIGHyBlzfDGH0yOwp80HKsuxb12BG+NYUz7J5JmAaZLAmnLHclE6gr7uPBxLu06r9ZnUs4UWfQf2DN2rBLjeZ1rUs5pojbyp98unT4aOPHw1bO5vDi9evhi+++NJf06hXMusA5/RUlkhWi5cSOMzi5fz9nd1hd3tHfZJ1va77wCgu7aL83Grb0KSMsrA8ZRlOfE0MNbHgkr+nf4p9P5O3T7OrfjFhuq+Ku9IkwtKdE+YXL14Mr169svUlDXrY57PaQIG5dAMdVWfJA+VRWn+gTv7QCc0AbhQYJB0MJH7q7/MEkg7OKXAQmDawyN/HpdwUUk/yki+MnPrBAAoK2q+y/hqHZqeVtbpvC66wZ5Iyb2zu2gpvbmuWvHt/+P0/+OPhv/1v/zdaVj9WkdprpP4wF2YyYwLEQ4cVpQkFA5yTSPZBfR968AsBmkuxX2WJS/A9s2tw/TOZ8pdlUJrSWY76t2ptBUaLALqM2q89HFuGcqm7bydK932Qfk/5TNhxrQ73r9UP0g+Ro568H7YltLtSprsH+8PTpw+HH/zg0+Hho3vi4dXw/NmL4Ztvnw/vjrQMFr9Y8eCimKcn9QgF/oPw20tLhF3WjosQr1681vZG/GpWE2XZ35dl1xaIQzTuEHtJD0rhbLUQBWgT1gqmUNEjsBJiUhJiABkPxgU0+5QlSuUVAF/FfPXGP03La4yMFyfsIG9HRS5YgRzc3ffjMYD4yJL7pn4C0KjWZzLjlYQQ3gOUAUaZYnya7LU8uFO5mxqDDxQ40PuBabiHpKWOXliAnog+HcDfh4HkB4mv5W995IvL7XcOtUzWIPNyg19tY78rxb734KEE7OPh409/MPzJn/7Z8Bd/8S8ldBI0D60UpB2epc2epmDSgokPLSBQZUuZpmU82KySZnGU6ZiuOJaS/AofguvXzuTPEtDLaARNZTypqPh8uyOkzh4TH1iUTj3wFUFjkYoy9nWTz5OQqOC72VysePr40fDxR0+1dN6Xfi0Nz1+9GH7z2y+Gb6XAfNeZT7hiLSk7u5IpRWYZi//o7bvhWMh7sowoy00UvBRJ2doSPMriR1tSiNCFG6Xr+9IDMUlLOm7GBcyed1VxXP3E2vLFESwv9LC/zdczWAlQHuXMQRrp63xoAOOgntA30rNs9vQAYwWEgwB10SfK9BB6e5zCojxMRHNAZGCaucekBxIPo+J6EAR9J/o8QMoF6Xfru4HdIj9WxZcxeEgO7uxoiaXwunBDuCrrcHD3cPjsBz8afvj5jzWDH3gP9Wd/9mfDH/3RH3kwCHNTBjcDCNqaoYiaHbNf9X5YWhMsy1qIVcLFGuZbTfSHZSEYi5n+t25asOrRCXtf9pQlUPzSPL9EzwUGPuXKcpNlGp9wZY/IVUR+ioM6ocMWsx2STXkH3hYfzDigBDNrobBdz+xMSLV057tQ0Lezte2TZk6cHz68T04J/Qstnf9x+PLLL4dXb17PDm7oc05caQMFoE9MnjO+ixt0Qw17ae0fBW+8tCXTUnpNS2nuoPvD/+oWtAOEPaErf+RIJBsDjeVOyx43t/i40Xd9eT6cn9brj3za5+UzTUCaWMjDO8iP7j8YDmQgyE8fbFl5Pq1VE8t6gHjoRRGDxDHpuF36KQzdTExYWMLhfdIS/10YeZr1uVniDxQYmBYGe1gUX+FW+SQ9AkOIOAYQQSF+mncKlFtdl5BzqLGzPSxziABjUZj1rWFNwnL/waPhsx9+Pjx58lRLO/Zm215a72sG/ZN/9meyHE+8fwFRYPFgxsQeIsjQAqMyCPgT39NK/uSbYy7pzc1lAiYJg5TPFlZVriy/H3altHu72h/ubdvl94j4YTE+JbO3JYVGaLTCYFkdi+g2m2D29AAJg6EbSJ6MBX3HHYG6EST935ZyKPHO7qZWPZvDvfv7w+Mn922VeN75+uU7LTffaJks5XvPVqCeDGCddvbY0qx5IuYEl30yFyBo269kihZo3237XCwXE9+2ylGGfCg7rnmMgqZfbGuEAfdLdFKuh/SXiYNvdpkX6i8rApQVa/vsm2+9ZD4/PbNc+K0ore7oA/RTL4/VTnhNUArKRMQSH5pTP/v9+klRBx1PU94mafLNxIKr0XI65wSlD8XvAGk9AtANTtOCsyV0MiZzIOl9HJC4CFTSYbjT1AHcGgQUhR6y9GmKgiAjX82aeOaaYaKoR0ySymqhNVxr0GUWpMQ7slC7Yui+T6EfSHGffPrxcPjwgWfny+sLWw+YzkTBhQOWrGcnxyLh2taO36uN4jE7enrRpOCfmRQijLM3SkQE+zSWhUHotUVRXjDAUp5lfZ2C1wV4+kte2uSTNZuiZWdzZbi7L+ukrdT+nXUpx8Hw9OHd4Ynwo4eHw/07O8M9CdVdWb91kbYqIdmSkmyLHnFAPGJFgCIwC7NnlXJ4xYBQtLGRn3arj6UMgZTjbSP65zvp7zlIk/VfEYpGLP/m1oqEems4fMCyefDXOb7+7cvh17/4enj1zakWFSvKy28maRWh1dHhvQfD3fv3hvuPHg77d7Xi2dsf+MVBTqNpH+HH6n705NHwVAgNnG5jweEVv5O8LB7yuMYyJQViLN/LCiLq21hAr5LEAyGTuUyRkXvc+bopqYwLkyUyhtVl/N++fjd89cVXRpbzbFtQ3I8//ti3qda4YafyR5wmizd8/4ubaZs89lJeJiQmEN6dPn135H7x2ilzCpMIkkSboG8RIhpKhB5SeX+bJyhrq3VA5z4K4A1K3Y+Rx7HphPUDDjQ/8sij7VHyJpCKe3CFDacw++X5DrjpNJ0QikDFNzoJo3TJkfiQ5lfBxAU/+9UM6BcIlHttXUtqLXc++uTT4Uc/+pF/WJp2vPwUcoL47Pk3PlXc2kYZ95yOQGNFmGX5miDtf8A0oelqFjr0EweTp5jyXn5CnQTMKD9Ku7Wp5bCEn1/5297g7uySlJHf4F0aPnl6z/jk3p3h6SMt3w53hwNZvMeHB8Mnj+8P9/akyMKH9w6Gh1KM/e0tWxSEnr5kaQqN0JIJA5j2K27GJOiXNJS12WD7LYhaIWyK9s0ttbG+4mehX3751fCrf/hCluutlEr8XNn2cndzU5OqhJxn8VgvfoJ0e2fXr1q+O6470lzsR2HuaCxYWmN5j9+9db0AcYwLE08/8XEKDs3QBiDKkRfoJ29N1krjPwyGlMZvSpFTk8DF2XndYWa5LFqom7K7u3umJ1Y1YqwFnC0rz3a3tGXz9794rVR5aIuDTVyxXO2XHAC1BWmu0O2Il5SDbiug840TbTDQj1sPxE/RH7XrCwMJ9y44VUbH45GlpOdutlkjiboaUKfUCEVmQqMB9D1jMca3fi4uNcPxSIETvKvBXxuEOGpQfn468kYKvLvHVw8PNZtvycptDvcP7w9Pnn40fPzJR8PTjz7SAGhprTr5lQC+CsiVvOfPvhnevX3jWZCfdTyRIHGZYE0z/En7BIy/+gGD1R505m0fC4IAWjw4cvswriXdisqsSx+xempLfpbHKO3yzYWWirKcsiL8YNgdlsm8zC73gZT23iECtDVsydodaBm9K0HZltI/0FLuQBaBfnHow+detnd3aglKY/rH3oyLEea8yUVoGBPRqKhMQOZnR7/7AOnKyYfWTbf6vSazss5z55Wrgd9G2t1Z1973bn1x8uBACvfeJ85fffXtcHTMT6DQQfFb7WCF+PichtQ0+DNDmlyOj9hnvhuefVsHRJ58pOD8NClL2JcvXwznsnb8GNqeJtZNPiiv7cOq+l330dUnTVZSEfGWVU0pEYrNc1zkhJ5E1ugHL1hsMLGRX33krSGeVT9//nx4gzyoPt7Z3eUlCyknP3AHsLzm52bh67kstrikiWhdW6+DYUPbtRX1la9q+Ksv6vO7t8dW8CgwdOXb6JEjLC5AmCEAS36I86AZ+jECEmaMEutxU1mQ9nFX/vxP/9if1LFyNUw40Kf18QAMYtaqeKuB/XQeplqgWhHnoSPy16zJwPMZEi1TpMghSiWlyPRQ+VAQDfre/oGWy4eyprti6L3h049/YMW9e4/f7FlTViwGe5KL4cW331qBUdhzWWKW7tDJA3Z+GY4vLZ6cHmtptiblLcY0EgXlS9h9IX3k7QwYIj9GktIy069K+G1plbAhfy2Tt4cnjw6Hu1LYrfVlKa72UVrC72mve1fL5L3t1eFQLgqMYrMMlrHzZYndXV6G3xjOeHVSfeC3dYuMElYu13uIxVM+HVNpRbkVVHnAQPx9nJfZKLBQOiHhv1EftO3Q3vzgYNe/Ssjqha3E6enF8PrVu+Et37niebwG/kJK/VLL0m+/fTY8f/l6ODk68fmD2xeZ15fXKsNe+cQWlgmIPSe/C/xS+1DGiGUvCss5B8rES/FMWBdSJvaLzI70E8XgczeIERMP26J6Kw1Lyxhp0lR/tqV0nBlgFI5k4bmQ8erlKz+SYh/Lau3evftl7dUOkziTC6sFuyqHHEJvXhHk65ABlvu8ZviWK5/iNzTCU+hjUsGFxcSRhgxhfwEmJOruhsDQjwlAuOJK/qquUl4QXSFu5S+kwG6gQyAuME3rwZbK8cVk6CRYjc4rMB2LArP8YDY712x3xcNvMQ2XMv5JUmVitcF+iFtWB3e1nLz/cDicWd7P6lBKCsIe23daVTNC8e03Xw5v37xxnby3iQWD4dR/qUE6EuM5iOHXB/JsjkkDpBfUIzJFKxat9YflkJClEWGsFnkRIpaFtvISfBRxe0tKKWv64O6+l8HgnW0OplaHx+xxH92XZbsz3L+7O+xLyR8d3lE57advtDTTzL+iPdvh4f6wK0UfFHd1eWbB4KXyS/nhHeTxHy9tYJFvuGMrrM/0qg/qAMrpPkFrQxFtl3HxeCiCpSa0b66xx9SycptPy+56FcCrgFvi/3vtuVBevhN9ouXosZbDR9r/vRG+5FDo1avh9du3wztZ3BMJuL9hJSHDOp2dnImVrE5Wzf9jLWGPj955T4q1g/9YXpSXT9Nua//LKPDhd+jzVy00TvSHCQBec7HEz9DVBxQXBeZONHfIr2QUeMvpROPs21Rv3lrJ72sL8uDho+FA/aIt2mClAM/ORZc/CyujgqKzDeMQFCVnee030pSfb1WxBL+QPCFD8LkUrSZDLHDJ/rylRYGJX6TAlb8wMMbNh3slJmwLPFXMhPt4EzEJA70CAx1dAhSikmd1SthFioRS+wsxCsYx6/UWmHQrMJ0WroqZjx49tdLyDaWPPvpkeKSB2NBsyv7Scil8reXYV7/9zfDmzevhXEu8Cy2T4QAdvVA7KDGspGbaoT0OmgLEuWFB+kvumV8YwU8aZsaTlOrkTR1OkR9q//rp04fDZ588HX7wyePh3sGOrMKal8iffvJk+PSjJ9oC3JV13tESW8tKSeTl6YkVlX3yvialfdLUAC8SsEqhfv9wmJRgY6MmDKwPCsAWhI+hcYfYAqQ/+m3h0h+0TqEmVvdOba5IebmksDoc3OEZ6K7oOxgO7/KR9S31d3U4Pjkfvn3+anjx8s3wRlYWRUV5j47PtNzUuElBraxSbH7424d9CvujcuzXxWeuKL7jxQbteflipZ8RC9jHc3K9JWXZ04SBAiMbKDBnHp6IEFZPNJySs0wmfkkrHX4xkY87aPukyfRKZV48+1aTzUst01W/2MCkwKPEe1LgHe15lzlhtmzpf/GT/TEyyCMq2oUv0MLJNMB4Z5kM7Wy9kJ0siwOWC/2Rj4nAstzSY6UtYvynfEAUMxiYxbV8VdeowIGVv/gzPuxeViWY8KL4aRyCVY3gw4lgVKPukvNSTlLXhMofgxOzLmx5mfk0A77PHlhlhRyuoHIbWzvDZz/88fCz3/v94ams7/37vFu676UrnzV9LwFmqfTlF/84vHj+rZZop/46BAJOZcys5zwKkAud/plK0cGv5OUX9mcMnCiw5tzKY2PFdMJAVZ/otvdediVAynegZe8TWdgffPp0+OFnHw1PHh5qKb0+7Gh5fPfO3rCv5ShTBl8w5GT09OithELLSE0wCDpv+ezuaFUhATnR3o33UKmb0+s7d0qxDiTkKD3PAXkdAmFhckKgeWsKkpjp+SvCC9y/BrbI+mMpuqnl69bGqvbiG1q67w2P7qsNTTabmjhvrpe03D3R/vHN8EoW+N3JqbciJ0wcopGPSzL+KDnM8dVHKRObCsL8+j5LUb4Qyds8Z5qoGBdOaJmgUCD2s3t39rWa2ht25a5L4XidkTd61jXxobQ1UbJE5VBL2wz2ucSzzEaZ1Df20q+1EnijVQLbsnWt3u5rufzw4QOt4O56uQxlTAYMMxMeL2Eciybevopy8BhyX3TUcl3WX3EosF9s0CSE3Jq/mrRgafhqOVI8yh0FLiVXe37UhBKWrFloBPh7DMRfP6BeE0Ho6/N6dEtQR+jDoyAXJDyPKOfYeIA0NVsBQeWbb2sh0VpCqp8GljJbUuC7dw+HJ7K+3EmtvUvVjfJeXJ7I+n6r5fMzC7wi/XYLZbFQ7Fnq5WrqR2jrKxL1TLiWmmAsKxAmBce+lgUOcuqagxXyaaUpq7GqJWE9M6zBv/YyjEMTgOeiz7RaeKWlHT9yzZVDXsTwZXnlwzK9fMmBy2st3Y60pN1Q3+8Nn338aPjhx4+Hz57eGz5V+IcfPRp+9vmnmiTuSQElzCiO2pJ2aGDZy0o5pCXp1yL6uQHGiTYXR3hJf18TyB1ZQ+iFdi46cEvpq6++8WGUosTCOkGlfN1uW/FymUcbnNTyY95A7kQfy2KfyFrzcgMi5xfkPeGoXY2Ry4hW/FVf0cl+1YdVQtrKo6/Zc3TluTw/HTYUoL9vxddXz19YJnaxoBpjxoA9b55CeJWnccL1nleKiwGJYrBcRy54jJX+kYaFZumc+9Hs7yhHGcBxgox36ktcECAvdafM/xKgLLjyX/3Z4j0wgL9vqE+bEV67LPuYbZjVSMMykR8mA1gt6tJEJtQSQxbYb21oMLGO1ywDiYeZ1KgZneFmm7Ej5v/e7//B8Id/9MdeClEl9fKTINdS3q+/+nL47RdfiMHaV53xk5TM7nwkXHsxKUMtn1WvZzNmX6yE9k0SXOhEyWkbQaFtp6kvCBht0VOEyUs5Qopk7+xE9YtTbVUkAdXkoTagC4vw6vVLKehLCye3w/i921/946+9h9SEPHz77LmUnzrFJwk9P1fCL93zDJkPqn/77Jl/EBtrgyV59OCB7+bekXV49OBw+OSTT9V+ndayr4SH9Kn2wlrSSyEYG791IxoAxoR+1mMonuFqKSplYFm+zwHb7oZ/mZ+J8EiW9+XLt5pg2P+JH1oFMFl526Guw6el5TW5rFKqfnnEJ42d2ketOMTaEB2cCJ9J+BkLxg7WwXPysnxGaR7wYQBNZOeSAQ4YkRduo2FZ2e/6UY+4xcS0pfHgWTVvEZ2fHg8vn7/U8vwtw2BlzVVIXi1VRyVrWtp7xSXaGH8pGZPl0btj8U+TguiDd3whc0cWmB91Kzke/JjrrfjLeQ1hVhnYAv/8SrOw0Qcy0C8sdsWpo44v3YoFzpK6/JW38hfMwo1PrBT6iSF5tYS+fQ8MTNOmwDLIhzv6E20CCHSSG1GoXKW5A8yhYhjLIx47cNjBYUAUDCJdXHkRbB5T7O3fHf7wj/94+D0tof1TJmI2FuP89N3wzbc8LvpKSyfte7X/YXank1danqKYdXilOOp1xcWwYoSC0kMUnTCzrScZ5dVUZD/5cbHY0O8JRnkBFLoudRBSP0UuB2Y8Onn2/Jkmld/KatUz0G+fPx/+8Ysv/ev03kNKcI6kpKfnXBTQ4KgGPpp+dnElYTkZnklxX2jPyeOZTa1AuODvd1El6Hs7W1YK2n8nwXyjulhlQJ/3cuove0cAq8ayGkHz4ZX64oM3xXklsrnhfTc6ubyk/Z8o8VtCfpuICfDSj/vQcoQaxfL1TtUBMBHVhQQ4IClAQBVvayxlQVl5/MLhE6sBDtvyyBB+M/nxiMoHRlIcEelVjD8SrzJ1hZH2NLHJT6v0n8Mrtk1YXfqs1qzgd+4c+DbVvtzNVt+x5IKJkUmMbRN8QvmONaFwCMiYwhcm6W0O0WS9/XhRcsBH/f1usHjBYzSGvpSnFLIJ1QzYHlBfor1tFBC24qlcZM/hhpEpoOpP/uQb43uYU2Dc3r/IDSSMAiug2hk4BxyfxqwC8pOFMtCJxRgVmNM8CZ0GlEF15yjIQNJZBmZze/i9P/iD4Sc//twHLqvs/bRn/vqrL7S8+8KHV5w4cjHdp9hyuV/LzA0zPXMpHnZgGXwgQSOmSftRCSyCx42h2vPArWKoVxVC2qUf1AdUn0o4w1YUBMvMLzScyNrymOHtu3c+APpK1vbrb17IClxrH3ku63w8SB6G12+OZXG01Lx4L4XWcvP4Qsvr18NXXz8fnmt5fXSKsPMDX/ULFKcn9Y2uM1kdJoKj43PV8Vb0awKSsnJzCAvs/Z76uSalW2IP7z9NRuovFtnLa8WbX+LP9bUmO014/nlMrVo4VKxJlZ6VNUfAPYGuYXmKB7FG8JF8jC28hM8oHhMh9XMKzCd22JdyH5l9N5aSyx5sLfwlR9HLLxeiwEwUlhfJBJOP5Uyy4VcuNRZ8fpbHgUxc3JXnogUvuqC4HFStaDXDrMTkw179RorqMxX80C3ew0sUlzCWfnd3x/e+4Q/tsqJhHLmr4F8SpBB8RCb84FDSPZMTeIlclhGq7ZpTHG/9kGvRwm3ppcyjIoNA/OgLTdyW/oECL3JvA9I9kAQg0L6acQA3ptar0Wq4FFhM9YN/DpfqOB4F5o2YqQKvrjEr7kp5fzL89Cc/0fJmU1XyAbQ3w1df/uPwRsvUk9Oj4b3qQxhhOstzlrPsJdPR/IRLMVc1i/ZcYkDQsBCko6CkIXDkI404162yAHGpS47zMeA1GOIDbEMwxIsTKSuntDw75beG5JVSnw6vtTw9Ud+P+dkWxZ2cXg7v+P0hLVdfvHrnQyMU/UwWGivMI5uXr94IXw8vtCx/Jkv+TPu9N0ey4lJ8nxVIKYASEqxjHfzgr9GpCZozvIySLy8wgQr9lpCElPy22EIVsbXiQgl75HUpL28nqXslWG082bKgvL6WKgKwtFh56iETLj896n0p39J6+Hi4J0vJozw15+fHb7UFYpkKsBWjPi5v8O6wWhn4HNGyeMy+l0NA2tzY2PHqiMdCm7xr7G3Imt8c4ttel2p7dX3Ty3LqZtXCeKKYLJkxHqwEUN46bKsVGPEgJ+pMZEwu8AWGWC8YZ0fUCo04xj8KnHzmIbmUlfxZQlddiRtxGsdEaPmybM2nE2cFJrIaGxV2GgamYaBXYGWgO45PY2pF/0arxSTGgQen0Cxn+I0cZjeEZ5ECc0CyqSXNj370+fATFHh7Y3jz6qUs72+G1y+e2xJhOZjlec57oeVO7XtZSla7xQAUTssbhEv1LmsJyP5vQ/s6LAEzPksqLLmXbLIUMI8eUQ++mjURqrLGBlmgun3DwFQUJ7IsLW3ZVQ9Ke+0rdGvDmeJOz2ryOjsXD2R9EbTTs+vhSAp7LIv7VkqJIl9eaR8vy3zCZKe8LK+h8fXbd5oA3knhWd6xdNakgkZJM8VeTRpnXrYzKfrmm2iGNsYK5LzRYwHP1TefDdBXxZGfFxNYclIx1a6taXm5pQmCa5VSQvaffLTdwk5dKouy1RiMFsi/Uih5gMfmkRrmWS2Ppz7+6CPxfVcW9FxbgLfD69c8X+Y3rmr8QU6c2S7RP1FjyeKREU8YsH8suZncucrJeHFngEMosU2rG42bKkGV+IIoY4kSUnFZVH7DSLxR39nzxvJysk/clSZX5OiU8wqVK0Wy5AhrrOGh+dn0wv0WlmzAu5o8gZnrsjUeQBQzCOAm3pNhF98jsPLnfzr/+8CLlPRWWJKKqaJiudiror0CS0REYVm8NAoPOfRgCc1X/7EuzHSe/UmX0DEXRIF5tWxzc8sK/KMf/UAVXw1fy/I++/ZLDT7Lm3oPEwty6YsbfMO36tI/tw2WUMmvSBjrj6FhtVQ3j21QWp8ySoHhgQ+syA89KjNa3bLQIHEoOIIKVD/FCQmeD/MkZrzyyNdCVla1cpDAWKmXJJha2iq7l3TcuT2Top6KFyj3ifDyUvttMeJa60mU3BOekAMwPnXL7/TSl20JHh9C5zCI+qDhVHyAr+yDUQgrV8sfXuRX9DNpmnBNlivL/NIiB1FMSqw26iCJZ8R8D4vXC0uB+R6UxkhjyUEklgcL5z0z4yE+QRMCzw0yuAEvWRmxDL+rpS5lf/ObL4bn3z7zc2XogcecDLOXZKkObLDfliCfnfC4jR/MluXV+G2wJ4ePyKxogb/K5gmRj9Krd+rDqibAc/GCvmnfq/HFonL6jrJtcXV1p66oAjwyhAb2vOx9GS/CnhnVBi8iID8D10jVJ3nEh5J36IcP+HvLG5d46MNN+DYsWcKf8hU/BSnw72sJLTI69BQdhMgu7PTE2auKHUen5LDXUBxf4cdFwfvGkRWEqgSyLDBL6Jq5ECi5rqcUeIW3UyQIH3/y6fDxxx/5lPnF8689C/PsGKXldg+XHdh7MjjVFgOBsJYCp30Uy4cnGxteFvKrAhva+3Ln1csrlTc9ECrIEtSHKPL4woTi4ANWgBGx5bHQ0gf2wTTEoQn7OrFIAkcZ30xSGvE+qfXMXgpAa0q2kkr3bLHlVd85ZVZZtcNkxidb2M9hKaGNX6g40dKTU2uE8827I++R2e9Bhg9pVNbLQPEqezs/ixX6bMC8KeH0xxFUN8pDnzfWlyTkWvpurwu3NGFoCazlJh+mQ5DpD5PQlSy5ty3wT20gqPDVEyX7WbXBpMDzbSwxE8Dbt9oG/fYrbQte2TrmJBjaUYYVaFAf0RfOM06lwFjkfU6tNW5MNFyzhT+8qaaeeDJEgf1D4IrjVxd4bsuAIXd8eYMVQ14x5NcRN3g53/IiojUeXNY40oSCcbihgxZ6cjCOahPeapyzLUMfkBd40FtgXLx2PUeiF+gAPG/xt+BMgWf1jAjEXfkXf/IHt/+8qP//HhBF5GOm1X/8ozvVmBhZjOPCvZgpvx9oq8DFe83ULJ8RLAnUtfa1PlDpFBgP+1QOKh48uD88fnxfwvpm4Oc7UPZjZmQxjX3cmZaeMJwZEKB/pOGmswwY+zkEilNOBIxTWA58OH3c1UzMIGOFmRiwsNkTFW2MQu2BOR31FxokRKm/Dl5KUckKN1gC8VlRukQc+0JuEXkgxQv+fIq7rDgpEM9OUV7GwFdNmUxcvepCChAg1SEtmE18R9pHm9/6w0L5o+tc9lA78AMa6pyhJpCqTsqiOlBSJi5ueJXV1aSpttfXZTmlvBimbT9i2vYd7n3x6O7+/rAnRaZ+JgdugrF0Lv4XvSgXlnd3r26U1WqBN6mKp0wQbzjg0/6dFQX9ZUy4AcUTBqYflttYfKSfF/CZfNg/7/snZrUC0DL+Wu1ciW4YjCXmEdEV4yG/VyXiITxnAuAmGI8HeR0QfrGEZ5LwwZryM75MfhwK8rvG1IcCI4+lgNUPXGQC+VIM3HRZ4vzzox5t8jfl0yrKrstXXvyRG1zLVucf3Yq7DVf+/I9+7+c2piK2lgbVOKDiygQrR2zaJXWsGclf3cOlQvkQ9OaZMcXWQJ0w8QxGUzoYcH7BywZleVlGG1SWvPy3zPuFSmPvxa/XcXLqq3qql0c4HPPzKReUHIsmDXV7HOC0Kiy4+FEwHjVw4MNjGPyrWh5yJRP2MZCHh3dtCRhw8lkJVJ5O0Uf4U8vj8tOKuQHv5AM4XEFoGXUed2B1zA/S1ZCVysqrchIyXFYZ0MjKxM+YlRe6fZijyQIrlxc8qk8sraW8ovOErcPl+bApYby7tzU8ur83fPTwvizVlk97ef7M0vu9rCsWCuVlz8jYoKymV2OwusJ96NVhfYUDI+51y9rxQv/WxnB3d1eKuzfcAw+4Ubbjye+qrbTgz5qsLZMFfcPvSVI85HVOviVFfp9gq0882trd29eW4WJ4pf0vKwoOkrCwPCY62NeyVnTxa5N1F1y0qF3/3q7K2+KK1iuW11J0cdQTCSPtCyHax/O7zygrInQhmeFqpT9bxMpCtG3uaPmssee3k6AZmeTTQMeywF65qXytqJBHxt0S7/4yJvhZrXjbwLIJXWn6ASKfjKR1Ssh9cnheWEYB1lV9NQF4Emh5ANLLbfLXIP6VP/9jltBqwBInwB8wHaXU/utcBt0K2leM3x0cCUOnkMfZ/kvZUFzvk8RwLB2dyXIkddEOBX3AIuSdTa7EoYSe/VSx94JiOocSWJhWdB5gvOjEylghG/JIhIMZ9sFYYKwq2wImJtJQXGikUujFOlEHSH0IjDzKzT5NtDZehHtMiqRSn3mlONwCDTR+YZ3SKl2CQLyXe/hQfP3xeCf1OqvyevJiPykFRmChaV/W7eEDPgpwb3j66KE/QIe1422htxzOScj4rSMsJkAZ+GsrrHpRKt6m4sBKeiHruyyLue473HtanaC83NC6I0U+PLgjpeZD+rX6EEmllOpDfdRO/JKCbmqC5BXB+kkVLF0tz+Ep/PZL7aL/6Pidt0EoKd/eYom+Kf5zNrGhCXZH5Q/4OMDOHksYKa/4x0GhGHLNoZOYTbfgEis2XilFgbH0WFC+wMFqkNUSssP4795pN63ovOjB8vJsnqcCNgRa6ShadSrd3G9AfxFo1YMIwM3acpGIAhd/RaDlvbG7DBjhDkveqbJ0Y4wbMXUiA65nFl8gBZYFFn0MwgdAPjILVU1FtIzJPq2YvyKmwtxtRgk9MyueZSeKUUon9OHVmH+sq1wsHLC9vTMc3uN1wm2HEXSutXEJg3oYmJQHGJxCKYmsNsLGrGvUEhPXyiwhY7/ut1wQatHIcprDLerl8gDKEuUF3C/1A0VelSCVIhfgkk4M6TNX6H6RIZkF/t2mFib9Sv1y+ZafiY1+MMF6jjVf4IoCcjkNvn94Z/jko0fDZ59w9/rBcCCl4fmv5Go4RTB56UCrlEssgoTTLwUwIdG0lRce8aYP5wMoFstn9r1sK7Z88+tAAr8vxTo8ONDkcEeTHPtGZFhlRR/7ep6jUyEXU5BnvmrCt8r8i32tP5TgGT2n5rwqyTR1ecFH1E/kfy9lrWW2NM5LcF+F1PaJFxF4RMTymBNhSyR1glCiBqGjXjNcFa/qEJKbX6dafrPlWVG/wC1WA5Kj2gpxtsAnZU+lwO8kT/V2FIPirQ0TNIMmNPnmP3Kvfnh8GDNkT2kky1NYfvTDYdHXK2lc/ZuFx7hCQNXT5FwckLCMAsSOEc4UdxK/CL8rz5QgwlkmIKi4gQh5MBA/+6taJlf5srx1Ak2Y+oG0RTkGCCVlqRwkTDzKiF74hQApKGV8UKXZnLopz+uKWA+eD7Jv7hU47YVecJw0ZHcV7iFl+nJ9vvAEIA5eARbGlo9P69byuiwofeEKIt/8+sEPfjA8ffKxw7zP+ubNO/+kCZMcdWvdIKvE6W29BMDLECix6Wj7YH6Shrbw80E52uZNMNpJPF9j5IX70Miz2T1ZSt7AevL44fDo0QPzjdtM/vV+7WGhCd57VSKJVEkJ3o1o4YR7kNXV6uFw3y9UXJzxJKB+ioXx5Z40P5sDskqBfZwX+ByA8wCmALEkvIUmXxLSGFIHLmOXNCYTVljIDf0jnefonDiH/6xyYD98o5/BRUAe6s24ho4pJk9wUd5FMM0zxZW/+NM/8BKapZ5J9H8oAIJEBQjMWLn3FTUnGD1DdBUyM0FsLK5iK16zmYVUGMWzEreOxQLP6mlhiCAPhyLMwvVlCC5A1A8rcypcAzgivWHJawFsyoog1YkocQhsUzb3U4XouPZCVMYlAWZuLJMfjag9KqY/pplBU7sqDUtMJ9yDj37eicJRH2kNPRM7piyFlQSlMY/L8lKvaaI8CQJOZUuAHFStmnW1X0b5sJQcLj16cG84xOoqb90LfjU8f/nCN7peSpF55e9US2jGyodUTFxSIi5b4PPpr/jLt6f4koUtsJQPS8WlDQ6SuDvN20m84L6nNuk59HLQ5EcxTHSy2Esr2nOfqD3xjdtVW1JePltDW7zLzFtIrGr46sie9qArS+wdrzQ+q+qj5EbWjHFCyTgQtHyIRp7rnvogTjZf9fLCCIdMPPf12KlvjD3KBy8vtLdGPvAX/2prhEVHob0tURx73hMtm9mOMT6cMjMevgPAWKh/VE/lM0VlMNyWxk00seQmGiCusCwu0YSRf8LJM/rHMqkfDHi10eJ6DKz8xeQUmiQ69iFU3DQFoUilEBAFrk7BiDHMgLP0hamgCebP5VuHZ3W1TkrgitnaH0l4QCaAE04lyS/sywHQX49BSoHZf/UWuJQYi4okaxmqeJZY1MspJe3FAsRFx6EfLPrGNt2u/lkxo4D6w+1piguivKSzRAbcV0Fv6UnPKTH14nrp6zAtaK8qReC56IkmtDftbZyvv/1m+ObZy+Hlq7c+5T3zwVjlp046wwUOJitFW3l5u4t3a3kRg70q9W5LMTlEws9yGyXmLjYHP+wnfRAkRefXFlAOJpbzi+vhxes3vkYqM67+sE3Z9LKZfS4HekweWyip2mGy4JcJxQArOZcpWLpjbTmYO+HpAqfcyJVK8tFAXqrgURoxLJW9pWhygNwwwXMVFBf+M2asAlDeGe+FPHar95d53lsHqMiZx0wusmOvyvDoqR9LeKlmJcfVLuWAyMVowEo/pgZqxKRXuSmq2Mwf6NNX/vxPfiYFdjMiQsThgoysMnjZY8Rf+UYcFbiYJ2wKnIMpZpASfGZPDlKYsVDeKl//y20dTEdmHRYZJeg3fma3pyUQ8bly55M+peUQDCC/93JShrK8WUazHJQwSlj9DJHjSedX+xJoBMx0SmDYk3G4cqE9kS29+mDBEHpAoQ06YRN8Y1BVEa4ZCZAm2pzWsJl8p4E8m2VPChFYQk5vOe2EMg7sEGj6kxVDFDjlUUQ+rfPs2XNZ3npFkZ854aom+94zVigcqNhm0o4c1b4kPqMkOVxiac0p8a6Uh9tufLkTC3kHnvNoh8lOY0v7dIEzg31ZXZScDw0wUXPS/fLtm+G333wjy3/k5980KBb4TSQ+Z3RzfeGyvB/NE4Vrnt9zIUcrBBTmzv6Bn8uecegGj1Web6KtMIaiieV7bd7HCRJFKhmolYzRlrFkAjlgK8QkQ5hx4MulfNaH24Des6uskkwvyriyVAdujDuDQVrJJk3TLrIvo8QTBcXDW+rFT7vEcE4CWB+aBY7cBIvuyPx8usu5JsLQUPFA/HM/L5rIHl3JrbjYGvV5YGYpcHU0eYFesHvsgbwMFOWZMdnToUR9Gx/UK8Usoa/ZtpS5FBrlJS7KK/bOZmraZjbmRlb2T1jfCAXh5K36y8rjpyzxPUIT8aQH0z/SeGyWR2e1UmgHMC2v6Wz5U2cg8b4j/fpoePb89fC18Lms7ot3p7K8mpBuVurapuQoSzGAummH5XE+Kr/L8nJnywdVoBV3Z3fgw3rsG5kAOcnl7aqXL14PJ5ogqI+9KALNxMekx9VWlvGX7c0w+Mb3sDggyj6TyQBl4rAKXr+/rLHbWtde+uFDWUo+YctjpX2/asiPnMEbJuIVLfNv1PWb5fdS6rJ6geLptceIdvDjorz0122rDvJBD2HGFOjHJv5epnB77IG8/TjF/V0wbdzm9nUFev/KP/+jn35wkcMAl3AmlaTiWVj5Eg8y60RhQcx3WbViZl1yoI5CyVXVH08DVWngMIXZ3UteDQKPFFgOpZ5xZmOfLKGXgjJYsbgMfLAsb5SN2ZEZjLZromHgUVgmCoSOMEsx+sdbMnxLi1ftyMuqhGUYn1vFYrPsw0oeHx+pHQmo2iYea8qqA+vKiTO8oF3Gm/rZ4xKAfu7k8isT/kqi+AH/SGdJz2zvvaradP6WzieJRL6Ga9mXPlBYflH/ZmlN+0blW14zr2RkVE59l8xTB9aWvSvf3UJ5OWX289e9beGevyJy4Ec62/5UEI91uFbJRQ0MK6ffPCt/b56daZl+6dcjn/OyhZB3b6XvnjjgJ3vbG+XhNhVfH7m4OB3evn4tf71txIcKDw/vqU+DVg/is8jlO9N8zH9tkxcVtoZVW1/GmH4UL99rBeZHa+ogz2J5kQWrxjIdPh8c3G2ysOF+o7AYAQ6ueJEGGvtnt8hHQSklYw+fkV8gYcYOuVMux9Mm8ZZJoR9FCeKiT0kL4EfOaWeUy4me6S/5AsQD5F/5Z3/4k5+nUBJwa0lRVgmYugUiSkX68l5WqCPpzKjQFY8wAuQFCLtca6/8RTAu6ZSjLZ7ZsoTmhLOW4lzLo+O9RaybViydrbQacFs3KRrpYZQoqLY0MAwGFhcLAeLnaqTpjxVhnyTlZklFeZaBTCwIkg9cRC/0cE+YermTndNb95O+NKR86EVxyUdcvVUjgRXdtEN8KTx8L95riB2uPR/0w3MtHREg1vPaE8osDtfeIyq/loGIc/WZSYcJji83slTeHA732dOuWnnBO1LYLKGxvlULk8vmcI+fqFG8+8q4ahLkMR4HVr7XzopCbbDL5ZEVk4a3RorkN4BPtU/nPW3eB+baJePGr0DwSOfp06dSzPXhN7/9Ugp8NKyxb1a/OAXnoMovV8hlC8CTAgTEll/t8ByW+hgnEB6z1Edpd7SKwDVPFY8C+1xD44tMIr/IVvgDWA5FO+OJP3XiB4gH3Z4njBqLgOWKfjcXyCEukPHH5R3rebmcBx/iNXoA+xuSf+VP//BnP2eAg0xcSpsDMtNJHGSEuqxYqtVC5A4UTi1wFA1r5CU3zEcI7dYEAPR74DDE4RZH3lXN+rzziQXORJEuuzNtecxgZcls5UWRNWsXo+hPtcEA+LVG7XN5K4YbXiB+hALrgdJCIgqMomOBqW9PKwEap388WiENS7cpwWMvzGEdKwYmiCgxwGORG5Uz71Qz1wOhkXgvF2W5Udq3EmLXkcFWWQ+cBxK+iX61By+VTWXgl+K5PijBxiKz70Wx6SujS/+xnDtSGC563DvcH+5KYQ/2tvy9Lu43b2+vC7Vk9UqmHjuxzH6kpe3TJ0+GOyrHRMo4ogBYV84juNfOQRM3yzhk0kxhOVlZ5c70ql8OYDLkDIJJL7fefvL5T4fDe/d90PXFl18N/+Yv/8Pw26++Vnn1Q1Sv+cIIF25Uj8YQ80+/+difZUYC6TfP2oTLM314wl1r5ITXFRkvgLHk80Xc3Kv3guEpvJVcKD0Xbjw5agwsr0LfH2+8plM+D+FgTYz3lMq4kKRykXtWBDxzRxYMGhvGEWS8GQsw+lM6Uu1ED3AVVD2lC67GbY248ie//2MvoRMRhQhQEZD0UtpqkPD3KbC/mNjyux7/X8CEkyW4/jlf2iFsV/mI59CJJStX6RgYhMDxCDiTcyytBss/CjZT3sYsll3KG+VlMI1n5XIa6U/wyI8yWlnpg5hKXf6SIpqi/nKaua99GrMjVujOwR0rBfSyrKQdbiG53ypD+wGUmnzhh7rhMErBXo0ytF0TyZmX4tQHryiTrYYPCBXWtOQyHPjwlhMK5Du84iuDyWSA8nIYxp6XZTPKyzPbj548HJ48PBgeP3ww3JECq3LRqqWrlq15hnv3ntIfPRweP3ns20v0kxfwseR8DO7dkVYtUqAzjTO/04wm8IYQFpS3yNZWZUmluGen2utLlBgvXhPcU3sPHtzzRMhlmnfi7yseeZ3w+Zr6WgnvQuNy+Yd+cTuOCYCT5wKuvDZLCooP8Inx4vVAVjRYOACe1iqrXfyBVilvcdNqaB/AeFCX6xO/kXmyO40wcoFyK9IfdHD+iqcMYUmlxw2ZtSuacV2H0smLPGE8IotR4CBhhjt1Bvvwyh/+3o9+zmyeY3isjpe1uJROg+qgrSEzAsQ2DONmjbaGQwzhNOi6hH1HtPi1S53lhrikozMIpxjCzK3Bzvu7AI89UFSWmyguA1x+Lmz0y2ZnV53jfpc9EKeftsDeE5XlratxplQFEOqV+uaU+sKl/3t3Dz1pHGm/y2Otn/7sZ8OD+/dd75kEkD4gbLgs/ziQQQhQ+KKheOFJRhMMX+ZE2Dgsggb6g/AD7HtNvIrUckpIglynN/6Rh+uLCLombIHK6B99pwp+dYHJgLvNDx8cDp//8NPhxz/4dPj040fDnb2yuHzlhJURN6QO7u4NT54+Gh5JeR9J0e8cHniVAL1rm7zXfOH97rfPX0rhjoZTTX6Mlu+bb+14nFgSIy9vXyv9uC7hcLpMd3ghgU/IchOPHvHrDuvq89auJmf1Qzo/vHrLZZS32rOeeX+PDGCpN9a0TZHcsVLym1fiRU1o2k+rv0zwvJjC0pkyHpfTGmOvrJDJGxEByC0rWvxEYRWQj9WdeiRmkpOJlqcwKL63NcrCo73IrYsIkO2SuZI9Okt6zoBQ1CzjcSlPvGlqsg/EX+RUG0D8Ca/84c9+5D2wYlqC42fh8qoiUUylVl6EqKUzu9J4cFwy177Bk0FDYLakmEEJYE0YY71kt6scCC4MYaJBQHybRgIPg7i8gCLwOKTcwigvDAXdA9XHQEMbzLPiaklVS2c+RVsDTDuU8ZJHLnTxo8+4W5rRaZ/nriwdf/Tjz4fPhVhaTjbZA1OOPRl8gAYUEqyBrf5X/aVgCA/fvOIGE1AfE5flUnlxofgoPy5hgB5REwrsCUxLRi433NzU0hXOkaeE72ZYlwTyPHdf+9ynsr58nuinP/5My2felLo2v1g67+7v2j3QquKjT/gt4LulVFpec6DGxMVkzu8dvZGC8eWQM1lg5INVxJqUn7HhFb+3b4+HL7/81j/F4p8hEW/hOZMSh0t8QpdHUJraLBfLK2uy6meK29aEcegXHWgHvvLIh3FbXq4XUgD/CoQmYvgCrxhfJm7fnuNcQjzGOltp2koLRSJvKYa543LhqwIVRgYqaBmI3KLQNRGXoqIPJWOiX3ksayrEshd62QaVsRhXdsSTp/LSRrXduzM/o9j85O+B8Mrv/xQFplBh/Te60IrX3z6CeHXMDECohDxvsyuiiI8Cz/Ko8BwBEqQQ4ngtLUywGIFLGYeV5HBDFBjGsQRF0Jm9o6h+lmmLi6IQLmWhHR4XqQbXa/o0gOyZorRYBiwxszn7dNpUKbVXCswSifx8zxjAAmMt+cWHR48fDZ/+4DMJ3Prw9TffKM+pl87pP3VFgWs5V5+8ga5S5Ooz+966eiihk3BjveC362gTDnvvKmuHYfWyGCuAtQZLgSW0GiPqRgglnj6I4guOfG2S56+HB3vazz7WvvaeLBWrlZVhX8vq+9zoun9o68gzd97+WdOSe2h7Tz9/VZvQ7OWzeHd1deNbWCj+6lYdGvLDZtwvfibr/Mtf/tq/6HDivOILdEnYeQNsd3dL8oLl1vjQI3WOL2BwSYMPGcILlsjc56678+KFkF+K2JaVZxnLc1xcAP7yy/lsE5jY4B/lMllHebh8Ib12P+Ak4BuGBLUl8ipHYWTGfBQiEzCfIlh/Vp8FVZ746IEV1lsyGYQWZk8MWCbb+GcCANJeMEA64aK18gWBld///LOfx/q5YCoyW5VRaVctDWRJTGFbYaWhVCAWgr1K8gXTTcBC2zowA2VA3rB6EEvdLtcKmgYFOE2NBebHpvmKIUtmmJBlcylw7X3BXkmiVDCYmdiPEvhelfdEWEuYNiquB0b//NK8B74ucAAsjznE+YM//EMJ+Z3h7bu3/pV3ZukTKTGfN92QkGFpoIt9EGXoO5aZCYl4hB1hQXnpL/yjbSYm4ukXqwLoRYE98ELzQ/3yYyxPDjxqweLwLnKtIOgBfeeWlg+jNKlxIIUicyjFx+F5Sf/uwe6wKXdrd9uvVq63K5QiRMoGDZp0RCe0e6AgVH5e4+Su9eY6v3pw1xYbqlAm+o4Ffq2l86tXb9W+ltIcFIlWrLT5qomQ337iNH9T9KCkjACHbvATmWIio17GHr4wdhyaMUYcFmJ9NbrmFXLA0pn3lZnYaqKO4oMo7rXckgE1Y37SneInY1su9UV+R1ktl3LEc6Uzcuqw605b1Z7rUAZc9sDQSD8IRx5pM3UEAY+18vLG2agTJcu9f+XHn3z8c59yMTYokFwUiRkDIi30GhTvbYUUJg6Ftasw6cnHACJAoskDTSMhyG6HXFskI8IYoupwQH6Fw1Cu0pGHKnh+u6PZ/v6jBx7gTS1pOahgkBE+FKU6X0tf+uMTQQaOE2cpBMLHR804cOK7R26TfkmEYglUgZXAn+lB4bWU87e9lHRxdTF88tlnw9NPPxY9y/5hL06zUSAsiFcMWg7yM5te2qKQqv/Uz2y15JPyq3rlkSDKWtA+SLNWbCkSd4wZQH+hQn9e2SgPwCqEl9XhDp/Ngdvc4OLiCjTzeIaPm7O98IQL0f7HozgpvermxYa9PX6Me3O4c//AY0ffl+Cf0rl7zETCFy39xpTqh5k897VgycI816qDpLuaTPluNfWy7L25WRUV67JAXGHcF7+kTBJofnGBseMQjL3k1vaO6OGbzVo2b25bCZgAUQC2KEwkTG6cfsMDH2BpXJE13lAiDE3+rtnO7sCvXvCRBoS+DiUZNx4JauwVh0WEFsYHGWPSrrMc9QtBsbygRBJKtaFI90kLY/9ZD1TeVtYrTR5LYdm7+/18ehZ9gt/iE+JfEwX1qm2lAcQZ5U8affFYCUSG60eGXQlgusfywMqPP/3o51GeHqnKrisf0XFd2AOPn8Zb2R4SDsGB+NlTwFBltIDCO7cjT5VV5xWuS+sKaQDv3D3QAB7KctTncGJ9WTpnz0r1uJlkfPQvBjOI3u+yvFGYLx66t4yfxaTRqLZVygqB4nJZgYEDuVzCq42sAl69fO09Gu1AL4OJdUFxGUUefXg10FwfAkkx+BIEfULo+AA56EMX9pmePBh0FL2WWlgcyrHXhgaGnjSWtvCea4kIN3npew5ryMNqgcdRrBGxyPzCAfeat7Sc3r2zLSvHoaD2uCw9l1bV3xqzZc4VpBx8tmcZnqosf1w75bEQB3YIH4dw8M+v5R2dMzN5AuMrnHwiyJ9OUhm2Ph999LFXLXycD+Hn5QisMG2ealuCAjM2akaKqQlaSs+ZAx98R5kZM77EAh/95Q41zHfBOLSiHgDZoR5WCEys8CHK0Lpm3taKT+Or/5Ax7mnP5BVJgGekCVF0L4dVn10hdaLQ1GOZdT0urtLz4DRh8kYuNXpy+zqSdyzTQ0KJX/nRJ09nFzncQWXplbY6X0jYCqv0LJ0RpuRNpdNGgShsr8i4KJZaVxnNONTT6JhTYFwElXhRuLO/4xmYwY8CI7g8KqIiz2YC03vN8hjG12OEuoXDgVXF+zmfyxRzZgpsUIwSyMfbSVwNlE5KcfeHx4+e+rCGD8oz+7L3zDKqaCnrJ7Jbn+vUmfdoEUT2aSjs/cN73hIg3Cg4PEh/oYcVBfXxORrS6/Ov9clW4suaYClq6c1qBKWtA7myliiZ77KLd1helJjJbntnY7h3d384OLyjCUMTBctbNYqSstRl/6wBcpvEMTHBX3XMDucDvMnDBMaEwbNVPkp/yidyj0792dvnL15Jmc68V+WmFR8nPLx76N/p5cyA8wtO6f17zaqLrQoAb9kasJ/mPWOeBXNGwBjDbxGmLQDvKt/xO8Qc+gHIox8XnWiCUf2cUpdsQjo8KOSfDYbTNPiiHb5akbXKQwpiDIj3ARxWVgrM0t1fTnEZZL/GwOMmObB8U4Ghya+g8pRb7SrcaPCSvEsf3cKMczD1aWIdFZXOM+i1d8ipXc34t2F1IowYKwcW+ZMn2EOv3AHyEJf8tIMCQhsHRrwCxwWOuv9cVij50yfyUgblZXAJj3SXonNBBejbz7eT9J+vXAJMFvu79Yvu1BmaaQfLQZ2hFQgdiUcJUWAehSF8KB1KRh1xUz5xARSWdimPS12pn/YZOxA/fQJIBwg5LzeXNCGRh+Wel4RSLrYSN7KYWtsOS5oE1EjJoOZCTUdlnaSIKO/S6oYmgno+zXfNeDT0nG9VP3vh1/P43afffvXl8JyfO+GnS1QHlzn4jWEO20I3+1NevuAsgkdFNflpry7l3d87cD/5aDt89e9Ia7XECfPDh/d9gg0Pd7UNgC/hF/3ifjV7ZeI8tsIa6/IT7/xOR4ZrUuQSCGH/useEp9BwpckA2SEMP2AxmPoAaAAS17cHkJ5xxZ3StAgDi+KXI1xe34MiOgIRTB4wDfYNT6FvoE+fxi3K8yHwCKl85AM9oEIGzstRmKJ4LIxWb1ZmiaoGvBSVvEdSXtCWlz1xo13/V+UdFJNLIBA2lDaKFhoYyON37IvrMQUTA7yKwpGHstCYuJ5vnqll4zj9fiUr/rX20XxR0qeVSgPrqxIIQV0XRNkoA7q3Ij3jg0VACVg2YhGhydAmNAuLaEJ5L/g5l2ZBmKR4meASqyllOhaKYXzyhBW3n8liibgaesKXGk81qcu6vhC9X/3mKynLsZT4/fDmNb/F+0qKw0SJVS4Fol0mGxSPVQauiBIziiYmER5D8cVNTZNeevNr+JTBMgPkYwK9FA18Dpfn1Ex+h/cO6rltWx4XH0rZomjew6o8zPKndYNSVCurlFcRlh3286xQkCHqg7f+8GLjV/EMuRFRN6IV/qhuoyY5kKGLTEVWjFgIlSFtDlUgl5kWgsrUR/FUHr41TL3LENljlDQZwhjcHpMO8T0QF7f3BxalB6ZxM+a0NlAEFOJSM+GpBAd6eQEdKwzTA9SRgcRlMKP0lJn1ox0oBPr2PBwSfv8WrRQ4Fo/41A1fYtGp1+VEH9C3A/CiOECQcuEpfaI81px6qYO40EEe6sRPv3DTbvInH3FYHlzy5mygvrjB4V4JmF/zMy/rsRM/Yvb8+fPh7//+l8Nf/dVfDb/4678Znv/6H4drCa864rq0qvQE8fVvvx5+8Z//bvjVL3+tMi98aFX3sP9/rd1ptx1Hci7mTQLESAAkwaHZo7qvdbUsf/Jd/oH6db5fZa/rJUtXPanFZpPdHAEQI0m/T0TGrjob+5BUW7FPnszKjIyMjIzIqbKqghpx6ljqq4SJt7MsXrl37tw7/Pj9nxzu33+neOLsVrtr4FYRpfQKHo6s7TMYtdVLfVvmptjPMq32QrweedFRTzz2/eLej5iOc2QHqh7LoTu+jsoG4LQzX150tE09jxw5uBsjjy505L53e9iXsy+LQ7fo7XRk8P+jcOWn77/TJ7EWgT2hCmvw+vEvgnSMD/7A6fXAaSVBxSgjWfZrYIWhI1xlZHZg05pgzRQcqXQf1kvQ9Hm1nk09rKEcieQ8f+p+L2NzCofAqoyqj97Q9r5yxDRvdpKVpzfGrqmU9zl5S4cp1vVMA+vxNtPMQCspZnuKy00jgVofoa4O1lqBOhaqcwguSc36Bg6njhyQNqfOMERhjaLWd/L0M6vo9sEBZaNrjezes80et7M8gG8f8EbWku47k9u77/jS4esxoKxX//yXw+9+94fD72O4H3784eHTTIm9G8ytLiO+3fUPP+zPjDrAYVp85bUbGT1fHL7MqGsDy50Am1YOY9RXNxLHIK1lvRvr7/7r39Vm3L/9/veHP/z+gwzyz2Is12v9646CJ80c7HCPmIzUr8+le9IpU/HUEe9eVesWFBn6thIZal+fQjWFNzXXIaBBgeu3ZHt05Fkyz6gbWXsm2hNa9lTcOjTbqY4/tLRlrXVTUHXEFDH0EwgJerTasEh2W+avQBjIO+2MnnZqPR98tGA23R6Zk5yrpnAKaqBlFiAyRLkppIlvbmDCp3H761M4l0aYYPLucaTteZg4DWrE8p5f6QNw8C2dMnPwZrQ8Rwv0XvMGHbsg0ysH5+1C66kZhem0NaO1lkZGh9EAtF2PEXLH17RkxMcbN7z0BlAfIMEvepM2dWsabbx2ZOsoacJA/ORVR4AX6Xz86nTc0nIU0i738Gq2ztg+yuj7p4//cvj4L3+uqfy//vq3h//r//4fh1//5rd1hNEIZK367//+x8Onn38eI7t5uPfm/cPtO3dr1PVaWEbttT0P0iYekL8Zw/IWyWkLn2sxsmmLz0NDPa9ftSl1rdbl3tzhMyk3rvu0pwc6drdmkh+4798j5NW65wtPPUduLeN+bpxclQWmPUYuXMk0ze4LDR6TFKddOWEw9DSDyZrr1pyGmhXvlKXS474P8DNu8uzz/RA68oJaA1OUvdKUC6sOa0z8EPwhxMEe75ThYxnLNV6VWH5kW8INZt0asDMIJi86vgX80Ucf1cbUxKuLaw1qGsl4uTGKPR+A737kMS49+q49CjS0WzeAAsxaGE0GCaoexe3aIDI8rfgpC6b7gm4dkSvlwhuYNkCX8gw/yhM3Bs8plxJbT5aih3IpXDRpDfDH/MoYJSYjxtEnthxZzIwk/Ovpr9+6c3gUPFNht2t0aPOFAwb8xz99fPjN735fO7qe0X3jrfsZ1a8ffvPbfzv887/8+vDRnz/JKPqs1rI2ne7ff7s6GmWPYeBVu/zLP/2/h3/6H/9Ua2m7yuIc1fTYIN8nQZ+lA3Av3pT1WeSpjiMPhoue9h3fOWdtYZlgWl7fS0rH0Mcne/3q9FVvpPUdC3IlR3TxaKlUSzMDQ2jaaa51eeQD4MnfSyGHXDadm7Yh49HFSTM5Op67DmzpwtrJFP/laT4QJ8jNXkgnRW+VnyxXfvqjt196oL+IrTKH8MC56ylwD4PHn/Awt2eQZiemK6zDOJJavdNEKAeZOOevTQt93Ort+2/VtIqSU+4ZcfXCwscTMSWATchY6Ckt/hJefJqU8DWTEZdV+BSJAx3i3dawpvz2Gz143WipeLD3i9V13eV12Wrb6c0HngYqfrmBY1zClM7RSdc2YiiIW1W1DgiQlVtopTjRHPTdKuHXkUtT/4w2lhvOR7uX/aP33y2j8DRTuptSOIdGTNvfevedzDSeHT7800f18TGfo0nlMwp/cfhDRuPf/tsf6gkihhZVqiOV999+Jyje9vg8xuKj6P1+bZ9s+ed//ufDP/0//1wzF6/OufvGGzV9fvDIl/+pZBY2qy4PHnxZ7age2tWOtG//OirrlTsOcTC0p0/6dJapdh33xUsZBtcP8AuTHV8TqD+8eplCIhJdeUqekavvSuGfK1m39Kut0yJlPN2mytvCpw7w5rr1cFzHVdErvaHrP2o/0Vt6Q3KUXwZ8IZEAm0aBCuxhrmf6UEp+CZzmVU4JeA8U29gVOnU8cxXuuvjKHzoaQKRfqi+6Ruf7UYLbt26XUbv3SSE0rN3QOcywF1ioHX3Eh8c5rD4G7KpSwlM9yxwldHSxnkuNr0HbgHc0+JSncsZV/KQrEzQfVWe/JQ84hVfy5wpz0QrIE1c7qgGzAvWq5361dsIOWth17RGme3Xr0iIbw3ViCZ7OSL0c4Hj73bcyHX6z1pKeZvoqsqvTUJGn2YIDCx9nfezjY8+ff5vp8oPDH7MO/uyLRxmhwnvKfz2jrW/y1sP3kUltasWYyMl6VEearufw6SefZNTs22Dvvftetd/VrHm/fPhlOpFbdWikj6x+e+yI0XQU02t2fFbFGhmed40/yCzMLayv6imjdGTqG37Uo57MeuVqGXYdww1PaE/bl4jJJWEi7/ReLtTnaWvp0Idy7JfIVc9Zz5o3+MTe9Npv1+FtX0OeDrcuVlOutBTc2buMhHtHWsz4Dcp0Oc4/6Vd+8t79iyNwaO6hlW+DuWa84AT9UqhKUbg9V8B1iPCoNKFMNPxRYOUSsA03iiWWsniLv1sThKPRKWC9JSJruwvlLYZLqasO3diCfdnxfr21JCplRRFtttSD92XA19LgMWANA6/JVt4V6v9HepPWDSY4PljeiqvE9hegUHWI4/comw5pdUxOOFU9M4IVjeSBZyPGFJMi15shE2bAeHZQ4fkLr811uMRrim7X6Obl+UZgYGQnU7vTNrB0CKbcn3zyWUbjL6PgZkzf1maiKXl/nibT7ii/Ed2aV95PP/2spqoOQGg/h2+Mcq+nw/jywedZk78SA/4iI/dbyXcztD8tPB22kff27X5KCw1yN+tSvy8yC3CSqz5P+7R3yrUnk6yPtFXb6viF+zvIOpMycPoTn9yqQ4xuqCtZ2kF3jNRnUHpWFuMPShlWqI/RXtCtwFwfXeL4sxm3H0j2MAeWJjrBI4gfmNBeN8CVn7y7GXAr0LpYcJrBLYhlCwUn6C/BMMHfu4HKv/7NCCxdRQt3+aBOKeU39wf1cnY1vXfYVKt2nbMGfp5e+cmzXvu5j9YML7eM71gvUwgN1ZPmalBNVdjSUr7R131m08orcXp0GCV0JNFKGZUzeHuZCfb1ig9NfitY1rzp4fl1/rrw2k06mnWtDspIXF3nV8qRq1pjxhCNvGPYbs9YY+Lx+i1P79zoXWkbNlFg58Ef+bZyOifLEUsDu8A3btyuk2YM8EUUWqfodlN99T40nz3TBvYCenNsXn2jM3UaSpl0xAfCPKElzy9/9avD61ln48tQ8uW6V/3pZ59mJP8kNegPn9kF9o6vGrH1LoG79/ol8c6Tp3GKnlnBw68ybY6BP8kU2immkl3atu9kEFXL1IgvX7+lsjsG57vpkf81+iZ/feY1ncH2pBLXo2cZb6y42jvQWohr/zqy8VsnS2938eo9Bpw+sHAKr9IXNe1b0Dp0hKW/uJW2uca58uN337r4hf4OHmHSjnByXQp/ihPYKvCyPw7IKeSy/MWAaxWeEYdyVr78NIJ1mob08Sw9Ppxav6RXNlWajaRNMAMXr9lD89/xwiOuV432GYUdJdTQ1l5XX72WBJliLNKTMPlHDhf9ruepX+XEuQ1UeCsPmPwFQVfv06WKTRcyMSMofLIKnmmp0cptJFWvk00xKi9lb8X1ojyj29PUy2tprPEpr4268INmpqwM3G0Zm4IPvnxQmzqU+9lTa+rQjRw8ASWP1+yYBSnXptMf/vCHw+effXF4/31fjPhl7Zr7VA3Jmp6i+dFHH0d+maZ+/fzwzrv3kzezhOv9yiQjL1fnoO/4jvA3dTpL51AbegSQOjswMnz3qEv5yc4oTF+W7CIrMxJ1I9DaHwgVRzTd66djHos07ff+bPSiZTXybgYXP7F+oHSxCyi/ptThc1zH9YjLeI8j8OLpNL9ggzrsy6jgKnUPHbONwDR0rzgLRpmOa94THGME2McPA+Bc+IIfI+hybRbsGJaUf0VVlxj+Uv0Spt5+erE0TSlHv9yup0qzPkmzFq2GxV/hbbxOsEc8KgZzGXAJKY0bRTdS2gSyKdOyYsCtHJMX7H2u3gFWdOHK1/44m0udob09tHw6PAYsruJ1HLWUwEeUYzZm0iHgFY5Ozn3WuoUUozXN9vgk3+YUduYs7pM6O/ykjNUG0scff5zp7Ge1htQpkrFncK9dvV4jr7VhvfMred966+3Dq9euZDT9vB6rZGQ+RPf3f/+/1gzJR7z//PGfq0xn0uV54869+mTsq9eyhr7TDyp4GX91SK92++kU7JzTPbMMHXedR84anvNF/xackTkGnLqb+nbFqk8rY60L8o68NB1jqifBwpvrPjZJDpGtlpKXy1Xr0oqTzg8tbe+iz06vToGfa/Wb+7odlq/5LD7wNxB+T/W08ZM5YBFZWQMX8oU3OFd+/M4agU8JL5g4/xHKeFF+HSNLXE1JzuQbBvYwcXsGRzMJpaH9So7A9JpGU2UQjoQpU5qNKz1z3QqIUhlZTOmaxjKaglW/MqC+Pljj5mLiC6f+VzNWnKmzl68zCiNwLCTx7XoEFkazeXrJMTS+ItGGJ0vi1EMxoEpfefYwu87KkTJym/xoeauj6a/RxEhpRCUPClq81xcH3SrxoWyvy/WGiih/5GvqiEhsPbJ7Xu999vrc+mI+LU5HRc737r0VOk489YmpV9KReZjBTvJrN65lWvzg8Nvf/aY2EP/2b/+2vtVkbaoj+OCDPyb9y7STk1bJc+/O4X//b//tcO/Nu4dPsub94tGDehzQbNEONRy3u0z5taWpOQNDW/09CvrZ55/H8EyBjbQkQ5a9ri39UrfUk7xNnV9ktuZAjvUvaAO+Xo+Y1uOHmWIbhYmXwdaXIKhbcMVtD/AzqpSby4qvzhMuY+8BRvlt7Jv+wa02c73iCjayBfDA5KeJ54Ghp8O2iVUKIk5mBdWPfxompnUNNwEbInM7Bih0D1MBUxMy6Ocvu4dVedO6rlDj6R363GgraPWW8ZusuEyDVhHKYlg2XGramF56bgdR4NX3NvoqYvgvgpU/CrA6BmzUAxEJzFo4rZMGdhvEZ0wciOjRzXodftgMdEeA8MxUiF5DVzIoxL5GubhInFEDcfT3MHJjuF2HKErKNKKPi7okvuWpDjaTvMzNepI8rIt9lNvXD548enh4Vi9df1yd0uu3fOHCLjPKV9NTRF6Zhr6W/DaXfQ7tjfue+LpfhzKeZOrsoEYZPMPNOvnard7A+vVvf3P4yyef1GbTj3/y08NPf/bzw+u37/TxzH/5ddXTlJjcbEL97Oc/O7z9zpuHB1nH+gzMzXQ+3rvt9Tmm93b6HdawjqcfRu6vvnpYp8N0BPVEVoyuXuLHhf95uZwXJpQORnzW0z4Xo7My0t5MR4MPcOf1u9Up2Gl+vM46G71zmbrTA9NthqRDWJa8oM4mf02f+7y04sp4lx5V+dq2W7l0yZ6CzlxaLVsWfn3bq/LAHBfQmwmng9IJTVqX1bcGhUtt+mLH4SXAaAuP9e2uL3Nd+e36FCgpxgdvQPzegUkdvHp4IUF5NcrcdighBqg2GBrDw1ZWp1uHUWE48yQTwo3TuDqQGe2umTqSmqlZ0vQ/lZY88Y644y5CX3dZL6cPj+NeiktZ6sUf1/WMIgwfVzOFzpS5jiTGeVXsf/3V3xzevHP78E3k5APXnDPkDj3ciCEfXgne7XuHO3ffSrVMR68f3njz7cw4Xj+8+tqNTFVfHD7400eHP/zxw8NXMaarWa+6pWK0/OCDD4J7//DzX/wio+r/cfi7v/u7GikZL3fjxq1qHwr88IFbUR7r/Orw6Anj/TCdRStjzWRWfXW+DlyQqbCHUvrW4KPjupyCm84nexkiZxqrfWe9Sc4+LWoG4S0kfPSnHB2/wyrP42qASZ0cYqmRPHS5kntc0+3bkl6p4zp/Sev7wpeBMrVL0TnmGx1sXRiYuMtgS9/05sIuNBiCp/5lYBxoaCMB53w2z5+4gqOhcFMOf1yESEqBwtrRk1zTlXVNSEadWu9R5NXbbUbSeWOi7adeXBmguDQe3FdZRXCtqT0k7zu2vT/d3yrykLnR13HBWlOhL/uiZ0YwT8BwAxOqEV45yyVTJ1S54fkoz1PodLxNWeW6WgmnFsVPG3LxHcY9XfOT998/fONASxRQHRjLtSi0NaRR0Kj6btajP//5zw9vv50RN2t9NLBGho5KGvns9r/99jtlKF98/uXhUabZP/npTw//29//feUzA/Kdpk9iuF898JlQX5B8Xu3iXr017aMYr6WIN258/Oc/1z1jZVB0hzNsZlkSmTark5NtDLcepHdvNtN8G1Z9e6gP1uzBCyLqzsVq75op6XEjX+v5h5l+m/Wgj948xmjKSr7HqWtcdQTJP8bb02Tx4sx8GCLjjwkvo+QKqj37kzlNqzuWeQbZNF152q/znNjPym9G6XpLMz/YeKw1cKUECGTvXwb7dBVsWAUeC9pVJmDy+FJaMSmOa4VsP17R69EZ1KZBQL7Gy3V8v0pLmKJ4EJwiNcam7KCUMr8xHvFuqQDxVUIaRsy1TN9uGsUyElhbOjjBIB12x5P7oJ6YUa5yAHqmXnv6U+fiNNf5W3idvoeSy6UGPLArS10Sro6CAesQK420o7ihdyW86qS4epdX4pyo8g4sr4Z1n9PGkTda/DTG6IF7BkTZ7e6b2bj2+N79+/dLCf/04UfFA4NnwNaq8P/nv/7L4df/+j9r3funjNaM176EY5WM8Y37b5XhWpt6DNHXBx3UsAa1Tq83b6TzoPQju+pkvnykliVb09dOt7xKW4U+AzTK4830WrgO36TucMXXw/3pXF5YCyeOc+11PqbPRlLljQG30cZYIssJb0bcRtjGmFE5YXoDp9owbgwQdN6mUcsgOKMP3ZyJW+2/ruWXHrJHKLrJeSwjcOX9d94sAx5lOvXBPnwKWGnYcIY4kNc1RqbgvbPCC6ulhEUhDdPgqnHArFNB8SNZHvTxEN+0yydDKGQBdHniCj2/MRyliOPLXyPY4CTdpo9jhzqFtFIphLx6bvhGYHipWVHguaZQe+PEv3BfFZtd/okBTz274dWr8QZnwxUnb4UyY+i6yVZO2P8oyqvprR3d4F9JAzx5+iSKG0N5640Y8bXD9VvOHWeNn5GovvYYbXIb5+5dI+3bh7/55S8Ov/j5Lw4/+tH7JUaPD/7bH/5QRyvdwnPS6tGDB4ff//53h4/+9KfDZ59+cvgi69TPPvk0BvpVGYlPmzxK+MOsdcGbb71ZJ6/qNFuET16aXCdhJ9oobDRmIEZep6zQIp8a9ci9Rt9eo/YtMLvbMeDwJN+L8kmiR9Q68JE6uodcL9ZPvOlzvwFkW8fWvd7gT95qEzKNX8YX2pNuA83AQS+M8nP/3QApXZ7mmQH3KO4a3zbealNSI672HvwjVHyp1YW0um98DKeDfv/tNy/eBz7jn8I+vpSl4LtxCW0Y2TsmAOAV7s6AXcMB44PCNRWNbwOHMAizDex6jZ6r/iU4gHT7HViX1ejCobaEuowjyqxzsV58nrW179u6t2p3lOHMmsvQhrPKn4ym3ggUj3FHvuN1epQ25YDhZeBiHS/Ha9rxq9S+VssSXRWfhk2BVPy14NnICrMxhAeHN95663DnjbuHh6nTjRiM2zRTrJeo//GPH5TCG2W878sG0gcf/PvhX//1N/XyPvde7TVQaKOzV9c4PIO2SvZ3eZ/VAw2M0uEIb+jw4MntO6/XiS9ys5TwNkrt58PgRvGpFwNWhh1xHwvXwczoa9QFxxFtGUsbF7q93hRGz+gMT5wOhW/k7bzotG/dW3IMPSAMl4bOiMslKo7B9hS61sWMKvxUuQy78IavvgZ4MyOpdk39lVENF4Db0G3dLXtMLmiczXa4Kz96981/qKwYXn47qHPN31yTWenzv70jbAx1mFym0AuQynfDtWMAPbLprRZO4Jg3rtno/4RYb26MT1BGX0ashx8D2IOYyjnEUz5guGV8Sq4y4jRMaJp+aSh0+1lVHYaXVlCs0CneEcEf+vzmsJ7VXXXu+i0/NPgvySMgHiuDcwod17Q8+FblrKpWxxaXMaymzVejfDeiNC9iiN4/df/dd6Krrx6+yFT2m/iORyqM3EwnP/vis3rns6OKf8pI65HCD/74x4M3bNS0NRWvKW86M2+9tCfg+8HqaLeXQbj37PCGpczX4Y7B3Lx5+/DGm/cqHKmGzteHOzFmlWC8c59XGda5puRBUdmk++DanaT3dJgR9zvNMnp+7XikjpqReZC/DWSMJopQNJzWImkjsVtt1sFNr41NuTqOBsIvTai0MeAOt0H2CEzn4suSf9WZLLyekovrawRLx1abGmAqXlKgUCqgIbVo+zqHgaY79BqOU2hQirPcKZyLA7XFXtDpXUgXsA9TeLAvvGDlR38asMo68tFKvqfV0OWpoIfWCUrjMrKaikXB9q9kGSiK6zol1RrY9ZBWBjusdWOUy1M/XuquEWt0f63f86w+pk1hN1TCO8p4zq9oSAjgCSijXcpdjVjlVupFEH/cEV/X4y5cJ/cVmpC/b4KfyDgdommzGUSMOIw+yVTU88ymxW7ZeDj+RXCDGUO8Xrd8at8gcTaRrCEffvmgFJpxMUj1MJrBsR62XnVk1RcHbVzNy/S8x/mtjPLg/rvv1eaVDuFvfvnL2kB6kOnzoxi6k1X1DabjhlnvYQg7ZukRQe14Ox3BvbuOU75eU13ranw4Gok/o72RVf7md3tfGF8HLw3//AEbYdppDMxtKMbfhtYyBdMxbLhtlPkr2oVTkUs/V4MKgs2AL7ZhTbuT5ohspw/MdeMV7QXix4DHXXnv/r0LTyPtw2CPPNcXYeIv4o7rNL3Vlr5ViiDLK+jKUf6qbhE1ooiD3oLb8kK0ljNCMiqNpnHttBoB5Kx3T6fwej1OlENe5YgvAY7EhZJW6fXDcHr4jAYzzabk1sDKtQamUE47OTnkNkmt62AWHbzWEIJ4QTUgwwwfeKFwFBYc6xTohtYlxHXyimtaEyYas5V6/C+0bKopUxZvnvw2hvjtN17A9uLwRozuWqbSX8SYH8WYvzUqRy6zFtMJ3rp9s84s37xxq0baTz/7/HDn7r3De1kD1xtIwsy9XNfDEbm2c+1ec32VIbK57UVz9+7ULMVzxf3s7dWD7xk5Xvmb3/zm8Nlnnx5uegxUZ5Ly1J8cvQfL2tDutimzT81YP3tYQZva9KodY0cnS1SvlvFG0pXfhpuPg8tnt5ujD06Q1QwqHXGkVvebdVDEPfLsdh/9iq5oF0ujRNYMK/lqrZtOoJdOPQvwk6em0KOXZZBbe1rzTmcO5lQXLbMssAYXZqjt2mh1DVLSEH37KWXWPhCXdIMMDbnyo7ffeGkTa8Ln4OW0ZrSY8m/BPgwwWf4JTsknMOVOb5yYSSjvhFxAcwSSUL2sq/wRbhlalGhGFeUgM+HiYfmJKWrDX/HBF69hIjwGzCCnV8cjBbcDaQpXxmhKlobySxsV/e49d3QxoaRjeIPiacHIYI9/DnBa73nOLIIBKsrRyPoag7Cd2Ci5j5p5oEGT11cE0Y6SOvDPGKvzWWXWUczUkxKTn40k93ul1e6uDjLp+HUyq46YRiaORfpKI2U1snqyyYmuf//gw8P/+d//++G3v/tdPbDveWEbWZ5KcnRSuZwpqXLmQQaG5J6vV9rMx7hr5I0B8aUri1L7MoQOAb/1kIZOKg6tRxn1Gbj6lBwj5nooJTKyvlcP6UNv7iIkWGm9o+0WVu9y1zSZasRpXzjVciLK39qq0gp34cV1/uhsdfDdYezT81f+xJdFH2lxPeoD1zUCr+uu4AlcpjwbTAFNsMOr8AXC+NinD4wBAWVtzrURZuG4KNyL/FTMUr4QznUrvDWdKZhwl9fxwUyjN39VTlGo1PKLvjSUVs9aBhyfghhVZgpdtxWSFqJp9Ch/FJIBuO4iQyfXVU5cUY/X5Q6YFfAXPyeu+RGGs0Gl4zI84qeOCIYpc4DrMSr+82dPDw8zHb0Vw/HlPw8aPE9Z3jR5eLV3ZH3NsDcEW4Z2hcnOxpJTU2jX0co6I/2wTlx5z7NR//PPPjt89KcPY2RZ43rJfgyZsn8Z3N/FYP/xH/8xo+5vDx99/HGtgX/xN784/OxnP6sXCcB1gOK1dB7qZ91rg4xPsX1ZwagbBstgZ63aDx60wXWnczi8+eZb6VReO3z26Wd1C8ubOZ94Ki3GZ/njOGkylmO4NtduZ+ruPVzkyzAlozfXXuJgmu40l/K2gyKtO2WokZnr/OU6rtqKHy/p0NQFvsmYMmp0pVPyFa3G29xcr3JWecfr0ssJZ4b53hqB9zCJYJD3cXsoJa80BTfOOV8l+adpVasFrbDtjzviE05B+6InzQvbFrVKJiDKyYD1vA2NYcopHUgr/hPeT3PCZQku/8JeT18UaOQxlax8Kch0lREz3qtZQzFwO9UMq0jkX98yaJ5H4aZuYMQw/E38vv4dd0TcINHSGRkM06prMYjrWfu/yFTRmeFHjx/W1PZK+Paqt/p0SnhNrrqtgir6vYGHxx55dVQU3VcErYP/8uc/16jmYQX+e++9V5t4nr02vfTc718+/aQ6jD/GqH+b6fInwWWIv/jVLw+/+i//y+H9H//k8N7778V4s+yptatZi1f/9EmrUXZTZbvQ5F1HTQPTPn3uGF7X3blpeNbNjNcpLektxWnjlqH6qIsvF5pyv5kZQ50dD00GCk97msIbcXUcvjrBoBnxjMCMkQrNIY+SYZz8GOMLjp5V/HC0vNHnSip/yzfhyn+Mb8TN3hrvyru7EXgPe6SBfRi0go0BvmzA4Bg3nJ9AcpXitdIL2HSgSKbTaDbetjs9Fd8qxjDm8UHGMoJzcEGjaUTNr/fGc6UnbOq7P4iiU63WKJ4S+DYNptHi8ISO0WkUq4VpBMwUNsbgFBgfcmUvssqsqOUUMmlb/XKRyzbwuppAoMPLEdaK4171St3Uw8zC2xVvXPVFhcPhMeP96mGti6/HgGOth6+Df8UHt7/Jmi7WrB5Fsl9wHCEL5x9fp0A+UWzKbu3oPvIXmdZasrz/4/fr49wf/+Xjuq/70Z8+Ovz5k79kBH1axznfuPdGjPX9w1uZ2v7oRz+uKbMHLhzUeO59zKm4daqHUbw9xWjLiBiIh+pTs7Rd1q+ZOmOS8dRR2RibduiHErrttee8C+1W2ru/YtEPYWjnfplBlhFxwvSI4KsziDNNZ7To8HVIo1tmGjUiL1cGvFzf0gpe/qMHnxKVd7zGp7ZboOwSercfOnuQBR913ppqFi2uDXezt4Yr775196wBg2Jg5+9hFGxvwOAcbhW8r0Rg8tstvQBVN8bbijnJ0wOjM2XAGzr6QWGbOb321Ams+8JpOJ0BwcCRX8MV/douCN1Fh8D8g2M3tz7rmTpKpRAMtE5gZRQLyTJ0HYG1oMMftbZMORqGUQ1f+df+CSxWd9D4e9wL+apD6HRZdTqS2eD1TItv6EDCs11nDN66e6deg5uJad3SiXVlekhxrWGtBUOEweogU4/uRNBveau/epMjIzFSunbG2LeM/hKjNdX0udd79+7WBpUTWv8lI67d6Fu37hS9eiY57qmRN7MEr8dJqYcvPvuyRnQOfW+o1F5cGabHHyOkGg0zJQ5nxYtZArq9Lm4jA/XUVfjrAaA7fTvmM70H14KjjXRKNLNGYbOpyGXoHWEnem2VLjAhern0MO1R+hZX1xVc4ZVnDy6n7fgotj/5xoD7WkTT4sD4DVfefvveP1CCcok4daF+TKvwiqeY4mukKmgmLoOo3Qoh02E+E5prwKBK8KVM4qeCo7Rb3n2+qvnErTDQmKZMemyNfKQbnPKXQQzdrk5fefGbT2gIlwte7SCb+kUJe2dbnJFNXIw3ONVbr551bjWMlAYua+BVUlzzVTyKmXCETmqCrjMmlJ+uox60uJpy60uKGTlq6nw9in49U+qk92OWpv/JHx/PXljAtItDDVplg/a9K4uCtgz7vLIdfvxT9vtZz74ZQ333vXfqCSU0rS1xaVprDUtmRnFG6cuOZXyRmdfLfvGZV+N4ucA2jWXoHlmse8E7yVX5mX4bXS1fPCXm4Ig80oC1KwNQQ0Zat6JStg+62RPQ0vXlx1SPLjx6/DijbEpJMQzYGnxrm9A1S1myaAiFSkYJLAM2YorIv8kPtgFz0dBwO/84MEX2RYbxorEMeEreBsqNNrjy9pkReJQG7MOnoACTt2Adry+DYeVlerlmKAn53yNAN1YbG0d5G5fY6pcM4mqKG6WtyiKScN38zjXBoqEBjZyEM3RNp/kzhd6Jqkqp92EpJIriurhTRvihpPXAQvLXWeok47E2t4JpbVibLtGSapCi2zAy2vy4Jn8EyqduJauueIcv+FzqkDJfCw/XrV3DjwMbX375RcrPqPjG3Xrax6xAf1I1C/9XX9H5pA7qH9Om6OWS3orS5fONTHWMNFd37njlzo0a0YyypsU//tlPDu//5MeHN++9WQ/m373rpNXXhy8fPIwc+mAFgy25x8YYhJHULaoHX7jf6zjji4ycvTQhFwcsyNamm/uzeOEzXm/RwNNXmXbbYa42SD6baAzTsqd25SP7eY5bVRim6T3pOoNtc4rsv3z4sOiZwViGmU2QlBG8IJ42LFdrXwbGj34lXHJKxBhchflHIMt21WuISbgx2nhB0+xy5O8ps44ITseBKm8BOlfuv3G3vtDf2t/QBFYR8SQ5lUShx7XZRkFDsN7UF5xSgJ1LN3uMP4WpFCMbHEo1PZIb3LPu9eOrP0o+g8Fuvo2RzdQJBUzJU7d14vftJTvDGZ3S+G6ZqBZnBIgXiC8uuEWiysn0MuXXZCmJr6y1knR1J5viI+VQoDrml3weTTMd81K0zASrZ1c3JhGvOo26N7zyi5PGAXFkTQItXzhLerM3EFcKGmUtlwa6khHUxhW+n2bda+3rtJXbPFcyGvb7ocjS7nQbrqkmJUeU3DlK28uB4MZV++SXrGG562L5wAjtHteoGrnC89TQV4+fHR7GsJ4+S6eaOqq/KbXbReRt/4AxG3k9sWTUqV3o1PCoDylMU1QnSNZJk+fGTZ3w1dB+kTIeHp5lbYyn6hyuvnq4c+tm1uQ3Q0+bkVXqJj0GPF9X+Mp6+6v+YiHfyTP3h3V2TpW5HTb7HqVLkYlNLEZVL/mLAOiUuvlpLGklGJx2Q/mXKJ33ar1KSBtEtiXMuB6YzCSCk+yb4ZqFhP9c09C2wzZm7gjRB+XTkwswhvt9MIVZpF+WZ+IbdwuPzxWbKhXY3qTBqDq9FZoAMK9hxHVYQ1nP1IetGdISHpBX56O37/uI/aywhq1yl8DaAHeOUJIvTZUiNErTxIdrivAiysWZQtZ1jLKMNmHtWY3MhQo3ddmHOaAmqe4FKGXu5COIM4pRYkrriwL1XajQvM7YQul51qRe9GbEZWhRheLHhsgr66wvp56moaa0Ma1Q7zT00Q5CXZeMS5E58mk+hIE6kCvniR7y8IkTo6M2NH2tjTIQhYs9lLysd7XJdL5kRZ74qAffU4b9ITTxU28ASZyXtLu36/CDa7R1DrfSiXje98a1q4cbZJNpvu8fm5mU3L/pV8TWEc2MvL5XbIaEhjr7SHztUN/oW4+OnOLt2fPeGW/XfHa7adtuuz1Mm+5BGaC+R7UAHvkMvXNugynzPGSA6cTe9VqFTdwi1o7ib0wMDO4p7PPurye8h3N4U54iuX76pBWHUKhsK2KmVmXERu8oqPTCatAQdeg+jsDqlktpZHDTwAMj6AE8TONN+MXOcCktZaAY80SLsrjJN3n3rmjX/y5j4KXyd5dV36lrjM6GDIXrtSIFN4p1Z6V8eHDk2fgIwWXEQ8ujfL6EAHc2jsgRVD0zMh15l33x5NpOct1XZrQZydqwWgbSlTE8cMrFn8MaZNey6nW02U+fWOrOFR1ueOWbuDhe6Z1eTseJqzZPx6kuZOBa+Nb1G+WUD294jhSKTpVtEFi05bFW57yMXodRePWiu57lbW259LLCqz3JJhrZLia34ovvSu+Oc1zxstplaI8bukfayz9CjbyRV6K5MuDvc3u4mHaxIgMXcbb0fRjswwODs68Q2AtgHCPWaNVwGcWnsQcmTMH238oZpeLAnmbn2fpWikTJyi2FrWkyPwopvT7/UQr5da05az256gCmTmArY4PT0fYc4FU9KeoY8fVMkfniexrXeKPMytnLcMDITOngUt6Sg+lz8viqQht3RrLQPqdUQPzIZQyYPOSthxOyplV9MgGeSvrkk0/qLR1GVi9rl/bsSRtjGVHAU19o2f1WD2UqY+iT9yj91E8//Epmgy+S7npkpQw49FQ8KNlb8oWtocVVh2xKvfiFh86+7lP/c3EDp9dV3g4mfZ8fb9yEz+FcBkcDHpiRuEbjVLTidoS2Hojb5buAszEw/oQHTq/DSuK6stJSjeol9xXaC2MEXL0QQw6rWQrVuhXahkvR+kNkjubNSDzQR+e4bnT5uOIhowzl0dDcNDaHBNcvP9ucfEd+VxWHl6GtrOJ9xSflmGcDsm/5D0xeyt4KmpEnvLtXiz9pXs3qg+cDUw5nfavbY72KI2MvZvdSvGuveUNjbyLt3cDQGN4BOZAn5WdcZCWNAZsdDL74eg/0J58fPv308+NhC/T59UrYFAUPLb54+xhXX30thtkP5DvGacSdbwKXhJJROeo/BjjlVocUX1wZ/3Nt1HzD16mETNbbvlXVRzZ9bdF3obrqkdNxZtrtscmGDE31l6Ov5dJZhO90LxHz1n5BaRcatT4+0kmO9CZchvxj/fayB8lRddWCo1egStiY2lL2cXv3fTA4p/4pjELsYX895e0NY/LsXb9ipBW1G9w2TRpwpRuZ+S/SYIyYE4bP7aE3EGad2wq5L/8cDxM/06Y9SB8Y/Cl3rjXNADo4GprcwP66Gnn5iayPbz/L1BKfaMMavilxbUxFDhVenZT9BhsoRqmZPovf15ccTkG89DE2zrVy7RSj511bjLheQ5spKeNwuspSQz6nszyUEGmkzJaHsmp6nLaxUchndPhVputpj5Hd8Pi1XWV5k67vmq8Y6kR0cozJdB1u148Rdz2a9rY8Uh/+1HFw9m7kcBq3B/yp14QH9rh0xn7LD4Wp995lBEa8R792F5nUz62+buGdZ/yyeIX8EBg8ZfXLtZvmCH2g10qthKDHlCgiw109Lrcvd6ZnRgsGTDFQhLPn9Rz0gYBtqu690Fwp7FKuNt6R0SXA6Kqoi3jT29a+XOpS4R1PeER/W5P1DICSjU/RZgQspVgyQGcvh+rYlmy0tXdhffHwweFx1vJmEkYQ6TNFH6Pe8qT8b41Q/eJ1I94oOFnUMUXT5916FB6H1+bF9LWNZ9rWDEjd60GFjIpGSh8Xf57ptTLQr43FpONbJ/TpIbsAAC3ZSURBVGEH3jT766yHGR08slAmvvnc8M7Xbt9Gd9S1ZRxeInebY75rbPTt70lntA6Pdrylt1sd2xqRp90qLTyN07VW92rTqvZZontVv81GRmZcy+RlENtO99Od1oDwXJcmIXQKEzcF/RC4DG9f4Dk4lza0prIDe1p7n2PEGqqMOlmkUpJS3DgN3S9ay1p40Z283cBrWhoFHAVoo92m2Al0GVcTtstZHDTUTOsMXC6/nSHHwSs7XuG+jbJdk4U53yiTusWejuEZMWo9wVEio7R5In8Hliecus+6Wv2q3NBidDq8kUHVOQ7+4DAYwGeUaDBg+OLQ8HggA1HXGgUz2s0rccTDQRcPaE8+dVGGHWv+lAvGMOGB6txizOqOLiNHp2l0njp4s+rBAGdEth6nD+26zuiOvPdO3LiBc9cDo1d8bmDyTMxp+ilM2uDtr6+8de/OySt12vV9KgrWDDUGHHEbzsautK2AvdvDMD+uDtEvIoPLp3uVn8CVF2UjDI1X8WmkRNUJG31ek8j/Yo1hJp9siSrFrNTG0nDK9ayontzIKFuf8KHs39R9Qbud7r0x/hBsftOjOmnkGdcajYNXBzaadDBj2KF9rHfileVS3Fb3lRwfn1fUCZLrVZ5rB032BlSvCwqOe5cE4MSV91I9S52CUJtQ7neXgdXmWnCCNzRXsbUb734yRVeXsvXU2yioFvszw3W2OLj9hE6MO4ruIQacyl/T5Vv9/K2DG23A/QofBjF4DKpo1wMhff+XNpG7HeC6zZPptba7cu216mBuXrspe9L6M6Fu+bhP6zBGPcjgPu/Tx/VUmJctuK9safDUKa3MWL748mGyW3ceapSt0dXBFLJInA+cu/2HX1Pp3nXO9Dlh/FGHaqO4vmfb+Spt1cClNq3Y0G1n1O2wtOpkdp0vIpWn2jAdceIi7SPU2jgR2hzU7G3n4NaZhfhHGCb2cC4OYOyHwOS/jM73lSl86vawCaz52V9b9zHQEliERwie732a6Zb3OPFdg6E7ApMHDcq4NyBhilqjdJTMwX140vhlCQuGj3F72NfFDGFgjzv+4HIMkzOd/DpTTetLIxkFgY8/HQKThc9odER2aH3AmqJPuQOMS31NmxkjcD11NiLNZtWM8kNbnllvGoHh408efJVRxEVPUxF1o9g67Sh+aJjyj3EPH+PQMTW26TWjIvrk36N9f+zbOvtqDLtGdR3ak34Rno2zutWV8n00fGRXBhreuL6+uA4evKnnuD2cXl8Gp/lfut6VcQqXxQ9Iywh8d43A4xpGkbwn2WjXti5uSwfm/Vvev87hceiCYlyakau6nMLqxjNNXsjwxl4KHxwJbddHQaw0PS6g7N4EMSOvCay1jR66T0xRvu4dNSjYj8AMOEyFbitjlZFyW3Zt0KcOpxsuWGlCO9+6m69eaM01iRTok6JsHip49OBhTbe9naRebRMeHQ+E6btJdbInv1rPm8FkNJ1OKSSr7srw9I/Pj3iO1oEZp7VqpEq6UUJ5XqNTw1loqQPDZfQ2rtBkHAzXs714YxDq2NVt3mt2lGu4aANGZHSsr/M3t8SfehgNzTaM1P1UUbebt1jerJNSTpG9lmsdiRNkbvM9fpxOZ9F7Hhp9iKM3zzwq2EdwY7Ta23S6/LRz/H5Wl36p6rRX12Fru26biq8adDuNKxn5s65a+c52CCsOVPtH7tVeiSppSRKutMRMwnI13ByJLSjEEzjF+aGwZ/a7aHwXjjiVn57RNR6P0+nlKOTeaWhunlCZkc6oa+dWD62Hl9fUj7JxvtaQVqxy9r1x/ndZURJln5a/h338ObeHc3UXjm4sI9vqJh4vpXxRTocbnhi98EtxosxHfIruXnFNLcNv0uzU2x+YW0/qVnsDGeV6itsd25Q75QFhI6E8N9NReKiB0ZADQK93nPupJetLeeXb6uBJIE8RbWtduIWfTue0XOnC4sH+uoxDl5a6XUkdOVPxiOLgZQF1yCZ1NQLX50OTl+upcq4ZaxBGnuj+EAf4c6wW4HncgLShfY5+3UU4gT2dPa2B0/jjSawNJEIisA1xMnWP0sJrAf7H4SID7abcU6A6eEz9I/SebhGGBizFiTFFK+ntsXKtKO3AbEqBKi/xaHhm1r1hjTp5B6S3strZ3aad8k7HMPSnQU5hT+8ULpbXdMDQYrx85exHTDB58UgZTRaKRjKVvDI6wldvI2RNc28k7Ov2kRWsr+sed0aoGK/bL2TAkJVpemqtzcjL0DN6mX7znRUma7T3p53kZ4TzWOBMeceZ3tbu/brX3B0jw7JezZQ7U110qo7hv+qRa8dUycL14/Dn+0lekmdKrwPulxN4F9ghI+zzpD0tJ8xwR2ZlsLnu466bUbUja20Btx3drklY4vfrXq7DG6QLObo6slrLA+0T7Bjpqdt0vqEeSkkt2i06q407XVx0IZcGIXmP/ptrE2uQwf5adfZpL8F3pQU01jkYmimp/JkLi548jZNw/A5GAPGORnS1e+pFqv3CLa7jU4DeBJKk8cQZhcxEaic2SjRvdahD98FjtNaYlDstmT+9ZyjGkByz83ytjSI8Hw+3L6dcsJeZ8Lg9uPYgSIfLC8mFl7+qp2ePAzbV1INW4N+9XYbnrRvq6C2P18KXj69ZEtRjj6EzO/MeNTQiI6ze8pAHxVZ3OIzSEz0trz7nTOEYrxe/q1+tPTPVNlXHZ525Dg2bTz3y9m2jbhf1W7OWapNqwlShO+ROw1LjFn7l6Wt8wXHtYRJ0vSJHea4f20iLAXtYAa+MGg/ifWnQgQoGro29GEB+MquHXBhlipYWdqqMKidp5dKx8FdzFkh/CZRRlUiw/Ob/6ELjwvVygN9qj4HOXzJY6UMXzLIRDB73nQZcrmhtaafQRf11MPT5OkA+iiogTKlGAUqxZVqVq2//qH2cbMmxeIElXNhNP7gaQwzFl8F1r+9SnvVijPPWrRttGC+epWUJvo23y+4pqcfZrt2wixrlSuMxBryHSpfvItB12fyXoblNBaqe0I715BIn3poOeFVPPfUU5Z0nrqxVH38VI4sMnKi6fjPT2XRCvr5QSkAB1U3di8kYY/J7qN6jdqbdylKnMlzlLXblqdF5zXisGXUGni4y6vbTS6l/0mrkfXhx2lx1SfpxTRjAU+/kcjooHQo5kB2cbhfpOhNrazjWr2V44cFOOF/nY9T3nucy3CcZ9WO4jdvLLMZld7kM32GXrH8ZpvLC1dKLbrfmTT27g6lmLFkwKP4JVMcbGtGDrY4tPLR0fNUzLOg6J16+EPdDWCcbJSucU10pGcbfGy8o/VhO+nfCIO5hmOH+/8LQvjil2Mrbl0Go5K8BTb245o/i8aNUJURG1/kYetYJRb9G2bihTsHgOtzhY1zWQ8D0ye6yTSGHBvrWTD80cOW1GI+RrJSTks46OKNWuaY+8um0dqegaqZPeDjiHDulLc8FGezCUfUa/a9e6YMX6oY3PIFS9LXO9YW/VvgYWZTZiOXZYSqgHHTh1gMDSbNcEc8opaF7lN/Cr8MUz6yhewRkIMoCcMgXfsnZtNK0lJFcMHCdqPuys9dAbt1Wpv8eWYTDEPlG3Gp7t7MyJfZA/lfh8alDHzFm03HuyTN3G0zrM51OnaZjAdVmaV/TeZ9HbT3Y2gwMf+dA2rhTmPx7f8INeGg+9jB4F9xRLzab2PvclXuvZwQuO07E8rtDGCKtKPxio6lBa/8HwBS2dwD9KnFHsgLltZLMKZ2oU40i5RdOC1djtNJmdNJ7Rwmk10gS57oEUb+qVRVhFIPfI24frUxSGYRpspfReduDjrWMJApl6nyFIUexvNzORkm9EABfvKV8qybFx15ZwTQOHHGNjqv+VW+eeGnc9Ox2xqvjCD1voqDo3hb56NGD8BJlv3UrU9tb4TvGoD4omx0oX7gqz+DL65nENTvIqVPqRg5oQuUb6Wbn+/mLp1XG7ddvhbfuIK44oxxDefDlw3qvldHat26pTrVP5Ed4yip6w7f2CF86Vb9awqSj7M7m66Jb+heZejWtLzD45IsKmGFoixQQWTDkbuvqFBKvDPTswqvKI2vx+vZvRu3wpn0GkFG+zbRkiVuykVYYBGa5Aat1gDumS07TGBhaK9vRB3cwys/P3YDK1ZXqMPH4JXO4Ry08u66E8t0NkNajOzugL9qjO71xpVWjVJtybXGncC7ur4ViQn0uISl9D+mo22cw4aO2/9OIabcs6jNC6FEpfqOF7jKeJSyjstXdsfLBJVTCnU0Rz7NW3iigI3cMuUaea33ft0YgfUohRSlkX/yf8ruHvVwHKryr/Gl+6V0/SmHDqkc44WcxhpoKSwvu1IfP0G0YmTG4HjocqPost88n3YhbXw7MaMpQlTUjIXryWAej6TWzZRxOQTXpojPQ5bZRoZPUTgBV7yiw0TCtYjQ0SuNh6snHm/q4dsySgXvwojavlkJUm1dbMuY2SqMvV+ve0MEL3ji84NvMoYeQDeBdBpN/3CnI+135wTGfxwIDp/gbfUbbxrsva0tvlxH49UteardlHH/g9Pq74PtwGVTB8oz23wVDbdYFer0ageNi13UNqreMmx5ro9oGvT2j2bHSKYm4+kJeRpq6nZTGNlqL8xI4m1dOCVHuegWL7lv+XUM03cXfCnP7Bm7eiuGCwe9TW1ueVvzAylffa0qYAtYxwyin6XO9+zl+tVtcvVVjEa+TWIvPeu+z20rup5o+wguacii6dTWll9Pm3s2s972pYt680WtpX7/fbv/UIYjIrgD/adXiInj4nHpX3bsa1T7td4cCBmcMboy3+AodPE4cKH6W/Y2sqkMJL/OCOuGm23jC8IhVWnIe4/gbtOyM6mDag2vDWgPAjm7RWf4p6K8q/7o+whFXSpw/tF2t8sZ1ueLpSftX3rhzfhNLiWfjj7AU8K+EoY2C/6pRQlgkJ31gwoUvvCouZ4842+6p9KNYlkFUxoIVSNzQJBhTcI2oUU2B8OTNDKaFpi6OTNYL26L8VzP1RIdNHBV3wdDcwz5uGnfiTJeEuVKI0G1/g2q4+PKaGvN7pHxY8UZIm1g9MlK4aezIxjOWy4C/TR2v2rC6niVAre0ZWo/ONn9KoUO7lD6ywKJ3J9crfGLM5Gs07TdSevYWHzbD2kjMWkxPhGvKueTp+uhYbNWlvJq6Tv1HJgxWPq7rsRlnG18bVdV3TUEB/MEhgykT4FX8xkswQpc/8Rdh5RdafA2PezfFD91TAx5eGbD4prSDHW7BQthrwLlyOZCB7CWSBefi94yBYfo0/ofAnpG90e79PezLEI7IVyPrsbdGfSVTR24MmgKMEpw68T2lDu3ljD7uDXPCM2XkF75OInmVp3wwvInf+6ewx9u74q/Gy5kKXqQx+UbR+L3RdNE4xNuHm2tqYMpZGzVmDuFdPcYpCx46fdwyRpxpqq/5V1wMqUbjtYyQH9SIWJtW0vCPVkZRo7m6JG7oHjevEuR0enbutd+0O7ypGxi+1NFtIeGRS9Vx8cWfPJsc7YV0+3QaWlt70RfX8LnBGxdKyzUMHtfXZICXpgv2+ZvG1mbWyNzAxI/KRUvr1xQ3/KHV7+w2C4wMdq6n1jr0M3AsZDG9h0n7obCv/MD++rSsc7incUA+SqDH05AzXQIacgyYc12Nu2hxbbgR4NWEE5gpJkU1iBnh3KKRzxT1xvWbdXxv3s9kJ3TKG5oTHn/CeN3Xc++Gr1Me97CXeZqylI4CA3nSohWex+Tc/9S0YbGm+eiV0Yb3PkyRmQWcKKCNo6FPhujWDnTy24G3jiRDErNPQC5jAJVv8evwyJ7vPc8vQd2CaRy0+dqwDaz5FQ/wUzvmSQfFS9Lh4Wff7tKmYwLkNG4PrqcsZX8Xr8ripm3A5DnNO+F93CkMjVOYcsZ15LYBeuqO8ftCx527/j44xbvAyCVwmu6aqkwvxJ1en4LGqE98PH8Wo9o2K1ROg9YbLJ3UmsqX4brusqrMwouLUvPhaVzKSnlcuyfJ2cgBVd/QkDb1OPXPgTRu+NmH93EhvtzIduOVEYurW1tZm/ZmVY885ZLGmMnD7IQxX/EM7VLuklkU3+EMhzRsQrUBpb3JJWt8NAvXTGfwY8xze0kaesrFz4y0se1ycDhlNf8NXbcAI5YnaWNg+/DIwvWMtqcgza2/en44vvJB82fG0Jt4XWbLUxlTDtfXyq6c/l2Aff4efRtO+R4YPT2evFr57dmUo89x3SV22jnnrkAdey38tGDYP+sUOpU65yZ9D6fXfw1g8hQmbvwfWg5BamBuhDqCoAQTPsbtBEcxGQVlBNOwaPWhfK9pMVIspc5akHLIKx8YWns4FzcwaXucvb+PH3Btnb6vD37qUEUMzpsodSgMrh4ujxjMEuoTolG8OnCwbq84A/zMfVQGXKMu17KzXPBmRreYzER0AH266kWl6cSUPaPe6MlpW40B7tOGb25gRkFxUzewx5n8fPxqG7j4wTMa4jnX8mqbWfoIixtehh4TEtzTPwX5xg3s6ZzLMyBtn/+c28PEpWrLkWH7W1qHx69NrJW/YBBN0I/hBRPexw2cixsYOlPoQFVwhU9h8pyDSav0cVE2p2zSaWW0cZ+y8x4rGuVPjowOFDzKF3wYNnmqIaQGb9pDvnCYdaER2D1I536j1Bk16jnbGEHt7ibDXglHgXp02vEZGB/tce5n9r3uBoZnw2Xo4adwklWcwxMU1ZFCinnr9bv16ho4Rko01bHyCddzpas3X+W4t9lP3MSV8puOv5JlAsN1yoqxh+8U6mmfx08fF233wL32tfOhkSluRm8vcAclMwXnr2RdskgCOS35dp0ImXx1BNvI2vHtk+PAXHPC3BjtPp1h9/R+U/LubJVFrj1S4z1ZmpZ4NHYuGcp3P/7b4KtLKJaTse+tq8G6Vj6ClVXKBnDhwPWjhUbiNFFdv5rhWtv2CJ12Kp7JUppZTnfannuHh7PG1754OgMY+s+A08r8Z8BLAhoBRlDVQGnYvUGBEkCU3Yg1PbK4ujdcQmQk2wbPpHMwvvjiQb1N0atnxIV6KQtQFpAP/Zl67hUMH6fuh8Lg8oufVVcwPPMdBQ1SK6AROIGqnWlk0uqlAyFl7cvwkBiZ1XuxvNQu9I3WtSGVjsrpJa+Y+epRO1No5Y8cwdAQD4bPprXVl4IOwN3jc2DqNuncPv0Uj9MOZM3nyNzMYtbOrgdHvj3oVvawL2tgfz3593ycwmncKU3pR5x1Lxg0TuJr3TvlvEx/YGieHYHbL+94DS6GV2AH53Avyw/q+sQxKPHjToEiRj+Pjgjc01V5P0HK400NRiXxrVDLaOuX2MimTlEBtJSczC0yeC1oivfkmXudmWqXgb9WG0N1sqdwu7zKu2ucLrMdmLoM7tGt9IFpWyB98tc3mHKtR3/62MP1z2pGMLeP6lxvMteatLp3+OlYUu96eCMObYdfKLXDDk6SiXS/1z1k6+Ta5IrBG3GtkWu3O/VFW/2V6YsPRCfdx8eMwLisddtyZbAKjPMjYa6j2m/ogLi98YKpP38Pg8v1ulR6u42OcO+YM1474NPcXQb0RfeEPhi6kzI8gQmXv563TqlikqWdRw1dI13kc10Hi8TFebKIlklsnNQ1RfJd12uSk61mTieGXPJIB1szKwc5TgU0RCa8h7k+iS7Y416WD5ym7eFcylZmqp7gufzHZzMJKemmmm1A6sK1IXSccGilVTMZK7kDoiWYkmtFJl/+o1H3PzOVpPi1Dk7nMIpgBAStUL3+UoaRauK4UcbhQTj/Kq/w0Bv8ccC9WGHf/XWAgxHWxlrWq/XEUtLUJpacYDtxlg5q8q0pb6ars959WreKvIamOyW76/NVhBdhop7wcVuJ1tdwHl5C0qt21MuLDjzh8/jJ074XnjxTr2PdFgjRQXz4N/WsS8pf15sD8g+tgX36hnexrIlXqjAD7nz7tAUrm1g09m4SQ33ln/I6vjuJNkawp9zxDfDRmFqEesdNOf4yE+zmIsOuNwOXXreR5IN7wW+Kx5NYkwAq47rcx4PtOoVeknYaD87FgVOhTmdTfpxcnMuicabMciPkZcD1i1+P1sWvybDsRqQyuIVfJCuh9LTFLY7yNF1P+IB5VA4ho5CpqcfaKHRNY6u8XvtqYCB86kbBuQ00SF+f4uLTySo0fXmeAYtzgMPIWafQks/mVa2yqqLJG88tMoZq3e7s8LNncTF+HRIZXLvRj0UaeY2waDBKhp4xrkZetITr0MXi0/Ta6Ow7Q9bRKb2VL6Fez+FFe7RyArSQ868N96Lxgn29x3jVe9wp/uwXgI5ncBOOq53pNsLG8b/LUK+93047bu1THc/K29AzmXaRIQdy3SUV9YoCRlBQ8ej5xS8ZqV9kBqVe+5s4+GO8rSeVvbSyZRr+cjUdwIWjlCLGX8GCiQf7MDiXdooDzsWdg8E6+pNv+WmfIxDspC8dSb5uuEFzBBKOaV3hEtAaIWuNsRCribTHogS30FdjVTH5h7aHz9Gpo5UZvRgSfAqGLpwJdzkt7P31lDGbH7lafscPLgeMwEbdxzHeubVVzwBn+vyq55g9KB8SZga9WUUGflmnZ7R8kVHXMsDUv3nrPYF+rhdPyvE6GrfP3Hfttb3OAG7z3MKQ31f88MOATVEll1xDZ/ieehQXyeqEW50IK1pINS0wMpl8415kBIXDwR83wIDhbfFNBxSNo2ZcBGn5V+FjC8AvOexg0R9QxFZ+y3ij8DKMofH7uuvXy5rIrMTuesrv8o5lruvtiO1F+Zyv3QnsBXYK35X2Q2DPzDm3h3NxAA/V0ZJGhFEKloY3WrqX2wrW+eb+HEWh/JR4RtAZRTk0OXijZGUsuUbTSS0PP4ChPbKAgxa6Q+9UMcftwTW8yxz6nnVlqbN5Nfn2jix6JNp2a+uWUUZfcgGOUbqHPGXGPGpNq25lNLkOiRhw+I5ca62e0ckXGB9m3fvgUWYC1r/Pvdjdy9hDkzLbmImza8p5znh4VU7zOEp5sb57+YO94YJJm3TxE+6Rs+UB9rjtlN3lTJ497OPOpQ8oc9w5mLxd5kU6U88ebbd6exk93D1vPa02nCReN5G62VwcHCOx5d6lBnwZg5fF/7UwFb3MDc4e9td7fiqPe3tJtllDET1xQokBXGHxlhYU5vq13j32ChmK5pUznCPEcNAktBFWXSfeKPjgiy8PX31lPeo2jEcO+0v2Y+jFz3e4DbaGA6d444p/vT2DCu9lwKZglT5GEcMJTrzVkXHq3PUugwievOpdD3UwnOQaQ99OWuEpHUf1X2r/at2G8Xztg8wEHHN0j3w6uOFzD0RHlrW+o4gJK23w9LntWpn5QF2nbate0ladqz0Kxg+kUx5j3zswfO3dD4U9jYGLcS/XveoZFA6HnLTxCy0XHe52m7z78MDE7d3EX7l359Y/TGkVL0xJ/A+jI6yV55gZXBYGP+S64vTeFG65LjuuaptGOOGtcKJR5S+S9EyumY4ytbqHVyiNdCU9WN9P7WurOuWnj4/SRBCZJpbRhZINH1imLcVK/BqBkK9wcHPh+Vb3Y5G8ceN6DCJryIxQyrCJZseYTylrV1w++UOmSAXPY3E4xmuxHxxlcLj4+tuv++2XSTQ6MjK7xDdv3TxcT5nXbhjl5U+5eE0uz9p6l5VTVp7TTfWWMb8oWrV2XjvXlgFOsvlWrhHYOtcPly0DPX1ioqeMtb6KH3y71LX+TFwtJdw/TgdWT0EV+8mfjtDaG71+aCN8pbFmKo0vBtBeYdXs6JtMIeo+czqfUvAk+xZ0Ugqn1+U41NLNqXygpqxSNAqZii/8/C0HWvaUzIXRO3TIPUDvix6eyFLHMG50j0DgFU2cKFVmbZC4BNSv1rQpp1yG2mp/Ik29Xq1bRuKGjnzjVj1q+YK3UFSPQPFHxujfu3P7pccJIb/sK+Ri/MDp9cBl+MMIUNHvyl/MnkmvtA7VX4US52dUIdBEVEPW1CmX08N3p0RhQtv/yi/n/EdZvhVKYMqCWzj5a2WJYaQTUqUayRlbGsS1fOKqYyDxPSDegeUaX3z5R+hO1AvcjfpGSKPQDQdLau2NbhShK6Ho6kTqlTnWvMIxZkbjMMqs19XHjAM9hg3H7OTYNPGnnRjq0LGeLsM18JBrDNbL1PsD6qbK6tp5q1OJAjIAG2mzXq01Oj7dghEfvCqrDCb1Sbg7CIUshlQsoMWYiM2pqnFwdVylJ/y96AqU19qu7JFt+XHF55I/aL6L4PH6FPZxi1xRqLqVj8PWPbMNhzXq0EUndNlpM4j1YYL43+fAOf/KG3e3TSyM7RPHNbxckT3uZXBZ2giBYU05P5TOMVx+ETjGDVYZcMB/PXZ0I5FGwoyCcdApSWNQum7o2bAZgyuyy+G5DBgunDBPKW3oOE+sTLd0as2XkZWhNa1kCu7sDpdftBmS9IpO2WYCaBd6UvTSSQ8uY3R4n7HpFG7dvFVG3G3WCqqKZWwxVuvdettEGWXoZAbgHq6HMswgtKf6mgajyUC7TZpfal30Eo/GLD3wMW0Hz7LBCOyj2vWsdOrcwDjQbBmRf0pMvNlCRnJGHdc4RjnLA/z3CNvTd/mSjlyuq1h+cBcLuYbTvJarfPhvV4I9gWqPSuvryV2ja5zeKVQrbu7njqvruClh6K8+otsrrgaKiKLas/SKg9h4zYMRWji0yn/ZVZnLnzBXd0jiX7n3eo/A0ygA8XEDE5y4vb/HA2idxl12rYKn8F35L/gVHr+hYnLtN9dVt0WzXobHsEr4iV55pY0B8yUe4+AQT7yix4+beB2C0aLWj1F4t3YYirzii5+Ey49r+g2UB5k+Uqlh1lR+4XLAp0wYMEMy/a0HK7JuV7XpEMoQaqSMoT3fTqQZqRl90csIqYNR8rbm7co1b93pDPSI26MhejX9LfyGQcWCeEmFV2tjHYBOqI3cJsyRThApYRt2+6GSi6lzu5ouk1LRbvr8wi+fBBNMBLNL7roe2PO6h4qOW94RlDp5+Kt6GySp5DhuGRJdGF3RjscHaAqv27jqxQW6jpmhVEfx3bAvb67Hryn0BYZ3yIPY0GlgH3+KN7Qu5m04jXN9xn7P4p3zlSSoCY1C4v3A+N1S7Usv04S3BLxS0xPiRXoM3NQw2Xs0DF0GtfCinlWma3l1Bta2Lqz3bBopu85jJ41BVIcRWmRTrwOq3HzKPaMu14ogpcLi40yfrX99DkY9bJT5okQPvA5wxE/5Pc315FDzoer1NQMP8Gd0DLHwQgLpEGLkTlAxeLyUTMq1HPFa/MbYwFx3rRtcmxozSLTqw+fW3fH7NlMvLYo+rU7da5RNnDKqbjqHkkRVLQm1ipelXI2KKroijnxUBqO5oPj2B5pXsAjt3DEpIFi5isDUMRAmKz5Qckl05U4YTCdbbZRE77BqHeq0Okm1M9zORzeqdvkvLfgJT/o5B07De//K3ddvXRiBB3ncHub6NB5chouu8Dhw4boa6GV6YB9/DmeJWmL+iCLB+s/v0PE6ON3wXZ6XiBG0vJW+cFqk3QjdSN2LapmoW1zjl6El6KsPPRWPscRQjQRPnz2NH9zkr6eFEg+5R7K9nJXDb9cgfWrWcUbUeRYXGH29lI6yy1YPyMeIypDKeF8UCfxP+Ube2rhKnn6jRtOitHsoEeUfXvnqcRE2/GrbXPO7bIbbxzQZMD6M8HXg48k6l5wRHG1pHgE1grZcOG3Uda6y41oGF8uEM48O1mt9xdVVQPQuy8h27/awUb4IwbyYb+ITbr1IXFQlwQofbwtVeuKD67rznBpyRQaHPn03DP4x3w6q3Lu324DBHvlcxu+KOwXxp3incYACnMaBiTuXpxtWJ2kaVhKstcnKsfu/+XK0y08k6S8DAGWkYAnbyGsd0yOA60IqXrrh+K6DE+WrZIaSa0cLexqZ8QZypa1GT7PNqF69d1wPiuGLcmdEqyOeKRfD6DIKo68dZSO7F8x5uUBPnXvDx2ODTlp947nY5HOyymmxeu9VTct1It8ensVwHL6wIVXxxZ/OpfORLWM6jm5GosIhPQBvwqt6oSu54oNfxpiqmxHU9468VP15b8AZnfnOlzNseerdYuHHZKCmwsmr+ja50Co+dFLowknEdIThph/SSJx2JWH/K1XD9WV5zXfXq3DQXVNYVahMcWiM3okvEuu6Tkul7colrAmqf44ccpnrxksLJ5dNvL4GfSxyGXP5SauyOu851/gVKOg6NA3+cQQGRXAhn/rgXBqC/D0emLi9m/g9LFFfSD+Hu48fqCtxAk0m0DiDOf4AgU8PCuaM8Qh+oIws1y0wxXSj2FEUrh/8JLchm+o61L/WmIl//ORx35JKedarjG+m1G04DjuERrSklbI3k14pDcZ78sZ5ZG9uIXkn1y0vV2fARaENWL4yvNbHNXW+XnT5wBs3Gc60GVBv13tXsBsJGya9R7zK79BG4ldyQeVKeq+B162tun3SMxCv7THyehkf5IqrDk84yP52RjpGbO3dftMdHDQUPXxqlz0UrrSVDsP14LflBib5BI7tLBx/9KTC1e7iO61cYcqn499wyar8Bce0ffiMwyf/HIi/cuf2zQu70FOxvd/hi/FAeAoCEz5OMeIIcA/7/IWrbgv3HAw+f58XyFMxu2ijRdEdwaMdfggepPkbPZehWAKsqU+MSrzryl/o0jcXopVWO4zopqzeZYS/4opKGisGgK5d2ycxZCOTBw/s1nrnMnZu3rgR7K/rJE4NZGlk92+/dW9cOelc3F/2psjnmZYbTT1s7y2RvemVSViKq53iGDmj8LUIG0ZXM122I25DzQjHaIx+36Tsmhlou1VXoM9o44hUdk0mVTkli8WTa/c0TeUx4IuBt92iup51dtpbR8MnGzOjMl41LWOMU3bidHxtjLmu20fFUZVfM5gyvjbA8ceAibn80Fl9TQPx76DK4Y7hTTcLSg746cvGU+du51rbrnD5ue52blxfwZiwWFpEWkecdBBF3xXe4h15iqvyd9cVt4NzOr/HuzCFHpjEi8Sa0D7zafgyOJc2eVvhL8fZ++fgpL0CK0/9b+hyGhgwGJoETSELZ+HxxYPBK0H23xG3Gil5u7HKujutfh3PyeMl8U8eP0nsK/UK2BsZSRmygw9BSd4oqNE32EZo95P7HLcz0JnyPv+6jMdnTW1KuRWEp/6Idys7cLvIDMAIrF6FE8MeN9YpbeoNR/XaYHDbILzhdZ4xYLeP7Gy/ff/+4f6bbx7efvvt+G8c7tx5vYz56joA0tIjmp5O1sEWc86kWSvr+JSoM00JMHOx5FhTzgblN28rbfnQw3UjBci30pfDa8Uf47rO7dpwt+uX3Sm9+k24ZmNtgIBfNVjpXXbzdpRrox7h5LJg6IF9e+zLGfrfacADpxn313u4LG0fPzDXadOC03TwfTSAEzo9DVr0NH6FGjRYpeUPFpUiE4bca+hewECrqXDN+RZfocuv9ejKLQ4b47p37h4afzXqDC34yeuWgqm0zS27tg48GLXm1JJ0J7VeCy/ibIxRdGEj3FPnjUPHgwc3b3n+97VQTg0youkE2ihTdvJcDw7aDBk/jLYMPMZi5K23kQRKMUsWLY8x3lGY8Te59/Ws6WqESnm3MyO4d/f1w7sx4PfeiTG/8cbhrmeUr3uc0iGPjFKvBTdCKTmlrmVECb9q9ArpSKF4sZitn+JSXsXhQ/3KF82HQ8hJx0ucLJuRdnndgfK7bSh8zZaqDqtuyUfMfZ1w0Wk3a1ztOOkX8JJSOPE3HqR3WfzWnY7rQHtHWHUpXpYD++vR4Q1PPdqdNWCwJ3Tqn8aB0/hTnH3cQMWVcC7GD5yLHzrjCKTCxBg/1bqY/pLEFpTRd6OXX41K8C38iV96W1A0F95A5yFMBud2kbytrL2pFfz8rr7aRmmK7NvEir9xI0YcYy6DXiPm8OFBfPg9fe4pqaOTtzJtrdE3hl0P2idePs/yelm720VGYOrPcMeA+xhgCl31VgPXIVM0Tg146jj12xSxvEBPFZ8/fZylwLXDvYy8dzOzuH3rxuFWncrSEeGrPxp3M1P5a9dfq47O6O3kllcBpbVqaeC2Sz00UeX1vXAu3FXc8DMyat9eQtISLoNN/u4oOu+4qcOeTkPrnqhJww8YPP8nbe/gNc0tvfDX9SbH8jY4uU7O9heNjc7LYe60XnWQYxDPwaTxtvBGHJzGX5Z2CoX7PQa8d+eg8pfvJzBK2vjfJF86uXIhsvnSqydrG+3oCGQZ0PDVJ4GM1OJloVQbNF7nhUNhe0SOiwFa8/bOspFYeUZFt1pMi5/XurEMfikvPkrJg+dW16NHD+vtklL68cHr5g4xyvDFeJPXmtdtJaM4JVaj+pp+3c6y3lUHhmBUoXp+DDbyiWvDTU0IIilc9/atoHtFHeOp+Pz7NuW8luvXUq5PoN6MkV6/xgAZfKb9aQuGa1ZgzXyj6rA6mgzPTqyZitcHyJdDx/FMHZhRus4QRxbeX6ajqpNuyTPy5PcBnbhM3Ue5j3wGh9+gklXR8tXdaCp59W0Fro+deCBdcRttXMkwae1aLqV2ci050guBySWp4DSf3zGukfbX3+eOu9AuzsHET/JknPCpv08fmLjplcDgqOgpPrgsbtwGQ/MUf12vxpTlXH7lF19RcvHd2CXygmNPysl3kl/5rmvkXY7hcoyZQkqzJuzROUKPj+1nT70V0gMEvb6lyKbHkk13jb5Pn/TrfDz+ZwQ2va6D/rG8UuTQr+l4DELZlKaOUmbKvJ2yat6Lv1G+MNCjr+6psh2h0uOATacON8IYcNXbtdALndGzMtYb1zOtvumJLF+xSHnBs2xQF52ItbndeHlxUb8qr2XjG0nkVJ1HljMRC0sqnJZtH5BJYsXNiFvpFdfh/EvGBtd7OUzYrOLV1e5gfLCPK7cL7+OPM5P6vwH5AjxXnkFY+SqK7+eikjb/NMwNrUkDZx9m+I/AENsTBfvr0zQgrhxFuCT9u2Dyj2K1z02+9rcR0/VG85g/f9bC+S/SX1Pkx7ltRPGgVPz6D0H+bbpGgeaaYhldMmWOITJKRlYjRmi2YacxcvHV48c1ysdSUEx8Twu/zuj81ZNHtXmFgzpvfONGKTADRahfNN+3i0xL8Tkjs282mRa3jBja8OeqOy0myIArdeGBo2wCRnD1o6jyTAdXa+lcX4mrByfC77ffpKOJEV/NaHn92qv1XSUd47NnT9a7szITQTPl1X3blF9XMTq/EM51fGkptzASZXSbGUTxFhx5yxDz19sWia/L/Ns5Bn0Oxoh7C22r8ziy4k8a+ntQVhfR7TZQ+eKvrCU7+bsu0voHoa/77EDzKe7lMGe5sE9r9pN7zkL/Z0AxFHcOTuMH9/sM+FzaRegG2GDwlx8BXgbdiFGNKLqGKENMtuatfVPhxm38TuMIlUvjrkYa19cdB/zXAN4nZc078QnUaMSA6+PUz59WQWUkOpQYl3vAuHQf2YfF0XHf1DO8N3zQ29o3dJWpsygDDo2Ryp6Hhk6pdW8Fk1JK0bhH3gId7pF+ovEGauRJOf0ZTIacCXMM+EXNGJ7WtNryAJ5jls5UZx4cQwj/KbiOcKaHNOUv5WQioVFHTUO31uTBM3Wu8pLY/IXXhHUC1R6Zjexhrrpti8X223sJ5guWHBlWnPCKO17vJYjokWAHhsY48VsYQuMc4RjdgQu4gQnv4/fp4Ntvvz38f1iX+CZZCoWBAAAAAElFTkSuQmCC"/>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AutoShape 29" descr="data:image/png;base64,iVBORw0KGgoAAAANSUhEUgAAANwAAADcCAYAAAAbWs+BAAAAAXNSR0IArs4c6QAAAARnQU1BAACxjwv8YQUAAAAJcEhZcwAADsMAAA7DAcdvqGQAAP+lSURBVHherP1prG7bmt+FzdU3e63dnubeun31natsCEH5ECkCEiWxDcE0dggxUkAiH4hAIKEoCtEJ5Eu+RJEiRconPkUKESiBIAUTGmPHKly2KbvsqnurXPfe8u1Ou9vV9/n9/s943neudfY+5xTKs/dYY84xR/OMZzzdaOZ8V3727//zNysrK9PKtDqtrq5Oa4TcJ0zTys00XV2fTVfnhOvzabq5mm5uLqYAD2+4N29DX6+srCV+Hczzr11XPCLi1cQ3KyO+AYEB82vxEm46P88K58L/5rrauORfpVe719NV0jv/NPLZD2FllRqhwfq69FiZzs7OprX1lWlzzbT1aX1jddrY2BjPV6d7m9tVD+D96hqUNB50XOM+z1e6h7f7f3N1WTFJ4tSB2pJ+en4+XV9fT5eX19PFxUXCOWmXl5fT1dXVdHFV15fnF7kX1tbWwG8z8flFpV3TZuFR43JDg7Zjn0xfXVlfpFvP9XXjUXBzc01w7ElLX64pR11X1ld1CauMiGC/TLu5uqh4hIl67U/d047jwWA6nnO69Pg2rFgWSB2BoufVGE+hny3zfBruPlsBn3FR8QK6rlE/zy17fX0Z/JNk/28c57WiIWM+B/PP+ySs/PSf+GcjcGZeG8w6L3gNwa4I15enNIRwpaMwSYTNCpeV3o6rjk6bwzzNDktckMj9lZwHtMDdhSZYD8g1+ZvBcw8xZBbBdm4QGquuNotQLXRpKQSjDlLNi2yFUdeGQO3t7UZoFLLNrfVpa2Nz2hixea7PYULr5f+VDHlF+9aPIN8wSNL0ZhXmFCVxSWyfxbcGcRAgsZh4CVYVj34pCJcyaoQMRlXIuFcAFRAVw/nF6XR2elHXCOXVVdGhlRIdSX0rqyVcMkrXLx3ExXYKKm561zPxpe2bJdOt3mzwtwWuWgqTKrDSAXr4rMZFOg1B4zL5oEX6Xc0soO+7/ap3makF4XUCJ8yv78L8mc0HhsAtn1Xc7Qj2p/pRSvKuwHX4LFj51q/9uaXAORi3CsA6aE4bsLEbrQVEN31JITVdlbkd10DefdawuB9M0XDXwtmhwB0N1M2vYHkkkqGZwDL2Z8FMrZ1G3EoifYZZFLCtzQ0EaXPaJt7c3Ixwqf03N7UAZfVEyfwlmNJKBlsr+shbMiLMb9wCt7G2npjcC0GiCCgRU75wNohrWQ37lHy043NxbUGUYa9kfBjZWFj2n7ZJv0QYFUSt4tHR0XSGlSuB9DnjOGhDz4nXc21sO3oGqYNxMW+Pk/VLR//JhLkH7H9oym2nZawiaBAleEEP7hcCJy9JH4Wl+WCAqYt6APu54BVAS9fPrb/HtGF+fRde90yBu1V+IcCVVs8GnYfAmbYoMxO40PROf+7Cyjd/9c+USzkKrFKBorXC4Flp3BQJKALEKzKT1A3cIca4rrganz9vuFWm+hKoyxKSLypwq+tr4KiWL8LoStkPQeIstZG43JT1Qoi2sFhargf79xEKBEh3kWBa8rQrCFM3vpZPrIVS9IalysCDXjNiGC39qMFJV5AW48Kj6oNVl/QdAtr16uIZhzFjpatM9amCAre2thHW8OlcsMXrmravEbqzi/Pp9PR8Ojo5QfBwSS8RxguESlypvximmEZ6k6x8pA3x7/ZyDXf00AhpzwLDq7Av6fPgHzVRyl5WHM0E5Jkw+rUAlcl4Nq93MQakmd5BgSNTnnW5Bu+73OueCQpcQ6fNha7rqGeDDkoI9zVtWfL5PAjGXWfDyjd++X845nBFcHkqmlPadOdlhDAbiR0P2FjVhy+YN1QMt0xruHtPSv62ZROiyWf3t6EEYPA+bpVaWKKUkKhxzSMjSxzz6vrFailoW1vT5vbGtE1s/ntYNVFKnYQQchDXeB3hW7RpRkB5LouAAJfYYNnIhTKq8pY1ZzFrlf90PQpUMRTpDF4xjwNY/TFWgShIQuOWQe9r8ssC1mOsAJSFpD0ENS7toKcCeHFxOZ0gdCcI3zlCcHLsHBDXFNfYWJd+lTFty6dVtD15opWXCqWUMv2njcKlmLB6Rt+GwN1o/Y1pq54374RALU8LqLpINOS+8tsvoZ+34N21cA2d1mN6FzrttsANZbAQuM5Xmfp507/G9o8qcD//D0fgotnUpFCgiIlrQSxzVSUUJKTRwQCmYxcW17fjpSDehc5TUNdLVzIR8GmBCw4DagBgFCbnPd+yc+2CbGysZd6lgBlv7+Aubm9P2xsIClbRuZqa+vL8DKYpnD7dB9sTD+q07hE6r0Gr2OkOgG5d3xcsabWs18YLz1UlFej8na/zpvSs30INfPX3SkEjK+IZZ2BdutMh76OAde0YVy3m6voG9eICD1y1cCfHuJtMG05Ozrg+iwXUBVUw41IieOlPoRPw/nIIIDoLJO1vC1RBLUbQdmjCVCR5FJQ8TB7hKkxb4PNFTKj7SmsSmGZwVIznc7iGKvdmmD//tIWbCfCnhLnatq811j6/Pa53x+8urHztZ/7bqVELJ1HtGNUQq4t0wZYSnOEPEuXbVyjBsnzi0VDHIljXkqignwndn1406XzzAV7mL5dJSBrINi7tRrqiqJDd295JvLu7TR9ctYMJieG90T/bvoqwpV9AEbPCWtr02rbyOO10Wx3mZeahQXdXWPZhdg0tW+Duwix7wLZa4UQDI10qxLQnzYytz3FMJoSKoCU3psaZ4OkNbJCE8E0bcccvnefheip4hwfH06uj4+n05DyUkbEUDNsSd2PbNh0KJC6hW/ZbVFegb9LJXQK37GvRnycK7uir9wqA8SLvos5RfwS58gh6FV8Uuswcyi0EZkqAWkfMlX2TYyjbfafHSTeUYinweY/t/HoOK1/55n9zYeHCjQsoBg5AhWXhQqYr1PXoe+vofMv8c1g+bygilKMxf1ZzOK2AglzWwFFqgRNkwAwmsVbs3r17WVXc23FlsSbz2ztbC+GSQEWwIaTUtbK6JG7hUlCLIrddgr5uYfN5t9MDkPpHvr6eW2Zh3k97rlM4hy7PVfIGV8iRckPrLtqCPvN22hXV1Y3li0tcOCtgxm4RBN+btWlzazcY9HhfX60sBO/0/HJ69uwFbqUrnzX3y5wTsL0rgqW8vitw1aV6rr8dgYPuSR35nQ9qKefQDHxX4BbTmxmDCy1wt9r+DPhUPvleuCVwQt03nfte8D5TFnC8K3Adz6/nsPL1b/4DlLeQAzESzXRLAKuxpIOYsSWM47wQ59kYNGGZNofl84YVGYDq7VhAd0gmGeb2inmFsld1Xdsa9wwk5eShra2NaWdnZ7qHoBln0YMCLRDBF2TvEi0QBqUvIXZZq4YW7O5D84X31r2htSSW6SwXBl4MzgDq975Dg3WkHipdTf1DoQxoZksZkQdKmKqcYcGQTbdA9SN5x/hJy86xsuaikJ5MCWG8ipWNsnrM27Ra0w0KlHJqfl1OrdzB0eH08uXBdHh4WHM9BOhy7AM6x9Q66jo2iLfti4eKK2m6tmBSNFoKYNr0+aCRz1J+wcij3vGcixEXtAcxh/nzOV1fB7U9MyszFFrDrbFYxMs81yihBtN6fARjeWQOa/sPvvQeWbmUMSWC1+Peis0VIfOiKqyrAqpPXAjMw23rUOXqWU2EvXf5GaYLYygk1oZ7g8+v9jCf87O4tdnLsqOXYfb9/Z3pwf296eGDBwjbzrTLHM15m3UwDNQCoZxPOcC5N17+kwyF3ejjrX7UXfdVmHWlCDmjQwtaB6HKakmGYMxgScPqr/lag1ewvWK0hWZvLCnb94lzLVR++1VjYu1cI0h1l1aqFutMLv5RXxZvyOQ0Ivgo5NQrmpvMUbe2N/EecNGJ1xmLWhxCaKiq5KwYK0oOlaiyVLA3NjbTcA4juBDD0/yTCQ3pS6IZFLb+DW6zZ0U3CtwC8TTfMmPfz9PeBOQaVwOGgltC3XddFRdeuR7jdBfe1P7KV77+67MWShrN2NVIrO5UIAw9GkusJntNxRLemGfz514Xw2hRZMYqb5ANfOZ1D6CQwYUQm7iNu7s7097uvWln18UQXKJNBlWLJ+HIY/mq3+TPJoYWPRu9o09z8HliMnV9whw3r7u9CPS47vqFdsHeBC7eRDkA3U7qaIGj3gUuaTuXgcpXZbtN51R9Lay5SMR1uY2KZaUzkUsftHIKR8YrdBjjiebXwm2sb2HF6cflzXSB8rg4PWd+dzgdHBxMx0en08tXx+BRdEi7uR74UqfKqHERV+8XVonxWq58SruhILmOIrTOmYuZ9NmYdpm+nsPd+zfBoEagy9wuO8bhzrOKwbFP1IwghA6zMIe1/fvvYuEaJNpgckIVyG3A+07v+8r5aZBRJGjiKlXpC4SrI1ovN9RlTK1XCY7PJLhpV8mzd293evjw/vTk8aPp/v17CJorbsVwV9cMIB2/ylzBspfUUu3GQljXwEftKwQPguNZGBXMCScEz3mGGZhPS3xtHiy1c5JVGY4mNBoSbx6LhbFJxvbcvlY/rVGcxW+IhfgOKFr7vNoNI+qWzRgw4xWBGfkRoLjn8R5aoFIz0VAY/Eu5POPa553Nqqk/8xVXJKnHEzY729vTziZhZzvlcuKG/rthbrF4KtQvaq2Ygg9poZKd5eHq4DUfFXjRfbZMpRQMPMedkDpH/m6j0pb3nwevy3G73LL+u7GXhVHlab6pZ8swh5Wf+tof7x6OhzWAPZ9rKyPcreDW9bBo80Yb6vrTjYdxkmastrVs31d+XZm9PV3H/Wkbl0Zs2k0TNV07GT1zBIpGYEcfGhdhyBkwBrnxDXN8Gjch6dGwzRi38xovNS+sq+vtnIB0T+0YBz+fqdnV9pTrXlY9aHgVkygPhSAfliOoMC77IKTNuMulRuyHY2X+yBTtzpk8Ape09eTXUoFxnvXYdhkFMh5LaLOcW8ctZd4XQaFpFzpclFGQj87OMrd78fzV9OrV4XR+jsYHoVLcup+38Vd4Y/Whm20uLUTRsed4/Ml902Cxr5c0IAQz2+36P+/+Lsg98zzL69FuxmiZfjt2vMWp5qaGhqZ/l28Yc7jKUDAqHLfzAn19t5JAhMVwO8/tvFW3YLqPJH4pXwfITjJv2FxnjoaQPdqfnrz1GKHbxp1cpzRMy2Q9bgid1MJl3ysCSMHRefNpdbizJZvLVcG4T3b+DPy87hAmi+nrNAnZsfnlRB8X42iZk2/hHo38WlwVSfJUfmPLWE/uZf/cC2NRaJQXrFcoLG3UMNLzjCfSkstYN0OSarCtSdB1tMxlrGLV2dACmiZTzrEwvzTmmvyiGNpSobiYLoXXPdi9hbXD1d/a3FrUdTOs78oaOIw2GyetOheMu0JNHpEY/S0g3+J+lLv1PMX//wLWG5wGLK9vp78e3PiXVoVb5w++s+s5rO3qUpKYIsZq289rByiXaAWtJ5NZugt5TaAe20p71pkGxv2IRcZhy+Yp2tW9MlcaH2DNdB0fPXyIoG2GKGpCD1J7vUp9qzKBiyukFxPSnu3aUBi58bBy0zpqYoyYvJbrUHVVCIN5bXo/88oyCqQCNYQgQj+LFyGCSxrxSiygNdS9gjpFeVDPSE8s/tY16gsO0Z4yp+W8NrZ7OqaGPOGvwLXWg7iF5xqro8u3sDgKhoF/sW7JS7gp2yoTKDSrWDbPh2YlkrLrWMowGdU4HpcEV4a3mEvvbG1N25lbMz/UstoUdYpv3G47R+BugWvat92BZxXyauDZ9413Qwrz5276HxGqHRWLd153WEIrqLux+er88bgdMBeyVkAd1vbuY+FkBAYt8ci8rLSg0zt2qAIwQgno7efGhhpMYCbFne7q2LpuDPHmxtq0v3cPQXuIoD2YtreYo0GIi/OzxBtoUucGMmlbNQfS5rqtAhnVQS38W7vKPMKyV5IaBk9ZUy0vYxOF4aUBgmG+EfuwXMxivrh2/M31IrQwFB4Vm2YASqJgwMI/z0wjtoUuV64V6bZnPWnrNvhY/9OnllMJCqGv9FCJDUuUqhRa6yNdRlnTtQBuMYUja9n0WzwQOp57ooZiERzpbx4VpLST2leX5SLq9t/b3c2Gu17JGeNXtEfAMtbWLe4KnFzEP3mjkqnPv0UL49DA+9E3Ifh5b6Y8/68PJXBvrqPafxNIZ+M35ylaLmGsUsoMCsZgitfApwqOewfReYLEzoAuBkxXCqLyrJE2fTWCU3nVkFsbq9mwdkFkj9hBTLkw+bKcTB/fn3qzqpa0WjlraJwavM8+nu0Opur0xlOG8R02B78YR/Z0wJnX6A5dFUOpMFTCpndsiQC4Vd9rgKx30WedRCSh2qog+LzCEN6RPwIxg86/AJmWNPszv8+lWJHewWfrCJX7Zq46eqTNdjzdYZn1tU3ovbHMD/RGtFbTtF5x7NjD7XN8b+hb31u0cFl1DQmaTNPx6dn07MXL6ZNnL6aT03MeaUFdAYXOzCejEC7GNgMo1DhfUFEt0vjWQ9U9hI8yQm/LXOnhAAt8Rtxw9/7TsBy3u2DaPP1TdaMEmwcc/3n+MTpA3UsXw9r+/bfHKuXtyhp6MIX5tZBKiO38srHOU2m6MN2YFjRHhEB0g3na7s729PjRg2lv36X+XVwRhMlsYXiZwnrUptZbobAc12rbSgh0ZxuC0x0GbtCFSb0L1Tli2w++dRsLJIz0eT6v3HqwnXrWeQrS/hjQW31InRXPcc71uJ/XcwtuJUvLqqtcLvGwrEHxqzp1CXkCEzAmpkETn9X+p/tjPClVvXBELF8CV3VYdwWemdf/zsV45vjrelYsT5iv8FJothnn3Z3d1OdbCucX57FqCvsVwiZejbc4ra6BM0riHOvYikC0xCN7hbaRxanCx3beSK/XwJzmbyo2z/NmKKo6jnfbX+A7koMzYW3/wTuzbYFPw7yi13dKgihcXlelEql8cp660ZQBsHHdE/399el+FkUeJN7exu/HZTGPmiwuyyBi19ttNBlq76dYbg528haxuGy8bxOxrhWJhiXuy37Oy7wufT638Pm8rQpLSz2HZb0KXQX7bd6qYsRDKShY3he+HcaVVlIaVYYBqSTtVCj8FChj+1lBCzyYOM+rnDLlWNWcz/JDsP2XOkZ9PK9xtS7LKiyVX1yte2drmzH2FJAW1r7yhDzOvx1v3zgQuv9ZQCNJq9F41aa87F15qyO2M+g0wLxzuHtv/ttw9/51ed4E5EvWyj9vyxTD6Fr1gfBagZs3eBdh4Xba7efNsJUFDYcfr4sgoT2Gtcc87f6D/en+/f1xsNj6aI/nuow1NysiWo/Xyzq5t9bgV+0u798Et/GruistdQ6KeL1kwqXb1Pm7zF1ogZvnn98XhgXWMc9TcLtctyIOc5i3P8enBNH7oeAW+W7j2xZLDug+Zl6GwHmd0x9AY9Zt0PvcN441At1+Kwnz+7eETTevlKYuPULFM+m0hkt7b3cnwbng6elx0oMXecq9rvlht1FksV3nm4VNaKXCHUqoocot4zdB01q4m3X+7PNhQZ20+bp2TZmnf66FE+5WNL+vgTbYoIKR5IE42kzC43psb21ODxCyRw/34z5ub/rNDbNIvNJ6aixlL/WPeryuezPXAFSoTnJZz4EmVt/Xc9MskKSkGXreadbOX/c90DKPWn1ZpvPNISusQLdt3NcFdf26skKSdc0GnmJsWodObwuTvcoO5h2CYl4tTGwAN122BdHleS9rT6363/kSMoTUmfGwHUtpbbiw7YyRVstrR7zyaQE96pUDBzzXfS3LpdU1i0JUz5yf39vZmXbd5kH4NsA9wkm4ujyPpVuLp+PcTOXr1aC7c1BiWijcgotPC5JnwJz+b7pumBV77fPPBsdrxFT0OhyWCrBg7f7D+UmTgnnBN10L1cj8fbhQiMaGa4CMuBrniYSHDx9i1XAfd5yoj7xxGbgMA1nSgew2iuFbCIojqiMtCD4rsn8aGteezNqAaZZZBJlw5DNPE6nb6Psu13kbnP6XyN8u31D5azBeD/QDYZu347++FvrZIh7Xfd94LcJC4LqeopvVmiaL9LNbQJJ9dpEoMTmXbc/pCDheMvwQJL/lEvlPGT0VF0EY2yTVotr6GnxCJgVxjdgthAcP97JSKo/4CQitou6kVTllEPduUkh71Jq6TedP92ROk9fB65+VdyDcff5ZdS3B9pd1GIfGs7KNX8Pa/QfvvtcZ5/CmtLvgGT2rd2+swWy6K5u6kFgzVyA9jrW1tR4EegEhhCMhbgQDuhjE1Gi6zFqWrUGXxSDIbGS6Faw6wef87bgm8yOdP31tmZx2YLBtn8q551p8Bk6ybBkA21imiXtrsKbXkm7Vj6bZfBC8Ls1vWoWRrXAK9LPK37H/5s+6YLfr4kVfVxgCOFxnWaSfCR4iCM0JOQ1DnONq/IPS5PMRpUIL6Uu7xqlr4OCWBZcqWGltfRlbnlin47QGwVx5zqcWiF0g84iYLwV7Rlb0LhmHS11Q2rMfCuOlYzFaq8Bf61fYkuSforWh+edufPd5hQF6GAvGsVe37xfBMrfuiUib03MByVP0aHD8InDj/tOFXgN388xdDwXJx/USqG9Yb03vvPNk2t/37GOdFNF3d6N03fwSi/xhKIhs3Mgvg6y9BPOobX3mQKbsgPl1w10LYJ7OV/VUfV1vP+88Qrf1OnidwBUs63h9TIgrKVR6yudqmXfebuq+286IvTevFqLLVFq5zubzXlFZlAV6DibYprrMuFqvOsKk/G+cluUVplpYcZjipo/8qZfrnPhBwKzYNw08cI5nydhXeq1ibmXfznLnZ6fTxfgcg8zlGc0iivQcdTWzG5F2FxpPYX79WliMwX89GHrsFk0LBi/T/PzZyle+8Su3MHodgnNCd+HE+NW+LeyJfe9dHFHLKWiPHz6aHj1+EEHLaDEAfUrcPIL1dmgfvUPv+ygEBXcZpYSDgrlvHBs6b38CQTDu+vp587PPOt+8nZ7rCPM2TM+zcR9GuAPdXtVde3W32mCwraMYqdLViPP2FZYqP/qwfBTIay8KGsFyMrzXnvKvugeNW3GNDs/r7LICmCRe1LfIX8pq8Ho22T2HWnU4P1tHmDxQvpK9M13EiwssGfilnNsGVDVvK2NMuZW1DcruTMcnp9NPfvzR9OHHn0xHhwielo78vRdnO7VHN/p0eVEMnboKsTfFc7iddlvg7uZ/Xfk5vG7cA4NQdVCi6jEwh/v8bYElgapQ35OSv96q0fxIalYhmav1KqREdqz1dYM8THa3voKlsPW9z1pAJHwHoct29mW5118v8y/bsa5o7zvQZTpfXwtdxwKXUS8XiQ1zweq0eTtdr1VWvU0DQBItnhcNuq5A8s/ygINxp4mTgtaupfd5bt55PMDrDoIted39W+Yd8cCl+MmVyCB8qw77X4cUYLCFi0u2SKm0KQuYM7EWoU4XTBRaj4htb+3k+dHhQfbpzKMlVNguLs/TRqYlMHNanNMHuEWvO/DpZ3X/WWU+G95QrkixUFANaw8e1RzuddBI9HPvve7B8H7da2rVXfCQ8ePHjzJn297eiAAqHi1sJTx3MAjRqFNXKANTczaciswnogUzWhU04YVXMbF4NNTAFq5CXXebt4OPdIesq+pbQtdxt77O2+mGOrBcfWtBq352/mK8LissykdeTZ8JI/+Ezt91mT8CMGjfIauPFNH19r4tbwucTFwVlPDcFdB5HABFcfBgsfU1LOZu4Bohs6+jX560iWs3Qq1SOq5mq/5bRj5w/HJtTLCFdacYuj2UzVeumY64L2v7pycnJFedqd96ielFtT2Evmi4jD/r+vb9Z0O18Vnwpuf2Xkrefh6B8+IW0YFuyAGfD0wPaqd5Js+Vxz3mabU4sp/9NplJDeZAWUeWebnmruJRvwNTIONQpwUB5wXm6TncoswoJzRD3MVdWOKcaNle6hxtjfu7MH9uPC/b5W278lT/TDfu687v8+V1Qdet+jO/eUxLvQTzdn2dHiGiTQ8Ft1BlHODgXLdrOfK3ALabZ+vG/BnPbwehccz9SG9cHKc8n9177ZZA97tDjXWqyrX1qJTnbYmbvLOOnCVdOpLXhRP74Ht3zu0UWN3Ts9OTsEZtrhdfGqIIBjT+HQvza+Hu/Rw+69mb4bPLFOWXsBC4hiZIg0iEYBCnny0Ru4lwPcCNfHj//rS/56FVX6uH6Zjs+uUry3iUKxpF++qRHKyWeq+O6VBvW7FADTK0zKAu2tRSmS13gowts1b+T4PMOi5fB7i2qXPU2HXM+z+/9vm8neWzSnsdDpXndvo8n+2bx2yL+vnfdXccQZJBEay2PLl2TGDAzJ82N/IsrEs9umDrcLPHp1J3+mrlNY49nhmjerLEQagExsCBYBxMNyh4Q0kmP8+14m0wsi9nGTGx7tFWLBvXqSNQBXyR2GuyBGfTclJFDiH/1vaWKdMlruRFPt/uy8XUQT8izF4PaNwXfZjB3bTX5bkLXyQPuUb8epjjJ7xxDjcnVl8bRMLggLt5/dhTIw/2Mncr4kE+LRu0jXYdR9i7vCgIsnvfGRqt7qNRtyXIWGE01RygsPXA1n3XUJCmBszxX0IL8zyt4NN5b9ffz01rgn66/S6/7MPdPD7LXxUUz6Kxk1JC1nWEYXscoINxp7lR7KKVtPbeKn3eixiuUlp3/tk+9Ou6Uod1EuaYJf/Ata/FpGOh0st6lSJd1lNl677GKImJkj9xBVcsnb9tb20H5/OzcyzaiXKddN848HOHWvATrNzJyTHlwJ/7nMOkjmqvoK/naXN4U7rwWc/eDJ9d5jZl3yBwEqUJ46A00eZpvoX95PHj6ckTLNs9hI3BRQZ5xkA6ABCyN5a7I7m2vtwz2P6Tgbi7wfINgxWQ4OZfMIfam9h5gJ1c1OlAe2F+7zvwp9J7y0K8CjefeV1lWmgqnl/PY5GzSPKMOOkzsI1lfBvPOSzTBjOTXQUmwxUdh/XiQfDmuoOZ52mbMKOCZVnLSQ3TO01BsI3FB1fvWLjC+G5PlrCgc/7O4iSLOynmKdRyWWUKT62Q/JOxNa3LEFe6WwN+cGh9uri8nI5Pj7IwEtd5o5TFKlLpB4ksd3npanfVV3xZ+AnmbXwFr6utxmkJd+/fBJ+Xb1T/Rig+WcJC4F5Xscg20dTCLpDod29uruWdtS+9/WR6sL/HoDPYMjJE94tajkZOqCM14hMB89pBVkBsipD6ZQgSQkASxaM+71BtyzTDqOVZd6Bx87Zx7zjpPKi4oBnUpE7vGBSqHp8l5Xaeeb2d/vlQldb2RpX/FNBvu1abwH60difzlrzAqeoe2DTuBhC4de/+lZ9jz4uQ/qOIVk0mNkhX8c/CA3EdDHaRgvKjL7FU/Fv+NoFzI+nBtEClyE2sShLtSwerGv2rqvI47dXj8dyLysKTCMoVXpDv0IFVcMsHinxNh39aNMudnJymX5ekbyB0vlVuLccnR1jBU/iCGheLUjayhPmY9cJVB3kZ9c6/gdtroMt/HnT33gTNrw1rDx+/+94lmqUI6k8ikckJ+Joap3xkXcVYrasLLNvW9PZbj+JKbm6iebBiytgWgpHfTuPej/k42ZUhLC/uuVK4kKZ1913WNyOUJWRgIub68MRZMBFRkqzLesptQoOT3AwkviWM1sE917GwhBr0pdAZFxPqomxTn4Pqe1vko36lTYeumFY8xKBwMMSVM5DL9jrkOx/ikXJmFiHiRTZ73tde1TDH6hJvQ8N13O4t+nZvZ7s+U0C6nwoMBjJH2s7qguwfodHFMtSXzBS61TChcxzfklcIz8/OsAgXqcv3/KiMNt3bKix12fjPvYIvfaxfrErgImjpHn8SS3MehzYZOapMglWXcHMniHeW/snrGBqS5rikHHlSOWPAvW+U+8FZwXGyz+7hneNGui7gBrppe/v7XF9Nh0eHFLUS8oNUTgrRfp3FrO0e66mtB/tRfa8A6EIt7pehOiEn1L30mT/vtA52xOjTofLOBTc8+OjJl2PhWmPKgM2c9iBaUOYGiXt729OTR341C6uGxllZ8QW8q2gfywZZW5OolPGI1PpmHeeS2QpZ6678OXhr9QYR5FmYdsTiYBxe43lgdCDplgfmLq9pLWj9XChhK1etr63p0qNExLYvFP9QNkgXXbquhKBX+BnMm+deAxFW43GdPNxVVmK7bH7xgBGknUpKwVkn1DdA0PZq/zDpwAEiVDtVp58qt07n0TkITp5LGNZ5TXsM9i2YWEnjZSFvjQdEWXFbfeCh4xemq2cBhSNgvGSkCN7IEiVXlxkT76Vr0r02tlLaibdDn7Rwwc1meRS6MDZuE9QYMPLUFeGlvNb/3t69nGX340X5/UL7bGHynzuvo6w8dnFxVv30f5AsIQgvhR8tk7+fC3N6CXfvvyhg4b70nsSQOYzVRCLGuBdCCKAvBO7i6jx+8ijztnw+nEe2qTtUp0kc4HPqULPInCUwrp5Zn6tOIhnmoVyYF2ZLewqMA8Q/n82DZSW8n2JQi6vNwvTgqoUUkbKmMC1t9UpXypFWDLOs13vTvc6ZQS2czTjwXNlONP8YeHEuvKt8M3zwty+onFirRajn/AlupIx0k4ipp8pC/LSjhqYMmtl0SeE8xR8pySqcjGc7s3prLw3cLCtzOr8hnz/KIcOlT3RK65t8o6zBEyeD5eg/jcl7hPSDOoxNzo9LSmNC6DPKG5vbtBYkhVHRKqE0rWhpWFiWEWuJvO5xDH/xpMua5BiqQBwnkXPOZh/1urTWW9t++Hcn7VxjGU+OT80GL27kw8LWI10uLpgLSmCr8Z8WOi2YZcTpz+dD+n4HXpf2WSCtsi3gxWJAxkOrsj61i1/QeuvJw+nBg/vTjsIW4tTrFh5AlTDRymhY67CTzr084qUG6z0c8+l2uiQvs6vF8nqGg0WV0saP1Ej8aKQR3BjVBawfS3TFitav/Oklj5JpiYvYHoQ1VrsaGheh4+6rUALrGwcqGfursBVzmt9B63QRTDrBuINMOgeZew6Vf9BX1416K3RddXhAIRK3EhbZt0aiLVvXuxAe2dTxSR7Gjf7m2/9YNVku85uRv9ssHqt0gWa4q3bm/Q39hsB1Pw1zaAtmmMPdfN7P627oOpdt1NiITu4Hnl4rOLrP8lv9sutFTqT4QWALuHp5gbJxC8R+Lw+3U8fg1Qrcdv//iALXID6fB0WTwuEufeJSVocr1OTbjFoCPwqzMT3BsvkphD4XGb8YkFlkfgngXEFcDP16hprqDLNuhQ6g8ycFQmRilRgDmc7gL4Vav89rLmExkKUerahzG98Uz++82SgdUVBDVPLZlu6G7YuL7XvtXpSx+YyrX1UmbkraYNBJ6RXMeSBT8PAyg9XzGMsl3RvLtaBVHYs4wVzVvjSGrKGttNa65TfouM7YYJEUYrW5cfR/hKwETbDsuAQ9hUPP5DqrfF7H3yJ/Lm0DGqzBjNxVGf9Qgc1Zl3kj2OIgVaGRVsX8wSnlcsG9dJMHxgY3NMsBZZ/bv5G78oM97aSfjM9CyfCkr73JeCgkKVIelpiUssVS0S/34EzfhC5RxLTv2yhaO+H09HQ6PXEhRcGusVXInUNG6Koj4EufgmC1/WmofG+GHt+G5c1c0N4Ei6NdZm5pLBcNJqdDb731uI5qca1bKEGqT9WpS7RPMXiZcetSC3k6wAHJB2woadWMKxZuEIQBDdFDeAXDJXFcUOL6QQ6EEI1mdzbGy4rmiyvC8zCuDyFmJt8hYDHK5ZWuLXnz3l2lkztx4aGg4M7KMGFY3V1dmZrbCU0LC9hWM3tpzALzWE9wkWE7D9BlKtQgRchUJvbFazrgWxNhRuL0AiKpdPxJKcvawryuCMionz+5Fg8FTiGglXo2wP7UlkEd4s4iD9B5ljkrTYVUq9LLfhYUfxha4Oq+LEfnn2+KN4iz3owC7YiWS1x94S5IJFaBkh7cRltaN6cS3ttmFs68HTy6s7OLUdgJz+XHRnDHVTBWJ38uxmuBj+2YXPHngTjM6dmwTKt43t+G16VF4ERcwsUqkMdVK93BR1i1dxA4l6xzNkRhWxADQsPATtSr0TLlMrzLuwbv1X4OuFbP0ANfh1ApB1Fk+rTLrexE7XGzSuDUkKRRl8ItM0QLkj/MIc6USSkZIc/HwJkqnrRX9ym0CM5TuEiQ6RdzQMuQFnanEgfYEE3cEI3M8whQC1FaTGhlYvl6ZigB8HqDdnJN7rLCJXBaongBWCndZiswv3EG2XjcC/miMtdimwa85tJ9zcz/oLd16nq3UDYjGHsVq+h1QguuVVUbFX+a8bw3KdsKo46icdHPIEmkA2QCH+IUJM17gnmMvG46qaCkS8YXZR4LDf7VS3GWvkU3f5fdFe8NPB/xP81KbSnQ4lFr1wLbiP+9r1alU919Pryu77chLQSavreh5CsCp0BYQMLpJxuct7399pN809/O5aOlCJiEKs2htoExYDyJ4Rj5lSV/ttaK63WMIlG+zjQEsfJ6XW6fezGxhM7lZAiJ5ADSTk6VZBDLTVWLaU3DEOBwETeWzpFv2f/qbN8X02tFitELt3pYc7h6Hgvrah/5BInW+YznIdBE5d4yazC+z5rYXhfzDGGUiYwJCnX2zqjK+anudJiKfvjzTzKPfYpy6faAbn8eqOxTz+q+BNp7+2a70q2tV+NpWq7HvfTp55atPtR17o0ZFlITU0OFcK/Kz/ZNIy91ZQuDpFqQqfQ6AC1vOBZUQjnT9Uh6wcphFRyTS11lxlu6ZfxcGYdmKhG3QFxZ393dxb3cng4PDqZXBBCinhLPORR+dbX8+8Wgadtw9/6zofBYe/L2V+qkiRo7SK7mAPI7bz2a7u8zKVXQ/GYFT7v6tANFavA8OWJJCAUR4kOTwTTf1t1E2JzQ+uPudtY41wzQjd98RJAUYglttVophdDNzivmfx5a9aVErZt5trBCuhO6GloXid0/byUWDmIxDYMIjp2eZ6aNa4MDaKsykUF31uV5Fx6cMzQ+PsuqGbH3hq5jw7kRl92ubYaH4kI54CgP4jB9BJMWqSe0DPPcpE9ggLu9Pu3ff5B8R8cnYTSvbzE7xRJzEdds9lxIPnGFNuKx6XPakGZai/7eiGkdQCn12QspQgRUf2TaPDcpz5Vx+uMXmG1DYYHG4pQ5MOPRX5h2yT6lGB8VjM9VctJEHGt8pCXt0ILtLFaJuTbYpuMkHl6Lp3V10HprIMrFXMEz251Ojo+nV4evmBJthk/Sh+RBccNbQnta4mS9HZoOHeY8c5d/6j4FUtcclvddpiDbAiIUS8FDz0Rq2e7v7zJgpMmw0Vw+7yCInI05BAXdiFFfW23uGYhCsJ71c+dnrXm1erFegGuHQr98aFtaVE8hCC7U6BL6/HKUt2yHrn8OnTZ/pqD4Vw3cFs46tabCnJktNw+mL6qa5asysFBitXtZttBZxkInyT+67voW7WH43Q+ZxJd6028r409cvgHW2fWpBMqyVNvzIETUUlZ68BfGr6oYT/DzWdPKcYolk/Wd41JHGNUU7mkxz2OtwD+bzdRjP0JDK055+6XVHh6OdZNYVtajWW7CM87yQtqv/TVrC+6UT9teW/AOmGR6lKXtbG1kK8RFE+tzEcX9TDf9tXTyjDioRFVAWxvbuXfrJd7M4MnPguD1RnyKjnO4fX/7GRbup7BwDoC/VLM7vZ0VSb/pj0vDPCtuQCqAydRMEsZKFgiUwOUUCcnVVsiWoBWrZdoifpa9x711utIk8bVoLWzWm4EciOce5pJ4CoVwMVZKCzXKyTgMnpvt+SYJac4rxC74ZoArJI1npjsh917r5lzVez+vrkUVB4P5DLESCLmKw64b7EvIkHv/lKCFWRNaOIpecbHIrvso8+brVbSt8MiUMosTf09eyFSSSubr+psWHcQswkKd5qNIhOFun6PsBt7iwk2C995Wmaqn+mt75Ieu5QKaXgKWhR/yK4hZpWQsxCFuM//8SJQun/lDH+JYI3BTOM4vat/M9lGPiR2DwpMof0xYgng22O8oBWIVk+sBdk8k3T6QT5zCHB8dFS+AtLxlFX5t2mufx+UuRBZwV3g+H2aI3YLq19361t5+96feU5A8PuPyv2ck6QfC5nK+SI5CXBtLWIE76ivmqjrNJ2HuIBCG7DTzisjoGMk+ipYlCM1URfyaH4axqpGAn8l2Tld5M1S3wPRmyGXbt6Hbsf70i2xuK4iUK6xq4gzIKG8ew11rQ0uJ+7UZ8el2ky4eg0FjIaBTpZe1cPV3i3Y9FZ9jSdTvXFjXy9MkCqgMU0JXdRqE4G2cvz6mTtszT1K03IWDUBYKesbC0h/GJoJjcPwYYzDPM4UywpvyUqUYyFXVcvtSJXWgKMFVlNI2nfJIlveOPVkztnZDvHPMTCEgXdxSeSpScEsQ4q0Qz8e8ofsuLvKS0xXzK2jmPz8tFzLWi0ZevXpVCol2fO64mq5HI0QxDXhTe/PwaVim3S5f13frXHv01jvv6ab5+2uPHj/MXpe+9831RRGbTBLbakW8K/CJad41HhWbUsInpNwM4Ra4lpNLLIYrjRbwn7GEV7PLSBJSJjZfflsa4uruxVLyPMI6GjO2DYl9V1DnHZ8TrhivrJYtyjxaOOc6cVtmfTI491wyKX2CwcxXjEwK95m7hZnIYwyQmvIpQ5viJn238STkjbiV1OnmtQJPYepzTgyhZnV4lTv6I0bVl2LshFkeLZRtmKWe1z6WQlHsCJ1lfvqups8hX4WEJvMuHfm2sRZl0cxvO47JEETqQDyqPM8URvNlG8dFIG5ipYewikefZHJO5X1O2dB2XEs9CPCJwJGWNxzIlH4aLGDpRX4UBG34So/vX5rfsLa+iRLbCo+dnp/msLPrBrrszuEcwyy26GamYs2HbdHSCLkfOM/TTVte5yFhDlVOmPNcw9pbWDj32Z48eYy7xgBD9Ca4v6tNr5LRwh0KRkMSZJG2bKCTQlDyFLGqrrqvuNhmhjYFTW+h6fucD+Ta0ANS9XTdS+h78/b13VjwuQNmmtclvHa58CwtebuMmjFWawRdwMJVRlaI6K9cN8rknusoLWLZL8KWMi5q6OZ4X8rhDOaxf7ajG1bzG/+B70Aj9dmEqeArY9FKhCFtUGdreeus7XPa4YHt6PLF6oonAmZa08F63b7MfieFojxQPgpmLBXP3C9NmQiiPQNHNaRAe7p025tbC/ffJxRLbH9CO8oL1LCgvf3mMvc+qbjuLS9+ndfFsMQEPQIrd6XY+W9ooMCjBDUmL1+9ZI53FrxU3jXFsX3jDkvodj8XInRLpV4wl5FPw9q3fvbnELiHWSyRmBJXQXMs1PpZlaNzuY4VsOt2vhhJN8RGFquEt9pSI1a8sGwSg4EyrgQQLnLmOoyItm/mUWNFy4fbSJOb5DCuiylhIMpkEMlfjFz3ls/1qKvz5L5ajKbPQVnvRF4m84FYGc/6U4JSzBkB4965StpXY4dpK7ZY2rfNtDvuDeS3jPuM2zLvyKP2v0AT27DWTXRchQ2i9tfgMwL/k8/B1e2sV6fAkfTMD7l3r8/7fDNk4N308nmOS8GUrsxWKMtUfVrP3NKOxPqFSev00Ib1UD4Pg3fxSRQhsXj2GIif4+d1rBZ84LXbIGFMmZa0mtsv+atjaTYuQlPn+4ascIOPv7xjnW6n2CaGjvSinz+FnJMotKPAuS1VriR8RfkonOqgLQQ+S1heB/W2xBw+u/zaH/v1P/6e5yE9LgW+dHosH8vo1FUCZ+iKmhAjNAF4nDwLBIrJvTO9iVvlKo9pDkIJtIyitnU/q4jvAKYOQmuzYuoO1gdxGXvL6fr4oqKW2ldwPJWQZpPPQa983oufDJRPQdDxbkP0F9cWDgFpazBNmCXMVAxVq2/F4IVbcidWMJJXFuC65kbF8M5zNkjb89WaFJJx3UqBIVP/+nRhAmVlILME5RHSf58676LdLHrMQpbudVdzbXtY4rQp/uCq3hp0dlk9b1YjBLubWqeNaXdrnbA5bZNPAQPtGh8atQ9Z6AI/qodWtU/mvOvSOVLoZrrPwWeMmd8/kb+8191UYKAG+cpq5aeK7Z75Q/qil2nSUkrUmBQZzCQ+FIymybaL2wTOh+mjeR03v/x9cnIyPX/+IiXlBeeKjl0MQRp7PXR7DfZjATdD6RQ2gTYsDT0eHdb+wf/GH3/P88RqwRSHeHYiHVT4YHor1Dw7YA5kzwtsJytrpJMS5rUMj3lWyJgvCwqDAFCd5NoHklDmymDyJ5o4bZDIc19STDvWI466udx3EPJqEM/V6q4yuu8nftaTEzI0E+1Oi+J1jQ/v/Mz0aHKYSocr78XZIf4KDlgLom1ZNhYi+z41oI2H6QmUM5Q7VlbA6+6vQrZp/7h2dXIXt8sduK3NbfDxtL/zWbQvfXGrQ0wM1a5C6DhIaf6lTdpfk6npgYOf4DMKrcuEChTjASOv3WCx+KdFc4VvbQOG25QqV8x3NqYtBQsB8ADfDtd7jMUu4YHv6NHXLeh8b3szh9fte9PJn57ybikQzqOca9evozqGSYPmOZUED0iXVRSF/bi40IuhAoUNUgXIY502QzczfioEBclWSrjpg1lda5AnCSEIieKR+WDwucqLq87Z3BR3kcXFKK1d5s0KiHxJCF0pEzTUvOIx6C1y8kIJGcrD/tpkcvdIFU0a7gqrsPb3/fofe89OZRKcsiWhqXxUFs3OKBqbXM8qrjQap+6lVbCUaaWhZNxmXus3LsYBGPzqVJXLhL4kLtBtzSEWhTwKm4zrtYNhuoTO3pzzDvBpTWdjhdtoJwzrYHtfxFTTF67VJ8E4+CbdUO10eu1ZUZ/0GWkRkCiooqsZ/OHB3Ns2SVvUsw3OHqFzriO9zlziljlBSdzr4K1I0A/K20631QIn/WIxsBTaUrMjYYiOjK6g849q1q545tBKfwVxDeYnXyyfuKUZhBMrtG5+MMJBm64QKLQU7SIobtBDA2t36yLChEK2P1Rq5eM/fwbo7sWLsT/WTwekA8jhSVmPbjPPVNakpUu0VQqveNJrPRddXC2WtNFCueKpsq1CCE+ew2dD+LKI5T9ud7Z2yLmClXuJYruMBySfxJoOfOf8IeEdywUsLuui5JEal129BVXXp2Ht7/8Tv57DyzKTjCSxjA1CL78v8KAlZbLdTLVEngcPNUpyZQBMz3whoTpeBJCQxaiZnw1IOvfm72tGO/laQNR2zjOyikbb3i9wp/HsyxDKMhd05zufYP0GqgcjFYOMQF3g7SDzn4LFTNWmbdEPy0kj63BgRz0lbOT1Wpy0SKM9blOP17KA7WxSn1rb/U4ZyjnFqe+zQW91s7QUifBOQvW/GFH6kKY2VxipFTUQnMVNq6W7drPicjltun1zxdPoUsYIQbtZow2SFDh7lP6MMbFpLWO+HzIs/xrC5k+P2agK4ZI/UtU8qUiesGg40f9gknpMLF6RTtlzRNn4LKeE9Digc1ZIwVsOtJ9FGzoIYs7Fioe4YXwicOJlvfKZfVzbIq8Ch402liIrjJkngahkA29id3c/+71HRyfThXVQvhSifan+hAAJXs9CQ/LCk/Rzniy8TsjupiFwf3zxPpzQPmgzpmcXAxKPfB2SALRwLMsnouMlaMUoVV8xH8FVsoFuM6Wh6zF0mvhYj8LlKpMh9SZ/0UJ8FLBL5g89cbcO8yl83b8uN4ea0xUuGfj0K1yywCOCzcClbBqs/iicImHUHoCubNzipFOe/NZoMfevMndDijYtn+qqRV84PcWa1E/+kpv/LsSkHvEILiVwrXwsJ4NGAVAs2ta+avXWinHJXSuIkWEzmBFBWpEuWEBcuVWZh/oLb+l6Mzaoz7IFoxIwaBmOT8/z/tmpq6kIZSzxsDguszuvS5rCQHvSvObPpSQ3PSuKMNlNyzteRYGmd1k3BTOrnKQJyU+ezPeoN10JroT1rWkVC7hGzEUEzXFVmfha172dXaYXO9O9PX8E9PH06uhwev/Dj3If/g7NPw3NNw3F9w3LdGH+7Ha+27D2x3/tj70ngcxk0LSn/9RXxLRROGNWiUg4lBlOBnUkVkyqz9UcWqKqjFQiiem3T3LwFIZzYN0v8aOfWVEjnwNlmWYqihQT81xhtZWwmvnEN4OtRau5gmVFxeC9boxxp/nc0HmtO2X4i2eeuuOy8Y/m0q6MEpypwOfVPxUHZSmYfMGxBC2ujO1bZy5gIssoaPYfQZI2tpO2eRZtT19kIo1E3EQqDpVlQnIu3H7yZ1AJ/Uw5qsPC1kc6fqHjZjZdyQik+bjxtMz5dX37/+ocGsn08sAYbxWXiurk7Gw685rnZ4RTBM49wlOELp+AiHDpGurGG8xbSi9vK4B9DnXbC3DJAW0tDojYX8fMWJztV/oGRHEhlG65OGdyvuZPe9sX73u08nsJjMv6+va0ub2Ly+u3apivac1wIf3lVRcEHz18NL315O1p797+9NZb70Sd/uT9D9OOe67yUlYTrE+aUTdoJeQ1HkNGcwYytEE8gljBZwmbsPbrf+xX32ur0CHCx7+2GrkP45ZQ3oZKW6YX1WQiO1TXxQQLRoXxWlDjm8dqyRylvYQuHyGraup54+dgwzglULfLGHdfrLuh8xmbx8ANsYOsQCBY5M/qHkKR9kkrCwezyDxpA2ugEJpGX1aiDCq9hNJ/aSlC2HMSBW3LNmQSGZB+WY/av5bMKUKb1iOqmV8MuoUNUqk4qxhUD/5YBvnJ47wrjhTSpxBGaO1X8KEPac/6lE0sEfMftfvFMRYMQfKA+KkCdopAKVRYsFMPGFD6Es6T+XTBLi7qTY/Mu2YhiyIInocTQl951zbpb7AWjyTKV7WaaZwxsY/gmP4pUPTJw9GrjIW/5e0Cheku9fe+pz8AUl4HCtsfedy5l6A129vZm+4jXP5q01sI2/69HSybW19YuIcPpidvvYUyOZl++MMfIszM42w2fz8Nqo0AON6F4B5h/DQ0r92FlT//z/zZm4VQESReHkAbBW7hksUikB7CzYKDG/+7nqGrUofXMmzKmi85rjPwPe+jtQUTWyaDkAn6sv7Ka/upYIFnBA7XqNsyzKHzOTjdJ/ExNKQMnGTcwpXBpDHLCsYlcOJRzCN47+ZquTeEpptjoLYEYKfKx21bq3UGSJdS17Lcw9Kozt9OYVhXKNX65zCCADUrXhDAFHEWF+iJ6yglt24QKupEpvL87MYFGAtAG5mVORw9s0NYIYTp6jRu4sWJq4zVL0QhcZNSurXANMR1hC/Ew7HPe2i0aFoWQRA4oWiJUDD3E3p8pFWPtbH08yNS9kc+ChnJ6ycUfN1G3GL57QNWbwOPyLqlW3oEDV0A2UXI3OSOK4pg6jX5JTR/nzAv8xK2EcYV0q9xNf/2t78z/Tv/zv99+t53/7DwGGG+r9Y8INDVAjwE0xfDscx+K//8eg5rv/arvxKXshorq2bsP4nS4KAmHsyZOGOxLCsYze+9FsmIl+3AVA4QOVNHJuYOlmEIW9fvAOjvS+BsxGp9ZKr0nmAb/NcSCMGbYFnzGlQYgnUuBWeZXwvUbfKfsBQ+V0ytv5inBaQsnnW7WWzehrRNXLRSCYhLlQ/eWiZo4HP3w2xbS+FxNS3HOQybGmw2ikD6uZBgXWmC++qzwXry6gvxFnj4yT33UyOLtCU+bYkyjzON+lyu7++fWLc//CGQ3dHkiprBXWHQtQs3jHraKlEqtCJa0I/Esqw+5d7nHk7vPcsa0+Kx4gutNOOB0o3iZYwtHRojWLqG687PuNd13NzYyRaKb3nf292b7t27Nz24fz/h4YMH0wPu9xGw/Z3t6f7uznSf2EWptx7fRxBXpkcPiBkz1xAePdifDo8Opt//vd+nd2UYKoQUwbX5ROir4t3l/fJiCdbzJlj71V/+xSyaGCSCFdbcpyqWjnHbGDAZR62m+2DTMp7xLWCgCqmBicLmgMBg4l+uF+kOYOoBbJ9yPShlYUbHqD5nAq2DsrKGw+RYu5/jZ/h07cLk1BNLwjODK12mOw9zMz9vD/Og8yowCkDyU2/cr7RXcwrlLWc5RYT8MqyLCpnXEVJIXKWPikr6BW/yjr9+2Ei30/JRNuQTx7Jw9IbrvI4Td4w80oJyRYuBlxhEWHhC9VW7WNE3lQ8Wawdt/gDXyc1q8VdZnjI/cTPZsit6BM51pYP4hoaFg655j2kz2TUNaz1sSyHyLKLC6/PwSfgBzCCUBw28tnxIYuDeLQ9fN4oL7ZzMcZKe6ZvjzDVu4cqan/mDl8jnwsf6xjbWzRdKmZcxPzN+sIdg7SNU+/eZi+EyEt/f38Nd3Joe7e9OD73e3Y6w7e9uImyb0+722rS/jWKE/g9xL1eZyEobv+N5Ay18w/8HP/zx9NGHH4UnTo6PsIJ+I8VeVz+bHtKglMmS+gHT5Y03wN1nCNwvLQSuBGUOMlANQib4ML4gM4RZ7uQPcgNBSgwLWEmmxgWhXNws6wuUJulBsM60lzZ8NpgAvLUQXqSFgbNfHu7vf1T5coVlOOMW4sbZ4LVlJWiErMvSVlUulNJR2dQ8sVLriFMR0jlN3lg3jwLXmQDnK1aVI2+UKaOstIA/1/Yl1op2XZTgP/XRJ3H1d9Ptd/KaB0GXTtabAa+6tfQr1xcRtr0wlhYORQMjMXI5XXHMnCxWCQZTMaS8XSVISYWg0S4aWHOy5No+JbgNID6L5yg/V1EprxeSMR20NouftdPFM60OPrSVqzyCvYIFeea82QWPbcZzZ2HB9gmPHjya7u/tY8UQNiyU1uz+vvMz5mMGlIyKRou2u7053cOiekrmHoTw2NwOOK4z9QBN6EpzjIfTI2lxdYNSOruYfvSj96fnz59NO1hH6ePnBp3fioc81JD+h/6DPgIX3Z+Gu/dzWPvVX/mF9yR9L+MWyPRV0DTolDC3ejWxR8vRYpAgb4jd/5IHQueuQC1Yh1rViKZSjv+ml+UBRj31qYcexLI4tqulq1PpDDjh7PI8JxgkoHWU9fF8oC6IS8SUoWD27hS45PEaobM/3WXamPe/hK1oUsFrgk8VFucyPK8TFXW0yeeuBtrn+rAR5chTdPF6CJD5fMq9FK0XaIe6s5MhDfltjbyyZeiI4IUO9p2LrEjqdtPoFsKnsHk8S9rKSC8PDhOrDMoroJzMbyXihMo2DeSX42/IY9uAllpicQIXs2rxHRMF1WV7LZeWTFet+cWg9xEPYwhaHRjooGXTM4EXtnaxKvdwD/0RTwRK4cJ6PUTADH7iYx/Gv7+Lu4hg7e9sTXtYsXu0eQ/B2t9Zi4B5Emab+awWf5OwtsL05NoPEEHXq7PhrTDHPD9NuEZR2c/1zd3po48+mt7/8U8yH3XLw3lgGNgRCEn4MyC8ntjRklBEzmcdUU1gEhzvSquiy3QE7hcXvy1Qix+lxSqYe9xzJd0luveCccaibrhWOEZZBjXPR36tW+Y+Q5BME3Rrbpcry2ae/sZF3LgRK+Dmz0Y0QQxrK6HaaeJ0/WWJKzZNIcr8yz0ewDlk9b3qUNjqvsJdyEpbXZWFi6CRb+RVxQihPSCu6Z9ptM3opw8ysSgijmXZCF77P29G2DMEci0uuWOg4pvRlD/GukvXF2fTJmOndte6uaD06uh4Ojg6sgqRCsNBLhjQ+ZKNFDOkXTR98okB/VMIM2emLgXOMWnlI84GBc+2dMEUOA8PU5uyS0DAGVdXEd0sz/wsguv8iXTnYdv3sChYsf2H0/7eXrmLzKseDOv1AAHc20PAsDoeKdNN1GXcw2ruoFm06jsbKzmGtr3miRn5gzi40Q/mthMCd3N1GuvuYQA/1e+bBX624+zseDo/QyjB+9XB8fSTn/wkP/7oUTW/AqZguRe5HO+CpcAZ09gY7zfBXR5a+2O/+gu4lDLbqAhq1gDXtcyC8xSLsANxZdRys9C8sRijQfIXQyxu86zrcPnaewfbtBJuGc95YCGWvHBGu31aHR6kXoVNNxQ0UoeuaRZUILwClzxaLa7Fz/44LzG9GCCt5Nq0Tj+3L6Tb+9gv84kf8d0gh+vyVVz1haDcF91I7AB0Wgmcfanhqb5IL9w5nle7/I2gcZm8pvmxnKKZmjtlrNrAhdcK3BoCs8W1c5Z7zJnWUCinMMvxyXl+JzsnMWDCor9jAhbM7TJfpF17Xlazxsyx1jpJ3x3rU1mlyfYgCFlFhPnDE36c19Mj4k2fUwfCuLUd11JhdH/M743suHyPgO0xJ7tHcBVRK+a8bA8LtqdriOLYUZh1DRE2F4N2FTLinQ15CYsubVYQJARrbWKc5QH4VItfgnaOfJ3g8rvPVt9yOYuwnSJsBITr8BjBu3KF+HJ6+slH09Onn9BP+b1WYzMO9DkDFwrU2HQ/K8ERdbjMs4S79w1rv/arv/QpCyeEWRjktAfonvnrLlqVXmWSkRyElK1sC1gwGnFZKq8L2fq2htdqVMpHKzrw4l/lwoDkWQy0GlVGQGsq9C4b6wK47+OPQFiPlqvBe+tszSxU25XW6ZnEk3cJJfgdGvr6lsYbeTJHUYjsYw/MrLyxQhOmJqkO7/oMvNJXcB20Md0jYyoEtbZv4mvxaYJsLRyUo7h1OYfbZky2Ue0bPHdjfRsmvkSgXh7BUMxFqLjaT522bZKnJVNB8I5brwIlFjWtU5bYs9dVvYogkSadtX4uiPjJAq0hHUk/S7gQkgjX7rS5XdZs994+ArYfQdvZ2Q+OTi92ee5LzxEwgquJ2a/UZaXaDVzCDfq7iRXTbV5HeFavtVoIkp8AQbD0Gjzv6Sq3i0K6jOenR9Mp4RxL5nzshOvjQ1xs5rTuOfqRpoPjUzwB6tvYyga4+3K+j2hv7atTBi7om1B8HiHMXUFx6BKa194Ea7/2x8rCVahBV9DCDEAxzWAEgox6gdZwMcCBYPyLge80ZF4D/JwBtRYtSi0vlxsWpnfukvnLEPa0J+LmK61sikwWZsrpAQaUQa8THfX5a4lk3prPgRRVeW6uVhkVatMkD31Ae3md35Jm0MVz0Xcaa0Xx+rB8xp9FXKuw3PPP8h3k7rLM9cx5p9ZZiyD9bpAarUwoblUW4XlO5MiIOzBhqlE52S2ZAFxDE67pyxZ1yIyr0NWhk1mOmfgfeGZQTa0wUYeKz/lv7eHRvvMqx4cGtGjOy8RToVPB9eovzVKp7ijWBeuTRRKCrpfL9LU3ZrpKeS+frGuB297ei1Xb2dnD/dwra4hQmt+xWacv1YahrNQqvIXfAq0cf6/d+iBmXraGwE26iVouhU4eot8K2wUW7ez0GNfwEAEjnBzlDYFTXMgjhO2Ie0/PnGDljnC5T86upqNTXE+Pg0GLjz7+eHrx4kX4CmouBE6+MEUcG0KTAKk8n8Pd+zms/E/+3D9+U0ejdMFqz0qtl0hGSoUljN7rXva1DBXlImLkkyHCdAS1ZRhLNSzg2lyhjbusBWWzGFWZkrq6bIXKF/eLfDLAPSbM+7gfHtfxmQQ5Ojmenr54HjzUvhE+njn4l5e1rxclMfbjxMt78zpJ93iQzyznj5EI1f4yuLK+TL8957Q/LVzerzmBJu77xCpJ+q9AuFHhGw7bLofz7AR3MIsvPMumK2kLKwKuO9u+L1aa+xzNbZ+SF6Rk0E3K4ORPu1iDLaxBRIT6D8+up08OTqZThsY+1skZ+m8O7qFQ2Htaww1D6NZhOvEtJVh91XoFfxkwqFEHuPnMNPfFtJSuqjYd8lU182eciy51tlHJHjQLQWhDpYqF0g302rw1B1O5Ok8nWIzxdyEkJ3vgi2to4Qeu0gZ09XMW6lD3Fk90GxlLrZy00vIJyUvfIQQekQfFr6bLlY3pbHV7enXiAsr69Nu/+3vTX/sbf5M5HXM56OvLq7qbQmG8BA8TCHcNje18Fqz8M3/2z6D8mTRfquFLmNqdo7p0SAKqW3Ulm/DlHsqJBh9LFglXz517ZIVrMLgMl05DcMF60Uv8U0Bogny9QVp5ZWZX4GAQkqzXF0oVOoUwbZH35cuXKeMHaHVlFCKFx89eB0+XnGESl8g9B+jScxNFTexqqANjGfstHu0yWy44U48aWYACiR0CmVvWjVWhE5bt0P2MZwAz6UaGqRAW96V8B83Fkivyul/moWWZ1fYsL24qQPubOQeaW4WQrQ7b44902FQBILR7O+53QTrHEtxf4S6dMqZn12rqJR3surh5fZ3xK9rbvxpXBaL7QRncPNPzBrX9Iq37prBdKpxSAmGwTvMoWBHcQWe1YZStWzWuDg5e8MyM+KI9Bo0m5mjQhvmaSsn7vDI1FDL/KUfd0CHHyy4UrOO0dYGAnCF157BaznPi3ehJqT0w7CgP8KJfsAmC6cHsG/LeTBcyFhb3/HJ1evr8ePrrv/W709/7wQe4mmc5leL7iaMT+Zv3DoEWuJIVrcZtWPT9DgyBo+OL1boqnMkn4L0EzrtZDdFUfU9HgOVjGUECyZLFhE1godyZggj4qiZdDTsELgLM31GmytEpcNQFU/NZLoxHublgyLD3mCsoPEdHRzx3dY3aeH6BsEnoHSbv+cAPg7Ozu4W7cQqO3NMezeP61DzVAY1VDHPREAokGtKyAzJWwbfA/cBijGLc0IR68ztwMqwJMIPzKBmAR1SwMZ3Gw0AQEUL7aj3+Mkz1DSZxTqLGxhq4Alk0VqHRFp6JL+7u3XPDWAxvouUPDo4yj7ta0f6B19pWhEZr3TgKce3AJXMx+r2OyxfBwU1MHtqJgA1lqDCGX0DDeNXPzsEqXquMFAgttoJlmm6dTK+w5dyiLmEEzNbpHwKtpdayZc6a1UcVkgKvsqCeYCq/OA2pb5Ve4TLn2dVJ2rlAAC5VALTvQefCEd7C6mUriT6Jv3WdIIwKnO8eXloHfby82ZxeHpxP3/v+h9Pv/t4fTs9eHJXADQXbchGqScQWPBRfP2toXn8drPyP/+l/nOdlpo07c6Emv4004zBfVVgLKuVSCa3l2xXUAgkWKeKWO9FB6LLeS4y4azKw1pJn1uHZS+uUgFxCPGWlBjMaF65tgTP2ZIcCd+bP1crU5mMALxkgxJaJ+U5iFYwMDtmL4WAof7zE40Li0xax6qZRmEHXqDfZc2bQ+dHoS2IYxH5UX0yHoUSaAYlg2gcFnbnjPQTbfGplNfIlDGlbqQt8fN4DeakFHNahaKmLXe14NlPh3drUCnPNQBziZh+8wsJ7YmNnH7y28aSYqyJw4mW5dvVlNsVUGtm+HoCxlsx8KoWMBfmM1fjBBQVRwVMyeggXWaCZP5P2LsPbj7iN0EN1q8OULwwED+lJf+iTryz5drneUQvcyXkJlEFX2vZsI1/w5n59tQT9/ApBBz8FT51k/vjGrlRbP30yMMlA2K6mswvqkxPA5cw1hOuN6eD4CkV1Of1Xv/3t6ScfPoPfyI9QCvZBfgyfUyieXxRx0WcOd+/nsPLn/qn/Ec+pDCwXGTGTVizDhGl9zrNmrktcGO/DTOQReiC1EjS5IJLPfaYwdZ5bQJakg3nqH5rD+tMmbYtDZZTRGLbRvgLjR2TCGLRleYnqYNsfT/0HJ4L5jfPlXWpzcaUEmSGAqLbhaXI/725d9ak6oIV/1J0PiYKmg+6cQTev+kcfEEYaGUxUaX63JNZZrc7gy8H+uKWbudYXx2rUl37QlpC5EBDmVcEMD0TatgfhvGtTwYCJXECRIVzVU1m8OjyedvYeTLuEre09XD7fFYOJVRoUbsXoi6S2r0IR73YtFSzpYJOxWDI6DJ75rkLFHOgCvM7xEOKiOW+C5paR8fPpO6rVLcw4cuco5jMaJDo/sw8qM5W7+dccBwN8lTc2EDjr1QpJB91BGtBABlIvdXhwIEHhh75zgdPiy8/2zbHzcPgZtFTgIkJUFiE8W5lOMb4XCN63f+/703e//6MIpt5QFB91RMgIcijk40+Ns/XMocbp9YDA/aM8p4gIAmWprJRRGINiBelcWpH1e/AdJ0fLMjVglac64hzE9HmwA8aC/jDOS+7bNyZ10Z6gQFhvdbpwiKsAAZavuVQZIW1wLf4OrANmeZlIAXXpOR5BGNh+u7BSZc3nMrV5FdjGMwsUEFcr4IqcIOP5SQTxkGhaP+cxWRFMe4WLFk1cdIXt4SoDpgb32yb2YwvBEy8PLgd3mpRZVnE17YfXavIMsvURrC9bBQhHPuUADShJutsCa9Px6cn0/OXBtMmk//6DxwjeQ6wdc0ZQVUgF67UuLbUM0/RTKCM0MLiC5Nw4gnZe78iVwKkAHGME7/JsjDX1gLx1KrzBiEs9h9Q9FJueUV7EDY2kr+OlhJCHehWSjKn9g2aX4FBH36zfeuSBaPW05ZaQ7UfQyOO81PYUcEE31fTQDtpcMU6eW3VRhMS8MbG5dY+pBfVMW4SN6aNPXk1/+3e+M3348ScRZEHFX/WiGPgblonGQDn9UQTun/lzf4rnENzRAPQ0elDp3aKwHZCAMmPaIV1c1LwLIvNA5u0lfQXTWtLZEaytrxVWWKaQT05Ai5KmqUdmBtwMj8BRowNWAudKFv4/WWQ42xaaQau2mt/5KC9+wnTem5584H4Nw2zvbEaoXNlSoHT5MqgMxtYWLmjqLLyHCa/BJVEtbN/z5niuCxdxNs6iD+1tw2BqdwwQwlb0lXldIt/c2Y4whC7UkV8gsi1zEUvronsF03zFR43ttor3fiNFBrYN56/vf/hBVti+9JWvTfcfPo5LKXOtw3DibdvCiW+ZK3T05yKuFQImkytc5C/LZtqgGSH8kgCdVxUEPY4eWwTM/nEjT6tIo9jSQZVP9UWhM7at8Jjjq3KCd0xvpdW4ab2M494DxZ/1PEojCqD4xWGQJi6WRJmhdO27LuIN44HhiqXz4LQW0K2M80uRhUbXa7F0f/Nv/c70t37nd0KHyKb8CJ4tcLYvKtrt4D+Du/dzWPnn/tk/nUWTrtCKZOruUFsYCXglwaCCnTCvWu/6askEEtT0FgjdI2vxmYKYPOMevRzhLncCJOsRz9CwxNAsTBftROMOmgOg1stAUyguGYS2Pr9/YWxfQgYyK/iZA1LeFUzPcKZ/5DPoqjkobi670Zt9PqxCfnGGcu47uV/mgLm4cnJSb0mHXpQXpEsziCNdK5q6ZmVV/ZR55plkd44iPl7rQmXV9N4eFmhvIXAyq21kBGxjaHPrWtAZsH+2IY+JjxYz2em7LuWPf/zj6dnzl9PbX/7y9OTtd7CYm3GRfLFTmtof6zo8O4GZYVoYS6EKcw8mt14tt9iEicBNaByks+69X8WuvVQZTZFi7Cib8VfgqCFAveUOgzuxykUaZMwcXwpad4+R7TmH8rk4Jp/cD7TLaj7TSxgRBojrpnm5//AF467FPzm7CE0VuCtw8pMMHpxQ+eWblhs7jMHadH4DvVFO3/79705/6S//xvT05avU26F7rtDZtnWFNjO4ez+HlX/hn/tT0AaC2Gc6l4+jyO2A0m9hBUyh8MVFB3ljmwk4THR85uFQN46L2RUEO19zvhIK84WIhHLdIDbIFtElbQlnJG4MqLEiqaCkXvBZCJm7wBlS6AJRt7Ry5MnJkyF0CpZvEdipbQirUXL1MScjuLGOWAcYwdMr/jSVA/Pk0eP09RAiu8jiAsoVjChzvnxxMD1//nw6ZG4kcwZ/rEo+y9cCxkD3dVnWwVhgss0z31nTpdR1clHn4OhwevTuT0337j+AYfQHHFAGXZfN92PIr4WRNPYrtGA8pLHXtuND8Y9YQiNpK/N9+OGH04effDyt4Aa//e6XssGvIIuX1uDs5Dx0PsPCR8BI01KEqUZbPveIlu3PmahxYLTTlhZOWVA4VABaGu8jICO/wpa6R/2OPH+y0JJ06QIkHQgfSQ94RAvrdXthYc8whYJMOphYXno7ZXD12c8ruMJrf6WzG96Zl+pSq/TwZFxge7S3GyvrXPfsgrbXt6e17d3pRx88nf7Cf/KfT7/1t38Xfi6hDp62DYQ+EgZs0r8Z3L2fw8r/+l//8wic/nVpojUkfGOzGPfs5DiZRCg+Nwxtp3Q1dMf29u9DiPU8N7/lL/Op7mJIBTfL4aIpQbGATtqz2MK9y9wKkfnVMtu7O9MGgpKlYoT47OI0ghIBQsi3tnUJZXS1Uu356CpIuD3mQj4vQXCli3YULATM/HEnFVYGzZWzPisncSKUPPInjs5Pa7EklpE+uZ+jgB2+PMwpBI8G2UaUEDg6JxKPqr+utXStrXNYm5YusTqe8vBblK+ePZ1efPw0Ls39J+9Oq6RZpx/gUSgUgEsEzljGUhCpLXiJb5g8AWUFSMNrxsDVTBnPPMf+RtrRq+zxrftG9G69XxYGgW/lVZlYJWr9aYpy4qzlSZzg3lUxm4JkbGgGPKcirU/jRHJZpeGeNkNGgAjSZQHwQz4LOMrKE736Ss7gZxm9BnFJ29ZJPkYVfYCg2RmUtoKqN/Hwfn1awXGwTus6wjM5dswRkLwKBD18m3yHcd9m3P39ejRTajnDyq1s7mYz/K/+jd+e/sP/9388ffDJ85RzDKxPfpD/xKNd3C8KK//R/+P/SD9qPiTj7oKMnXt18GJ6+vRpNpafPHmSeY2D58DtPbgfIXOQfGlSBlMQBH9EUXA+oVDex2VyYULGvUQTX11ARtK1ILpq0ZPgHIuARuJPBG9/fz8m35XD9e06a6cF01rBGmlDkFlk9hIAGIa+yEr2AemerhQg070H/JS7A+G9xBNrl+HtTOE3lt7pl4OdDWryn3j6/tVRXCDLRrAo7ev9MkTcEn1k53JUkE/TyTL0NV9WNqa+Swb/kw/en45fHeSzAJtoVvePbENtrwxlEQD37lyrN+Ym+V5ImKsEo4LK45QO0F/nfaT5JrntqxTPcBePTlGajMXe3v50D5rWHI46YCz7d8bY6Pq1CyhkzhJ6DXeNIGPFgpHHtASuXZk03a0B+0By4rxM642CM/JbtkH6XIN3LJyjSD2CCjkCj0DJy1rdHjuVZfJRT1xzJsQea/NwsotF8oxvdfsaj+35FbTaAhAfRBih0Tvz2Jm8Lk/do5yHCyDfdAXvndL567Xt6Ywx+b3v/Wj6d/7df3/6g+//gDFwtR68h0suSOd2cb8orPzoO/8BtK5XVhQmTbGEUZv7npCD9vbbbzPwl9NP3n8/nfrGt76ZZWvbcslWYanPikO6MefTXXTJXI0lka5O6TzMenmm4DEhxxK6d6Nb6oBJYMiZju/u3ZsePn7E3OZe3Lo1LJPn28gip9BJuHI2eDIUvefCZw4IBPHegAAs0i03BhbK8YwKB/F8do2wyfHWFKVAn8XdAZchZX4h1ow+uzeV8af9fKaAKnWBSEFosQ7g6gYtKjH7ZbqSh0+fT8+go9sZHuS9vN7IRuwpLp7Md30VMQ2jaL1FW4Gz7WJg2xBDL2BkQua3WBTTa/FEHHjGv2fPP8lelnR8/ORtGBPmom9zgUsfHCPaiUDRfsYSnGUu09tixRoaK1w8P1HQxNF8psGVxo5j45s6bWOMmX/jUWnhhoVty4d/kn7I2I6r8/jc2xsqUXkrjvZzk/na2oSw0V1fPvWUkW8cyH+OXQtbFkhI29zYjqAl7GDdGMN9rKLTHZUbLsp0gEE40XHY2J0+eXky/Xv/wV+Y/upf/5vMA1VMZXkVNOuv00OF9xeFlYunfxE61AKELwWGGnTsHBfo4OAgnb13/17MqBYvA/fWk6SvoCGklJ8NiLQrFAoEz/gzmJl7OzM+x5YfX+D++hzBY3BW8Jmzr8Pg8Z/yq9MmRCtBg3k2tx2dtBNBsv4MHMF2wnumy+08MyH1mG5cblfAsmYx7nzBFVAYwyAGAKa8RkMmS6wZkHZJsZ9o4jSCK7KgetclmKRKVINj1Vbs49HJ9AIldvziZRY5PMh7cODn6K6m4yzIuCKmo+vcDaaFycuqFG1ikSNMoqJQuEfpXhrzMQQ17lgw1g1Tn6xMB4fPp6fPn0ZJvPXOuzDbHjg5NOW++qEh25CZF64h984dc/RMQQMjn7s8Lwl0db1X4HwNqOc4LXCpCzKKo3ySvNyXBS38TVfgnE6ouDO85mccI2AIXLu2djn9VrHQtspcYYE98ibBztZa9k93sV7mu4TWqvCsSjpXJ3+sG/M230zwi9d5/Qj6uICVvsmLuJivUJC6k1erW9MRZP0rf+1vTf/ZX/yN6emzQ+ghZfVm1mOInGZ9nsDZpzmsXD39j5PiPk16BgEVoF6Zy1EnkBQ00Vo2XT+fZ3MWXvQ3lSXM9j3mCLqWUjfjXq5KBE6qyoASH/lw8cAO3GC+L7QcWggILKHXcF9lEAfaVbJWf2q3CB0gW4bxw9mkUb8DKB6C7drZKk8+0xVIBXPkz30C1wphiENIpBATfGZ5wb7YB5swDg5btFsWQbB9/9VzAFoiURMSNR0yb3v2wQdoOaybioR8Rye4PiifMxWRVmwUtT6Zxr2+XpQqgas2wsS0DxXLEkMaF2gsXL+tDQOtwdDX59MHH72fPI8fP5723ZObPNiNdYO5tOcKXOaNKgVwuLUdQH0KXiyXgigJbJugZcoXmBG44EuaLqBxkZNnMHueSXLpZa/FM4JnPS7XK2iVroWzn7ro5arDD1oyiugxROBoL4tQeD5b23XA28/jbTMFsW2FXWFbwaKd5kb61WJWTrEoqNStLyEecY2p1zWTQzywA7yukyvmfgjc9/7wo+kv/uXfmH70448zHm4fyZtneA2ZRjlgnwHNFw0rpz/+927UXHa/B7JjhUoXMhuOMKansH3mZ699rgX65JNn0/HRaa3yvf0WbqAfYaEh8JBwmeswWH7hN4QmFokw5UTPsRAuvPhKivM336CWWKvUl3rMa7kFKAhyJLEEyzOvB3Re8JOQJXCmGSznpdf2WOY4RwZrb0WLkbrFIdXAIjChA18JNXiL2DSzU6bx7GCf0xY0w1+ZpsPD6QWu5IsPP2Givjo98OjW9ep0cOoGczE5KBdzg0tZg+W8qQeu6hfNSmtBWbkk3SaRCC1e9iLdI+P6k2cfY+le5lMGTx69BaPuTBfnCgtjSh3YmFgn52EKoq6sgmfd2ZujXcdbYVPI4noyjqYZpKW4eC2+1hWBC55DGEcs/jn8oKaGp9ZWymLJKy50aYUUMj91p0KVfyR/BA68QKysGtbI42yPnjyMEBkKqJ+xoVaEyJdLwZF721bEfN9u07cquDfNTxJq5TUmh4zVIcJ2dHaRcVHgXh5eTL/129+evs98TuVjv1UAFxdnwffzFk1sYw4rN5/8+zcKVlsEg5200w66sdLve1BO0h1cvw+YAcIlefn8GJ6qlUJdzc1dBC4UIsjoo958wVZOkdBBgtiVHy2Oex8KnANHvQ7hWpbt1d8lnApEgSmwpJ1HQBQGda3kjr+/yDcGwIF3gGkSTMpYih/5rpls90udlipWN0OlmVLQsQJJTtqV0BEsV3HCXSNP6gYsLoeenPoznNPly5dYuE+mq0PmUyiTbfong35y6Kl+GF0mpU7GM8wpU0sbcQ+z+9z2gR4ng58fzzMESGGLztBNY27NLIY8fp78KHM5meWtx2/n3bQb1LkfXD2mrKfmM54wcwROfEjTwsWtVIjEjWCbYlKCVC5o6DCEziC+TbHQ2fy0nXxjjlmKoxY93FPUauzgYutme60Q0gQ85m+twwPw4A3u+Sp1+/a33zjxl3zuP7rP1AvuUHDwBs6dCtAmhmo6RthWVjcRKBSXSok8cpVvjN9ceiTtCsHCu3CYzk9xJY+mY+o4RkEe4laeMb8+v1ybfvSTT6bf/73v0tfqm5B5M3iP2y8MKzcf/z+hEUTLsqdTjjqBoKBFaBCk69OTaZV4chVRjR1rBMFdWDhzH4gJJFbPt3uTR2aPxoHsElkuErQKUlEssWIJkICRHfeW6QDT8Q8vm1pkNAYNUpZ3SZxB9qafLYfYK2czxoqr1wWdp8q64COa6vgq3wLnxFxKkgrDKqw+SzkYKv0xzWrMY39g9jBUSTaBWI18grC9eDUdfPxsOj08orer057Hw3h+4nf6YawTGcW8gPMWeIsqbBvaymjNxDOGXgTyZj7mT10RxMX0q6szmmfuiJXT2n3y9KO8ePnkyTtZHXWfz9MnRxH2srAypUfMyrIpZNWnKICBj91uPCJ6xHoRESIVBPcBlS2Q8lw6bplLkc9jayV0N7iG4uHRNz9P7pe7aq9UUJjjckpQcPKAvW8VuDDyxNVIvC+X+532WN8Ryu3k2H1FFBEWWsHRWl0yv9WouFLu5yj0v6/Oj+tDS0ibB5/lhWOsltsUKetxE6Y7zgZeHZ5P3/7d34/AiVO2vVAU6Rtpxa9fDFauP/73b9wclQEu6JBn07Rw23v7GbyVLSyWmto5HiSWj9yllwBtFUtbQSQZTkJrtSBuQAELQnWvuS/gHsu2sqIL6kBVOVf55pbK9lrgZMMwNXEJhEEFEfYkpllsoamWl0m6nqqxGKUhCz2uIFDi+kZrQDurJWywOvcQ1npRLFEKBmmhD3JBTNWnPHelLSc9oAez6WlTHG0WgXLEnn/ydDp8fpQ+biNswdHqKPsKwdDCXMLswS30q9VB8wjGESIYwT55bdbkx8tQQNB5CEih6HO/6yGDrtovmPbwsE5MrGFB1rd3mHruYB3p5w2eDAWto6xcXcc1pJ4wlW1rcfEGJFm6xx/r81kOAPiZO4QmUwigRttn3PNfgVN9WsYpg3M050C+oaF8+bkFBUehA+HpjDnv6dnxdHRwWHuZGAAtX77YxbRFoRSnVdxjlZSW2TfcjxG6M8bnGAHzE4FHmLozhMctrRaWSwULPlfRaAXx41AK8AAYZjvFlU0UEtjzbGM6Pb2ZfvCDH0+foDSPwUlvzh86sW+SpXv7RWDl5vAvyIWMFCMmcRQUrdQmggDhY3lAFJ/S7ARbMKaMlEwsGCtExBEqkTAeeRnYyF7+kJo8Bk/vM8F18BhEJ83W1IJS9Xptu14bq1mJ4xKCN8SKwApyA6AAOrj9/cvSzcJcOI2XdVofJjyxH6HxFX5XU29wa248GuR84Bx37Yz2uabEdAonOUjOCVah4TUD4uxzg2ov/X6GnzmgrMytpVjBGlzRX1fFtF60gPzC4AxyCVIJlUfWjN2vMlYv1ILEEDjMRgQICVDIzqUf9VOC1ukCQuYCwyp98Lsf7h+eE/vWwJpbPyjZCzQ7fkkEroTNg8JcQ9u0CcTCOC4oglgihMvVzzgwQOZcuMe+1rOVvUjmXFIWfMCIslV3xkLrhidlfU4ZHH6nKgqdn2FwL80N/FevXk0vnj2fjlASnkXVkrnk7yJdCXC5pCoEX28C5VikVwdH+TCQgqb34JaTsdsDETD6Je1UKLrfKvNT5r7BFbYRV9+EWSwEabld1DtfmX78kw+nD97/KAKnC+sUQBzCOoPmXwRWbs7/U0YetweE8mslMqg8y8AEI0x8TLFWDfAbjILtZGKrv9BWy+sAMcRduJDCtdcOos8sY7rldBlrhiazqEF1PYwDyUdrY65lrhK48uujJAZzLMF7A/kVIoUzvihBKxY8SLN/MF2ew1hxAf1OBoypFrxGK5rnioG7OD5FcBgMwrlzMoWLYm7du9/o3MLyq3oItBNHGOF0BVeGdHFIoXD9RCfpClq5WOE8WeZeuitlsUTTZ7ppqgjnwApCL1aESVIWIaS+OF7k0fY7/HnNBW2+KSFxLWUwV9auwWMDC+dZXfOq+KS7dcWy+Z4YZcNMcQvrALinOLa3NzPP8iRShIenfmhIIdhA2DbpZ+pTCNKX8pY8syob+B1KvaMSvFocOXcf1xNA9PPk6CjH59yOkr5ugj948CCHH3bv7aWcguMLtrqILvIcxKIhWMy5FLa46dDduW0ETQEbdG2QTXPaCf49OsbVlK7SGlrF0omsNBkC53nhp89eYeV+iNsKDR0c6OM4ZG0ilPhisHLz8j/EM6zlXAngV6yyYugxIDokk+YzdJseC/LWxpx75YY8NLgQHqEbN00g3csI43iWgRzp/onA+syEJBYoFwGY2XaNWxITk5cBCECwQNLJZ+EVcaVe5jGLNAUrgfsIXAfyKGAM3hXxBfNWBc3TMue6JMx/6ldmPCHjfKcGSXcyb0yA3wp1eNp9nXQtT7SoKKORfS3En3xyMo/tBBO0ObjJQLROHcXw3jsW/mabGFuBcZb8gbZshnKDEDoeKXTZyySoWxS4dbT1un1E4LR2R/RJWme6ALO5v2jdMrKCIuNdRpGItFaoPvWwubWeN9D9apuCFz7xOX1cpU/5RijC5utC5bnIOrWYo9CZVzy1xBkm8kQw4QPZQrwOXrzMqSZ/CsuD1gqZH4e13igU6vMAsq6hY6HreOwv/nCfn9XimadzHMrMQ6G9tMjvNUgv2hEPgy6s7qkKwHlfvIvBX+IkxFtgzFZWMTx4Z4dHZ9P3v/+H00uUwdn5aYxT6CQB/ygCd/rBv8uUaaziSEQmtE5ctVCvDl5NH3zwQU59vPPul5MWDvI5HfGzBVJs/hnsfOxTgXURRtwlsAjxLMwvJH1cu95rvWOgku6oGCyTEepriOKkVxxM8z6CPIOFwAGdV7fTNJkJAfFbGNF41O03QXxnLd/AQDN6IsbYM5VaqEtMkkyQz6sxMPluBpbM+ZR9jvCChwtIWri4ljCuWNktD8m6OexbxZcKGAOpO6lFUtu3tZJT8pPDtKHgadnscxZkkCBEIl3SxTO/1POzF7GQ5gupFDitIQzFvWrRLQiF7Qrm9IcI1xCOB0/emu49vI+lqmN8eRsDOtovBV6cynVEOJmveBh4H+bf3d3OuVPf2AjjMgYusTufiqCBszjo9kZxEPzpK/Nat4sU8oJupaddjlBozw8OYWJcyFeHwT3fq9xX0LaiQHQP/emsA11F5sPuWV4yjv7akNtUuoCxdrSlZyQhGBqsqvRQ0KSUpNQtrmsjeVw3+BiXX164cBzjRRW0wOmZrBKcEvzgBz+aPn72NOdU86tB1q+EZzS+GKw8+86/bYkgLEIe6pTIavCPPvpg+p1vf2f65je/Pv3sz/785Mc/9bGNPXfoayCHB37cprSZA+TE1++KZIOcecKNGsbOEug1LZX7UsQgSa2oTy4VHLBmQPuuBpXR7E+ew9S0lc9V48bJ5O6FNDTzJIbpBZ0uFzOsNx/h0XrR17g5jMrJ8WGOXeUMJrgqm/4IvQLoqt8xruQZAud8wOM/WS9RQKlfPHUlZTxUKm34vhmNwnDqEQfVFbMTyiqoKwjfFcx5Rhnr8dUfceW2Bl0mBQevZeC4ODzsPoUo1Ecq9lFtrZWrfkspMCKPgkDbaGoXcvI74oRXL19MT58/i1X78te+Mn3jZ35m2sJiqebsh2179M65nvfOnbRk9kF+uL/nMvzO4jUogxZuzTEJv6FgxQ1utz8Kl5bI/S1dPr8C7e/NrWExxPXw8Gj6BKv2IS4kXY5gxOp4NpW+W/4M+r8kn4tKfoNEAcunEeCBbMjrjNN+5pxD6ZfiLh4zT1nvErbQiXSiaotwjhBLb18x8nnWAySq+aGOZyj9Jo6LKB9+8PH0o/d/whwTnqGs+ZXTPwqs/PZ/+G/GwomIQqILcS/n0TYw8c+n733vD6d33317+trXvoEAQVkYxwOgvhXgtzMUyjPmOxLBDjjB3d+/n0HyDdsMAA05JsaCbYU4pGYSjcCV9rEDw9+205TQ187XmInV7mqz8wsEDgbRoih4XbP9yOFXYrW8EEVCLONat198sn6UPgOPu+N3Dy1H+37izkWbHKzFVb7C2vgxnjAP4Zw6nG+pQZ3naMmc+3rER4GT+tk/iuCthpYeCsjbyCKDC+Mq7aXMYF/pov1xkp5BH4pLaAYRXKzIC5vSgfZz8oI2tSzb0m+MXzFeMU59Yo45CPk9Pe/7cT/+4P3pDMb62re+Of0D/61/MGO1ZnukRdixJgqcZ12ln/Xs37uXsfQkx6YniwZOUs9MN/BAHX2jJQgjGbTSRyiqfOoBq3p4fDS9ROBUJh5y0AXM604Hh9MV+GebgNg+eOJG99DY75NYjwLqB5G0/Bi40AmSop8dZAREC43SdEzF2VVTQbpGYZGWYH4K2o70lYamFy+WUvM69zx3u8Ox9kNJCvLLlwfTd7//93LOWJws/3kCV3UvYeX/83/5lxYCp8CIiN+M9yyjyKql1HQyj8A4RtPJKAfHBxDPje+yGuazXPZFFDaRV3spEBDEeNEhwGdwTzpmu3nmoEFQbnjI8MBUATUPo+kOv8/9+KfPVzUpugIKC/2wntRXpSIAMoMM5GpcVkNVweR3jnez5p6KmrqEzYHDDGFFda9cREBb0zddI4VMQvu3+3F+djL5pkXOiGYZXj1wGTykxSkaNJ9LYMC0amAwXdMnNbrC6zaM+NgnY0VTnIsZ6sVZV8V8qdLFCg+Jx+psuUiB20ef1uiOuMVKgYN4efKihHKaHj55PP3Bd787fe+H358OEapv/Ow3p3/ov/uPTA8fPswZT3W5jKjyiJVjXqM7rYJSCXtkyl8ZpULy0VjoV4ohhIZ2V9DrAGv06tVxPu/w9Omz6QVzMgXOhYwr+cotJqYcsV4EDxUf66ZTn/uIrpLGHaVPCqcWyp+y8tql+ghVsQ5jgEKUgtDIfgrhG9Izx9Q6DeUjRODkcySkhdAx6ueuwuZ588fgIwXOeaRKxX585/f/YHr+/GWmF/56r3PvzwLrm8PKv/1v/NkbEbZxwS9AOagtfO7OC/J9kKQrDrhLw1qXc1fA4DIFUHD51ufVWTW35ekA45ODqnSmkXCCmlPhDJh1J/BMwikgtr/PZD3CJiGGwKVuWZf89Xq/g99Hg5zUQyDwti3xzUuM1KkAdbqD5z7Q2ZXv/Dl/lQZjoNCm4q2rIwPoXqfv4GM9NWAlcJZRk1e97vmc0lG/kVnzI+vwRyvWpAm16x5lLxKCHqKwfF3I/rWQRaAQrsyLoKv9qWVz3wd03uG7gQgc9SWPG7Ti6MoquPXrQwqKdFL5aaHe//ij6a/+V3+NOciz6avf+vr0T/zZf3raxsLpJZS5IDh3PTrOHpguuG6lfZSu/XEhTKeMsJhSuNChu/js6YvpY8+KPn2ZVcIICULotEKXbMOPJuFSH4Lv85evUESMG/31Q7VarpwjZUwdxzq7WWjpHcgfPjMtShrIvbICD+XoIZAxIhbn5SHoocjhEWMolnQZrKrifuFhUZaxS2wW8zG+8oqfwnAu+YMffTC9//6HET6/ElBIvBlscw4r/4d/5U8tUmzUN6gVmCAwGCGIRjgKMQezP86iRrYzMrNCmPfXILBM6YugMoDgAJpmmZ74CzlkSscU9NRPsnlKULghX7cboiF0adc66Kvzw+BHLMMaQigGynxeZ0WMcjKkECsGKHArq0Xg6AX6pP+uYEh3UdQl9EvPLha0AO/QfwU/rgV124Y4xD0kWIcWx9VMV3xXEBo/UeeGs4wH54WZ/KmrG9zjGGnq6J/I9UcGPc7ku3kKi6+S6OYbdu7tcl9L6lFK6Jpr203ftBR1HTrAXr7PV29jXE//6X/xF6fvfPfvTj//S784/cl/9E9OO48fWUSCi0ys9DnW7RShc9HIY3Y9R86vkIKjdR/gIr54paCdZF748SfPpgMsW+h6o1WAwRUcMQBPrblWXRofn12iaLCg4k3aKYQ2XfoZtFzza/tQ9yM941LPbe5yITh6M8uyeivyjOC9HTW+K3BZXxj8lbzgk/zwgvm0cnK5Lq9HwT54/+PpD3/wk1i4vIr1RxW49/6lPxmXUkQEB0pGdE4TQPv08zxDqDLYpKnVdZ+0PFoBtbOuZwmHph4rCNME8VRGJ2FanxUiMLBcQ5x9Ea+GUJIh5fytZgXXtlUASoKDbj7+Q7CBi21QReqhztZo4pLFBer0+I75GuyHfp5pCo4DKOTcYHBVu+PSwHziuePGLvW7qpk5D0HBdEAULt1v3SJ/BunEJWvw9KeZXI08t12YV+GLawmNHyA8b+/vTv5qqT8ouIOiy49X0NVtpFB6+iufWjjfEZS2K76RQT4ZQhrpoqF6sU4n0zVt5vN/JBdjldB5gmgDT+Gv/H//8vRXf/M3p2/+zLemP/2P/alp4/FjVw/gWuipK+lK4KvD+tELrhVA6eZ4dD+dU7lS9/zFq/TxBMbzjWpPDfkFMgXOvPIhlK13/KCnVszP051fQDsk7NoXOhG4C3lhNvbNoMZZKRz3Vnj3uaCacdzCAySZbpAPHN++7/yCeVtOLBsegU6VUHmj7IfQRc3Cg84JXzw/mL7tuUpPoqg1/6gC96/+8//IjYjVXKc6rSsjwjJ6z0fqvgSu84kmDhyDVQKg++NvOncjYWjQFWnzGkdogO7UCi6hcWsYa/eZ94hA0mzXx5bXUoYBCFqSlRUYJhTv+qATk5rUx/+ce+NaSywuvuFQ9dWArK/U6QVdJsF6FaRaPPAryfjux8fZPvDzCB41esn8RE3om+lqPveDtISioQvi5qj7Q1ozl7492eEiyTHMp0uphfCl00cI05ce7E1vP9ifvvW1r0xf+6kvI3zgitXb3sCdvodbiuKIleN6TYbe2UYamQvhdqaDNgpNkPLp+uAVNMG60dblqQswuqRYS49Lkfc7v/ud6Tf/+l+d7iHk//0/+T+YtvFGDsHJ+ZE/33SAq3fI/OQYF/GaOZYjohJxPBQSfy/t4PSYudpxNp+dg/lRHudZuvFXlwgY7qTWyPw5ToVJklOMtRD12XWE0nmfQmwj0FaQh1qoOnhfD0v4lvc8p+stcHP+NV+vss7rEu4Km2BaC5xJlbf4Nnuo3Msvl+B8enIx/fbf+Q7CpzFx6lPtvgm63YaV/8X/7B+JhbNCg4OlULSAyFiuiunqyZi6GN1pXatVCOiKpaDApUM8l/mLkasjuqR3IYImyWhPxEIsGN46IhQDLy1llIL1UUahuFQrI0NrCFwRFJzEO4JUS/J5j4+0EH7Mh/wBwc3t8QqIFgWGdANURWJf3Vs8Qcu/fP5iOjko1wq7FAb0uNHTjz6JFdnZ2q29GAba5W4F1IUiN20PEVD3jLRsZc0QZgS93ipey+mIT6hrA5y2UDiP93anb339K9MvYXm++u6T/DDHxenR5AHbCxh+E5fSb0x65vUSOmoZdMVleM9GSi+tpF8t9qyhq6anRwj8xg5zjbMsxR8R/+CHP5q+94ffQ/VcTb/4Sz8/be3fm16iLJ1r+QkJhc4TNVkw0bohIAqc9HL7xuV9FUg+6uN4IijikO0S52wIuZ5O6E26iieWGHyRv1iIcBY85KtJsX6oQscsLG698oC8QPnioxI0X+8K8ypoGW9L6KAYUyf5BL0un8krLXCC1tnr5Bt5BRWx3Axn1TOlMUaheNyfDjPJN/qdT15frU1/+3d+j/FFeUInJeazoNtvQOD+eze6QXZEBtR9UTvEisDUxltOlAHfKJZpJYQTdhdITtwngeF60u+z5EVD24EIjkJAMJ4HLSkRQBmExy/5UsFCwMyz60FbXCvnUT23dA7onDHzObVMWlTY4OvNNSxPfTRnY8sFBly6UZdvNPiS7AbMmQGhL1mFwr3Tgvv6xzWCcoy79MIDx09fTGcw4otnL/PRnyP3HNX8waG0vxux1mdfZSYn0sqVx4ycq7hnJ1P4NrEn0f2AjYtFh8x//ALzxcEL5s3X0z51vP3wXgRON/PyBByef0KN1zD8dnC/oI0jhN2XKvOJdJjWdxnF4z599mM47zx6krGR8b/07ldgqPVsGp/D7H/vhz9k3vVq2thWUVxPD956K5+Fy6ohSkBXecMWqVNLfkwQdrHEO7ikzpdOxtEv3W7v4ypCAwVIF9Z2FcgszdNPN/MzhyMt2x+aFaYB0s/N8AhBeFaLV8ImfTOPBg/vk2cInEFeFYwUzIYIDH0wT5QzQWhhq1Li6RU4RdGXgs83aIjbYpVHxDOUmHlUbL4ofX29Pv3B937AvPVFLNwfWeD+9f/5n76x41owhSlWims765vDFrgn08ugBphXAZNBHzx+kHmRP3jXAhJh5NqFFcs697GswlIWZXzlCqEyv4E/0TASwG9DKvSWD8Ggqkv//iCkZasNXUqIRdtaAi7SGauyDU9GKGiuirlKFqJBGjXtKoyt2xcgulpVi3qUinsUTM5eHTOfefZiOkLQPn7/g+nv/u7vY/FeTW8/fhu8tvMJup988FGOBSn8tmOfdUt9vr/3AJ7ayKsiT58+Z77zMozhRFvrVF8lW5neeusx1hIrcHU6+UOD9zZI29+aHvlLOFh+XUuXcMxPA9MptD10M17Lw+CrLDxqlpMPdN6vO+umSiOGZHr3y1/Frd3D/UNBIRB/+OMfTq9ODqa9+wgPlvXR47foqi46FVEAlstHiPzQ0Yvnz7ModG/XH0/cyQ8qrjIunhT1Oyi9+Z8VRsY5rit0df6aL6IpRfQxQoUcyBfOyRQ4V4EVuFLOBMY3B6h7HPECItBR+ENYInDFwG3FyKnrlGeKSQQOqGflkfUKpmlwTPDK/p2CtbBkha9CVwJkToUdZT4EbhN33lVK36j74MPn0/e+/0PSeUZfPwsal4aV//P//l/EpSxtoB+bxQU6ShthYCfubpC6DB1hYUD8sq+a5P6jh9O9h3ughqAoqAoD5bdgGC2TBFVwWwCzujkELkvaEMixzgd4APObZp4N3MGFQIYoQDSTMfd2BILAHQwkigEmVGDzYRcFNQGJchAUMIuiWeFeL9QooXkOSOjWepIebbwqAX31Brfy8uXB9BMI+zt/67dj5d5+68vw5RUa7vsI0WGspftzMnwxWS3yPMLKPH7wMAzo9sD3v/f3YOyzuF1aQX+E0XniHvO3L3/5nens+NXk75+982h/erALfgjhBgKwiQD6GQH7e0r/XmGpXmI1X3nyBSHy9EXTzL1A9wT3XXxB6LWwe/cfQwOUwO59XEFcyvd/nO2BTSzcO++8kyNUp+fYQOZg+QyiDE//To/LpfbUvj8LLB03cFW3sHJ+98afaQ6frZVXVN4QczzI6Gqm46w18xByGB1yy7j8oZBWGXamgrzVzphqcRQshdO+eLxQ4XNuKWSFcmbhLNbppYChKoNpWYMWVvBaUHyyggq4KlmCVhD2ClR5FX/4DQFQ0JRk29Rj8o0EbN304uXJ9J3f+y75EGis3GfBpwTur/4X/6ebzVVdNd8KwE05LYHLMjYa8/59f7lya9pjnmHnMrF+ecgAb073Hz6a9tDSTnzpdjqjhVpTWJQHGnMwmhAORhGBTiW2oNYm0lBp0TzjmR0PRSS8RCLkXKT5JQqCdn3MXVlohj1xBnjUoe4rbWtQAJGwSBqMD+Evr5lrcZsFGq6ZjJWlOzicLrBOP/iD701/7a/8l6n0/v7j6Uc/fH96+Qo38/AYxqg5mq6Tr5LoervCeA+G//pXv5Z3vHRBZVhPm786PJhOYLQzPIccOKb93e316d133orH4JbMOcLrCuWTB/vT3vYG1nInL4/KVG4r+ELlkfMHuu9hXr0Nx8UTITL686efZG9MYXfRwnnVN3/2Z8DRN5c/mD56/hQPYHf6yle+Aumxwqe6fxuMG92m79tcHB14Mv4HWRn1Z6vkVV1YPybrJxK1QPJImB1FoPKQvuubO+VC6+47CIDKtRhehejIySkKBf2nT3HpoJllcmibOhVW6/S3yu2fda3jmaRe6tSa6kbTaEY4803op2J33Pvt+RbGeEqAOMuTTlnMF2FQEQDiZZpYG0f5DAUuD8u7rqzqRJ6eXU2/8+2/O/mzxe1SWtdcuIr/Kn0OKy8+/H/dODir12iVS5D39D/I6sb407IbO56SAOnCpPZ5cBvQ3XnNg9HjAUhHI6Ct5Ph0MBRNmUC0G3CjgBlXZCcc0PjOMK46JvsbXY6Ol3lH6CJsEn3c33g2zy9rlevbmqs7qxhxN2IJa4zA5dogWKbqzas5EbjzCNw1ruDf/uu/Nf2N3/jNPH5w/wlM+/H0irmccxlP3evbO7AvXjyDfqc5W+gP2//MN78xPbr/IG8ayITuU7kyeUzdL0+YU5EvCgI0PHp1QT5pcIXb4jdA38Z7ePwQi7e/PX388YdZlFEJ+nZ4XrGBufUOPFEiU+kV2O+PP/qI/B+HubS821u700999SvTQ6yuy/k/+NGPEaS96atf/Sr14B6qy2jXQ8h+SNZvfpydHE3vv/9+3PJNrJpz/BPG3D01BU4GjkBAWz8HL+lVPFkqz7gqBuU16Q3V59DxdiJgjJbMTB5HVuY3n+OnwFlOPtBdTk302X64GqxwyFKezvGkigpGJ7CVrHVA6oA1hR+hieMThYzgON6ZmmhVxYO+tyJovvGZ2Anu7cWCriIHpLq6esrY/+53fj/zcOYIyWdb4cEBbxK4tf/dv/UvvOcPpEfACLobLkFv4S6t721NK1sIY46eV1DreMB0bXur9oPWiHFJFLJYEjRBWRIQ8RokS9hMNx7PzGMn/VS6As+z2gT3OfmUwggLf8kP+dKJEJDkCqT5vptf4PU5BKwPwTZIUEeDEOKSFEHte6y5cyjmJDns7DOYCymZoOZ0glv1g+9+f/roR+8jhP6uGxbGs5FoWvHY338wPXnr7SzonJ4c51C1P4vr57Y9HpdFHULex4rX4GKAWIEntFEQXfmTbmfOHWGMKBvwcyXU16KuaNcD1PUFLZjViTu09H0y94Gs17b81Lvu/Iunz6bDVwdx/fN1tQsUCLR69OiRnc+8zK9Y72NBIxy0WYsc0E8aEq6hwXle5SlX1T54Kt45vAK8kfGyKP1x0Uivhj7423supDmWL188n55+8jHu8nFcXX/W6ow6XfX1h+s9IOD3SnxJ10PlNR4EaFJ4MN1wMYZ2XcTzGJVbQupU25PNpYSdyA+qgKsC5dCKV/22O9f8DffwwJAfPLF8eHOkkzFtLmJblzjeFzhGjo2Y6Qq7D2k/ik8/DS1wd4FxAzkDrs36LoLHHGJ1G2TWaZDeXfsD5naMClJ3LBixwV6rcuxlQy7502n9yNgK5vdBSmGRUNYjAWFJBCDM76olc6tYnmtj7o2TPp6ZVz/6nHsJwABOmHrsfcXeM7h5riCd+VEf5qAnh4SjaY1Bt9yN81LmbBefPJuO3v9w+viHzHd++KPp5cdP8VxrA9iP19YkmUFSWPwZYJfQYUjxVdhlSont/OUj3DtPZPh5A9+h8gVQmQ89kXOQboGsrW8jkH7fkbkTQucJeX/o/cXBCUb2ZPrgo6c5DnV14+kUDz7D5GjVvPJju4CaXibSzfK4lUzkvadjbEfhzWou7fqV4Xzsl7KwDrjSF8eAoYi14V6rmdVdctg/tUQWzGRSyvn6Ul60RxnEupB2cXKe/coz9+jwDo6YepwdQWPmojcKjq41sd/6dDx8XegGfC9QVOcHR1yf53sv67KariP5zXNJHreHXD3Nj0+CQz7HQB+81zpGQAglaDXvnwehLc1cELzq9DdBP9ejsq5uRytZID98Gt5UL4r9Pxsi7txmSFIki0Ahza5fPla6lG6FQp1Rz7FsMMLE/C8NR/gYHYunPf9w430kFIBhMrrjkVyQS9NCjK6bVAXQeq3TBRJHPgLHtYKpwOHGee9bAJdoe4MvE+oG2I/EqdMqEW0shBN2J+m6OFnpQxh8u/vKQ7sI4yqCdY2wnsE0H/3k/enV05dYL+mwgyAc4RKtYpmoF2b2Bcetne0I1enJQTb+PWicD47GyqGuRMX+OK9yrsKlrugRjHvJPBlRyNvkanLnI25P+FmHPbwMlffmZs1PdO1cwtcr8Fd+1OyP7rsquotLejZ98gkC/vxZGEKB0Q2VIWWOR4+fZN9L98xDxFpbtyoumYd64Nk9vLzHB/2kltsEvgfoeHmIOK/D0A+X/d2+sQ1tiBvtbov4VrT9cOx8v8228xIpUw5Xsb3XAmWCQP+NpYnjbnry3t/P/M0TLC6YuFG+MXDVauqFuejkymj40bLg7H0NN/hYNzeuiFq3IfdjDHr7Skh6lA15RB3oMu1SSguDWxuZs6Mc1XN/+IMfTj/54BP6bT+q8F0hs55Ppd0c/UekUchPIFC1L9vFpYM5Qj+YRx9c5IIwiZ4vi5TEJ8GlNK+XvmFtoag9ExgoGMF9p6z+6IqIvv5I8hGcHHqb8lwYO7K6VLR5hSBlwo2V8zPqMmMd1FXYLmE0NDoU8JMIumfOLXzW+Orrq9ljOEkLwyQPbp5WizqM87Y2DL1K2U0Q2uBeLXsN0zlnPT7yYz9+uBUXEGG50sWgP25gy3xHCOopFq/cyfWFwOk61VL5VfbgXBJ3e8C5kR9oOiDdr0apxaWte1/2R81v+Q2EzZVi++LPLtkfBz/fEEERPrp/b3p4fzeLC6+Yc+pCuo3jynL6Rd+zrYAwS59oacbU0/kr1HuB0LmX5xvivqiK3cXCMZ7iiUWSXidYWA/r5s1sLFj6gqLQmrhE70qliyu2Q9di1bWo+/f3prfeegv6IUAInHSXsTN1UOBlbvBTYNxO2d7djTDm4AB84/tv0swXZet8JmXBzWmNvw/gXNBfxsk+spwFPupoVztzPwRL2jH0iWl1IQgGWT15wpOyoLFrFuKmgFZ+8XKxhm6hcFaYy7+fg8y6/G8SuNfByid/8H8jHxmDkOZS/7xOdUiUvPYhU6LVMngMttX7SojlRMR9jcgYD3we2eLeSbAb4wuBoz5/TEJNxCyE/JYHYZ6b3/qcl+S3ByIUuE0wngKnCycO+eqSQsczffobGEcG0DKcISxeG7rz5ut9m+BLPRFGYu+dc+VnjcFdpvOryJtcb8A4ujZ5bYfgz1S59+XK1CU00rVzry3fzlCo/NknFIE/kaTAeXIlCxq0Ly1lOMYGPaQCwwLd20Nwd6ZXEPDAUylQ1QWT5x99grAiaJR38cS+eNJHnM/tH5VU/6AhRHu4x7xpfwdk6Rt0s19aw/sP9iIIunsKQoSe/okLpSH2Sj4Ce6n6Bk8lJZ9l4LluqPZLYTs4PJ2eIchunrsqqvWRAa1bz8O3OUJPONdjc/K6L53qD+nq7mOlwSx5DELm7Ai6AqGrHrcWfLiA5/y5rutsgaggtOh7Dx5Ofp7CLRhXVv1REt8MVwH5UZ8IL/iCBXyDskqdZclssnkhAO3DCzIxoBudiaHjSfvZowMkS0gjTgQtmcKvslTZvo91+94f/gjFBR9S2a02PgNW/qP/6/8qOS3gdzSExS+Y0FD/nrd4SURdCC0QOYIsWUprQXw3GXNiO4kwItSX2fOcP5Lb2AG3j8Y2bjsKuiDylzBpC5ykDIHSIQpBQSf59bFT+ASBq8GkPpfbrRNcsoBDfi2MoLJITFuGLCrwfNX+kL9+lRSFQXv30KB+itxN4CvmU34g5wgLp3A9fflyenl0mq/0ammkiu6Lr8xosfMjjwhIf3TnCibxE+NHzCk/fvochoRZd31zenc6Budn7qkhDC7r+2MiH//kg8y9lIGalx1Hc+tliLdp0kIL4pjcXJ9iCV1scn62m+CeWl7ngeGd1/mlbOkkfqElebUoh1pMxnJzGwtILK9p3VwKdyle5v3o2UvwfhGBk5FlapfoFUrHaMeV7Cyk4fqBhG+3m26aVrCe4w6Ct6ALLw4tdL6Br/A6J1WgPFWj0PlxH78T6eKEm84KHA/SB4+ZuS+mZXSBz6NnGgn7mm+UqGTlVscDQREvwbi3K6RBjhbSV5lRgU06RKhRLXBOaznr2djCkxgC9+FHz6bvfv+HzOP1wJYCl76N9l4HK//Wv/KPYSgYeUDt5jzCAiKykH6Bzq3A0Hl1HwLq83s+0k+FuxUQK8K9Jx60bA5gfvOa4ukj923hooFALHs816vx1cVBjZSX/iJwanHlqzS6zywXQsiAzKFsz7q1wnbBUx/jsX8JhXuWdh0E4v5EgMylFfIso5vO1m9/8lkCBlQ6+Is0fvrNpe2jQz8zh5WhoacvDqZnrw7Ap9rVA5AB9piDaFncTtEVXvULvzCfiiAWEgv09a//9LS1u4eLej59IDMf4RLTlntwh8+fT6fOsWBGBUwmjfUkKLzi7ZCYniV8bmgKWrnSqUVkPndvJ5vvjl9cLIjoHEt6eOYzHoCWXAtAYV8sld4RUgT0eLiMzvNevDqavv+DH0coDTmiRfuu0mXpnPrDB7Dr1k79JlsYnvqzKIQiewxNtPi+J+i2ggInyNZlgWqM9BZczc1nGBRWz4FCQ3+B1M/f+T6hJ3oUJedSEeitdYSxhM+6XDDyV4jEX+vs3NS5X+gw+JqLEg7GWv7QlQ+f5F4hLIUsfzZfu1ADK6T/LnI5rdC1/vZ3/iCb4cVrS2jhex2s/dLP/tR7h8dn0SgedD32GsQ9qeBrF5p0f2r39Pg0S7sybpgV/FzI9De2nEXmW4101O84Hr5ylepgOoGZVpmfnFH+7BBiUIeHgDXDlyDtnl4snqt/CJCvpuX7I1z7+TF/V81rzJYjhLWhfu790Uj4kSQnsE7oeR63sdw/LsmMZZVK1O+3Kf1+iNrbA8e6s9avC+Wnr/0V1PzcMIOYFT8H0wEiuFlt/fmpIqrT3TlxvuichH67YOIhVrWtA7sNo7rsHu1J3a7c6QL7Ce8HDx9ODx49zrlEjy55wPkYmvpm+A11PPvoQ3BcnXaxjm5TnDEWsWhorbh50FzLvC2+3OzCbPl5ZAZY/FWYDr33eW1KwaEvjr+aWIY0PQzB/3gP9GEfnOHSnA7SJT2Cmezzjz/4cHrhAW7y5OCuPNkMCR4usWellet1hFwEz+UBxlDFICMrZCoylYJvZ8dCRMigP/iqTOLxUId4WV7G9kSLW0S2fSKf6AEhPBkL2s/Hkwg34gXttaqG8lNkehWq/goptJNrxofK85xku6INSH+8aWGTOKsqYUtTz+I5ZfXEXEDyHKXH9uwPD1Ol8FnCJqz99E9/7b1jCp/gcrgkrWn3jV0FzQ/nRBhdscJ392iSHci+j5NZBvMcwZExLhA4v9i1vuqKFSggFFvu2bjPpn+NartB+PKLoeTxucctZMq89ewgKGwOGETWdZUhtB5urvoTwnEDGUkZT4b3dLuD4w+AyCghFGXcY9FhzEIERFZ755sllHOO6R6N5w49rvYQDe9G9bb9QcvKiBLTBQKVju9vaVc9AK2WhV0RFOcO9BlcnUfsIkAeAvATaqfQyhVC94ouYTKZzfF69Ojh9Eu/8ivTr//63zf94i/9MmVXsB4/KC3M4B6/ekn/r6a3Hz1C8cBMKiGFDktmPxQcBWpnA7zBfQtGuWc7WGyIlfZUViox3c0LxtC+HOPKWs+1ikK8Mxfzu44u0ddSfd4why55EwSGOaEPz7Di73/8MXiWGyiTy7AlGNCafFGOtk25Tei3osAp6KQPto/Qe/jca5WHP54RK8t45W1u6qzIAxClQMVBgVOIM29EWch5SC+1SE+Fz5EGLxlcpUs/FKYcMeSf83uPB0r8NfrXHozM43iIq4JkUu7Hv8oCj1B3CaBWMKKXjDllY3vg72+oKyeW/qKw9gu/8NPvaQiqVV0GtYdEdv4mATDPJQuk1xxCV8Q4jK3g3DDYeSdqOyYXtqYqzb7fNjHNj8+4+umqW71q7/f+dAn9NocLF5kHyFQwvd/w2FQIYCgkaTAbllDtzD9/q1vh8JMDZUlErt4DU6jUvGp+hUp30jep/fx4rhlgV/f8fbF7zi/UwpRRXGUsNawfsPHsorHzBV1JX41x7iVTHJ0ch2llHu8t45wxrh5Cc3J8BENdTA8e7E874PjgwX1cya9Pv/4n/sS09+6Xo4l//7vfn370/vuh+amCgLC+g7Dt0edTXFiFVVqoMf14T36vGi7W0m2D8A7MtIt13QEny8vYZVlcwdSFhHSUTRpa2dMZfnNEodPyIyphIl1eP8Dqpxi02PKBjvn3f/ij6YyB9/uVmTuN8eYmzKCwaUkVNi26AufYXCrszt0VBO4FXewscIFbrQ5ryZhfg7PehC6ugqOYWrbOUKLk6IcWRMUvDq5QZqVbxcg42p6WOZaW8vEwoJ/jIKioxCCW38Bz6R1B4trumKMEaxmqbCLubarq5yqKV91uH549exGvMDT5grD28z//zfe8KNKkCxkMGVCTXSdBSqh8qKZxEH0ZUZdIgpyT7qvy/tTP4enl9Ir0A5eRz2Tca575WgcBjvYokeEIjVTvQ3nsB63oOBLw3GLnFT6Fzr4ogL5qo8/ppx38IlXeQsAyuDiRgzCU0x1zyxBdqU2FPMT0YYeHWoVtMnoif0v+wW7VUrjEQ9sycDKBb2mfOehc5wVLKO6+Wc6WglPeQiZNOp2RdxVr7ylyhc8foN9EmdSHUf0UBQKNoPiRIr2Cnb396TluyF/7rd+afvt3vk09MBG457MMCOiX335rfN7A0y+0GQbaCcOobPzkAn+yz/dgb3fa37uXVdMjBMltCBlMS6Y1j2UhzsFk2pZfSCr8NhEOlSna2amBAu4RKhlfhj5m7H7y0SfZp9O6Y4zBczAq9Sh22pHQm77mkw/k9avcca/BMz+XRbl8Wg/8tfx6K57OEBfFPVaNa9P94rPti6Nuu3ymYHmUyqmNwpove4GPGGhh9Gwuz5kbgofCJH5+UsJTN8575GJ5VTzqj2kKmPcloCKgIpbPku4jLmqETS6vqXCmWnCoacwlFu55pmAp/AVh7Zd/7hvv2QVDyECtETAqiWNg4wibjeV1BDqZ39SCsGp5P+DpytQBDb9izuaLjvmmO4J4ikCZnjOEMFU+QY2G87n3rjypdb33vTJ9dQc7L3RqYUjPdz/4t8mARgiJ1WBuH2iZPOi7DtJO3ne2mUAjgJsRKN3X6wjbrozPAKxjLY1xermGMQnWVYPugggKItYNxiHRuUU2UBUa8rkYJB3u7Xmgeyd00LWUWf01miMsm4P16MGDLBRcniE4tGFNbjg/ZYA++PjZ9P6HH03PX50gxO6HoZgOX03727vT17/61Zyu0OKIj65YPvE9GGoHS6IFfOvJo+nrP/Xl6cH9/VgE3cQdrR04OYc01uV21U7Xf4s0rZzWV0uc5XgVB2XzmhQ4awFd7dORf993AcFDhROlExGD7SizKoMS4oKq/BiTmrP6/Rrn5cylGHd5SRfOtxe0uLqROmrXzqm1VOSXt8RJxZ75GDlc3ECWIoy+dOvpG/flgi99UFFIY8fBP76ilfcZGZ+A+GnNoNmlCtE6SWaoeGQbNlvS5b3rBF1fBM1ngBauzlSO58mg0GutUZLw5ycoz1P4W+XxRWHt17FwEs+GQ1aRp7MOsMHDzJkgx292TuQkOOQPwvraVxT05cgrsLy2o7TvV4avqUtL4X0YmOd+Lu0cjOuevGg07Jb2Bkui5qIsKtW5k1b0Eqt4cuxKHQJ4gubk3omrc66H9/cofJZVxh2Eah9Nuw+zbSFxLoToevnbzzu6lOpMhHdzRaFT4PT5qRuL7Nz1hIZdgZRV/JIxKjvWS40fbUw/HTwhzO3KmMKPFY7mdk5E+eQxRrjv7W5z6UkMBB7G9OtWLkIcou2vXRCACY/cuIW533r0eHqgcFH/0eFh6lMw/GSBc0YHeAvrtEmf/Cjrk4f7me++enUQ1/rnfu7nco7x+PBg8syi89S333pruv/gIW1vInxnYVwZeXd3D+9hB2Fj4KjXLSDHdh3BUeF8/PwZyg/aM4Zx48J0jjgMA80Uug2Fj2K697YvE57RDy2PdFWIfeY3WVQAMm0+KwfjqtBVVlFm1OuqZM4qWiH3ehymu4Ial5L+OwbikvyJmZPBX3o51u2bGlEcKDDvnZ/bL11ximRsQCz1R6gM9ofYaUkyAT4L73cWHnkfoSKPFs6qdIc99KCFy7MvCGu/isBZYbVfhMqnAjL0EtlO1aQzBz/J67UYZf+BZ/5ggkvkYEMndUMQLEtD4FhLEbaBPK8lVoPXNwiZroPEjAaz44R81Mf2iWU2O+lAKIQur/dvYj9mnrShm8jgOp/RnVCzWtr9MGPnbIwNDIZLZVsOAATTih7p6urGIJAXEN5lZ+cwjccWTKi1YFjitukqUTiui3td92BeB+ni/CyCIkftIWh+j18tu7a5Oj1/8SL0cD7kouvBEdYDpsyv6pwe5/MILpa8ePpJhMiJuO/d2c/de7sZXMnni7nOZXUlnzx+BF3qe5nPX74IDmp0rZYKwWtXBn/qy18GZ/oI07oC+5Wvfm1690vvREl88slH1IfbhSJyS8P5u4tAB9T5EtdWhVKWAeTpvx5FViSJdSczr1SZUa+eT9xF2QA66vbbr4cPHzDX9NdebQelRt1E3IeTZYm4vGFq+YJ0F63EZXMTQWW89IxgkDC7Y5I9PMsqFQS/B6ow68bXGw+43A/wQsDLNviTfsRN5T78a2OEnJahmtSbCy+16QqyoqSC5y+P5CanDfJu6IeF+yML3M///Nffq/2sqlQKSNRonPyrRqthCqgNyeOvZxpMVDP50mAt3VJGwTIPpdQs4Jd04ywJ2zHvoUJWmRgcLauCbp01gdbNID9lblbRKuSvhRw6S/DeFb7nLzDraFaFdwu3bAO3UsvgCpULMmqw7d168VXt6Fytjinhul6vTYfgfIqSuFZz0Qctra6zfXTRwkUAXbks2mitQN2vIOua7ri5TTsP7t+Lh+DbAs61LmDgLASQVxy17K7I+QEhV90gDmRD+BC285MDhOKdnMjwNw9eYrHiukF/54ietnB88u7eDe4TCMjoR8eH0fxPn77KCZMT3Ndj0lx69/cTzs9PslUg80HBuJcnJ8f0DyUDvfwmpl+dvjzDQqocoPsmVlvL+gIc3AeD2ykqk0oTxg26a1EUqDiAKDKtt8rOPOfUm8UL8q2C7wNc732E/9ofE6EtF4+0TnntC9c4/BaeKwXoD6OopKSPwrGDa37N2Ht423mdWymOSQ5Wg+8qnoyfIlcYd0kTt+uLUxTe5vQEt1svJF9whpFiEOhP+BIe9KCGe8a6iPKF/BjrZnXEKhcisKj0oEo+uoYbXNbZEziHh2V9a1Hl09DpLcxrP/8L33gv1of/drIrtubKDOtL7DQF+Gjk7R+TMJ9PbwXHhws1iwSUibSWNrSIifS91ThqSrWV7Vu3xczD8BG8q84mDXxLQahJnezDUBDWOeUR80h/L0DXItbIvoHMOYwr07kSVy4gg6jFhMIOxhWWQRx1s7SCLg3buvMDxoVr5lS0ruDFjcElda9Mreoq6sP9+/lkwgNiMmez/OWrlwiZtpNyWgHw1EVS2EAdAb7AGm1Mb7/9eHr80DfEcbdx/XwrwdmiSuIUIZZ5V9bQusSxFAox/bGPbvS6xP32u0+mr339q9PXvvFTWLGvZAXT+hWGg6OD6SnzMhWaRHRe/OLgxXSDIOyhoDyz6S/V3NvDykHnl1nNBO+MGf+ghZ6Plk2FK0mliUfOVGq6so6h7rF91O31WNqTJ/enn3r37bxE67dmHFktbRbc7CdC5pjKTxkmbjIfpk0V6/qWp0lWFxZOa+fzbNFQQCWf3++GJnoxvsvnYpkKUOEWl2MUnPNhyE5e+TAtDgumgFGvjRsCPh/My7X9dDylQ+Epv6l8p+mpn+EYAvd5sBC4X/i5r2eVsqEQAohL4MZ9w6i7nogYDMCNzBqMRgiCpo/8MlhiErpxI/PJaBFyK5ehCNV0qQAZX/YfBUbbBv6S0YHT7VKY8oMPMKzMmAn8he9byagwOm24WlibxAwQboiu4TYCgPMxbZDHF0j9uSnnYC6ZO4Da2XzfgjgudTojjtFt6onMKd2P8yed7nvi5OH9vHOmMPi2/MPHD8slxoLInGpd+/LW2w/QxGVB7VHcYRWQygchyw6/baEQdIudj2Yfjn6I+yM0+aO3/HWjt/LLoLpn9+7vMnej/fsPYPb9uGj1PfwpbzUoPC42aH12YFIV6g7eQfYTmSc6fz44VtBdaHHVU1zEib4TpLtDUedG11AWDxjym+nw4DCupv3Zxcq8/fYj2ndbyLkyVlVBdo617leMz5SurIAWFYVIMWlaLsYKnFQAvnSri++PyHhwYcuXfi1H8E0Pt2DcJsnxPC0rc3vfPpAnFDhXFRUQNXzN2WQlFWcJrdfVPpCxBaNEtG5mwOK+TaPnF88LpncO1xbudVDyU7AQuF/Ews0TbHqRTcazZwOSZ9wGH/6IkMkVz0JlAxycuu9nQmIoNreeQVAZVtB4riWzeS1i9k2SKwn8F1PtjqVroDL3ZBBhT+U2Fk5GUdv7iz6+Wb3rWUMETiHXum4yCO7HucCyRqEVV+6oUy29CTO66KGDowDavi6lLGfYdA8C1amly1EwRkmNaTv3GfCNrbXp61/76vTul9+dvsbc6R6C55zvwUPcHbT34yePp70Hu3Hp7K+KwN9he8gc7R4uphvb/kSUc8YrFIeWyI8EPUSYHmFJ9/YRbF2n/V3QOJ8+ef5JglZES7RHPQ8fPp7uuWhBfz0U/urgZeai98FRS/DWg4ex6Nvb97KXVky+gnU+jEurB6Mb6AumDpkKxCFT8Nx0V/BdxPGl1aOTQ5SA2yd4CtDu7XceT1/+0lv0D7fQ76S8ehGr6QvMClzG12X2oaDRixGsbJd4iGJ7Jy5lrC3PVSYuwDivdv7qHN53DOWRe1hqx2sVpehrTbqdtuGcOSucjp48ZB8IClt4lrTwmqwFxIjwNwJnkaQWj+UJ+Cm8CrFfnD5iPk4llekzoPl+7Zd+4Zvv9Y2xCC0g98tnCbMMlWasMPAPpmtLVR3zed3nH9eL+1FNxMZ8qiuvR2rVixBA/DSZBOKq2ByZ7/k9jlps4Z66Q1xi5wL66yqMWJ57MpSnVXQmqIJ0LcSuFmF7c9qGeRivbCcoOPr4WjXTXPF0+dzNc+duCuY23diFUSmOEYIxXdhx/oYGv4L5PcXhqzIuSDi3ibsIw2ehifZ1a90U39xGQLFMKgUPj69St0zsiuuebwJgMfOzUJS6Rx4POYuvrqI/13sF3pfMj168fM68tLYljpgbvmR+kYWSzZ3MZZ48fhLrrrKxvXdwf5/gxvodSxcX9lBIN/RTZtdNe3l4CDMdQw3GFIsq6TNO0M2gFVZwtbi799zXw207P+OZ7rmfaF+bvvHNr0w/89PfwNLuMucEJ+pUqCgcy1MHmLfi6ulmh6kZM8dTgcsHdJkI+2MqKk6/+bnBeMtCLr74K0oKzhYCvkcf3GdVuBU46z488QedVcoGqA7+twyE4uQNEJ4Yzwy1jmFczxW98K94Mk5auI+fPvvcRZOqkzEf1m7tl36xBK4D+AeM4upJhqEFKq7nS6iKzGkeoeJ2SUejHY8Q4RpxwCjBcqolb5kjMQChMFmLQIYq6wDlC74RMvP7B5eUalyZq81XF3QYROp2f895nPM3B8AJeBYVKCMqMpGLAPXbXyTjkjig7vMpiGrQXbT9Jih4YmWHsg/9Hgluje986fZlJY42LmEGreAxWt/zlDlNAgO7CHOJsFn3jl83w/Xy9wS2wcWPvnp42c3t6FPqoxlwcePcRSC/n+KqHO4tCPoJQLdkrlZoMxvAtVT+4vmLzNlevDjItsE5LrZ91fp6UEBBf4TL+9ZbT5Lfnxe7h6Vzi6c+4eCm/vX0irmfQ6IwSBDb7E1mN+MVOJWBi0quZLsR7Vz4innrW289nH7t134Fgfvm9PDJw5zO8cCvH1B1z1XF6Gcibvw8B0LtxnlWqklXuMpj8f26wienlkhXscW6MZZuT+hC1iFutwKw3LiTruxmXu9cmA7YlnXIH+HTxNwPPgqM/skv9k9Bq2OEFWrbQvpqkWvhJBZOgZNIqWLUBcx5fw5rv/yL34pL6cpSS7WZqxGZmgfEuhAiErRvVeK1HbBsPQ/QybRJp4QWyKXw1nWXr/zRQ0UIC1kvnTa1UsrdTTvkVzvop+cR1yaVW+oKZw1+XvegPedOhzC8h4U9G+pKXQ5pYw1eHR9Fi/r5OoXNFU6/7aILKAW0LusM7D0sxANcmh2Ybp12Vy/Os8+XN7xjBevYGKwXDexZz7hYpPuTXrpdtceJwDp3RLjvIWyu2ilc5+T3y1l5yRZm8V3AHBPjXjxc4T09PZl8L04G3cGVu1zzxAVKhvL2U8v20ccfp79uZzxD+PzYzdNnT7OQ4+KRVk4Sun/mmwTrrvrRZze5/emo/JAmjOVv47nIE6/GMee/POIgqEy8dl9OQXdMFIL8UCb0d/72cz/3M9NXfvanp00E4OmHH+FSHuHSonhOVSS4hUiB8zmddeku6MKu+iVs5ml+KMlf2BFZjwPKB/EewNGFEj0R57judzqHcwFHd15PSzfUFW5fUlWIFbgs3NGP8DL3WRgj6CkZN3/KmxE4Ylmr3M4SOC2cQux6wUcf+2uon33SxDrnEAvnRSrmYT83snGFIEgMhO6UDwTRPKvnaSTSJlRssXq+7FTfJy1xpUuwFnAZTVCQSkMVtGsbzT3wdGFEy0ZFRTAYS2vmoomxiyv0JnttLjO7D+fLkqeku9XgayUe6/IArgReh/EUiLJyK9M+c4r7MM8muFwgHKcnHqnCLcX9Ey+FQ4tpGRc9nGNo3WRIpCLCFmtAP8VPpgmdaN8Dx6cKPlbAD+94FEpXVLcwB7UJntvzBVAt+hbKwC8ie7q0VjJdLV3PtyRd5XTV0XmGcyTnqp5y8fcApNM9mDJvx9PXp/4yKvO6p8zZPBnk5/f8UY4t+nCAgnpxcJBx8YNGEFfKE2OhuHbu6rwTNswjD1ob9Cx067Sgj+/fz6f/fJXlw48+QeD0MG4QJt8tY0QVJEjgGFqnG+fu/zmf9AO06wifDE4HY0GlGXoxLr9ipGV78ggLTV4FzpM1WjZ/LDTzVqTOnPKEuIenEuQR2syjkc692cKDpqtbRM7yhDxnDLPNoMDRn2MEu56/Hqx7Dmu//PPfeC9mkwYLyoL1ZNLGR3IIItu3uRS6QnKPa4mvaDDY1LEQrOSiQailW2IdHvfJM4IDat26Krnnut7krTpFwFbz13YIPi33Uy/deiqnKMfacW2Cczoa5RrtRKn49Lii+U4HAuKA6ppmj48/zq9yzMwTIWjQCBEM5CKEr/DIUGpz53hHuF3HhEMY0888yBAePDaIkAKmpfWkh79I4ykQ/MlYvh20uKpX4fJbnyf+2irXCqkn9sv9pSwMJOO7h7fFHO7B229Pu34da9PPI9gelhwm9RUUX3v61je+NX3p7S9P3/qZn8487OXBYZSPIZYcsvhakd/HPHKJntjjbJ62UfH4sulzBNAVQY98OU5aUN1PVyq5iUJ0O0Su8QDzFsoo7/zRTz2EsIi0h8a/+zvfnt5//yNcXLcbbN8zsszRECbdWI+GqSzlOReCVFC6sX6ST+b2Tf5s5eSMKYoLL0L+8kSRb3r4DuC+e6EoP6cN4iztFTQ/zZC5PHX2TzwbaJAxdyox+I/6RFmcfRxFjwVVkRWfatNN9TRUeVYffvgx/fVsknyY0ov6+rqh09d+eSyaLDMlWmQQsdznL7CsI9DllhZuZLCj3jMixpKoBbC0yTLfHEyNNRvEcGArb3coUUCPwnon96msJ1kkHO36PJlBwDqIHYAQDeuVuR/XCp+CpuWDvOT3mXkMzgOZoMuQuqBaIBiqBhS2YU5Vq4/3ojBcGHDBwthP2ykw7jcpPH7iIPt2WGTnYi6AOME/O3PzuU7sHyAYRwodViJzPZjVc5IyZQTt0ZPpkcKGZfNnrxwZT+HYW1gqjK9C+OlvfWv6yle+On3p3S9NX/3mN7I/+RRX05MrfqTX71L6FngOakMiWeYSGulaNU2knQLg2+7cloLR8ksplKb0viLN1cB8EgMGzKIQdalwtXQqAH8B9hPPZuLWanEVNk8juSiCBogQ56eU4Yv6KWWPktEk9+61HkKXfJcmitsxdYTwbCjj4o8rrXHL6ZcGQcF0FVF30tiTUNaZDXW18IBwgn20wiSMPueeXnhtxHWsuYwsIeAdXWF54AMFjnFNrjt8/CZ4rcAtkABssC584EUh6pwvQsWgCEuB87n3wyUMv+NCJa483kdIyKc8twAakyUart9hil4ZTRde1b7g39I7xiHTEkiobYWymFZiTv+JlM+yohlTaCr58qoRZQklcCs5YC1jn6GBXSbX7TLWkchqKMEvEvtJcD/9vv/wYVyyWFUYyjOgYQD/KBRYDV84VSO7cupLubq8akzzyPTuN21Tx/buvekrX//69M6XvjQ9RtB8eVVhQ2rLFUbz27ds1Fs7jL4Fzd568iR09FC5rmHvdfnFMD974ZxNZeHJlwsK+kP/9rXECYGRJo6FloF09ytrKyXUoy3SGFDvXcDR0inEjp8KIAoJ3nA+5f6k/YurL43xMrQS7vE5b9vxJ7n8bQf5BmZQ0Viv46ULLV0y/3VbRrQIupH3KPf48SNc13onUJydNjg2KlD7o/LQna7tosEh9s0+OHb2eyh22zOukCzkHTxKX4rLnM0X3zh3++ijZ2lTTvyiArfyT/6j/53kXDZGlcRdQSamgGmJRRqIwAGepBf042vyXA/0j+lPCQ199XlZLurvwgJOtHW30MVdicBJINuBCcVl0aEiUMpwvYFAKXQNMkw/t50IMaHbj60bbcUq0p5gPz3ELcvxCNyZK6BFrXtru/qgW7UKA/h1K6mxA547XO0iIIKvGaUt8Q+TbqINXTDRpdTVcW6IO+cS9u7W5Je3Xrzy/TSYXYGm/rwiA4ifsLXh+4UwIoyk24Nqn3xrIVZQZQB35eVcFIFYbPPcT6fb12OYYdUPFeGKfYCVefbyVbS1nyRQSD3etbbrN0RUQE0K6MU/Y4cyH32iLt/od9P81cuXWOPjHCcTQgfacMnelUjnrcH1+nx6yNzqW9/4Oni6X4abzVhf32zEbb9Z3Zo23E9jPujvxOe0P3j4VTO/aObq5cfPX1Kn7i79RHn51kF+6EWFRFnPrMpv7pVKY13uesWojisYPK3T4y1evgYkDdpA5OtvgpIMSHY/DSG/5YdaoLkupS5wPB84yeNkH338LL8v8MqNb9Iz3ZKfBsyv5xAL50UYkBDtMu4D0p5LntZt5zOF2IGqdJm70qoe0vgjIT2RoACCejSVyAlZtqeM7pguBcXAVAVeZYL0YMAin92l7tRfwmS9KThCt5/5nxraf1o5ygYvQ8pJEOrjOvfkzfyk+2s6daxt+0YATI8Q5YwnHY64uU+0tgFDFCP5zp+/anPCoNZ7gWfTEUzqnNEFGjd33eciK/MkPxtwylzpGHxwDaW5baup6btWTkfF+ccrT2fgmmqtNBLi5Gqqq7BthXUlrcKVT7cuXLBxLunZzzUY1LcT/HSdlnf/4YP0QWq68idzxl3LiDJO0iL0oh3a77OYLvjkp4933dfzIMHu9PABVg06urXhiqd7g47dJbhZ5+4eltQVWLyZSO+gqZT3BU677A+xaOE8CK4A+V0WPQDHKp/AQ5Fsu/+4t8/8Ds8AC+/HbJ2/ZQsCYc4GOHR3b8yVVseKCiIgdca3xl++u46nAUi7XBRfOKSJR1oJDGHwqq4kFZmbaH3yF5F8AVUlauE3Cdhd+JTApe1FwzTZGteQ9EJwkWPkFf0uZ+N971nESi9Ba2HrTsnsNbDjjW+IlRMZEN3B8wcSBauwnhZ46SqL+KDSIIhpPIiwEVu3mELvsrhek5Z3wBx8mCAbqtx7CtwN3kVjljVPVvk8pa4WS20Etb7a2ONHMAfWTH3vqqeLDr5248di3dD1BwxPcSv9fTatmFbK4D6RsfOresPcdwh9Z/B8OkIY844gjGR/FLQMKGi54KSiyqFoxwbcpJOrpXswou/4eWLePL4u42qfr794HlHBFnd/sy1vzLtwQjuh53Cn00P7rYJo5gSBOgqHUiJ2A/3+g/3pyVtPpieP9qe3331nevfLX5refuedeDzPfb3n5Ii23YRG6IYHEA8hY0Mb9Mvzs+6duR/p3mC2ZBBQf0jTlhVcF1H8tuUegmY+x9r9Ti2b2yVaH11IUdWNV1ll837QrLwue1UCZx/nsOBb8ySYWpnkfTminpfAyWTOC5899WfIXiFwugXU4vh8AVj7lZ9nDucVlYbQDgrX6E+QXgpO/pmHEP0nQ5oODkRh6NwPy7EQDJ4FGZAvYRv1+QAoP9oB1aoZVnN8ZxdG8bsm7meZl+6WwFA/KC7qp/fWWATxQfC03upLfHUESvxUfGp/J9x58VDXFgaAB8njnNG+2OPGkWcwntpa0xSt7Hk6hY1Rzrt6ERbji7z5fq31AYuaD7mR7ncZXQH1jYHreueOfvl2dD5FQBtS5YImXHIwvh5MozKIvuNP5ncIkUxguXwKEFr501F0LidmfPnWN8dXSNPlyjI6dXgy3wPJR1jK/NorjK119sNCG7iMWkbT6Sl9q+BKqmOlgG0xLvlMAm27j2e9ITmWSdfR1dmDw4MsKGl5tWZ5dcktFMq5ae+rQu4hyh01ZZA2CqJbCM71PEWCMGslwYfK85Kv81yPgtlnBSy/TXB+En4AoZr7yl7SW1pCN+ntvbR1NAOD/4qfrV7hKZbJWHNRY57Meea1NRWv1/wtc34s3Mcfe7DgFRbYATJ9tPM5sParbnzH5FtpMxqVpgIGlWvRTkyy85wWNiIIV0utCoD3Xncwn4PUAmdc6fXMa4mvJvXejnpSI9cMqm9Jd5k+VM1l3Y9gsjFIFnDd9ZukUOFlxWWVZIlhUPE1r/ST9sGf63IboQf1No4+1/fPpjSCZx26qTnZDpPkxVvy+/NTJEbLIg2048mN0sDBvkwtz8jLbQ1/rQyq4ErJadEsYJ3G5iilUVa8NLX1rcKYruSJo29f8yCfS5CenhmVGXVLXTR4aTqFVpkbncG0CpVWzlVGXUStEdXQpmMu4QrPvL/GWChoMr3j7Wkc2BcrxlwO5WHep8+eT9/7ez+YPvjgw1gd3yB48ODB9PD+g1zL4H6BS5pKc6235z89YK1l9LD1OlZuEwWlpX95aN03ccd9R+85889L54aMjTEVjRVJlJH4UqkWLrgD8kCmKfYHaoWPDDyPUZFepOvF1PXociqQuvAkUUYIAXMMpJ8f8nUcPmYO9/LlYWicXD78ArD2K7+EhXM+JHVpJC6kQWTMAELiE4aM0Ixnpoksd+py81ReO1rIJx9E0+jRxUUe50uxPHIy9ZlW/VQ4YEAI7kZvWUSF0TrJn/Zsm7qsR2GVKhGYImTyioPWTGtIDXEd85z7lG2CC7izIJxVOPLp42s9IlTJYxquEM24bG1F+fS76fxLHyW2wiYlxJnB13JHi5LftqxKy+nAuGInZmpLhVE3lFrICtNTi1WUNrb60V/qcpvCMrq4nsSoehFW6OXnBK/OPKGC2FJe93z/waO8ve0HX9c3y0qIm8Lmvp0CvX1vc3r41uNYnBP3uUSUoICJpXPpfFoQ+thjLfMV/c8xLp8j2G6xeGLE+ZJW8xWM6DZIvYbkuLmI5Ptv1KsSoNz+Q1zFd9+dnhC0TH4DRyv8Ea6aXww7xrU+BgffW/SNBV17hStf+nLeSx8UJRAMnaWFY+ZcMwqWNuTXHICQh7j397odU/shH8NC8E/E0aGrscqlZR0RxgGh1vsqtq9phErXj+M+f/4yeNyFzxI+BK5ez7GRxDRaUPcOqGAHBJ83w4uw+YohKn1uJZMetKtcMeGyDoMMtXyuENLZqried/2LehIlLc/97/OOSaCZ4Js8Epv6nJ5VvlnbgE2VEoAC4OLcJ9owz6ht4GP9BRkegiLHPwcCsLoitHVbzgaJg1jlyVP+JJuxDxxMsK5y4Bdtapkq5N9oYe7NH4UCkyl0zlW1SFFa4JHFDmKtr0e//Lqax9icw0mUmq+5kIUloQ7PJPpzZOubbua6kugLpGVZa2UOnEZ71ZYLMagZYrugoOheyfh++nBn2++X+KW1m8n39Dxmlo8cuSfJvNI6dvf2Y1EVWPcsnQc9fXkwvXz1anp15Mdya3FIutiuDJ2zlaEHQVpwn301+jScxJQhJ3nMWnwQ3DMGSVbXVEwIPXlutana/I517sfiHDmNPffqGGnZVC5naMkPPvgYfMtrED5LyOaAwI3XcwzVcsCrOXMWIuNaBrS/gxFkcPPGcow8hXDVlzx0gmhRZhHG8w5xA4jTdp7V854jSq4877ZJLzxHO5iiym9e8er2O66yDeLc9yVwaj+HcOBhQcByc/BZAkXdwtDazuvt5wuapDcAdad+0vgjAolKSBX6oX35pyKIpbM8VRuca2ZxgTa91qVTQBRkLVfQJX8WJ9DoefOcJBlSy6oVUlNbxqNsti1N3dj2kLPcaJu6a4J4af3sm/MzLVxcXXFKYXGWHd0/dFN/fKaOLP6u3IFvCFDXGfM8F3GyPYCgq6x0uXXVXVF1IcRTKUHHugeOOf4m5JpKKWcehcE7LXcJoDhWrKDqRSUd/LWsEq9j3Z+sYMu44iFvUlmUPSkRvMTUT17fq8xbApTVgfRDWT/68U8mP/NBLoLoic3nw9qv/vLY+B4Fc52Q2xDaewfS62WQmXg2GHzOkFXf8rried0Vkp5ndZ16uay489VzWkqevk+a7Y9r0+fPw3hA49mCbLL3QpczFiRaE24pmNW/Ud0ib7ctc2V1lbjTwoDj2uxVvspFMLhP/QR4PprX57Ysc8a6cG8dJXADJ+4V7HylSmYiZA4lOA8mmy6VbcpoWsbNnR2YvN6u9iC3q7G6e25QO7fT0rgX5tJ6t2tc1wUKnX2yjKGsKvUzKp59LLqRpOCQKj18JcqjWa6mOhjHHsSGUXtKkrmX7prW1zYIWUzRsoE3hZKW42PcR5DsO899K99zru4lpjbJUySKoi9KUydpype0qjpV6NKPNqQPpSNsY4wVOBfV5B0VtnR30ch9Tz0KF2dsz8WnH73/YZRHtVVj/kVg7dd+6VvvhR1sEKQcrAqdVvfNgN4vhM00Kll2cQmDRyKQ3nQbHfLM8rkuTWu9EiLtWIa0WEov8JUk3t16fNSQe4iX8iOt5mIlcIJ1ddmCJaGKcZr41b/OVngWdNmuZ27dFJCG4BEtWnglrcvkWelpGV5B050tgpLX/8MCdTvSwMWT0uZmdE5VCxH0MEzhl73MGteYelzlu6BPuma6kvKF86D61VOXz7UsWq2gR9kSLjlLrE33VkGLIHpTSKVHCiq9SSjWlW7go1Uk+EGjLQTdPmkdy0LW4QYPAPh+m1TIWhJ1Sp/igWL6OikkLhUcF59nGiAO4GnvXXU2+E6wdVmnc7h8EBihzSFreGDdb4QiRE4x8sk/px/ynXyScrYvLtAn9CgOyTlVlQTj6aHuDz7+hL6reHhov6XLF4C1X/tlBI5aHbQaWBv59H0zyC1hM6ZFr+9Cp5g/eQlV3zKILVUs7q2vBa7r9aqej/pG3teFej7w59q4Ba7TzTXP71ysodMNLXBz/BtaKPt6HhYuKc87CN0fZcnY+tJPgh9OdW9McPEmcyZ6IIPLmKkjizKjrJ2DmXQX/ZiuGnzdeRvlPIXhPMy3ARSWfJyJ56AUN9F9Po9V6V4qLPZfAQC71J8FHfEXYwvRnn1K8NYRMSsWrh4XnUx0zqSrJrHFzX1Hl/b93bd8JRvEXYDyJ7fcZvDEy7pzVvtkHZSJGznat74sWNBOFJnNpE0UUXCBf7jQSvlisMJmUJhcMPPa13bygjGx7zH6PZotMriqW4tq8mB6VXXRNS0fmKb++jQHV/RTqwxSWdj55NmLye/o1C9ODVp9AVj7tV/51nvFVHbE4IBKRBlkeR//NvmW9z4XqjEZwriCTOHz5LU+Ui3bwU5UXRXHkhnoMbd5Ljgnk7r8H2WW9eQ5ZbyquRsd4q6UQ+HZ+ecWzvSGft6h8e3+LZ6N/IL3HbdFkwYdhEW5zss/HzmIuR/PFAhKVT9Ci0Er1Kxzw2zG+5+8SzrzV4FDIGXqfLptkF+L4OkLzx9akZbOxQotlC6Q7wO6B6e2riVtFUTNGUUwQiVu0AAKUJ/zMbEOVtAGq8ilDGiTCkwJqWxavQuWMmKE0euipcLn8r+xguerR3ExobXW2dXQOgDh9sBW5oO+brN0Jct9ly5e+4mLlcvzyWUbnctN6tmCbnlBmNjgx4E9ELDrz2qbjzz1Fe6ycv5euavUWd2U5oyB20YejtCdlG1ss1dKGbDpBz/8Ub7YlTQUj3Tpcf88WPln/6l/aJGzmUMI+ST8CC61FgPXPbgkXvr6xQimCeUDL5m7/tbzpI98PT+JwMnoKkjbGVhJFDvjfZWt5w1axIBaj4dVz7wdhV/L6aBzT9Yun3ojqEtcjQO6ZDMiWsL7lBn5hb5vmJeZp4t/8lKvUMqDNumgsXynxfGEiTR1Uzgn8RnUtEta0ZpBDv5aU+0TzAOj5vffyHdvczvv1vn5ATecPZniNzLdoHVfy7cY/F4o8pd2r6+xrLqqChbgNkWs6ipMhkWUojkhAx7aQXHxuvuZn0gWPwTdcspZ4QnNY1mx0oyRu4zqTnqbjXLrdmx9gzuHufcepM8Krq/kKNAKrPvK7t/5ewO0GoVgHiFzrIx/jYHtRTix9D2W4l4/Z7WStzf8uFSeqYRkWfrttow4lxXXtbdP3UeVyOr0yhdN17exatP0l37jr08/+uAjaGr/C5+mSYc3QQROxAxJmAlOOjE6I5IJcs4AK26BEZJ/1NNE8HHXlcCT+X1+V5qRaAIlzXa63c4/60SljzooKx4KWpUtgapJsn746Bf5MiDkaTC/zFb9qPLmCQwmK6bh+Z32O+SgK2Ae88tSXjeYJ3HTQY4Z91ESMELKwmSWd+VQCMMJ9CP1hgkGTdK3VGAGLiuvd+lv2tDe2LeqT2alNGX94rPCR97NjSjS0ACzZTvZJqadUJS2Yjktn2fiCXOGGUshWTz5KR96kGCsIkgMA+e3A80LWp5X7bE1lz9OEld4aydzOrcV6t09T5us5lP6+Xko6KOQmJayCLhk8BA1txmn8A3B5zBq8M41oBCp0JaLQwDa/Ub3egiw/ZNSoV2RtPpN+5c3G9PKxs700fOD6S/8J39p+vEHn0zrm7t5/UiBCw1GmEPGDmg8Vv6n//Q//IUFLvFMwIQcMRp5hWboES0Yrcub3HmjoaSh6SNUOvlHuzlQDIz+L4DaIkRdZi5wIT51e296iABTvU7g1Lx9XeXHgA1L1LA86bLE1dCMtwxVv9epZ0CTTS0fUCjAiUzgIMNrXWTkUc8YcZeyU9cQ7G6XJ94RyOeK4WjLv9VnRUe2L7jEouTsJfW6f6bW9lMK7UHYXZnDBZW0Ty2CzOh9WzcFMM9Hv/kz4sY3EXEJbISZ53NFY3rlhrFJD81pLzEC6JzTdwC1unWsKxQC9crTP67o9YWnZsa1saFxNTTDi29oMCyZYF5/pEac04ek2U5fjzGRoqt4ESsb0/sfvpj+i9/4a9OHH78EJ6w/ZrLb6jCHu/crf/7PlYWzyw1BRGIQ55UVnw8GrmfVgYorHUV963mD9UqMu+UFr/WV+zoxHVxc5/lof+DXCkEwvVyKKmM7y8Wd8Zy4CZz0XBV4n98uJ18HwVg3yNj5kGC5eT5DwZLgtrMk8Lwlyo5kxzI08x5mrD0tGHmkR1tS9bKe5XW1O65hg+LuwlMBWuBmqnQEt+BNo9HuMIdMK8PC2TC1CqjwjuWCGRW49GMInPXa/lLglv3N80Fb7yq9cJC2xuKXciN/U6Xr2ASPCCUWMvl8aJrjLqMjgMqq7bsXZr2LPptP4Rv3Aj2p/hAaZ6Hb86ypEBwpKTk7j3hYQ/OToWihEtiaDs6upr/3o4+m/+rvfGd6eeBWS0ot6x7hs4CpxBikWRDelP4meFP+JnyYfVx/XngTvP7ZUtju1t9pnT6Hu/eCxOrBCqHfQLwvStzPhaz0FTMLwSkLJ7fp0PevC923ed/5Q9XjGpAlVUx6ZLVqa6X20fnKUoDU5st7sHpN/7rOhjl97+b3fk5Lg4LnzqFbFXmj/eoyJzcuENRzcLwccyqnpCcoAA+F57f6uM8vL/nDK0yefNfPT+0dnV5NByO8JNMrfy6NPIaj8+vphMZOr1ams2s/kLQ6ucTS4RKBjQtNlxQrrXf9FJUu7HX2EL32bY68xXF0Mn30ybOpf4QxZ1v/iCCpStIhWAUtUYxoQsxrJL+gBmKINqCBmls3QwbB8loJyrfrdzePccFSswimd709UNGCpf8+BalvhMa/657HHYRFvbPr14WGebmO53nmeQuqP/N2u46OhaQPDe0cpemiO3UrjHQ1Mlewy9rkx2czRqaP4AriHJZ41qJF6iZugXJDPF+u1nXqvuSveavcrfHhXsvZQTsSW+IccwTTY5YIi1d8gieY4y7GumKt/M0IBetMYSOHv8Bk6Ut6eIkyMr6i736rcsLSaZm9zs9oUU9fK8Ce/PRtjPz+BOVu1jbqtyLINw/Xa5t4kX5LZYvy5IGu+Ram9UN/49xTZ46VgWdepeLa+t289zylL6G6atlTiDfBfGxC+7543cNOvwuvy3c3ROhm4XXggFZ8u+w8reEuQ999fve+YcFEd8o3zJ+/Ls+b6r0Lne/zwkJwCFA/lihp7ToPet3NOw/z9oQIXa4GDAVZG+ewP4zCDfXZJP1EINLXWLmlBUoZwrzupkuH14HpXY+gNa3FET+iW8v5Wy73+wrO5nZ+4suV0lU/We6HlHwzXsamJwpLC4BCkd9/QIs4j1M4PdmigOWjT/IPbUlHQWUTheN9gvRzzprH1a9B52BKHn8yLa9DIYyTp14M4FoCqLWFNgo4QQub9wqhdqyhCiU1f3FYCJyD0ZZhHoSKHbxPP+/Q+TpAs4R+JswHbZ73LszTQtM7vfK5+BbOWEMuCrelZRO8fhOjzNPn1zJ5r3hZvkND33e+Nz17XejnlcdT7pXXgdc9aRfF9Jxil2nGPaUTtGnu/SxwdtBn+M/Bcg3imldxdvz0nOVLyPhbc0azBo+imel5dqfupnPQJsxpZaxgbSNEBl88zUIVIcepsCjV77JOCoLCo1VzDhtXLgEB4z5vUYTxFUCtUwXndZnPYf1kDslkaK8ItEbAUwOvej1rGZzX12IdfUknFG5fQKbODeokU9pS0MDNDza54OSHbP0YUgQO3KTPHwWk4xC4NwjScAVL2IyXg7jIMwsNn/VsDpVedc/zZcC7yGC6hnneN4U53GUYoe8TN/OOBls4monmQtB1G3eevu/Q5ebPG+b5/Pmp+f1dYMgTQI5weyVYEOdYJt058R8uYq8GStf8vZGlPdnh+UZ/sGM7ZxCj43ElFeLX4TC3WA2dr4VoIUiz63x3xONc+SpZ/WKQoeeHLszkPb3L+pxd+kFoN9NNed3OCJU4IZihKfck0F+ognbQ6hgaJ0ldn2AkIGEq+wgY19nQHsETJv64SOfzk3sJ4O7PM6cvGUNwkv+pxEPZrkgeHp/ly9GUnDy2Zl7BPrwOgv+AzoPAKeUVRHIh/Tr6NKOW6EGpN6fphHQgvT4EukF+iD0LyZ/io6y4py7Q5sb6sxENEvO8CWpZOpmTDlwn0J5ZDIvnwyKEqe0Y6a2Rgyt32bvC9tsGudJedzysOphAoasTHmhSBK9WzIpYlb+wr1UxasqAgIftcD0Pnd59WtAraKpIaJPg22R+dCj1h04VpKkfKvL3Cwxq52honhl8/6/qGPtGtGVvRo8SWlisW5yMDTJeHXGC8eifP85TY0C/xlhpBd2IdjPdQ8LhA9rrsWsLJU2kUT7n4PEyBjVf6bq3nb4dnx1Pxz6jTXqJS3g5nV6cJP387CSrhRmx6+X8byngYlJhSVOFZDC5OCCAvhPoK0h1brNOgShlNS5F8xY08ff3/PyUQ6ye6cSGbPnAJ+s0n8C9v6q7tVntqgCct52cXk9n/joItfnF5+urU+IxN5Z+xFBsEbz/VFDIFkxyKxTjCrkPw9iRJXO1hHcZoRi0wLS+77KW6bx3IXlANPHIn7yDiPNyzUTCPP1uvs8C80kAhW2kjLih0wu6zdeFft7Q12/CpfGclzU4KIKlpEEdNxp0AOZtJI1xKukGZN5ZPca97+T2hteeQsnCRjbeSsi6jGOjy2nQUjWOPQ6NwxwWQgBcXvr1rPFTYWPPKwd+h2LrdhoUgtQ/xry3YpwD9vg3PYQYBdNGCD7GtO99fddSS1t8pqCpiCJY3OdnyhDOenuA+hVihZLgryIlBpu6Bg/utz0DioLxV2tfvDwgvay2z1ToDa+jzetg9VOrYF8gzDstmNbQWlao5xK1CNVESKBItDnWJcH8BInjAGTiTVhoC9PHM/nLgcgJBghjqFw18EKuY7kaN2PyGpmf9O5LXZtnObq6fNqhJZQVESS4K1eGZqJPBerT5jR0+hzmdJtDaAutDPn+iHOLBZ4VhPm1YJvdxjzuoCVqK5I2IPi8XsHnLRxCP7+bbw6pm2r7c4B+uLW+RflpIes6qv0K8sX8XiOQs7AwSYeccYQffA9wa2Mt+7O+SlNWqjyJ/Mg/oXnHhRufGytsljXkbQHy6zF4nXsE0V9EVcHFvSTo3vqGheAn5F++fBlcVSzhL7nxNfT4LIjE3C3URHlTmEMTNOkwaUMRcknYErYK87TXgUSag3V3mW6/cZnffx581sDP6/os6P7OGfNNYZ7/bpi3P297ni59loNfdJs/76BqjiIZ5UvJmU9Fl8cM9GgXJWVdvpWQgED34oYWye/IHPqj/uPjTd1W1ftpsM4Gr5smlmmcFZTG1bRFOnGsESHC45yKuMpofcfnL4Yg+cm++hxG5fe5J0AjPKOftwI4+3pO8itI5kNUtGzlOUAXhZV4fRVLaBnzUSZHzpxPUoeuszRR0LTKTlPsZ6ZPy+6/kUZCP0N52DEtDTfzwlwb7LyZ29I0+CxzLoVshOSLZiEemkLNsilRI3wSwecQPWnUSBlaoG2RLwGsQbSj1UbwGM/FIS6HZazQnLc6alqlC9H6BMg0LICplb/Kyfx13UEQhzAQz1N23C+eYf1ckPDbh/lAqJUv2l4GqJLQzz8VEyWMuhsaD/v4upB5LCHWnbyVXgsNizzjuhlcKkhMDzT7yTuFLe+kEftcHC5hKoPXXd54eW16PaugANVXwCoslYT1ej8P1jEPfZYy+cPk5KPrFcZ8fwR/wWhdt5J4NV9rvqKMr+GMxZARPOVfQZ6lv4R8j2fMFRU8rZrzWchQbxjkRyR94dXV3M1yrbf8Qcy9KKKDg4OMh4Im3p6wqbnscqyEvl7S5/YzR2EB80xNkL6eP1sEO38rH4QB+SagGivfMvR6TnAJ4T3ULPehyocHAQd7bj2Eqv82Tn39Ouhyc7hb3xxeV0/nn2/0L9M+P3T+OdhOh8+Cu9ZTsMy83/NAyuJZz4VyTTqXuY+CBOJmxeqInyuGdbDXdsL4CIr5ve/6O6TOMZaL8Rxp82deC3Hr+pnKNu3WdeePW+fcSktEKNdP4VOAcBWHUHkd6ySe1L0hPnSrBLAWOzZsk3t/PNPFoVg2Bcpr2rSeCNWWnxXcmvxBSn/uyg/c7t7bmnZ2N6d7O/Xzyzv39qbdnb3p4NUxLuVh6BHLBm5eK4gN0qZhfi3cevYv//N/8hZHtPZyUCpjPXZAva/VywIbrcFdDkwIrmswCDpyUroarjrbHeP6CoYaS/LWF8uRuwJolTrzdWHqG1uWaKyqz1W7pHtN+flEvPBbMqywwMHBFKvBhPZr8QwILilX9VENmer6FjBPFLqnDZ1vES9RuAU1Tyz6BP+RL20S7HuDz50hh3adxnVdDLwdj8yNqYPcfpZdhox7BVO7CukihvMt97sOL2/qNwbGwUCFzXbyhS/A+X1ocac/SRMf2jXNsRQvIXmgi1hqdXNSY5Qxzetb1oHruq+6xggTSunU17bUzFWveQ2Oe+Eh7pU/PEdWP9EuX/o8P+hPHxWUwq22SbIyiXA79llDAv8EaOjXtP2Y7+Hp5fSf/+XfnP7W3/nudHJKpptapVVBFX5FN8G23gT9bFUEOoirCBtKK3V6pbU1WuZBsLRSfY+g9UqR9/atQtXRbmW3J8ImeIjWe92jInYh2Egmr8QGBl9lWdzwpk6+Ln1eZ8ObyhcUNskD035RqL7dhu7zPFi/NG56zUPnUYuWcnoNnqQpWC2kt0AlaEQddepjmYnaq34K+k0Ur9sTEWzTPL1SmbEb8TxEEcK4livrtJwTGqskVZj5BsnI73TCew+tyw+pH1wzl8KExd3t59SZ+R3Xzt+soy2WczkViD/7tbWxWTEuYn4G2Y133cJdLBbx7jbWK3uQxFg0lc62L7nqUlq/Uxz4UnfzEmvv/NXFn6OT8+njT15MP/nJR0kXxFdhs/+hYRTFF4eVf+1f/NOMpZahKiti0lmkvCGu4xikgiXzmX8xf5NQSiWD2wxiiWThedoxmfwykS8A+m19Na4T0cQLxqp4fvpfqzlfItdqqMUELVnwT4sy1W0cLWLdC7zMa72jXIfFc3ARvJ9bdSFlF/Us6SQkv88HvUKfkd51C91efQSo2qp6x7ORtctBmdwPZyCQtpzjkl+tnHIZyRhw6kKYsFS5pnyYK9888QcpPQjsj1F6bKkqrXllYdO4Oi+z7dwPa2754EV2Rj5p8Yg0LQNi8XgU3L0e4939sA6VqNV6HUsK73QdsTTJy1/5D0spLcUnH+Ed89W2yMGPfAr9UuEXntXUGFv4bHFIgDRfhjX20+yurno+0h+lPD6jzvXd6dt/9/vTX/orvwm9VvPJ+rPjs8zrzhBGh7ZxFFL/HbibtvK//Jf+DEmQjTIiZuNBWIahA3Y8aRnQKryoZAhaLokVVIWi03SANOXLzqs5C6yjiFqvX+SaMJ4u6zXQrnXksC5x12dHRSnPk68ZFcthBFTeeiY07t77zI3LlBuhoOoV7MMyfQktcP17Zg3Wn7qlH/Fdgs8hdO+GAPPHzQUsL1i+QzNrC53CqaJKO9C9tkdgSp4rYCqTm4tz7mtFTcuQQ8PUlWNUxCeXCD3lRaPrT+m0xxU0UniCQ5NhCJ7gpjOY57r76xTBsfRaC9D4RvC4tp10G3wzDyJPFNdwFzU3oYQdlEbcZxzhy7U1f+dcRVnzzAV/0rfg2m0NftJiCrretuXPOScGN8EvfduGe4fis0L9upPnV+vQZnX6K//lb01/8+98O+c5fUn48uwyL8te5HfhLFnlha7zs2Dl3/iX/0ny6bZ469LokqHDDENgkqamIakrXjZQTNZBI9d8ZB6KRgMu89MY9Xoe7eKq0vs9K6HrUaAlvdeZEzoWxgO/APVo3YQSvEq3PfEqRbGsb9FG99FrksRxDt5a3xLnJW6J83d2T7zMW9bYNAc37RDEWzBfM2S3u8gz+tv1J2/n78Q5jDmEDCrDLFYq7bseAxZUgQsdGDy/AylzwaYwF8pubTMHeLWULRjDuM/aWwpgwegHz9OnCMoSObKO/ATQc95Z/RhjzX23l1MiWi/nXAiU/bBOLZldUvlHEAZ9bhC0aoR0QFdYSL3Q2rnnZVZZi75NZ4Mw95is79ovVlPu/OKY9jcmf0PvDEE7u1ybfvLhi+k3fvNvEX9CvSX4fhLC+eE1iqrGRKosKSN0W6+Dlf/Nv/JP8HyJWDaXQaaZI8w4Oi6CkqRe25fA1ZEmdq4VSjuU50JNZJcCNzQyHbBNvwvhAVGvZSzbV6qHDKXdXgiZC4/1l0Lw2VLgi7EcqzFIZBEnr2+BdRg632iwcKR8I7CAuu96urbOP4fgMer1eQ1wBcG0pZatvhmWuBCSs/IaMj6dNh6KolYs15SBI4gN0pFg3TzWPdbqSQe/feLvhFNy8jfsfFVF6ygUPiUgARqy3m7PMoKj73iG1fjj8y6bGAHseyGLJmQ0Dp4RIPH0Grqs++GgLYRBYRLRembYYt5lXU43SqAGrwxFfYFL2LSVQk1Xq862yeCzZXqNe/VidTo/qW926tp70ODITfsJt/Jic/rt73xv+u2/8/vQyw/Zntb4aSiwFGvX66lTg1x1fRq6vTms/G//1X8Ca1tINVivSJnZQu0q2mAqQKr9Mq4DayebkazDAS7hLEbxSZWrARiRpCntJwHJF6JYV8YLophPC2dZrkOo0ZbXZcEKZy9LUTBHGULJ3zBYu1wVuBd9CwwwX9VVIM6CTDrPJxK3ykXpvB7MZ73iU/RTY5fmFkybM4CQMoS+T/8HSJf5+JBpxP4gZZWNEw3d2tpUSnkIElraiQO9qhU2COFv3+XjPEOiuu9L0R6MPJqzjHky5tZLe/ngD2ldtuLqZ0Nyg1Mf+HWRzHlYjYUWzPkZrq5YUjxtNE4Qwr7rAl+6fTEEzh9uFBxTF2mywIOARSjpn7ECLia5xvI1zVsI/QjT2UktGqH606/jM4Ro49704vBm+uu/9bvTH/7wg7zZcHZ2Enprma+wipsr/nY7DJyBejMv3IWVf/Nf06XsAZ0xZx4XQxjapfNakOBeS5dmJBFQOOYCl8OxPL8rcCKvwNU3IYqI5hdykn7ks2wLmoJR97Y9cFN1A72YIp6CJAxAoOQb+WWSxEDaoN2+z2AMHGxzkc94INRpbqYKt/IM8FocxTU08H7gZ+h2DNJKmAub6Y6jcd830y/q8Jo+KnDkgGbe2Yb1YdF4WgI55kkQO20xiN4reDKoAhfeHlZp3qbpvZBimxF85wED7FPOSdoUz7uPcQ+JBWNxsm0FzkUNa5DdfINAd8RrBTfHwVTC9ne0e3bpR3q4B1/PZeKsg5R8V+PsBnVkVlzolyuM/ubeZdzKJZ1TA7wgdBqShItdOE6rHrg+zZvl19PO9L0fPv3/dfZmvZomR35fnjp11qrqWnphs9lkN5fhkBxqhJFszHiBPIAHXj6AIUgXujHsO9/qRoBEGbANWDYgC7bhK8P+AAasC9/JVzYGhgEDhmxrJHK4NNndxe7qru3su3+/f2S873sOq4eciao8+Ty5REZGRmRE5pPv84z/+5/+i7F3eF4HsM+PwUGm/CLaXN+moFi54W/j/XWw9p/87X+PcsuCdnPyKuDAtUsWZnrfwgvICJmoPNph14OlcKVEvvxGZlgvoDKRZ5sy19GSj71zJMjrku+ycK1o6lbfL4BE8bUFXrhYROITr2Ce5VbdS/PXaN+yTVMzr8vfVLzVvguK+bX7lFmG7nff93WD7QidpqL15NP8ELp+nywRwutZJi8bSplS4FY4t3QymYbZlqv2tBi1idHC0jgVInCigELq6nFggYSmKXTrss1rQ5Qq/VniMi3W13tJgkZfXeda0leI+/lhXTRd3XwZR8WnTGhInYkLulXEK9ZupTeF82B+0kw6/X55yaBjRIC+5q9pWrZMNvYJcOzH1WbuNzbXcCdxtXGxD0/WULafjD/94JNxBF2nPjq5RZ2rs3F16vEulwwbyI0+xFLhGppHr4K1f/B3/sa13BpMWCTDGYwivjpdglnFTTPImDAaEjyRLvE+i5Mkjz4pQPa5/OYCL0MTnNvAb28TH0J1i1Km2rGMTFNO2l0UOrt/V5YjQShfC7hsFp80Na0tGA3mS3fjLCjr0G0KjbOVbRHonDNp11/GRbP15I1QolkQ3BNH+AB0XfsrLxKoYz+7bIKbIrSbwwJOJjVrwQf7EUZXudQzawoD5eyvgmv7Gqp+DKO98w3CWWMRrJGdSernvGBcwLJaButnzEnPBDAF2zEvnnt6RTfOL7+iBCiVfLLN9KvLSAP9zeMCgpOF36+zDds2vWiWVulDvFnz+zKkxeFoBczuwStZ0bxbndiNU8Z02us0JxGkBot4lm/e+WvuW7d3xufPj8b//sf/dDx+8owJyfQjXFZHEE5RNvsEl/U4ouQUvCtg+hfB2n/9H/+ta7lVWMtEA9M6NCh/EtrB2SdMTzmZTj5XJeQwj3sfQioH0tXMsLyC7sbEOmY9Z9wmkQ6MboLvxPf8mu30rJQHrL6/GjBNRWWsUcSpIMaE0D8ZGyYD7dZETkk3UJq68ySF98HjxC2uVCuFgd7Kv1pY0vSfwU5/ZllBsUt/KassOPlUevVPZUlMsq8nvzxTIatPwuqzSCnXmjd90uK7+K2bl8BGiWoXVEWbXa37wFIQrF+8r8lAhUIl6pp8axg7LqW0zt713XB3D31fpO2n3+CQ/9KadinnusmHxb54R8H3m9v1Mx1VodqTZtvzA/xpl0Y95VK7l46zazVpVLagB/54AiYf/tA6yZtLJnYw2obfqbvE8qRv3Fcb1dcC5CM0w7v0sPopqGhRFrrrZ4PPwXtrY3e8OLwY/+xPfjL+5Ic/HvsH051FeZmici1q2xkXJTee7bSdZZsFPQbyaRXW/tHf/Rupr6AYS0NXDkKEvEEkCoCxDJPRClSXNy3bvXmYW/d37+zmWrw57KuiUF46I5wIjCcFLCs4ezx8/VG+mvn8+fOcXtcvd0ClxdMBgoPpO/lBGHoSQpF4nTCK/gVtKFZcXwax+2mdZoi0SIMDlF1Z+eHEQJo4GndbWZVKUBivgYOTJqu85/aETEo2Gij6bNXt7XIDS/BtSxEVFKyeOKQjJyLy4HcK3CWzrX2yQSZI72P5oCGuGRgUZutKc/PD+/QrilX39lvcluMP5YgBDzdrmXzzc144pHBqrbhWAfxaqUoXt9DNCq0Z6Wdn53m71e6de1ABPkgSj3QVLWvZplDYS4Goj/lSYWqtJv3y3npaNvFWfcE0f8Ar1NZ8yQW+TvWPqxojxoN75730Df5kEpZ/4U9NChdrW+DbHB998nL8f//8x+Pjj3+ZNmrCprCEiE1eoJx+4124DX7bkK+rkLaAnvAb1v7h3/2b8qJmUoJoVisvK5SJTkeIO/QMbHo3bFBA7WgsHFmdfon1S/6s72lxBzst0JYPKPtVAP4GyR46kNbJb5oQYOs56IbN7VJohUu5gxox1TXlPF0hSF+1gzqGvsq/OjtOrCKpkKVwxSzBCaD7brBPxoJ/PSRric43SKt1VsHB7fpqm/QpgL4CDiMvdVEAoXmlzBdfC7+TQJRTi4vg2GchKJ1IVGpqeO9OQngyJxr7FZy04bVp0uJ2vNQKDrWKVLwtBcs9Y+APV/OMaz63ylhBWl74A0677KsTVDwF1U9i5WMXmeB0YS0z+UM9FUh8ruNUtijVrL+qcPU69znB0H/7o4IL8lSoZUVNFj4Qt1/+asB7J//i3eSpeGY73qtwjsEFyrZ/dDl+/LNPxo9+8sHY3z/Mr8kta0vpoG1BmuvImgwwSOFejbX3gu01/IrC/YO/89eb3wsI4TOuBqtSI3J27jKel1umzU5BYAkHgsyAtDXITyQmURFcpK7cBkw3A7C1vRECfbiY92HArLYo+emGggMJ4rC+g1kfsS8BJicPey2vwkuPr4AQnBgUNPOsX/SScckMzYCtM5Dr+cADA+YaVAvB6ATXDFFG6Z44nAzWWVTnmZeDTL6C3hYnggX/IpyO9I1FfISMOnllgoVnehmp4qWCJ/+lR+iJpNxe85llPXM4adNKhY4plJ4bTJvUj3BPAUgfwJ2H4CRJp1/iuTj1mZM/IK01l4pRpJWAhW5q5tXsxHnRD/lOAOLIp7Coe4qyxaXsgw2Us4/FS2ihrOXSX/Aklo60IQNqrHIv7p54WHctxkBFj3WTb1zLuFludh+a5gRP36WvFU4fRu4pm7538uR8bTx5eoDCPR6PP30WqyfY28h/y67t+NC9x8O8hFdD6qzA2n/59/4madVhQeGxMy3oRRwFye71h8rUYDolIxbdsPVMszN+7KHdlnbLkj8FxtMOZ34RgWZ2drZSzy+reLhUoZIOBSi/8FWQ8OWl1fq+YclFuXyWJunrXTsV0/aKVtd6ZcF6sEIf6HBMykeXgdy7ibOGwunjR7CQgqa36wrOvGvkbTIAaWOxcQAe+kVu6JJW1yAKk9fWTxoDmJkcmi9on9tFvtIiX6uf0qwrW7RrcY1zIJng12HkjyG47ddsI8pFfWNdQT9hpbfgfU6caLEUrAjRFHzGITHEK/fZnLAfFEs6iecoio8T3G08ccMLWmPZVLipSJ7MsC3fWGx7nt2MwIOrXOgS/EWfAUYh18kn9hcCnm0MvZMfThJCewPysfuqFXRcvG8FUeHEXEsdrWjnFw345IpUfhXw848+HT/7+ad5WZDCIf0l8/KocJRUYWS+QOGCewVu3q/9w79/XeEUHgdYAXVA+5e/MaKmhSHVWcVLprlp0YOcstS3bFmYEpjs7Mx6SpN1Ba2JB1DFo5DlVDlZLtZ9JYDlxGua1tKT5IJlFcxbmxv0HXzc92QhE+KQpD3SYBRVp4UsRlnO3TWVrY+Vpa50qzzSl0HVUlX/zBMoHnodKV3im6BQhadcZ7HPlcJgeuNVcHWJzA2N4FdppDF0Trz9syTPkYb/jgS4pUSr6Q8t66bG4lzLRJvG9WyrLJXC4718UoEUPF26TV+MOnmSxwQRynK5dCWPfQ8jadaN4BObn/WcAXwk5WGwwp/6BP7HotZoWMf2ymNIP5gImuerIZ3Jtf1SljayJkz99K3al6eCfRBPKZvjWLzPDGHLaaM2TbwO38FhttT5ciAtw7O94/GTn340Pnz8hIlIGnUn5w43eNxrKLzFK+mUj686AJFyE1avhbV/9PfKpXQgYnFmx9sHdvoydilUA74sIygkCnPfW8aftRub5mdluYyyWK46rZCVcp8z67orqWDYqfy847Y/u0AQYOzuds2QuoQKYgugguvsY7Nx/Sbe0KbCWYY+5fDq7INppURFr0F+rL51uNcI4mdsKIOAp2z1SXAWjXA78NRtS1Y4Ck9wky7tuZdz4I3nQP9qg4I1ABZKwRB3+kf/PWIkd0Kc9RMHGYI1LYVrP+7P3LQQAzTJQ4PrpQg+1aTJ6afvwzd4EoHj/uIUnFEIt/DLKp2gZFq27BhCb623qr1ai1EeBF6rkCphnnFN4ZNUOy/eWFD6Jv+8FyIzSasxUIgTA3Y1Vgsk4oly2B405Pkd/SvXOMUzBoL1LJeJGKg5pAq1XAvWM1xld3ydsV8bRycX46NPnoyf/+LxePbyCCqtTP6KPLXCZakRnI6RbVb7S/qLAOO+XoW1/+E/+1vwFEQMsNv0xYgiXCRanMwQCgp0mMbVrF5M7pPaQrluJTyCjeoOFpOpD14Zb+zct41b6K9wZWQLnK9OM/ZlMXFLqJe1lRcIlmBZfyJ/eYXLQHkFRoFQ8UIjZTsOo7iWhiADvHc9cImgODsumMOsYF6DrlOVbSFBcGjH4Ft5L1n3Mccu6ssry/k7Luu5Fm185aYzEUiH/DF2wBJSRAQlEa6d7BNB3lycIGjwwgnMtrWuTYeK7EPc3mzo52am+5MTZIqJrVxKFSC8osm2HH6R1DStRe7pS9ZE4GpLFgUkL02TY3nH3udmTYetd1/baroedKxcOsijHov0E5jyCjA5hx4U3/62otnmpEd6F322U6k2Y+pbvmWzZNW2Co9B2g2goRQTHTy6vLU1Pvv8+fjRT38+fonSZRGCXDj5qExQntjJG2qicNXAX1Dh/uf/6t+/qh9B4sYQW6gVTMERfUwrdduSlds5BXp9KeDtErUCmq7iyNUIO91xQ0QLoqXyvOIOCufoh7i5AP7VH2XabnWwoRU4Jp16l86ADJTdVqBz2hxIx6mrEArqq3Q5eOJ05qQGoWZbg3Xg92JgM3nMtZD3advnj0wIp7jEl04w9NlyxkXvZDZ9WSrTbMu+Ilhp5Ij1gsoDX6TfoJK5KSEd5ycqCWnQKS9sw1haYj0AqGK8nHywRCqWmx/k5bPDFNEyxELQrHjFF6ULYYXLoKD7S/A8F4MP3rsWi4NOmgrh6Nv34pNt2xXx1JhIc9w8JgDpdJ1YY1B8Tz5KWJaJyUp5ALJmJC/9oh3pbkVrUNGtU63V2Dpuy2tz694liGNwejE/wNgKAv2ZdM4t4P7B+vgXP/ogyubk4ASrMumFuJzaVOjlAOiXlIinwD41NA1fFAtr/+S/+w+vZNRCgEEgkpqNmYgnE/swbzcQpYOWHd8TT9w4DP70JXJGUHElPDhggAw0DhOcQSjj+uQcpd47OIggbO9ujbt37+an8b6d17LBe7s2CBz0BnG49SsTFTbp27i9mY8N6ocf2zb463Oxts2AUcZ2pM/XoOkauc6zbm1SlH+uqyM4aaxtblLfe9qWBwkw0p/vS473dloRdNbzWaRmRKAPlz43PD2OsJ/HZSslunLrPMpVRaOTgHySZz5Wsax9UxjNV1E8CmW6wh6hVkDJTzny5VG5YLU5ogKqLpLkvUquAEf4xAv9tqdrmskJPuShtX2CfypEXEzKyD8Scy1IR64pK1+lzdjFfPpJPWkq/E4U0EMcHLh2USToUdGSFqyyVJrKtRTSNvnXoehuCP+Ur+CCJ25IkR+FI1zaD/mtS7m2MZ49Pxo//tmH47OnT+kfvHHfwGUFtPuxRz02wd3vhmVrRWND03EzFvp67f/9n/52FK5nzhpw57SaoQIQHQXj3ooyzQ0KldJ3+ZluiDKQDo9AQTlIU7iev3wRpfMZms998tN2hRhiXWJ57edgP3/2eQbjwaP7efDtLOMgpk3pYODXEYRKq3QFQXD8pEtXJusjEEcxsaQ0FJcmp9S9N8/BpN7mnZ1iILhMW5PZ9juMJJZRXhu8Nm2RL5Cm2XSmZjYdZygVinWpdWESOTzY0wRwzWSgMENV2pm1N+FHBBL67U9cF+Luj9/BbiF27YJ0JpZPftjCCcK8CDLpKpwCXN/6VvB1EeELfJJV8i3CbnuTCOsJJAG6w3UQQbcqrpP9Bdw4EWeUB2TSKR3VDq3Oe5+/SY/9DF3WIU4+bXVZ8wdLhTwSsc+E8BfI+MxxFixvbkNVkZ+z/OSbF0m3z8a4/FpUx99ndOgTTTiB+Avuq/HTn/5yPH7ypL4ZAM7wirZdStkXuBH868Uc8uYFYHn1oiHtr8TCzbS1D//J34/CyeB0EiaXz+p9KRcynAFURGvDoJ7wa5m2EGI3NKKMMhBo5vI3x7M+++yzcXh8lPWMlssH226U2G7wEytYL/Zeps17D+6P7R2/Q60/D4cQKt/vvh5l3WZy0P+2LQVfpYLt0JvXDJDm5CGDBX9UmK1laNHqyewIkNeClshZXHwRrHktLBjHvdfQo2J5wsUJ4hx38MKP1CuX8Cz+vIG2EDUU7GLs7rCGi8UjDRRSGJA/1LPfp1ohLKCCqEIZa3kccCequFgIu8JqHXnWShQ3UR5OwdOds4z8F68K3K9fcLLJGCOtEQCu5ZUuaCwJaabrSQg5BWLarJPHCq3cU6CzrmxFJN3gbuIVaRke2o5CzwnYOlpKqY285AelRXuDE4blQgvjC6YFmJZ4snFtXshbwVYEeW/ZUjjkOUsMrRt8uL1FP9bGk8+ejT/98Ufj5f5BPCknZGkUgzJtn1rh4lISWuFUNuHPrXBP/rf/lDVcWSgTi2kyiMwwTITOVqAmvQShdsZ0F7cgXrBcEyGIS17sHx2Op5hrv6uloqlwKpufLrJN34KUmYXOxX2kfxsopsqoUCmQm9tbY+fOPVzNO+jJNg1TyN0i6t1GAaMwIrFTQQBzfWOutCvEXiME+JpSRlnTaNs0FdZ6KoVlSYvwoFjywn6cowx9xEzB0SIb7H+9kJQAOptWPJyYonDQf4JCaukimLqS0xU0tp2sZ7h37WTcYxAXkFi+KwQaG+9b0J3bjT1CJTgZqTxFcymULiEcCDWZVCN04rHLCnONmXzP5kTqysPa4HANFyWnLcf9BD7kYbZpE0doVZlm3dxDYzYXYq7LZdS6l8WijPdkyXvxOCE0mL8I3Ev3It3OpEd1HwCB/TDVuD0EMohpmTZto57nLRXu5Yuj8bMPPhqPf/mUfsFrZzombhWqcRsvDxw0jSDz71S8Posr3IyFm2lrz/+P//yqnzvZoT65n04osCBeZaaCqKB4rztjGQc0ZelcOq3yKsjp7OXYR1gd+rZseX03jFQw1m9tZka1jgPRR3F8qB0LSDuus9YQKBZ1GaRIdrt+k1EOLJXtWV07XN47YJZD8DHJ6fTZice5rsbx4VHeTZFBsm+0bd/qASdN5O9lNnj6CFoevoM7R5+Y8f08Ux8IyFry7AShPGEG1a08z4ShIp2dlLB6oib8Q8DDUy0m+VHykF+KYKySpQyURNGIVZDw2sCoZdIColDycNaRB1o7LYDjqnttPfOrLfpLuu7cQukzmaL0oqZGdjUnvnwZ1H44WQVqsyXKRoWUgUZZoYIpoCXstENeobQclsOeTAUUT/pIudCdYhI8ZWpC0SQtFS/ADgH9a5QaCtMq3bZsMzvS4Qmu8tnV+PSTz8cHP3s89g78lGMpWubsqXAG23+VwnU54bbHvFaI6uubsRCce//Xf3Flx12PZTCnsDl4hh4cY6FnzygoVmIda+QM1eXj3hHbweBdxzVkkJxh8iE+Xb2UQ3Az4tw785omcbp48s57Q/WLPAVdAlUgcVDHpON90qyn8CK4hBw78hqaDw8PQu/e3ou4qVtb9ZD9FuvJg4PDsbNxJ0qk4mgholQotDodEx+nH6APbnCIXwuvm2LsGhXVCI8qHWuh64XiqUztclXMYNLnMH7GXd/rmiiWoKJtYN0V6giOCuY6FL5MMYtLY39aOKVLXIbaHKFu7qs9yxoihNaBn61oWstscJEsnTn5X2ijcFEKxtT2rZ+PI5oOn8SdNZhtUV5BFU9kR8odouCC9lkucgINoZcOJZYkBX0GaRVCk/VuQL58Y5y/YNe62q/mEG1ki592naRPGM7Pn+6Pjz/6ZPzy0+cM61RGqAyPo0jyS/qmjIpnjk3dgm9F4YSm7WYsrKatHf3wv49LWUQuoWdMoQdIMC3pBoQ0zTII2XoXT+dpdQTdORv03g4wsJVf7o0uZQTNMgbpsKqMxiKknOnFBwS+vrl8iot6ihVxuXGOYLimOsaaaBak3TOU9e7D9VidZ8+e4c7ujocPH+TM5ibW9vTgOKi1oJ66z7ApkChBFCbXtbY6I/ZValqqno0dbGlQsbRep26YTEUPsUAfNVKAS4hqgFQ48dTm0ZxNZ75xBhae631oZZy0FBoF3vwIIIWky/ZMMzHWyrJcS4v3GqWm2bJe207GC/5aTjpVsFjh2Y4ThXzRcvU6rXolm3yMAG7LZsBo3n7SbmiZ962Mhk5X4bRItl+0FO2Ro1lWSH3yc11VF3mC86xVzTK9dyb7xJGQNaovvYUH/vzGT0598NHj8eEvPh37jL/yZxndYI8YOhZNh7KzVLhE6Q9/oQe6k4Y+EK/SvBoLq2lrx7/8X67czNBViDJNn9QXu9jZWwqinY4LN5FEYSBGRXEnMQynTDdiPC2lxAdMs16Yy7UyGWtGGgLLCCIYCAsCnQ0JhN72z85Pau3EAOtmSl+tEdT3GrB+p0Veo+fzMGhzbZW2HA7Kf/rxx3lQ/trDh5gBDyw7QzujK6C6kwiVworwLbbtk1YK5H2E1XxCWTLKzPWsoNsWIQa3PLR+3rXIvWu7zkuAfndU53gmzXyGJHUdj7aGyHq1jdRZvnHL4qMjLBKJqgJJ4U3o1nXl2nqpa6bt2C71u73mo2crfTVB6tAO7I5wqRz0gjriVqiL54YoYqG9BuLvCbrbMjTYBz2p9oxAvShT/S38hgWtUSvqzglMkHb75iEDXX7XzJfnTIDU67Oz0uf2/+2tu9C7Pn7x8ZPxwz/9+fj8+UvKKONBteArV5UwYZXuypuyvoCaUISKl/fCap5h7fLg/2TcVQRSddVswLBqWVYhu3ArYJ0FUFgp8HdK6anXJi+FtlyxEmbLPn/2JF0ohhNbhbKCQ+HHAf3NXX4tkGdrCu3KIE4LeoWS+KIXrZPA0CX/ySePg/OzT5/Emjx4DcbTvhse2RCYPnsEiHRncuM+OqWyG4deIE4ceHNPH31HfYSGETNNJfJeUAnc/LC8rp8/+ym6ZUqV8bRKqIUGy4tHutykCD6VScGGJ3kIPWlJoN4J65HQf+UA1nB535OIlqwUjjEB6ghcKX9t+hDDX3cffcVAzkxCx7nPqTLTl6LZVtVfKpyhnqctQdwVV3lh1VvqepYr/I4UeB1LwGqdb9zQCif6yMi8cCkUiBl30wnDQbpt+nhoc+tOXuB6yxcD7R2N/+ef/Xg8/vQpba4Pv9mdsZs0X4dqu+nq+1+FZf2Kr+NbzTPA/z9lOsWChCETudar9psr3WBFgwSY7gl/LnWjMpik5acQCEWEdQ7ywd5+iDY0QV4XQ9bGDtbVlu24G4eCDM0AmdA0tCJzLx4tzCl0nx+XNTo6PGRNdhALSUGYPvsyLfcLXEoFzFdgWzfbvuDpNYvQTAmdTnlAD4jB67KipXSCX1hRke1XuZW101gWx+3+2oRQYFS04Dae45dT9KS1IGa9h+XN786mMnZ+u3XlMsoPLST0rQxybeGrIMu0UrjiGx1LXIfEfV14rVtPmaj2jw8XCnfhZgAKoUURl2kB+BL8E18rXLe1qmiCfOq1sdCPOyxfbiuK0mM1IXkkGbeicZNIfO3CqVz2QW47+clfVy3ZQc5RQNdmPsC/GgfHF7iSn44f/uhnY//onGXFLn1gwlOO/wzocZZvr4YV3l+LS5iLzmX62t6TP2aM1sad1+6XoiGMCrebA4JCZL5CarCSDPNaWm6ty3jWEM4sESrQOJhe047vdw/TYYwynN0r7qNQxJcojfmWzS/C8wNHFIL6HpPSNTo+Ocxun4NcCqD7w5rt8CjKndkf11AFdD1lGetLq5+3dbDd1jfN2Vz60z5g29KDGkE4Oq7rzLpJehUIBy/tQl/wMmsW6e5OXeCmbuX5ogz2WePhwVE2K8IjhED+CbGA9G9xyDeC7LoJRUO68mZgggIey4sM6bKJNzTSl8ovyxmhgz43PcwzlFKUglovaeK9pnAO/EUpHHzZoJ/Gnpc8PmUCUwgpBpl2OAoY/DSV+jcUToxLvJalICDNHRffik4nDesmUCR4Vso3TDRRKMtQmTsPYKi4EgfQD9+k3L9s8ZcntuNGHQMNT7FiTCROHh98+Mvx459+mLdw9YuLVLpjDMZN6P4ILSeLNm/A6gSzygf539er6Wt//L/+t1cPHjwYb731RtZBUSqE1kxnJjsrM1QIG+/ZKh1M352hFADKSZztBH/NOlmf2aADZYZCiEDq+kVRphIbsst3ch6rWQKOkCIBe/svo3AZONp3RrOeyqUA6yZlzeJshcA2k9JB7rsfDp602x/TjNM2PCMnG6CeSXSjwrI5VT9pM6TPFCIrFupyTjJRSuiVxsPD4zxIVmkU1nMUL8JF+fw2C3pdn0kXf+FdWQ9QgaPaURAdyKyfqNfCqKLJbstncoO+KJPpEgBEsVfqi2+hcLZIMdPEmU0l7h33WHvWtq7ffM+Iu4+xrFNweuu/+gJRXHsvJUKuCTehab9p+cRhfzIGM03o8jCorqEl9CaWfno+9xKUOcPtjfI6MjDIjGs26fWV5Zco29NnL+d5yc9QSiwb1fs7AvU8zfCrYLstSyXYvwqrfe7riq/zpfPWfvHDf4zCvRbEDoDC4xpK5cmHzz1DiJtEgVRA0it2bYCCuGAFGyESg1SU9Ts9OszmA5xNcQXBRmW0+bpyxlGcDKKCQV0YceZGBPcy3LxYCQTVTROZc44Qi0smb7lYply7GUJPCIIK6XUrmm5G/UK6dklNK4ZIKn1QCSII1CdPYW26FRAtNDYVyyzNZcnEYTmPNEkrTZb1gemmZ1t/Cr2h6RTcki7vfZneQqzi0FTEwTwVoGid5cgv+qxb5WzT9FV+dwikPuMbXuBSQmcpnIedpVU3C8vrZhFp7mKmmnip2/0Qjwqd9hKbVLGwel3tF687CPKTm1wLnZ54brs7qQoeujBXvHoqGVPY5McUXZpo0eSzdMaNVOEu1vCOzsc//+FPxkcfezgZ+kG7sbGdzbfD44PaeJt4XwVNUyvQq+Bm/yueYzj53nlrj3/0j6/efv+r+I6s41QazNbl0QEzATPG3DV0K9wH1lA6LpjFg45yPuM6nZsKKloNhMJYO30qUzMpu1Lk68O3ounGmFculgKie+igUs86dLYFujdNVgclr2+gjsqEI7FIzz2C4rXCZ7umGdtUTRJz/QCYbrtaWLtQGwzlAveEEMVRAFU4XEMPHodO2mghjKJBtwpkuj/pSf9I7zLhhXkxp+UumW/c+VqVpl1pILXySTBfSDmEsvuwtCDgNM82qZdyE6+YnJi8F7+bCz5/dJIVz7EWjnp5TQIXaU8eS4u1pWGGJR1lUet6SduqwHnfedV3Qufzz3uhYwGsiXUZTXdNLo5YNa71UNyJ9uy4c6uK5ldvLlAkfBr6gsfBBPKLDz/Flfz5OMDzuL2+nbWqsrG1uYMLXW9TvtTsN0w+LumlgVdC0W8Puuz1eNl/YYHvf/xv/qOrP/qjPxoP7t+jI5dj/8Xz8fjjD8drd3fHNgNxuPcyLt6Dew9zUsSNiX6G82LvedYwef6kYrKGci2idYogMGjGvYFho1oGd9BUKEnp30kJ4pS53sdl4rotk9D3lsvAo9hhPLPUbd0IBUxBiXgsZ143JqwjLSpWK5/KFJq4diJQgWqNgQVdYZj1VCKZa99r80M6mXWRtvNpcT2LJ41ntGc9cdiuddO2HYY3qy5r4a42MvEwK88xD9SmBaH0Kvi1nt03+yB4bz0tm/hovmiifGiZ14knMu+3sG5aCPvgW7aklRJVnzIqn+X4EzwdGsruXIfQMjth2dSf0HSocMbn8Dr3s8yirJO/wESeCRQ+WjcfmOTaScIfKueTXIyHH088dRLEhTwF+97hRV5z9yc//OnYZ61/euKky6QMf7IvwRS9ub3BxMIk+wqFW0Ir1k34Cyrcf/DX/9Wrf+ff/bfG7/3l32UgcPWO99Opi3MsHuFsngXcZkZQKGTIOrOiRGspjk72QcZcKmKFQwbHElQjeUZGR2WQdV2TtaVAEyG3CGumN8Ota+j77oCWMnHSq7OZYRmfCJrWlZj/EdTkcx3BRqjcFFgVGAU2wj4VzXaiULM961dsm1ww2K4tuUuJHNI1pkAEnrisRClYTQ6zfe8tCyJ3SY19ziid0hQXzc6Av3nhA+amVly6xOEb5cUZhYOX3ndfV/t/nZ9Vhj9JU/F8ZunYOHG5bjvC06mdVtqnPRUqeLkv/LOd2Vd7VHHd297qfQtwpwndNwFMiTttmVfp/nwr4zVxa7+igExYkEdcE+clfPGTUll9YMGevTwZP/vw4/Hx4yfwnX7IfGitxwiETGQIjRYuLS2h2rfcKt01QTSYXqF0otM6rgl52eeGtX/7D75+9f2/9L3xh3/tr41vvv/uuDw9HBeYWtahmHPPA/qe9tO8Y+TcmZxOOfA5NMvMuLkFwyG6J4msZ7nxnvk+zHEwHVTdUC2Q78pogt2la3BsoqjSH4aIp1ykOusIiyifzQrouKSxbOtbPPnLTYpGm5+rIGhV1xnwOnvz+7jkiwU1my5Ul7KvxTgHwPWgAl/36bMbN+Sn/fSpLIw7irp0RNWfablytrHLJ59S8o82e6CbNwq1lbw2T1r6VxDVX9a3rFEEy7RlKzoqraFxVloyk+5k2GtaJ4mTfpkr7dpeWzAnj1Uc9q1gqXCr0OWq8wVdbtlXb66nLdLhjtdITPpJ5aSqgNkF10MgX6/Kg/AeQPa7AJ4meb5/OH70kw/HL588oy9gYiJpBXDxIdhsTUjyuUdbKEX7Vbie3v1T4VZhmb7s9yqs/Rt/5b2re6/dGf/y7/3u+IPf/5fGGw/vjquzw6GDtr7G7Jn11EXWUCKqTQevGRB67y9qgyjMqgVt7vO3oGZmCEZ5dCXzrAcmis+BbOHJIKqQKgVx3dfgxnKhTL3GUxoV1JwXBMSFvKBovVYiPzklEK+a9Y3FZ6rlpN/+db6wUDgVP4pRLmUPgOcrpdU2FVgFtYXRtqRJ3i8OETPbpq9Yp/R7jUkMi7XgEWB7TesqSFcUHuhnc3V2soSp6zmpdP87XQgn5zWEarvydrRqux4N+NxQhdPCm94TFz2f9Ip7iZMZ4Pr9HPm+X6YvofhrX12P9f3NuBpebIZNS6J8GTNayY+15/IYbctGyfmt8YvHn46ffPDx2Ds6xYJvhfbQSEFribOGsNqx/pLOGoOmRXhVH4Iv4c+pcL//u1+92ti8Pd5+4+H4/b/6l8e/9gd/pZTu5JAFNczFuq1d1cI1KHQFjUQIwa7HFqBAaplI64ZVVAWgFIUBV1FIVyiN4w5QPm+awqXTgpWLp0BWBzLQKcP1tChpTqZAQ/EOxqcsAjdx9+zaDG9KQ7pzp8IThaAE/epYnA5Ilau6C4gFTIsgJp7KZru6pGmbetaxlAqatimbNEdXIKZH+deNSaGiFIgwgJ4+16DWjN5QCmeb1ZZQ/RfLsh1pE7pM0YXw1m3Gx6VB/2DV9e65XgL02F6/NMgTNMahF2h8rXCCcXZ353WHVbqXYLl6VCMxq2XqGl4Yw9+AEwSaooUq/gvQvbk1XuyxDPLLpdz7IiBdSRXQ3Up3LtOW4yudBlOI0j95NdM6Nr3p6bj70tD3qwrX+ZW+7M8qrH3/O+9eecZwe3NtfPO9d8a/+Yf/yvi9739n3NuGwPNDTMYxg0FnJZw4J/EZRBE6+xlngGlEgVMhWmFMc63SL6GJEoEmBE16ch4RfMqFu39RKm5qB7M6bvl6DkMlGU9arIHKJi5iZ74wDzzSE9zSiPDU4C7TRbOqYAp+K0DSKZONHtuZ7QsZCFpyYlkMYOgyiL+EQ/ymSU9v0DiRmJYvtgSKJgXYdsPHxRqy+m3wxImYeq1bbS2DilHpnVcTT2Ky5HmDwhFvONfQAlYFXhq1nGkJt/tcT2KWWypc1WnyZzY0Fh8Mq3Dzvvtrn4TKt1dwlKTG2/kNPWGUZdPulsKlTdo+v7o9juUtOU9fvBw//skH47PPX5C3ATJpa4LneE26dFWdDMvzWbbZfO9r5SxtrQQh1xm36xPQskz19yas/e5f+s5VXMbbV+P+7sb49vvvjD/81//q+J3vfJMqJ+PicB+zTMdx49I4xDkgEusRpNOT5U6fa6tYKATHzQQFsAUtZWCacT1P8npJrOQVa41nOZnC2kfwHnLV+QVTpMfxaIsjb6VDq2t529DFLJiM46pwrTKnoAdX6DYMuWfAVu+Fqr+8dgIQVI9V3InTX/o5B96mHGzxxdI66DNerdfX8kKwnnxrQVK5BKPgne249sr9Sp+E3qFsaKXzsLqQdS5KqsIFz2zHKPjqNtQUL5b0roJphiW/lgK4TKNtyVOB9Cpm+iq+vi6F0/4vyzg9nQ1c4o074/Enn4yf/PhnsXYuWTxNkkl5jnsrXLeswpmHeC76YeR109HX1pOPxsEF5DoK5/0yr/NX+7sK6/dff+cHPp9W5C9YD+xL8OkprsYmYWOc+ElW/PqD/aNxdHSWrdYXLw7G4cHZePFyP/7+8clpfg18cnpSP4XATXRm9jS+XXSIVaKcPjdWcSWIqe0qltOOcU96nl3pplDOXby4YqlPmMIY14lEYydwuhtB1C1VwX2GVC6qszXiT6xnkh2/mXZKxShm/tF/eBxWRcBWgg2T0Yxsl0kwKQoirV6nsHR5XXQuDvdW9eqThUlOPzKQtgVe63GdbJAEZ4dug3pEiS4lKG8AACarSURBVHMRgRBd9STX4JSGVWj6bd/A39wntvngp750zfq5r8zgTsxtBNIArPLjJliu1sRVpgW4g7u9ei5rTlRT4QyCrdl+0iIXFXR9wVT9xGVklTae7x2OX3z4eHz8yacZZw8TWK8PNwjhF6C3ZrvBn7acSGvTKLufM7imLYVdQvNwCX1/M12oftyE9fuP3v5Bfgs2KTJ68uSz8eL5Hr69PxjdjF9/cHiKILMwRaDdqCjrUgJTn03yuhpm3qIzMggfWpw07mzkWq5+yDgZqZA5GATLG4siaz7wRoEy+AoSimuaeUl3gxB8HhHTqoI3SkSa7qjPwqRXF7CFRiimTUW2sTB9JaQtQ5W1SITNagqGl0bWtwp1Yn0sK17oS31yxFEC5ADPIEL6HcGFNm9jcyh8bj372Pgok0Pgac8gXZYRB6DgeB86Cixn+bRpHuFV0EqnsLVCZCKQHpGQ69/gWcEfHgAZv9QzmGa43pb1fPWiecWHAj0Sb01zhMSJKiFr0mK5+DjWIqvyis7bodscacPnGi8Pz8aPfvrBePL5U2TSd2Q6sYpyI8ufvHRqdkDc0qPs6qHF6g13z9048iVaXLumpR1PohQtzUeKr/LSZcUCrve7oNq8CesPX3/0g/BNQQahPxe5ojEfIj5F6e49eMS6eGPc3qxfbl+t+ZJWCfXhYVkJKCO4timlibUkTbahtfRLv9sysI5FRL7nRlv18NtyZQk61FueFACZZ5r5Lfx23LxSRAfcAVABy1V1uADauqQd/3mfeoQ+/sP8BVNV8KpjprGXtlP9qTi3lBefN9Ls/RUD5+v9oITkEszEouNPaLE9r9ECFcrMWDHKiS/td3nuU4d7W4xSyM9FufpHFt2TOIv57peiOX3r5IyDsThM7LHxuoJUkxn82TQhVaFS4aXRB/NUUS5Tl0ILfKUAcHFtE0wKr6jAazHqRXk8CJCqlE/zxN77x/5Q5+qWX+9RPkgLuM5kbUemH4n0Ww8Xpxdje+seorQ1Do+QOwzE2sbmeLa3N3760ePx5OmzeF9Fh78U2By3CdLki369iJKFs2UolAGEM2crRxTOZ5FbyPbO2CRYzu/Ph+JmqgiFKJsTq3GNWQfvK9jPRacWsP76m2/+ICaWvDbXWZthNTxp7ct/Hjx8NLZ3tsi6HHfv7oDYn8McjI1N35IsGplvwwqGDduhIKRODaTUOHtb3vXdmkpFeZdoxjIhigWDch2ls1PVyRkVUKduZRpC5I1pM70sjfnQ5N/Z8cJledrnsi1BzdTeFPPquuL0hbTg5iJCCvjXaxW/7lfbIA5yK0GLvJltRKlMNi/84b/0TRojlLm/kT5jYdEfouCebTaYL/7rdWx/WTdKxXWosjzJxjUBgS8KJe0pnvreG+Jq5drahFSmRaOmf1oreRRaCk2uUi43XvhcE1Xh2tJSHqzmcecb2kqufc8mk7HpKMfz/YPxAW6kb946PC5li4U7Q6Zwp9Iz0SsI0h6SiVVurRkWcG19i+DPqyrcRolv64aqBzWsDuSM7Ef5ax2K7+nJKyF8uAHrj9548wdeuHslI30Xf9wan3tdnLKme8n9eX5omU8fgaPGQ7fRTQkTHHRoJCwHXwthR+1k1fFP3KGUk7W4BShfrFqesU3LRpmFZVgES4tDfHOQc++faj8DCJTlqyKySQIcxqSSJ64qPnFMwTe1/nm9Wnc1TyWbV9XotDAKq+XsF4G+R7nmfRDZHqHWIwqeQQFwhictUrEMJdCWmWnBUXHjXEwA8jOXlV6pXHUfk265WT5/6TrBMlEiIOKetou+LA1W7qWVi5Qv+gBnL6NJXtY/tJctf7Kys5iUxkXQbFJe1tfI0LLpljIOjyxzMS78yqm2wCUKF77456OPnhH80s0hcuP7oXAHfQygtoEuB5oBvY/QRS5ml2sUHKXyMYIhira5NXa2d4l1KykXbWNKutIoiMGTN8qmaSBPfw1CtfMqkF83IQqXDBAZ97ElkXr27OLshE7tpTF/vOmMkxcBwRQfksYXpjPZnoa45YDKOIWgBDQ7XyoSJk2lUhv038+4OcuuJl20L2SZnbqTLl3FSo83n1nX+1baCuC2DGVDSlJXoWgR34LGlFuC6TfDF6Ubuj37fx2gUtoJEdIImbzVpa7rylfZlnlC5yV/Ql+vpi/omMVCxgr0rWUKlvhW69nqdZom7YCxY9B5FZZ9KFmxIG3EwpEPwi4bX5SGMqkEL8EWTZs88mP1izVdyooAnPKDONtu69RH7twkebl3gqI9HY9/iRt5jARFY6lHXb0KaVNG6+xlnbsUl4q2to77ixVcx41cXydsbBG2x9bWLt7aVg7Dq2DusiuvSqijnCNxl+7GM+LuJIenxddVvqfPK3DzXlh/4/U3f5CZaIII0gAM8ZUArqfM3ztw9/JsvPbgYSzdKX61OztRiuBVoEVQ12pQ5gaIz/lJFLaexSGkKN4FzFFhdCmJuJ4WwRuZ5MCEaTXopVzOhcYVpLKsSgu+eBCmGcf4ijfluwyB9ATvKNQu6M1gPSUobc37DpEsYgUkVsG0ed9WIAOdwdbdKaFLnHzqEYd/9jN8BM8MacP0bovrTl8E65jv9ex/w/KuaFvNVxD6Lq6cQSuUtis9aSnX+fTDf1PJTCughJdFHiUKTzVXbRtHmfyXWJ6YhwqRba/Env+m21facVfbvYBbmzvI0a3x9PnR+Pjx8/H4k+djb8+NOz/Af4UbCAYHGwQaids+x8otLqnvwfElUbiOWrT123ewaoTNO1i03bG5xZpta5v024wxMuOaXANw5docGfb+yrdoa+1ML85VVHy9yds/C9Yfvf4Ga7iatYQwmfphjszlXpfPd/T7A0t/xbwFkbt3X6MzvsJNIixdYF2/fpPZAClNJ1SNpNtGsVe8IdPZSyIbwYxLbYz9U4LWYAfFW3lJShpkpH6tTyp9ibjAu2aQ7froQOi0m8z7IgaGT+mHwmM5YjcLOnYNg/DlB6vkh7/JL0FSqBp31b8eGm7eN/xZ6fOi4tn/1fKJtQrE/VmyUoBkVv4ElTr5/jNelO8wC/a9PMmtnk/FlS4PbLbzaZvgNn19X3DyBHngDzzyx6Gsp1AUfKvx7MXR+OAXn41PPvW1+Y5THTX0mJ9HDWsbv7b0G/LxfqxaQlu2DQPKtnEvGyRbuztRNselDl4gz8jvQumicB7OWCpbg/c30wT79kWw/ujR61E4yKOyfZZwKsgQ0s1T0dxeVTafPXueDZXtfCydBMrFInoZZnuNshnIV/gsU4IpIyXG+5rldUV0JVWotiLGHXIfrF5X6PuFVfMPKKvzpZxeJk6ew13QVrJn2mxiJbcGfRHaCpFu6DJdrq/DOwUli/9SMOPUnzi8bnyGpsH6ixnfYNl5nbwvSL+Zt5rW12kr1/y1/zdCK1wUQPxzzDtfh0oa7V+VrzKdX4oEPxm/XFDW9JpgOiA/9rZQUz+cr2uCQu7p/dAgfmWF2JP/F2ODtdv2OLnYwrKdjo8/3h+fPz1i4qcp1msqZqZc5CzLHDdC4PGtjTphYvAVCknXlby9gwLujI3bd7FsdzAa97BstW5bw5PTcPjlXRXsCot2cUHwlxy4kob8GiZSZ1+X8CqFE8KzV8D6G2++lTVc7Q5G+oCpRMSaUj//5BbvOp2xiEdo9vaPxiZ+7+6dLcpmHzLgMMvI2oWpRiUpuHLHEMgnA9nn1C2FffVsUWWv561ed7dMiwsZ2lctXHV+eVtX/jW9z4KmjHSvXCtsq20VdDnaIeoHu30AWReyB7/xBRbXcqhA3ME021st/6q0hpt5ryoj1av5q6EmiXm96M+ynFDuqv2b9M68ZRlj2yn+JD3uZAfzZ/9UNC5ElWvbTr1bTORORJSHZ27PX+ISnq/hOa1h2dZ2mexvj48+3huffr7PxOweglv2IvXtBFq02yiRx+eghAY2NlynlbXb0FV0c0TLRj0t3ObmXRTxHgp3J6/Qd02Wd+mgaD7ica12oQt5fpqfTl1p8XyKHAOShvM3MvYrsvHrYf0Ndykd+BC5FIZCzOwUhlSKp0dOspvoQ+e18XL/Zfznu/d2Wdf5FVM/9VMD6iaLM0cGRG6HxcbOeWIuomV+E14DyTyCEiSP+54E4qMr4dGkGbyes1lwcx9GmB3BnuUIbS3ta3B7T+wGUBSFttK++CjX9xQhJs3JI2ko2BxQrb4vkdUtzuw6g4InDuuSEJyxUgnSU5A2KJ82F6Ha6aACS7eojGvnDjy2I903+tntpAxhQdPi3nLlHdh/vZiiqfI78CfpJWfSUu0sykw64s2YrvucyaeUrUD5mZsiyEIULXw0r3B6okll8wek534kcf3OWNt4bZyebY8XB7fGh4/3Gc8d5OsRCoTFwv1b9/meEzqgvMkLf6Op8mn5XOq4LnPbX6tmuO3Wfyzb3bG9czdrN8c91uzyBGuGkuFCqmDnKNrFmS8JRtlQQvtRgymUjC03hGbyDUiZV0ApnBCGXgcZG+sDT0s4YDSMdbA82XHmsa7TQwj3RTR+TGJjsdNT67i2OmWMnTXjBk5aHHxPNVjOkAGe18Jy4IDSogV8UZ3ooLQqFImXQcgAEWKFgZ7JO5+rxfX1GIFCmBwkQx3/oeMz7lCz/GzDfKr2fYclTnmwLC90LHT6zZB2+v4LyiVjBRbpqi3xHIKFwsmvRR9mvjzNmtR8+zKh8BSo8FV3KlvuZx7WI/qdqnN7Xpki6BZax4fLt/wgC0pxfqVVu5dwcOyPSC9qrYVF2sQ99MfMkpGhRm6kw3F0804vLKdEkME11263tqBZZdayoWyxbqzZtv0gjG+S0yq6LjvBeBxjTLBmKF0pm9+DQOF0MzEwtURyXWfDLW/FnxVWLKBl8VWw9u3f/m5yV5lY0AOB0mBlHIhekPp2LJGuM3ttbV2ONx7cGV9/72vjG++9O968fxdCsXQE+k+5UjxBtws9jLK6eFLYclqb/EUZ4lg1ZhDbd3t2NV9YLdt0u9PY0GmrfapdLC+qrhOk9fMoIv1sPJXfM7W0JG8qm9ctmIZsGM26xn3tBCOs0lhQgtt9UAAF72+Ghrb4q+mr9wbLVLmKeyLzusuv0uH62zTfsyk07ZkgrQdjjJHi5Oca6HVz9WPyBpBfScuMN+tis9z2b264K2u+7xzJmvcK95Gsi0tdw3tjYNnOL3bHiyM/5u8O7m0skW6f/TgdJ8cH4+DlZ2N/7/k4Ptwf56dHKIQWqOioA9BaP8eqXNRbuKcqnKdHdDH9+pJlz1Gks3O/vbcHXsLRwTjBeJwZTvbH6ckBPPDjK8g63KLjs0+OOddTnrS0zZuGm/ersP76tHDNuCWU9ipUNyEzWjom8y7GIStZ3+vvOUbTZZLfcfP5mYIaZaDsOtcltCQ7F5LWayhhlVBnyi+CVVrD6LRTaZ1nvBpISdyWDSoqbyrOouzifpnmfWZPJpwO7oyVlas+reblnkDlxf0yLC2awXzjBvvS98bWedX9zfTVODAvV/MMi3rzemHxvSaoL4E5FPFqLO/1LFvBdOs0TpWo0pdt67KrCNyobKmzTRu+x3Mb5cbl29xlzbbD9S6W6cE4vcLSXWyP3btvjjff/grLlfoWhO8o1Ws6v6i3veX1iNKrpUO52rp5PMvnbbdvuxPpIwBcyO1yI7dxIx03lSSbIVg2LdzF2WG9lwfL5tsO8kFNXUytg5OYEwbjUvI5OzcZNVnzG8OfoXDyh0ZorBqs/FYKy2eAlHWE5oz13fNnL7Kj6XfcfMuXFlgXK1icIdQt04iDzcqiW2l7MaAOEgNmu4u0Ga5DDTx/FvktPIZYyqhX4Ua8F0KWexWG2IkhQpR/4lSAVBzWabgsHuSOyzyD6wXDJgNs/gZpHbyvUK8vyLcOCCphDs/SXIdy1WTC6kxZk51BhRSaXtNKyOt+dTwMXCVkXPwXPJVnKOXgumPKLdIItFzD0rRkIJY4mk9dp+kol7Lazlot5elTX8NnFe0KRRsoVxQOd+/i1t2xvnWf63vj+Iy2sHSP3vjyeP1Lb487d18bO7uuxa5QNHcNj7PW8tcscfWUy4lbZfO7b/UYwOWNz9p2F2s29xiibNS5dM12iXW8QuHOD1G043E6Xy3ixokf3NTd9KxvuZNLvjakqxmnZdpvAq9WuGjEElkxtxjckAGBkBzAdZCoooU7PjoeB3uYY/J3d+7gqssMZxUYbgdwEcVyCwXMqXTqLwb/Wnt9X2l9b1jNb7p6kM1bDaRcS/ch/rLusg4IFu1U2bJWrhvykp2NGdOXtm6GKNaNtGUecd4XsrRyN9u23Wv3k4bVOHyboe87Du3AzTpcJGqF6NA0qO25h0OdJ4i58QdmepdxHFNv9scay34ZEybuq2xsEMj3B6FatzF2uCbGkrkLeXy5M85Mu7U9tnbuj0dvfmm89fa74979+zmrS3MRftdW9SEVLZEPonH3oHMN/mYHHUVbZ4zclazdyDtji7C78yDuZDa38MZ0TbNmuzwExxHKu1+u5LFWTmsnbl/hUbvnxZEvBvv554G1b32n1nDrTnUr4G12lybC8tFXB8PjXKzjNv3ou69h8LXfzPAwWdP85usPxre++d74yjtvjof374y7d2CyW6z4xLa1Tt1zGHiqyWaABNdrQreZNQm+8qqAZSBX7nMyZRVawLBlq9ClIgNAd1eWagUbenvfGdt4A9c4+HyQPfEmJghaR3KupQlNVmb5SW+vsxaBwexfVK+mV78q9H3HDX3txCCPFnVdnZHnYQXjRbC1WUfoJS2L6NDdY7Bsv+4X7J1r6uavkHrzkdDNNVyJqnlOqrUeu0LJDBeXuJWEU6zcKZZtbO6M+yjYW29/aTx89Ho+DQ0ZoeVwb58124t8G2L/xRPiT8fz55+OI9ZxZ+4l0KYTN9MaioY7OXBXb22hbLqQr82T/wCyd3GFNTtnfXbGmu3kBYq2P473n43T46NxdGA6FjTvzkGZlVX5NdduPjpYheZl8WDJV+Hm/SosDy83Yyd4W3wtt7EH1AZqRpszK/m6UTLImUc3y52/Qyzds+fPs0HirBjB5Z+Hl4MXpBcMVs2IS4EXbKMHtShZpq3m1XUJgq6inciuGvjqyFLlGaIYSZ+WJsFaCIruoa5SrJTWStfQg61YNeheuJK6lgtrpQXDXSRetWppw9h2fJBrryGtBNK+q7B1L32RTxNWoGnuEFDQEybts5+2x0W4VLi4mPWiRPBZ5fIBuwd9LLlw8yxj8Uwm0Ccuy9meiAiFv/gaGma98NAy6ZNp8hB65r9k2T94igaNq/XdrNMuru5gXbYJW+P0Ahdw+x5rtXfG195/b7z95bfH/Qf3xw6Ts1v/Wjatjd+58Dt8J0eH4+hwn2XLflxM27jSlR2OWz0CuI112yDe3sEdxcPyaJe7pRes1XwEMAhXuJTnJ74Z3A2S2ihZWDcsWyZ+lDiKQygFKiVqZeq4ePCbw/rrj974QYYLRsNG8edaZsngmunqXgH12jI2aE5e+Q2BEWgGLrtf4HHb9xS6n73AxcxnXW/jR+tX61pQF7/cgc7xHrGCz+s0Z+doz08TBxsL5ggwgxxFokTayzX5JJjuCfE6quSHd4zr3l9AqEgREpVsBt8t7xZ1rc8IuI/1vKYOtG7h91vPCaXWetAgXSqopx1CA/fiMKaMsYLbeVLoPxKr/RnbvwjqLBtayW086ZvlSHMtnJ/hiCexydIvLVgPi5GaF5pyk9M81iWkbnLFR+vpu+1bhyLUr3Fl7JPIdSYHy8g7f8/ItbvNthO84XrKe2h9A95Jd3525YQqz+GPMnB1axMvBlnAbbxcf22cXO2OvUN3p3H37r8x3v36O+Or778z3vrSG/lg5t278Bua/FYf1MeFPD7ei8t3cLjHRL6H7HlG18Pw8pJJcctjWixfsG5bG/dwRx/lm/DKzbjFmmxguS5Z5oxD5Mz1Hy6l3yA8Ocor+X0Xq28Qj1XDcqjg2ZShu7HS8nWCHpLpNZJzLG5Aj6fhJqy//vobr9w0SQVQ3oTVcl6tMwoKBxmVEDZ5zUA5eOQfHZ+N/Zcv6dgxjLk1du96xIaZj5IS7KD7xVJ9cQUiikWIMJJvm65FyEle3U8h1yJRPxaGNHElJmiBolwpX/HS6tkOdTe0ZFg0lCwWDeHJxodCFCUVd8XWLfoKlx2OMs/2mjYFsq9zn3rc8884jOJ/LBB0RBnydw5k6jjYwhprnVxkMmpBz4QDHakEFCeB2b+auApH0WBM21N4TMosLQ1khgYVzVsqqzT5aY5CK6R+temvobkIEvnthpg/9DRdHrqeurxcx+VbQ8E8onVnnGDRXh5cjucvfcX97fHw9bfHV7/27nj/m+9g2R6Nhw93sEhryIHtj2yM6NrFuqkUJ8coGy4gnpMH6vVkpcW14TrrP5+z7WAtd3Zfy2vMfVW/k/oF67WLSz+pdkAd139YM5T35MDYNdzBOMsOpdZt6dZLQ/jWfAXayKxC8/kmtAW8CTlLKeJCvoSb9zchdXJVM17KM5h5Ic6CSAdCX9hXNBzmt3V2zJ0gy2pR3AVUsdJHgkz0ayiClnODvNrdU8GcOUvYEieUghpUOnG1a5cQZfFaQTG9lKcUSlcXhVPZ5uaIGzw5zGq9WEZ3vapOhDntcZ1uS4fWznvbrpBHJqqO1yshPzOBFv7ArxlP3uny9Y5p8ZLYssBiUE1vrnNd/epMsyvfuEeg0pbgbdrrOKkIkgkKWeguHKGFRFU87Xkvb+VjaCdHJZ38zfEspkXfgHzpxghKcKmynd8eL/ZOUbiT4U9i3n777fFb3/r6+Oa33h3vfvUN1vub496dgdLYr5KD7BSeX0TBjg6OajNu38+BoRykq3BrrNV8wH379jbKenfcu/do3N29m/HTYxprrLtwPQf2NT+vUYFxHU8PD7CaKnFZN18m269rXCrc5KAyvaI8joWh+AZMXq3CFymbkF8LzOtfgZuIboJou4yKtrBYDgxUmaM/vKUbSc7p6ck43N9j0ft8HDJjyZjdnd08jMxRHAeMSlquDRVDXHRoYUG0WOTl22Yz6DKZFwExLTtWywBS0sGFYFRavQXambiOANV2ce9Amm+5UhLb6PtJg2neq1S6sFPwuv3ww0FYTYNu++X9asiwGNtHCljHvqVO1wP6NEwYWn/C46JniU+IIudiRjO9hcDbKp/bQF2vKp20NN5lHfkIUVxX31y3Xeh34Jp7rWdzjmXztQk+Y7vAjXyGRfvsxdF4+uwg5b7ylXfHt7/99fGNb747vvLlh+ON1zfGHZRNy6bxVZHQJyyPmxfnyMvR2N8/GIeHJ4mPUDyXWGtXjuUWy0OPfd0bu3deiyzpocjZOnDsQ3GXMyeIph+QwYVE0Y6PwIN76rcDDXkUQFutbOHVQmk6vg4L9smcFWg+L/l9PX/94bRwwmpmMRTSv6DiAqLu5jlgXCatNldyn+CTfbdatYBrY//gYOxh0k/yti/XButZ4GplZnUq1e+cGPc6UQ5mhawsnekllPyJAiwCuLLGcoMDAaFWra2mm6g18xhafgdFe/ktlNvPsWoqllvR1Kessa8WN6+sk8LlfSlD/pEW5Zi0GEog5zX5XISOHGki6JgYUo58r7PcAIdrzyiSymbnAdkRoP8t7K1wRAsonlMP0Mvw3vHrIFi+ylXFRXWypVJacpMJ08Ligeb0r5QNwsgp5XPTIt9jg8hL3EdP5Y/1HdZpYzx5ejg+foJwn6yNLSzQu1/72vjOb38TZfvK+OpXH44vfWlnvLY7WHe55qY+OHR+zpEJX7/ox0WiaHtYtyMmayzkyYkekxOoY7k7tnfus+57MO5g2ZSJnOqfR7Yuzo8S60qe4jpqzVS0w3xv0C8/aS09bXJd2QzNF8fNv6hwJUxQ7Ev0u+Sr4Wb++sOHj35lDbc6IDfhZrrD6C6QGyEFrWxTMBiodAR6/dyUGyG+VsEPuB8dnY7Pn74cB7gJJ+fUQ/hUhi2CyjMoJxNBFEWrGV0hVdR1RVUAleS60pUgVtmyaKVo/o7PUzDGfrXUtHqGU3UqND4GdcareCs20EeUQqFc1q0+S2/xoPK0YM0dIWUE02e5Vrg6jVM4DBGAWTxpUxTiRSTkdgUqQYVLvKJsguWbNssmz2uiEilpsl9eFq+9z1usYuFmcALh3t+s5ecvTFRnWJ2j40us2ul48vnB+OTzw+GLWu/cuz/e+9p743e+9+3x3e99c3z13dfHwwc74z66WT9AtVVIgICzMz0hXMmTelPc/t7RePHiMK7kAfLioXkt5YbHtbBou/ewbCibyxCPefmzmnHpeuyEJckh/fPbGFi1YxT/4CV4XmLhai2oK5nfu136fG5F2SY/hOKTsOThF8Eqn78IYuHm9Qrygpv3q3CNEK8n11q0jA0MVZRmXQedOBOQhDFAnqPz7WB7+Oh7TIlHx5r/enFMLI4CrOA7s3qNoHeIe6NLhwLE2qgIK6EVZsvzc9OSedogSpc1W237l8CXQJUiqWBe1309Cug081vBarb3X9PEn0lbBSoFv9ywrH0zTrkZSCIGp3i4dp1qogojJx1EFaEUQzZTR/YRnIRME3qwe8zzS3evY6ksV4K0aNc24kqI34LSZ7mlgrVVM2j58ywt5UzzegO30ZdO3WLCvMJzORufo2SffPYyn4vyedhrDx6Nd9/Fjfztb4xv/db74/1330LZbi+smgf/FPa0T+RHE09Or6JsL1/6aOkQBd4f+4e6hPZhI79z8zTT7p17WE6XIvRFK6WyYc18uH11fgA+rrVuJ75H9UWU7fAQZUP5To/rIzUX8byg4UKjoFMsZwjhVTG3eDtzFoblOtxUttX6q7D+AAvXmasFvqjCKpifB6jETspJC2GKFoPCYIcQMt0B812RfgrJ98G7frp0nxkGHjOj7e/vj2cvXrC+e4HisbhGwGVqdjMz8Ah8Bn7OtBHysj5u/xr3aY+c/EBRdCG1mHmmpivJWjFvZko5FUjhUi9Q0IlLZQ/OKA2CR1z3Cir9mArXsLQ0ld7Xq8+6hAzZvL5ephQtaf4L+1Q2hMC/zrxxxa1ontnyt+rkB6AmzwHvce+420xFoO9biKyvuPsuUcVfhYuSoWDy9zIK5+RW+SqZY5aX9ToOpL3YP0TR9sdzFOTlHm4gVs5fVatsb7311vitb78/vvfdr4/3vvql8fDh2tjdGmMbdGAKRinKWBAfnVyxvr8YL/dPx3PWfi+YiF/gUta36xgLPCTlIgp3dxc6fG7mLiPuI4rmczZPkFyead1Oy5U82R8HuJEHWrcoHNbN75lj4TyfKbOW/OuJqUKnL+CGwv1K/q+B9QcPHi4s3G9aeTmIen0Ol3REBBJCLKxMMYSqOuFAqqBzQJnRzkxH8DN4UzmPT8/qRbQvXtb2L+n+rGLbL7AqAJRxHnIW1mr2rmJ+loFy+LboLZRr21lwe67XVDpdSHcmtZ4qBqGUF0VR4VQ0H0tAT6wpNFmuLGbF0h8FIT1dBfLAnLSUJUhXuMgf2Vk2pCADmDLSX3yqdOp6SUFyQpPWx3oLXlvef5QNiNwIAahfK9c4lOW1TuFfjGmPj3ymqPjlpS9xqvfL4H04LlG0eoZGp+Gxh439uD5jhxt/C1fOn724E+njniefPc2buPdRkIND1k5rTKabd+PmvfX2m+O9998e3//e18fXv/6l8c7bTKI0sdnsg470W7KgS4/n+HhtvDw4z/Pb53snxOD2c6Yo+Tpeyp1798bd1+5Dl69f9KH4cdZoAxdyTVfyfB/rr0vpBkmd+t9/+QIPSgvnGu4gjxx8zlZv+FLZkDOJgZfxBv4MCDvlZYcbCngTHIPVsH5/ReFeBRZ6FXS6YuE1YlhIGbhSNghvbkaSqiN2qQQU5cnAK9wMuHWZSX2m5q8MDlnjafE+/7x2NB103UAVyd9G5flZntu5nVwfFTRsElyfRcm0ZqwvyqK5fUwcy0VQUabiRKmSLl0lsK1Exlq4Sqs+r8b2tpUt6bNcB/EvrqtSxRPCP2I4IDMycTn4DmydxFEZSMlIp0isXo0z5aic3x9yX+2g0ClvWWItJHGH5b3xmo91mQScAJ1Q5ImKVutjFdAdQ+/lNxIf5XQD4/mzg/Hs2QsU7TBrrotzyl+50cT44LZ7FvLLX36DddvXxzfe//J449H2uLclt+a6TfoJuuhyQHr98hdLNhTuNI8R9nErD44vsGxrY4Mx1310bF2vORlfXMx1Gsrlz8GGB5LP3ZH0kPNRzkge7EvjXh6ae7DejRJ3zn3kpBvaUrmE6+Pza+HXKNxNWL9//8FfSOGEyruA6BI2rQJ/K917iYegKFk47CxpVgm2QuS1bpygD61iWdc3fOla+pr1l3t748nTz4n3objON6oEzu6+L9NNFtdortc8HZKgQqJ8fbjYHx3GEi7WYqVw2don1lIlNp1/rjujSMT1fKyEhSTC7KP3lk7fZ9rKtcHeXwPLAAq9kBfJepnJJ38o08pBOtex6rM8CVUXCRVVqq4oXOfnLczWmwq2qnh1Pdt24ovYoWQZv9rid70Gg2wm+W5q+ene56ynnj/fZ311mON7vprDHUs/qOHRqu3de+P+w0fjq197Z3yXddvvfP8b4913Xhv3dt3mkroLSxN7XX+kxX74jQv0lzX9WdaAupdXObKFZbvD8mKba/rom+AO3WU83UdpjsbFGXKh8rnj6INt3MjaINmDTtaTWLcDliwevDhjIlfZPPsrH8RXrU9QgQxF3QKc2EKrN/Pa4Aj/eSAWroWjoe9vpr8aauBlespP65Y0QtwnBjZCyri66Da9buycCqciMLiROmRApUJB3NU8hFGnF2cw8HA8ffZ0PP38GTPWy7RxZ3d37Oy4TsOvj1XzuiyajwakR0umctZjAtpGwGrd5bXKxjXt1SRQcfXZ4N+yYM2LZK2CErkCfdfCbRurYL7pDRF6ijjGntjwc82Obrt8ZqwqXH7m5HXa5Xr+XXxvAGSlVFVuVdFuhry81hkkY0cfjeGVrqTjaGd190/OTrOp9fTpMxTuIL9/1NI50brGdsfQt2G5W7mz89p4/Y03cCXfHd/97jfHl99+bdy/48RkK9JyUeNgH0MtXSF44cdc9w8vx8GJb4nzi6aOjQcU8F5YHkjzMWuvI9zEY5TfU/+3sHD5XRsy4kt/zszDlTz2oAWyc4DSHXLtus3PZPeJElt3dzK74KHkJtwY6Bu3DdWL3wyurq7G/w/WgcwjC2bKUQAAAABJRU5ErkJggg=="/>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AutoShape 30" descr="data:image/png;base64,iVBORw0KGgoAAAANSUhEUgAAAKkAAACoCAYAAACbic6KAAAAAXNSR0IArs4c6QAAAARnQU1BAACxjwv8YQUAAAAJcEhZcwAADsMAAA7DAcdvqGQAAN66SURBVHhefP3Xr2dZlif27bje37jhfaQ3VVkuq7ralOnuaZLT02a6e4xmCEESoScBehGkP0ABPQkQBAmgDCQIEgQIMyL4IIocgRyOyJ5pX76y0pvI8N5eb+JGhL6fte+JjGoOdSJ3nt89Zu+1l19rm7Pvf37uf/90amqyTYw9aW3f4zY7M952Hm206amJ1tqTNj4y3sbGxtrovon29OnTNvJktI2MjFR5MjLZlrdb+9d/8dft+uVL7Te//+vtpRdOtaePt9ri/FTqGGtPdrbbvn2pOnXty4/R/HM8fpr/7Xva9o0+Sb2P657y9KmSm0/H+rW0v7G9Exgm2sefnG///D/6j9vbb3+rfSNlYvRxO7I02yZGAnuvtj1+8qg9efKkPVFHDnWAdd+o/uR4OlL1P9FWG2sPlh+1v/yrH7Sf/vTn7c0332y/+Zu/3abS9w8//LD9+V/86/aNr3+pvfHmq+3Q/vk2NTkWlOwGF06PU/mTNjqq4fSjYO9tOob+DId7/41rAfrB2m67cvlau3/vXjtz8lg7eexom5ufDg4ftbm5GeA+e08ZCX4c+4Kfp2k/XWsj46NtfHyiTUxO5p25Nrcw3yZnZqvf1W7o1wLu+tpaW19dbVtbW21zY7tt76zn+qPA8ajwUnhKG95JtZ3GwWXhK+8/fvy47e7uVvHbvd29fo0Fv+vr64GpBX9TbXV9o21vb9e78/PzBWfBH07wLt56HFxOjWnvcfgBHj2UfoXHHj9xfbStb263kZ/+9KftvffeaxMTE21hYUH/28xUkJQXn+w+ao8ebbfdFOfHYbidlO3trXR0s21uruf6o2LA3d2d3NvJszshXBpIB7Y3NtORADAwzl6HHRDQCdyBH45CiGef7j47T40H8FyfmBhvZ0+dbtPTk+1x2iM8T9LRAWGOoV73SrjyW4Ek9/52gcAzZ14IYmdST0f4o0ePn9WhXb9d/7f1Aas5hmt/+xj69nwf/R7K2NhIO3LkSDt9+mRbXFyMUIZ8aWNfBFjd6v231e0+gj99GmKn/4+C953QZXNzs5jwUeiDJvWuEoYenxhts7Ozxcgzs1NtMkw9Ot7xNeADTM//Hspw7W/f89sBhgHnw2/MOtQ9HENfvDuazj7/t+dcq7pzDW2fPIpSmF84fm48THDi+JF0YiSVtxBuuk1GOidzfWJirE1PjreJ8fHqZAGSjjnvC4JX17fb9Zs32907t9uJE4fbbBhoIvXQOI8fY+6tthvGVh5h8mhFCN0Oc+/sbIUJw8SPdwtYxHn8GMNjUMQp6Nt4tOhW3h1Jhw8dPtSOHjtWiJ4IjGMjXaM5qsMh3sBMkDUyFkEo/oDUIns9E3bM32NtbTWCuPOkvf/+hyHgXHvjjTfTt/G2vrHaLl2+2A4sLbTjx49GcDF8GBNzqCfMMaZuNe8h2Nnh9/D3cM0x/P3segiyG40xMzsTqxO8pT/qH98769c+jYE5KA1LFmP6Vf/P/57G+rn+JPBQCFDm2dHRwJD7o+jUX2mjuTAWOo6FpjDwJFoUI0Sj+K/wh508PhzP4K07/fDcM+ZKPymqze3NtIXhO5P2SoLlPDcZ5dL/hLu8l8Y6fjxGIME2FvoG1sCoZnwQEraNzY02Qnu++PJLxXQYcX9MxdiIikfa3MxEmwljToYpmTqFCZ+YHAkiwzxh4sUw9HykMj/bVIBxngzxlPlI7UTO4xCT+geN9AVDPm4bGxvPCnOxFpP0rKyvtJWV5WKYzbXV6uDpUyfa0uJcCx2jtYOYPUl9hsy9MhwDQgfGfR7BzhMT0SajgTvmkmBADnj37Rstc0W7es+xL4SvPuRcTLPXzvPtPQ/D34br33awOrQpwcf4eSXE6oxemjB2Win49/5C/DoQvI5+h8Ui+NshLCu3HcbBuPW85jFuEDeBplE8U6VQJoo22nMM+HkeT8PhGQUOBrwPNIUrMA50VjDv8JyD9n8eD2GzXzqGv0s+/Y4C42eMPHy40paXl6uRAjgVPqXZYrpDoTbG7woCRmN2R+P7jYzG/KW2fn7SZqbjC6k9CI0/EOYJwoP40fgaU7lH4y3Et+Jfzc/PtvmF2TY7N91mZuKzTjtHi0zPBmnTaT/M/oyhO5G7tAfQtPfk6U5M2Vr8qbVch5Td+FWbBftQtlJ2ghwIGvyn4bfzjnP69Tj1EhIm7+GD5YD/uD28v9xu3LhRiAT3sT2NDZ5CXiE5BSNBPFXFZOEAF///lH04b++356vktYkwizoxKEbrRE/Ve4zamWWPUcsFSsk52KjrxaB7Z8W9nVivra3OqLuhydNcK2tTFicl9BrHpFEuaMEsD4w6CNTATAOz+msk15TRPFdlD1YxzXToORYB0Be0y39htC502uwWSEySOtQXhqZF02LVrY1SBlES1Z89XMeotdHDR148dzvmenFhru3fPxcrvdnm02APEMKkAAdgCDIazHU8k6icoyUf7ey269evtVs3r7YTx460/Yu0pw6FufNi2AyU1WlIUM9I6hkh1fnN2YcgzKkQFAXzTE9jWhqcxNPSSqS03I28HySUcdhDpE7uRsAwJAb092Mlv3cT6NR5z51QduLvrK7utHff+6BduPh5EXV+PswZ12d2droQv7Q0X2WiLEc4pwSmE6kzEdz03wNxh7/7fSqhH8N9xeHOWDR5MShTHZxPpI9cIKaZO9XfR/H+zr5wdr+S+nMJs/o/hq96UxcCe82748Eb0z+K2lVHbuSs/mKyahtOOn68+DzMjoK5uKAf7ldbKbuBu2jHpOfvJ8VkvQ71aQN9/Q0fo55JexgWLHigYBoO4OV/MWp11u7oN7/12+fu37/b5iJVJ44dbjOTo20hBBpJ46M6jKuLGfbqSOUdiM58ovHeicft2NFDcRdm4h5ESqcgB5N2IMBUcOUoRvV3mJUvpTOFoBwlXbkHiZ2h+0veHQ/RJicx8Vjb2drJ+08D90wQFCZHDAycRgfEQJ7udwbq7WKuztiQmSAp/uhqIt7xaP6lg4vt8JEDCWDi8qSt6enxaJrJ1BOJjClF7Mfxp9P9vJ6YOEwOWJkE//o5j3og7fXfaWevA/yt8jELGblX1zqjg+dxAtXx+GU0CUHwULXl4aoQnmkrDKpPntGPPfoUrlJf/l8lL49GyDsuJqqtOupdj6e2lCfBPWWDBmAv+AsooFbNqX/v3b1jYNLHtDuahZa7EXx4cY/Vcozt0YKG7Fo4fQqTjgbCYtTqpvb0TVtDe4QN/cPYZ05/6RyTOR5z+sarL7cjIdTTmNJ9QRSm6Kjyv/wOAkfiq7kAQUXwp2HqEHU25mMxphyDMvWzM5OdKdJQMXEKpA1H/R3gxuMP9voAFJjVmd/D0SXQ+34jSLRhmIO/Ojc3u8fMXWsN7fg9MOlkTNmgmbuWprERLme+6ORUW9g/304dP9ZefOlsO3XyeLQ7874bxgdHiLcrwxFXJkIggkaMxymiaD0ahGwopcH3fj/flwG+4Sg9ETzygxFXndOBszR1cF2BUDGiVjpT5o30T2D1RV39nOuehau6hk7Bb4LO8WjryfS9mHTvWXUWswRPT1iV7e7+wHfB+azefu5X9n4P1+E87T2KcCGt91lbuB98VDSgNML59R64i6apAp26WKdgUtW6MbTlehTR6MzUwXMH9i+0V195sZ06cbg04Zi8YxiCMOtIMQEJz2uPITPXhugbcqWEpqPhpuOD7jzarqyAvz1QnUpDACh8B3HOhXBIA5z6XXc79aXyPJa/UzB5Hqmj+6b81DBCzLr+jAchA+JKMnP8EtPu/dNfdz2jWWfR6Eh8Ev4xd2dmNj65wKJMO0ZPm/HpgvcEkbEueW98VKARkxzGcq5oNHAOTImBlfJ/49cjlN9Dcc8177BF29v9+cJzABwNc40F149ZMucEbvUsXOuccxCSS9FitDSa8EXd0sNe/L0beNLTui56JpTlG3s51yoATDuO7jPDU+/LoFHB5fDKALfSr+V36OYv/NDxngjG+2BKoUk9N7hHKira1FvaRZ1Oq34hf+dn0SzPFJ3+vb/zB+dOnjzaTh4/3A6GWaemQpzUNUaac1ZBSW46CYs6XNXtVeYeX21XUjha7nEIIVUl7eDQ9+EYOtePPTB0MsjuR4Da+zUwXqVhcr0TgBsQzRPE7kZ6pYAQ9Nmze8czBk3R5vAbQ37xmBppmpEURAxsgWVkNMySaxO5ViY3fqJg0OBGaecQ2nlkn/Rc/Om0j9nLL3uueEZxDO0Px0DAx4EtvB4+eVr9efwoQlj3uRJhaAHs3t/FMGHO+qc+hM2/3E1xTZ+/KHUrL9OUcEaY/R5DEJrNkfqCrAhG1VC4wtg0OkbzNybrsPd2Mc2z/lQJBAVbr9IF7w19hAv0KKvrvTxRfBCaP8kf9bMs5F4Fgd3vZ3/mndH/4L/7H5w7EV/yUIKDmfhg8Io2qbPQ4KUy83VB5/YArGcwcE85GIEp3ybIZVKZ/QIKvpzTaIGo8UBQjLf3O4+4U+0VEoJ4TSj+V4BGQPh3CACJIvhiGgDXUZXluZ7yGJBZbe29/0X7Iax2608ICjNEwCqTkHN0VO55sPuJ8FGZj7RN01UAGQLzgTXRBboLTDFt/fac1F182mjcyjNjklzvz/GdCT74u1+ou1yKghugaWPbAElwi3l2d8HDlQiBw9jFSIHzmdbzSkr9jbHzXGFz794+bQeW3m46lfer0RQw56k8u+eqRBF0fPf3gdPh+uWjKEnQPNMvFHMO2hSCiun6rQKw/97ro/+rtxgFJ/R2Ot/U3TZy7PBCO7B/toZDx8cxDCmCmJ22Q5IxRx5+ijBeTukBDQZ1rnqfnYO6upcm9i580fBwDL87I3xxlMmv0u/rHMYd2pVpGK5DgLPrXfJ+ua6hDmfwDHVgvOE9bog2MeFY+oJBJvIH7Vr5yxSpqkI2xsh5aLfqzkl5vu2hHaXj4b8dFoUVEvi5zgIRBtf6OcKOyeM6jY/3LAiF4NmqJ7AWaHsMofi9GyEeCqWxub5RweHG6lr3ozFn+lNw4zCwpT5tSgtOxbXxWxueGeoe+j6U4Rj6VTDt9cvx/DNfHHv3qnBF+jv/tmO4PjI1Ic0UvytF8DQSwkkKPwqjpstI2gtgq9HecFi2KukAk+j0uzRUB7Yz9l7jzzFqbuWsnb3zc2XUOa0NBUNBTBpOa1rsmjx/ps7UJTjI4U5Za8+lPP+7v/Xc/cALGm0N150JAFMouh7P2bWqK/1lDitAyzmtF2O6D748lF/g+6J4big9tRSmoJX+9v36u/eTMAx4ccChuiXdFRmNsQR0Y7IY8flHuChh2BpgqL/77+eZpejABYvLIlbY2t5sO1spO9sdHkxQpdBZKcXxqQRZYVKCAciBro/SB2U3v5WiSx3aYR1ihVNY1grack0x50IZyT1t4QtZDSWYKR55Ws8n5smZVu0Y6aWEcirvTozKiSYQGY3JGRGR7kWlJalden5JklI9BGIkVbpez+8doyPdH9UBfN0l6gspG5DYSwiFYVDeG3v1eAdDPd+uDg73h3qKmZ7Vpb3+Tm8zreYZh7+H8vzxZDe9eRQmSXkaU5oHcjF1xMTSQo6h7uGggXv/f/nev60NSFYGLVhID0xVcH/wV34wXBYugtG95Ltahr4UQXOWzC+l4JrnyOnfYk7F7woMndOma6VVje1vbFRQp40uLV8wNTiHTAhN7gADrfx8KZdgT4MPfR7K89eG5/o7/Z7i6P5zb3cof/vvKsa+J2LmI4zBcogigR9zMxrTU+Ykl8vBL9ZMw/4PAK5AzsNR0kM3pM/ee4qjnjs86V79znsIrIjeeyu9IIAzYJWhs8Mx/E08hqNr4tTjnTyqpLupO//3apguL9UbrtNgdS0wTiRaH9kXYjxFyDBQAiLDpKURvFaRDYFxZiYjwPV3Nf1L8IHXUfCFEAMRh99/uyBcDxq9j1kDPwHI36ril7mm1CjOXgndnpWOi/wLQGX38r7Sfbpeb50DOy26svKwLS8/iAuw2hm12s4Bd6nQ2L603fTcbJuZnyvNXfMf9rTq0F+88EtKY68M92EaDh8Ff71Em8e/r9FAjA4HwQscVJD4jPEFkfAFh63RGyOGF0uCRyCzM+Ag8dUYaaujS3td23vOuZRKCoR1hHTmcnRg+1FXEDc986h7z9/XqeEY6lAGTTlcdwyE/6X69+4VMEWc1BiC1jN7f/8yfOlN6vhv1umdQThyL2V4vpf+fBczP0h/1wAKPMDnoO3qkbwyRN3PP6sg0ONHIVQ0pPYf573d52aNecZBsEq49vr3JAqFKXetX2KNUmd+p4XAQYOOPyO2sp12zI8o/3RjrWZKSeWFVfISHkgJzsbjVkjLmSH2vFalZZ+3CMPfdS3Wk4D3QLo/6x2FYA39GISTgCgbm4Zw44rEVx7K88Pc8BN2734C5NUsFN1OhzATTcQ/i9VI54P0dKgjJURIY57xsLmPw4waADFDhi7BVYn4AEf7lLNeGMuVPW20ixhq3dPEVYqRu3/GtVGnMWhEc+gkBig/DGGqpL7nisor6NnTzIiwx3NVKR/J+7tPjVwFrrHUF+vx1ByB6AnWgPRjVL5Wj5bDvOY67qpkNM8hSny3wA5/1U5wUCXCDY7UrKuBX3pHHXmM4KkvmsVbCGGCiYBJLIBJdna3q/81S8lLeyWYSCfMAd0OLFth8MQTuc4QjgYnY+BNiQeR+oPZWImCO2/KDHQt9ahtb21Eo+V9eeCiUMjjH2uaYyy4UKbnpsNwvW/gKeZMX4PBKiwm5iwrFAadmpypUkybF8bC4GPxb0dpZLnnPZ96dDzXUgwLj8ZnrTxtuR5KxxtfeHsnOMIgaaEQrZEyc4X0NI7WAxPs/S7znMa71OTdIJ5JHCRf5RgIc3RtlBdz0CxQoZ6BQd3TVh9VwUAYtR+DRuvtd3gclU7Jz2dB2XPH8Ey1v6eZMIrnez0ppZu7lXgGG/8v8IHZO0NwoAx1Or7oCwTm/TBCTxF1c+7d/kw/+9t1v3sfQ1S/U9Q6IqAEnL8quOxatp7ba3bAg2uOfU/2zmmmcEjwU9JYlVIC1YYT7btXUX4FkoLnUWDejgbbWOvzgXcJQmDOG8+KnGrNlGL6E/HTqOhNWTmwPTqWq7YnkHU/8DsbdSyNm+vu5c/KoAz3sY6zoArTyl7Q2NpRhnaVEch7ktIjK8zQS0eKRr+4VtfDxPVsOF+prqmDoIM3QEDOQBwd6H5mP+BbSbfSzd5GJ9Dekd+ud/SmzZSCw2/t5A54CYn2SX8x2V69ve4uhSY/+HtgtO5bf/GvmAXSUvsAQV0L8p37fX3wmzgjc5/J3s1ttyC02eNIvOHF3SpBRLrsfYyKmKoZji/qTstWIEQ7Rz/lnfQrf3dLkv7CRZRAITn3DEGP8J2fREF4zuz8dLCa6Io2fxMWAtr7p8e9gmBcv8LQYGRW19c3EkRFm+5gUraha8d+jCRWmaj5wTVTapq268KvTu08fhLrRvPGPYmdCJ4e5RlxDe0cxszzzyYapTjLkjwrwzX0LMYN04amPcsSy1KWPe8WYwa0Ypa9Y0Ci4vhlBNdr9Tt9zk/MLcbfe3aPIbpWgbkA6tZzdZY2zCUkr997xTG876j0hPrrt26rt8PHHP/tY6hjOIa6XC+3IoXwDFqvEF5t57kwhAS9vrpWzBVz/0UdoFXChBghboLS9oUh4t6YuL2zzdfqTKoN7pA6HaCvGUepGz7yV9XNXCoYz71SBHknJMtbHa5+P+VxcAFGOIhGdS2v7PWl102pEtCCP62wbc+OdE6b6M1XBevGxk7b2gweuDARfBbVe1XyLO1Gq9FuNGOaTDtdALrvHAFNXPP4SZ86OfjKnWnT13SjmDTnatu13K3i+h4ecFDHfa9b0Qf38kzeDiOkilxEl9wkkWVCYOALBupIiCSGADXlDTJcp+FyHXJU6hiQVuU5aab1nqToRv7qBN4LFAowdaVgTghDTG9Xt3KdkkK47pb0tno7Otc7WEfuK6X/QlhMsxsNoq1qL+3We7n+dFeH92CtknrTP+84XKv+7f3rmip1+Bdk9dLhH5iqSv7GkLIO3KShDEcX+BzBsb7U8+lvfri79zcif/FOccle4SdXezlZazS4KI/CgOCEj675grRcf8YQ8Jr3dx89aRurGzH7mwmiaMTUn/p6SaXpk+cFQUO+1u+owXQKjB7rolttBafw0IU/Qorr9g4/lcrEpKEhJ17uQK5TlQ71Kamm6nLAAfif3VRCubpZqZaUQrTLuTcQW2K3CJeXXWdaB6KqEJOrvAKuoe49XPuNQYfrzwi8d6+upUBQ0eO5e88AT+UDYZ8vdQTJ7jEfLvX6+7NDWwNTOzz73zxA7/3+ThW8HID0I+Sre3BR9TFfFfWKbglQb7vgKLDAjeh7/UrdhMe7cEg9Vt/y8OB350q9NaQAC4b8frL3HvgK9vQXbBRHLb8p2uTyXrd6X/v7dTHFQrfdR0/b+tpGW19Za6spjzZjGfbqLcQ7Ur8InW84N7dQa6QmxqfyyJB8Nx0yyiBuSBep9Dt9D2tHxzDXcBGFE6XTrcSA172+45kSepanEPXsHlD0C0p0363OjAFqQCxUYthKTUBGDtIi0jYh4hnxUgbNy78oHyPvOxcynzXemQNBBiapvwPJs78Rq7SAZ3up+tWTQ/vex6T5q1+vd/v94ajLSiF70CCdcYffju5z9j5A2FC4B7R2ZL0I+gQjYMzqUye0gjGHOmskJQRQeiomREnfh1GnAcZOXB5uYbhrolSHEs6lBb9o4tk9zw2lX+9aEVxcV+ulehYhfdGuh7SXdguHyFnXog1THqdPFh1autPTUhvtSXzrgV6dUSN4idQtVJybXWgzs/M1vbHcvNx72jDpZF6Z2CtmcHEbJsM3eS7ntk8GZGLvefAqIWDarzyxsndwYfAOd+YJH31kItF9gAdUMWV1ujOkMkiGyhDC4fmhPD97ZTj3KVk6FmYNkTj/VcezI4Dt/YIDPOLwfmeAnHNDdWHf/ncQW0Sp372UCUVksOwRY5DUQkI6+Dgd7QzVJXqkcnmS94jU4cKIuyyDsvO4colb8dUexRTucn0gVtoJQosgQzFsOF5zNUWnkK+9XekeWiWwyBcW4wXeAV+IU/0sQo3Gc+sCsKuoI7A9dnYPwfO3656RFXVGlycGIEqL5W8EdT99faSe/C2RhNdcr77mXsdjfqfOJ8HDk6d53zth1K2tRPwpFfQF3o6fHMEzRh0bE3HPtMmJmeCvD354/3GbTp8n0+ZUL3vM+rjgm0o7e+VpGDlneHui/cBFqPHVLxe460JUOI0fPvpP/8EfnDNryUwe8CCgWTfWAcmb5sk0/LRtbctT9oVrlTekAYNgk2pNy9uMFJrdU8+MT7bJsfHq+Fg0ipk3CLW9s1WAyJ3xW/JHNH30QhA1NTOTtsAw2rYSLUMKTQEWklsTgyE950eR9gnj1TGxzhGpXKdN8iuMw/yUYg+xMIr2BQn86UIC5OdZprOSyvobuDfjl41OQGgIgDFT5+TkTMzddNWLKTDhWK49SqAxGjNoBaxVrCMjtIlAYzr176voOae0w3IE5ZU3HknfjKMHF7k8Mj4TMAKbodn0fSxtb27Lmc4E552JrUcfGZtpmwQoKMOUNKa84lpwHrIGlujk+IpGdjYfpQ+VQA8d01+BW7kAaW9sbCptB6bAup7KHsN9WjGgBA+EyIRwAQ2cpUPhz5xTnqb90dBkpxh6t63Gj324st3W1h63ew82ct7Jta32cHmtPXiw1h4+XG+bArIw7PTMfHv4YKVdvHSl3b5zL3SI7qWNYSptmsjz6DHAWBbaPfhIHx89Sv9Dh33/6X/0f46ouxHzHe2hcxWUBEEYigbgLAcnQbLKQtBKNIexEvVZfuH+gwcPgpSnbf/+/W1yfKKGGzHiRF6sQKMClSBtrGvFHUnk1D8zMRcEJZjJxd1os4nJ2WozNwumEUyYdplgkebmJh9qtRbILSzOtK31tboP3vKNdD0d2wlhBIEO9VmibXK29BFXBfPYS8B5K4yxFa6xgcTY1Gz6OlERL0Yzo127E4UXAtv7u513JifNm9WOZdpdwAgB5I/HhZB0HxvFINuBLv2LUGC47TD6zmOaYqytb24FvjwaOCyN0U8+4Oa2RDu4EbMlsAmsxVDRmCGoAESK5/DS/sJvOLtwtb6xFeZdLcJPJdA5sDDf6YS+sS4lgIHm5p37bWN9uY0+2WpHD+9/tq4LXp3n52YLr2hEcAux6d/tm3farZQrV661q9futVt318OcHTZD6nAt6o+abNOzM+3UidPtyJFD7fr1q+3TTz4KfCvtyNGl9tW33gjs823saXgpfamgO3g3ULK9g24RiPy+c3e57ftn/5f/7VOAjAcZ+8KcCIyj/ZamCLcUEhDIcxaLcXIla12bimZ1/WEYB4IOHTpczDEajayT42XC97wvIzuMuJWmQSJfameb6Tb3dLRM7ihNFGJqv5gvBfOqA3NsbkVCw5hWmc5MSf5O1PAZLbtvNGYnDLC5sRN4SPd6EYivNTM12RYW5sJUI21qWntP28rq/baQQOBRELuxGcSOTgVBHVnrQTzTZ8SNz0qr6CcmMmoCxoWFmdQ/0sfEVw0vczGetNmZ6XZwcS6Msd6mx/mIW5X728m9sGK7dPVOu31/s62u77STx04Wvu7cv1OTP/rCtvQjfbYryPLyStutHCxNE/YKzqV75CaX9s+2X//W19qBg4th0DBimPr8pcvto48+CsiP2/6lhfatb3yjnTh6pJh0J9rwUazLrdv32rsffpJg6WGb2rfdzpw+1r71rbfb7NxUm5ueaYv756NsFiKce0Ob07PFg4/z/vVrt9q9ew/alZwvXLzWbtzaaA8erhWPmJyESc0jiLi2ybx34uiJdvLkyXbl6qX2yUcfBk/32uEj+9t3v/Or6ftS5HglvC3PGmFIHzBojHbgHC/8vPPOx23f/+3/8L9+StWPRJVjlu1HPfITveFqREGc2vEidkECty+IC/ECmBntmIc22owJmV84UAz3OMJtTNoQaq29T4ejh8KINhGwDDbaKJp7ZHS+tLFtX2wAwZ+qjSBCVLk5B4agnWCKkNgGx5p+0wolmcEfcSiTefvOg/b5havtwueX283bd8sRJxi06GK0yokTR2qpzNFjh0OEkVqjbora3bsr7dK1G9EOd9J+Aic8kYOvDge0ZReY9L/M6Wg7eGipfe0rX6o9At59/6O2/HC1BO/0qWPtG195sx09NJ/210vDEOb14Ojeyk77s7/4abt49UFbW99qL73wctV7/fr1EGWtFAO/kYBUfjJCu7O10dsvSTQ0HXjCqIj83V/9WnvzjdfKAqxubLYPPv6s/fAnPw0P77SF+dn2W9/9bnvD/cD7KHUy+x9++nl7/6PzpelHIkhHD8y173//e23O1kgRwLn5KIDZyVIExayTtv0J9iOod8LgG1FGd+4th/FutfMXbgfny0VXSku+mCSNJuCxTP3kibPtwIED7fPPPmuXLp0PA67V4sbv/MavFH5GHwc/cqzBwUiUzPZ2NGkUzcrqo3b58u32k5++1/b9v/75/+PpqqguZmA3TurD5c1IuZkykfTV9ZyD+EiHTSEWQmR7Ih09crA6ZPnzbDQJ079N6wawffF3NHbj+u128+btIHg7UeF0O3xwf61GHZuIlowWgARMtbFlj6cL7ZNPPouWjB8X36+ns/i/NElMUhBcG09MjLb9C7PtzKmT7eWXXmhHjh2JBowkBjtr8YfOX7jcPvzwfKT8TntwfyVMQOPEr5wyjkymtqNd5oqJXnnl5fbVr74VAcqNHJ+Fqf/0z/66Xb5ys7QpbeaIEe9aIuzn2XIVyn/f1w4ePNi+/53vxv9abn/xVz9sK/HHzFk4fGh/+/Y332q/+itfbvMzaohWDOOtbu6067fX2r/4l3/Rrt5cK3N/5sTREiDr/e15xW3h+5apxxxhTJqa72bt1ZOYx6nJKJHgEJN+79e/3l4KLgRYG/G7L1y+0X70459GYB6mD6PtW1//evu1b3+r1p0tr66Vb4tJL1y92SaD14hAm4vC+d73fyNWcH8UEGaJxo5gLcWVIMzSTjUWT9DCE1ydBw+WQ9/77cHyVrsWWtuUQmaGBYCb0fjxEymLC4fLytnK6erVK1GEhHyk/fpvfLMdO7LYJp7Gr46wyO0+KWsaRRkmvRZX4ic//zB8cbmN/tEf/dG5sfhJHPh7cXY//PRye+e9T9t7H37ePv78Wrsbp/jGzXvt6g0Scz8cHqaNVM3OxiQsLRYi+Nfl1CdilBO+k3f+5kc/b3/zw3faZ59dapeuXA3zr7aFPD83M1v+VjFitN/9B4/aj376UfvRT95pV67fbTduP4gfstpu3rpf5eHyRrt7byXlYbt96267deteux9zI3DZvz9aO1ptO472R2nnX//537RfvP9pW16JPxezOjo2nSAn2ixmUxBl86utAHr/4Upck53AfziCdyBGY6pdu3G/vfPuJ20lJuaxqJdm5juK8COkEK2fXJJwUo74XDNz7eCB4zF/a+3S5VshzEwEK0GO2TuxBnaDOXhwqbQYodsOzA9Wd9sn56+35XVuxXStqj0YTSPwmY42nJldjAaLlQhMtB4Npq2ZuBCnT59qhw8vtRMnj4Z5DuXvE+3UqaMxq5OBS656tLY9unrtdvC6UiK2ML+Y5862ienpthJBXo+vfSN0fLgad2h9vY1gjrx74ODhtn9xMW0+bmuh8b07d9PnxwWL/Q8Ey2Bkl0QAcCJgXNi/WJbKIsaFKJCp6dEosNkw52Ksqr6IOXZjqe6XxTHUyYM6depUbWFkQxH1SJ3B925ik42tx+1y+vBBFM5yArTRP/mTf3KO/b0Z5vjBj99tP/zp+9FE99ralnhqqpiu0h3ReusxJzdv3gqj3GkTMblngjTSbYhSFCplMja9ED/lfvvZzz8ohmJirIgE6IGDB2IiDwZ3ReWY1RaCTrVPP79e0vgojv1mfNTRCM1IzNy+EIpmrogd8GEyEThzI620f+lgzNxEu33vfsztx+3jTy+lzhj+BGMTUwsRisPt1JmX2/ziUgpGCDFDhPVo7JUQSYpJHZOTC/HTHrZPP7scwplwQZvFpcg7p4PMQ4eOphxqSweWIhiLcfyPhlmO5N6LOZ9K5LoZAQv8cZV20t/gu23HdxYQHDy4UEQWLUrN3FveaRcu3Wn3Vyy0exIrMxb344V2/MSJuCInwnzHYx4PxZy3EPZOBFDAs1v+9Fe/+qV2/PihdvT4gZwPtuPHAnu0e89YJLpPG5tbTyKEq+VKRCeWG0XjT05Np+/2Vtpp1yLsXA/9nw1OJsYm4ofub4fSJ27F8spytN61PBufunz5xcpOAMriwFohS8UkWLO/gjhhbCyWbwpdo4UDE1dliiWITG+GXitRDKtRVLIH4pnjRyMUscr8UeurQpbwT4LlKJMHsUiXrtwoq5YgpY3+/T/+h+e2QviPo4l+9NN3w2AP06G5SMFSkNu3mhGty3taTMbHW497QJosYV6KP2PeJmZkzsbH56IpLrVfRCvthGgYTCrLenX7Th09drQtJqgwghG3KSZupH1+/mq7HteAqZd6OnHieDsVZ/vooQMJDsIUhw+XRMtdSl9shRCCNC7KfJD72edX2ju/+DiM9qB8OM96/1u/8na01P6YxSMlUHKrpNnyCWU3DGDrn/1h4nvxsS5euhozthok2rnkQHvrra+0F184XWvxz0Rr2Yfq2PEwfv4+evRY/j4b4zxeVuLW7ftlIUwtm4523Iqvu7q6HIa2TDwCwo2JEN6OlUCA5QRmtNHi/GR74/WXykVYmJ9uC4mqBS7h77Yct4tWwxBLcVO+9o0vR9Dn2kx8OtsWTdnhJVpIOooVE3TIkuwET/fu3WvLMckTCSwPHIC/uYKBZfr0s8/zzNM2E62/y8UIHNybAwl6uRcbEWLuh1SfNN3h0GEqTJ4HI2xcgVhPXBW+NVHEfl3yntKXgjMuCzrWgsXgnKDw1+/fv5/r4aO4F8fiqiwsTNU0Q1soCfqk8KTI7t1bjdK6G1ytlHZNvSPtzsP7MZMfpJKVVDJRTv5cJOTVF463N1440X7tG19q33wrUhyJtKTXnk33Yn4vXr7adgQebFKAn55MdBZGvREJeByNFm8wnYa8CFgk4tqNHhk+lgcLMBPpCL9IxCp6NS91Mpr57Kkj7WtvvNC+/fXX2q+9/UZ7++uvt2984yvtjbe+nJfmWptcjEC08u8uXV5tFy/Eh77/OP7fIeLYXjl7sr39lbPt+FILzLvt8FICuqnt9qVXT7SvfemVdiCMORX/9vFuXImbV9vqw1vxGWM50r5tbkqNpRxO1HwyPuOZ04ejuSIsR+baC2dPtEPxr0+fOl6rGWano+XjH25vLYcJEqCFgbZSz1YQvrL5tP3wx59Ec96PtVkKHvaCwX3p/NPlMN9qfvPhotFmI3BzT8Ooj4P73bY4M9omcn1f1F/EvOp+FHin4stPRDk8CQOIfpfTxs7jibYWMy7Ymp+dq7STPDVffjP+9cVrN9vm7khcmd34zZtt/GniibXdNhHti/n2RettBW8b22GUNhV3K3iJy3bn/no9vxw3UAYlXFS8IXCejyKYi6a8efNmLMla7s20G1c32vlP7rUP37vS3n8v/b5wKVaPlu1+f/n5qUNedmIy54lHbXzySRgzMHEbg5GyHGFyQTiGZzFH1sPlAFlf2wmyE9EHFg77l15/o73xyisV7Jw6eay9+erL7a033sjfRytnaDy5pGQz78YhN1ohz/rg7oOodWtoQujStjN5bjT3dyPFazFhcQHSOL+WcTDBozY5i7/DVJhzaMufg/tnq5yMeTt0IH7VmVPt7Esvx/eZz1M0dAgT/+v+w80qUYxp/3GeXWqvvXw6jH6wHVwabycOz7ZjB1Pf0mQ7kmjy1RfPtK9E4F5/7ZUEgIfbsaMHYyE47NFscQJF8g4ZDf0TEMhLxuMrHy0PBd5IdzQdQnUBk+u0kO5JmGIjHbPHlaT+WCzEvbgz16IZ7uVvpnEnRIlPLncaxquVm3lvdNQARTzpsTDPaNoIg9YczLSF2eBHVkEO8ur1a2GCj9t7H3zSfhwX7a9+8LOcf94++uiTmiMqz3nk8MFo3IUw7uOY7wTAK3FvopXW4ovzQadiHQWj0mkC1pW1jQRWm4E/TB8TTetzGVisPJ6ju2iYjPqRbjMn9eLFi3V5N/RdCd2X7yeGSV8vfn4pwc+V6psy4JOmFojKEg04FdS6X88IHHPU3OYaecrvqbEDYYz5trszHuAjs/visMecjuRhUr+UYEe6aHpmvJ2Mk/6Nt7/cfuM7v9K+HtNj387xSKLOP4rmZL6vXb0dyVoNXE9Lqo/EhNgclk+5FmTpwHqY60ncBgqLFjG7JoqhGIQ0jUfDzszNxwFfzP3cCCcYfSomSYeHLRH5Ntbs3Llzqwgv/XEogcqRMB8zPhezOxXTYotDvpDtcw4dZsa/1H7t136t/dqv/3o7GTdA0lmGwPBmresKPVajAc5fuNA+/Pij9ov3Pmg//9m7Ce5+2v7qb37Yfvrz9yrldD/meCOErBSe98NM+sAf4864vr6+GY1yoZ2PiTXcKr00zETHePpduxSGUDUkvfe7NrcNAwkwdxOsyXMqcPjZJ+fbj/7mR+0nf/Pj9rOf/bz9+Ec/au/89Gft4w8+DDM+rKyItI8z7frw4Vq7dedBwbqyslK4snWneaKz6XusfWlKrpCc8maYz9C04VLX9aPG9rc2o+lMUcwLUSYPlh/GIm61sy/ENYufLP95MIpgdi5afCx42NuuyL4GVj/oX5+bEUalC+IiDMIHd8rAyJRB3xEw+NjdDrHjz4ylPI30zMV3iS2p9JEOAc6uJCqfjobDAK+8/kp7/Y1X26EjCVzSiE7WMFYY9XZ8M4GNZL1ttU+djj8XX44ZfRQpvZ1g6k60rWiu8psB3LNdwp50QgRRq5HsNVKcug29SmrLJRpIqDxtGIrWZEkebXdzIZVzINcwJhfEiEs6U9p5amKs3rFN4Uz8vv3RzoePHqmE82jM0Hh8N5snpLkiwPLqSjTV++1nv3g3Wuon7W9+8KP2ox/+pP31X/+g/TC/7ZB95Vr8tgjGgGSCY1RtKnXx4yHccev23fj85xMIBP4I9JBt4L/WIK05mNHkfRtLOzQjbMeLyJcwwg0BMK3w0WaCx2jMzQjAI8PVIqIchFh99g/g/0+FSTGCea53Qhc4tMaplqaMP22LS1EEe1tbag+tbQW6srquJ83ymtGYd5r21h1ZlYd1j49porT0oDz10SMHohzmQ+cj8eGPtbNnj4buCS6PCLhYvd4XtNYPDCobEVEsoaWItE87w+OgVWtzZcro7//BPz73KJHe8vJ6uxlndVMEHeaw0x6HWCri3r27tYcnk878kf7pGSkHuVKLpR7nuv3Nn7SPPvys3b3/IGqBw73UXnn5xTDPVDTojQQTm5HQxwkk7J4c/zEsYSz46vWb7cKVqwEHMbp5s0b8fqL2q9cTVN240z785NNE7+crP2cnEPtXcT1E6/JvArvpSO5rL59tZ84cTQAVvycIAu/DBw/ju16N+bnVbiayvXHrZnvwMG5JGHF9fTWa3Nj4k8qV3onPPBamhTQae3Mzroxt18NAGNBmaQRJRH3i+KmU4/Hd7rXLgWFjy+TfCFE0YLijRpkIldn18p7G1OcSkN64fSftJyAKwfZH8F88cywaLcIezYEwaSJC+qiCh5WYadp9anosTHC8XCFm1t75i8HjUgLHY0eOlFU7HKVxKs8IlliuBw9W2v34lna0lns1jr+2tpy+bCQwnmwvvni2mPjBw1xLn/JgCcLDB/dyjr8YDXD27KnQeT739S1+YvoogB0bnYzrdjvBVlyxxACm79kqUzA9tzATJTCXAHAhuBxLe3E5Hm4ElocREIHSvnYwFu3A0v7auZFiTrPR0CaedH/UYMGdO/fL2o7+yR/98TkATSWifxhJWwmz1pbVYYTVaNIb1662W7dut8shMim7G4I8TKBle5eFROkGkswskoe/dXO5fRhGWjUcmYDi1OlIVaJj2utOtAlJNgpF+k6dPlKd2ogvc/Pm3QRh10NY0eFuhGQjwnEnrsPV+ujB+TjgNyPJJl/wiI4lWn/r9dfCjKfDdHcC361iIMn2l1861V6K+fFxibX15QR2mxXN/vAHPykT/Xl8pU/Pny+n/rPPz5dAzs3PRzAma8RJQGhSCldH2sderbNhDAMSNjVbXFxIcLNQ0f0prkIY/OLly2HSyyHebrQPzRDExm8vX5e2DJPRqQRwKi7QzTDpKmuTa0sJhF5+6WRbWpwNM0Z7RZvkR4TjaQknlwKuJyb3tdPB5+L8TPq5L67UfDt84GCCu4Pt+MkjEdiDNTxaH4OIYIiKDVfevr2c3yMlXDS0TYgfPd6MFVoI/k4VPg3YrMaNsFBP1G5r8Ro8iGC8/NKLiQOmCr/mWNy/H2UVRTY+PhN/dTXmfTGwyLNHC8aPpPWZ+ckprk/olT5Le8maGGCRnRmPhpfS4wqai2CTDyONZkfFbkZBxUURv8huRGuP/nf+8e+dM1MdU5oVwwTZOEs+DFPNJPAhJfW1iq1HYYrbNbnAPSPRcl2Qurr2pEY7pHGsr17cP9NefOVsJG0ptwNoTNPdMJqPQvCHluK7LITgjxN13r59r31+8WqkSCorfktANSFtlwcfDVnT6CJR/FId4vAfOxQfKB1dXjfr5mGYYSfXR0KsQ2GoiQhMNPDVi+3nP/9Z+ySCc/nyzWj6R5WL207/zEbib23k/fm5xSB3MswTkxYiSFWZYHH6zIn2YjSJCP94Aiz7r548eaI0+NkzZ9r+xfl2PQJy4cLFaIn75T8y9TQEDSvo2Yp5pU3NItsJA2gX8re2ojping8HT2/A0xKzy7zHT01QWEIfeBDXbiWL0XyvvHJmb8+uxAoRlANpXwLd5sczYaj5+anyb2vGWDC4troTnC+nbYGq0bLQN0wqU3Dm1LEaTTI2wXqa9NxNcXcrROBLSwuVbiNs4dL4w/Fto2xoUjPD1mKJjp84VH7teAJFDM7vN8JH4Hbiv9Z81bWdKLZo0nsrwVEsTFw/AzEHD0aTRnr55zXFMUz+JMH7VqzaWmCiMNfCN6N//Ef/7rkY2dxscXglqo+VY2wI0q7HteQhiCNpxSDT8VkjNZtBOkadjzbF/euR/GtX79bYue0gZ+IKnIkZsIcodR7L2a5GU21uREpjzufmg+gDh4LUyZjfe+18TG3l2tLW0v6lMOHhynGCYT6B13YYdkMaJIy8maDGPILjYQRzBm7eutHWAwvzJCW0ubbSPv743Xbp4oWedYgJ2bdvMpFsggSSmrr0t7aRjFDMpd+Iejta+WH8LHoPo8kAnDpBSx1OtByhMLR7/EgFkwfi0/pIxYWL0fIR3PoaSywAU//yyy+1r7z5RmB9EnfCeHyfUWXSDLxVAJU2LFI7Gvy9Gu1PqCX/+bFSMHLBt2/db3fv3avn5hcn26svnwluptt4gpCZtFM+9kz/hkEcmwpuR3KPwjFlcHv7aUzmSgRxJ3TE/PEFH21EmPcFxjPlv29tmHiyG4YDZ/zdmH3+/ITh3SOHKn/rPczL0t5PPGHXaIn6h3EHT8f3FKTuS3v2cK3RqbyLYbfTV0poM8phZYX7Zoy/qyC+8P6F/fnNyQv0lFPMPSUi87QdwVpZTxBHk/7jf/j755g34/aYUdB07MSx2vWYljRriE+yuLgUJjBUR+3zQfvIjXj84OETQcRI++jjS9GKD0N8zn4YdWa6okW+xVUMfDu+aoDYijadiAtw5MixPd/mQY0uAHRmaqadPX26ffXLr4chYlJPnqzRkNl0CjIlqGm5rfiS/DGRNNPNjTD5ZDvtra8uB57V+lKJEaVTp1+IQByPqY0Pd/BY+aC+arEbKbe2x8jJVkySMXhCwFzOxsy/8epL7UT8vOkEYr5LVaNrYSQpnpppn3+ffvp5uxcf3BTCyQQZTP3xY8faS/H3zHW9HndpMLWIa7NaDBoWbTNxKV49c7K9Hk06OhrxSTvqNHdgLT4pvN2NXy7ZfeLEwfZCfO3Fufh8mDECMDuV6N0Mq7jA3C7kI6hMMxcTbjejsa9dv1MMKLAKSNGCTxMrnK4kvUyDHfoe3r8fRbRcMAW48i1Pxr/dH2tnrJ3bIrB6EJ+9ZlPFb+QSvf56Yo7gSjAYzJVA1sa6AcAIZTFbGJTluBsFthn3Lkq5LLbNd7mOt+L+MO8C6ruh7508J58+GSu+bbKRtJGK+COCBb7E+MTTOL7T7YWXjrZvffsr7Wtff6N9+a3X2kuvvlBDZ+Zb7j5KT57GrN5aTaVrIdR6Ij9RvU6PpMOb7d1332/vvPN++8mPf9YuXboSwPv4cts3HfO42R7GHO0z5BoNPZ4OI+SjqFwMYsz71ZdfCGFOtNdeeaG98fqr7bVXX4yGWywEMNVGdKSvbPwbpVjXmS5zNOcWFturr73Zvvq1t9ubb36lfeVr32y/+u3vtDff+HI0yKEQ0DzNkWjFpWhI26hHm5Y53Awu4haYaxqmp9e4F+lU+ZZyxE8Co1lIDx7eDRLT573o20ygpwkkH9s5OxrtYMww82xCCM1kQzjCaxm09IqshD7Du2jW4Swql62ooUjpm2aCsmFO80gJYwInAwINvh9XkDg6Grv91A7d8q29rd34nqMju/k7ZiMu3a7swVasUDia/05jmlBSjBtlZPL7sKWPOKIS9iaXROnQ8LIYLNC9u/fb9QS7GKmn4LSdvgXCisyxK06MRmRdalKO/Gq6o13PrK2slpv0wYcfxeqdj0v2efsksYNphp9+9kmE83a8oZ24V8fz/NPFVDCThtfaz372Qfvgo08qsp+cGokWmmxTc/HPliba8dOH2svxiU7Gl6lZMdG+JnBs74yFQbciDXKGO0V8qYTxmPGttTDSg7W2Er9KykL+07IDs6QePtxOwCSlsRHpMy1tpogCQZNTQUj8prEgfmIiEXC02JHD+6NhTyQ4WCgm8ZURQ3+2QOc30W4YhT/MpNKax0+cick62abnluJe7G/TucZHMluJ+ZWQj2KMxdifqPhEDUfSSAi8vvog2v9ytD9i3IsffqXdvHa9Xbt2LQJ3qf7+5JNP2vLqw1gMke1k96/CVDthBL7hwQPz0VhnAvti4DP/gLsi3bTZxmwKFyoStBrNyUE4pPt241+vJEC9f/tWru3k7wjeanzeROUjIzHHYVa4sb59X+o0KGACtLoxNfgn465NxqwfDr4OLAW3ng9TPwnj+qyRnasxsxG+6bgLs/Fpx8dMUVyPEGznvvH82TBmtD4GZEGmfN8r/nI05MOHoXcYcDlB8oZJGBHixEjpYzgzB5eDpmXpKAJB3WyCxNEx/vJ2eBYNE6xFwxNUZ0qh7+qyGx97olyN40cSL/zJH/zTcyb4fvDB+fZnf/FXMbvX2lakdiZA8kvrowmRIFun0HorEvI3b8UfWSnTtBA3YGpqtlT5RnwI67BtZ34oUZ8ZO6Z7mV2ztEh7jYaJgvQAJPKjmaRPNtLpqzeux8St1oclXjhzvL18NpFsTFtpnyCKm2HI7OaNW2GcSFmQIUh5JaaSZliJv/Tw4YMQtY9mTKaTlqTMxN/ciN9lZpTZQR9GCLkH6xtrIS6z+6S98MILNZHkzt3UfedOGKGnrvhYt+PvXguznj//Wfv8woV24fPPK8l/OQHipwnI5HEPHz5ajGUytmDowMJce/mFU+n7fPpsUkci6jAaZuzWYm/5SxhqMT70yzG9i/tDwPQ1ejbabjvtXI0QfB43xGQaKa9HgfN4CBfzG21c6S15xLRnXi0TT+CYZXlmwY3Uk9UAd9Kn5ZjV8lfDrGeD37OnI9ihscGRJ2EKAdXWpiBvtwLPEyfNdzhW/rBAS1LesxtrBNxsep8Rkgc/WtE/QQ2g+Ue5jOUd+U656ckwZ4LC0F6OFs7NBzbXlYJhGRcTd0hXye2aq3EoscjBMDV3xNTM0X/yj/5759bT6K1bD9qV67dCvP4tJKMVU9OWrzLtLQy0Xb7C1as38+yd8ivtvrcUs0xi7t+5XchsYfCj0Rz8J6b6xPGDFWwcTIM6RTIfLhvLJnVmIS1Gqh4n+r4cf2WtiHrkQIh85lCbjCmTPzT2uxUgRMg3E03TbHKlJqpA5rEjh8NsrT18EEFhQiME3IZ7iaI/v3ilXYirIZF+/vzlaMIbxSi2Fy9TF21yPMHRkaNH2o0IyqUrl7jNJUACtPUIzsNE7msRwOWYKEIKDlGnAAgjiPiZtDUz3WM2TUFDgJ1ovvv3boVB7hVOa4g1jMlvmwj8NO+BxfjgYb5i0mgZwZMJPxfOX41ABqfxF6WdlqINX3nldNyHhZjV+JcxnwRSHtLvIDNMtC+4ud8uXb4ShntU9BMEr6xEeOO7HqE4jixUmo5lMke4tvkMk5tILbuwPzg9KVgMXk144StbAYEu4a8I1tOaGTVjiXP6eDBCY8ILvzQ8WfBLw9kFmzalSQ0KlIYNk++P4C5Fu+9fMrFnLnDE3YrGFJgeyL0jiQFkUfxeirs0Hfdz9Pd+9/fOpXuR8t12L07r/ZSHpnpFu5m5cjdm/EqCmosXriWSvdqu3bgZf1NaJBEaIBMhMlu3bl6LqYqkxAS9GWcaIk6dPBCpmC8TLU1ixpQZ/devX6lAw2ZZ0heGJW/fvxNEx+zH/Tu8NN1efTGSPp3OxfTsi+ZAg41oK+kbeUZajj96NpIsH2uOgHkBppl1pDxtD4yYRfKXjUs/SHloPVTcmAq4zOjfTGQ6UzObDkSINjY3270wFI5HEPs8mUdJogR0ltiImqejGTCnaF1bL0YTq8/I1omjh9vBxflo9nvR2J+1q1cuxuo8bDVsyyRCdo75ufkixrFjB6PFTSzm9/VxbLnbyxdvFrMu7T9QSfeXXjoZDXgiGivtBk8Y0wCG4Vx95TNahnIziuZCBDM3wkAR9DAUFSs99fKLp0s7muLHnMZAlhbWrmFjnxsy8Rmj2JreQMbm+kr5tltbq2nH5PfJwMR9ms05Wn3atLwwY54n8Hzpkr4g0aly7nza9MvcBjly0/q4R3NzcZNybz6uB/eDXzwdBvCJzPB3uSIm4Iz+0Z/87rkJnJFadnZsFmDUYywA7kaDbITwq6Vlb916WDk747okb35xOlK51I4ePRgfcKUt378ZJttsC3Oj7bXXTrfTiUYPHpxLBxAY8L5SEuaJI/8wjLAan09SVyrDfpgP4uOQ9sk8d+LoYnvtxRNBwnTwa/WjsXvLSnbbZsyZqDH4Km0lEc5kIFbNyInZl5yfi8m1YYMPinnX2q3JMNqJY8fb6dPRSDEnUieHo/X5o/MxNeZByg9bviLTMRvGNx3v+ImTIdzxBI3HonGPV5G2skqToLz6yivt5NGjpeVeDkMx83fiy96+dS38/SR1R0Dj9hxIgCYDwCjOz+XZBIbgPxLtZrIwc0+DbyUYuXHtbjQ9xno5GvTFSuRbDVH+aPqFSccnpiqnLTUoK2F17vXrN2rgZG5+oR05fjT1CdpGSyvyC62LoiisjmD+R8YjOHGPCIe8LnO/vb0Rq5BI+27qunMtdL+XqP52tG0rRp6NGyXXORsB3xd62cKPD+6TQqwrdykcGZiw1d611L1rEk/g34kyG+Gy5JHJ9NeEHVkJVtZAgCyKBYwEpYUnRv/RP/jDc0YSjKvPTIewsXW1bDhSTDqNgEhR2EaQRPgA12K04umTxxIUvBCpPNB2Ns3W3wiDjrfjh/sY7oFoTaZsvMyFqNH7BIxZaaVZjHocP3aknQoyF8xQjwk4cXR/e+nsiXYspqmAjV/Ma9oOQ0jYT4fRpKAOHzrY3nztxTwfqY5DTkXdCmNwxo/GdNMGpHN/fGZj/IcPHa7pdQjOJzty5EA7GiE7fvRAaTQfkmWyIXJ1OWY7yDIH9aUXzrRXXpRTXCgfm2uBwU3OIGhSdPKcTORCfDOTkefTFwvOMMiZMyfT5ivt7IsvtBfOninzvBU3QipLDvbkiUNl0lp8zvIvQ9iVlbW4VTeCu/H2xuuvpE6ukpWk0mZxxUL00qQhsIEOdRrNWl1di8uSeGF5ObGCmMA8VjOymN7gMsXy8yJDGqL9K11lClnoazvI27fizt28nkA69USZ0LQboS/Xh1Cb+O1Tk/Z8Erc0/ipTHo4sFzHBVX19r8xR4AzvGMypHGxcsGG1KzxvrK3Ul7w3DTvLppTLEesQ3JhV1kejIgB/9Pt/cC5dCPAT6fx4EOyLwfkbZ6c3c5gyBMFwh2O6Tx5LlH/2VHsxBDwcDXboYJgmWoAfeSpmpMxJCI8BMdloHO7aXS0lbbbpBDm+8XQ4908cOdTOpD7frD92aL4dD2MKmo6HgYxaWAkqJp2YnCoJt3ud94/FDzpuknCY81A0A+1ijuHdW9crMhS0vOa7VNbnTIeBc0/AceLk4fTN9EFaNVF8tPpTWiMB163rV6O9LhVxnoYZ+NWvvXomjO3LLDPBwXhgDtMv+GZV1PjT+Jt3Lrcnj1bbl7/0QvAzHY0ZHMavjLKsZP/RmP6XXnq5tOjSYs/pPohbc7+00qMy86yNORByjFwazHc7fvfNGzfilkRoTx6MaYwZFOPEn414V/BRWj8Myi+xTaMMiYkgZtRPTE+1/Qk+zkYonkZLmoEkUIN/Cxh9/c6GEoYxTU7ZjDt0K1bo/GeftevxZ6V+pAFlCASWsgsConIbFqbbTHCwL/GCSSrmH9TymJxlfMyKk4Y0zCwfHJVZGpUbIMW1GffrwYM77eY1cymulut4735307hXFKQUFdpjVjvjjP6Tf/DH5wDvBjPCrzBRw4dqObVHoymPRTscy5lp50PRUrTT0v6o+zI/ce7jX9A0RmWYFl92llxXt8bE0RGoEFFqJIyfiO5gzOOCVMdsOh7BoIn2R0vyV/rUOrteiC5HIuVbbSdBkTwbR342hFiI8Fgwpi0a5tKF8yWNNPyB+J2m8d28dqWthAn7B3PNxt9IUGHk5FYx5YOcVxP5rq6a/LAdazIWs7g/wVC0XJj84FKc92gi3xSQ0pmISZZx2NlebdeuXIjGHY2GPBmt4jM4TCYl0t0A0+UED6yRCSmGYK+GMPfv344POhUmOlmM6NlKweRgsbgtdxOR04QvxqpoA2M+jfbCFLQf4vFxaS2z2m0Esby62q4nZuD3HTt2ND7pUhh3E+cH9vh5wSM6s5AW1hmDN0fiehj71s0bNSBi0oqVEAZRaP6F0CkEiCuxVVkJ2pt1qw1F0lnpKdG8IddUHBxEUOPC+UykQ7bCwId2pZhkB4xurYUpV6Px19Zo0s1KZxmdsxJBNgTPEOr65NA//Id/7xxziriiLx2Qr5wK0m2+sBTtORQ+jahrYWEmPo/of7yYg3Y3AcMQppGKqWhkSKUaukT0EZYIVBgF040WEwKcI04SqXZmiQmi4p/GjOhXaqEsYg7MLaSJE7hEWr1jSlqqKaaXu7tw8Xx+T7SXXn4ppn62GO+D999v6zFX1q4zWQIBAZNZTaW9Um9N84tgLKRvvi16Iu6HcijBVH1/Kfgo+NLYMC/SDLHPPz9fffnSl9+Mhl0IfPw7OV97EcSGREshloknMgKVa71+rRjt2PHjFbAJHBGbJpTq49KYkri+tl6pMYEppqygKzSCj/qKXIqgrrRoGARz37l9O5bgTpRHhOz4ifiIIQykF5OiSSQovmv5r2GMqxHgi+mDaX98ZYnzl198Ke7PsUobLsotx72y+4iZZJUDSDux1lESieqnZlO5TEjgj1an2WVd9F96UONoFw3RYU6/zd0IklK6C1kLGwOjaZtcQC6BKYteQxf8MPqP/uHvnssbxUic2/5dS1FZVG58pcnJnGMepWwEQZPReMaKK3kcgvFN9J2fVMthgxDMXiYpFZEkhBOIYFVBA4T5lHWNEYfDS9NyB9J2MQHNXnAAVfTJ6e6bUmBCyFanybR8GMwhKW7WFGQb0+fcM4nSPvrz6FE0SvycpZjBU6eOxU3ZH/O9vxjRNLdT8R2Pnwhx9s+3GZo9roSJHLUNTDEEaxNRrhnlhvoeJnK/WpNkBGKTCWK4KDQnWGtGVN7z2+4uZmp98uknpTFMqTsTLaUdwuodAuhMk2Bmw6dnzyYI279YeOy4gUH/KK2uFc3LhR+5y0rjJbC1Lu1wtKFKBZ2Ooi9CBXqaiyBcunSxNPLhwwdrXZkFe/vjlhisERgp4L9963aY53E07JFYlPGa5ebz7/sT5ROg8o0fGUigVXvqqdMJXUOfcDW3IWwRfmVlEtmnjclpO0gbhInLYRlSYDQn2PsGNuSV+bmjv/e73z9n3mTfXjHdxzB5GFFqRCKq3bCfdAAfk586FnOXcCrP9cjQs8wJBsac0CI9EujKxwheKmVVUV8u67w5krXvvmfTHsYkLAIYwoIgmMFveVTzS0szhdlpHvg20KDTRmUs8rp8+WJpZsy2kAh/JtrxWIKowwcPxPzHCsQSnD19suZlHj4omFqq6z6Aa7eP2Tkz9CNWNdDAFzYKE7hLUNKJILMsTuAx6+latKIZVGfCpDTBvXt34nOtF6Gw0k6QfO/OvXbxkvzs9WYt/FJcgLMJxg4fMbwsmGFVBBpoHH/05p16Fv5OxuRarlyTj4MjeJDAz89nz9NsvndqmfeFzy/kvfH4uqcqW4GOgqJKVeV5C+hYlDu37rQrMfGY1fKZEydPRGMfKIEp+ocWkvXa0QYGdP9U+mmCshlT/NnFeZOajaQJvsxJEHtEueTsi4gUFzoT9IK3FMuTMKIRutkwoM/FT7eHUTD3790tF+JI8GKEChDrsXyl4H733/temDSNmASRQoI5sDU8F4QYZqstt1P4mGlFa6GV6Xx5JtqJJhvSJwDsnSy4ci2A6u1eh/u/+FBGS0L0SvKmPkzMl2PWagQlz4v4OkFMQM71IGgqEY86XYMQsoBpjKowv2bXvBANNBvXA0LMzvdpcKs2MaXpdT2RPxpNaQdjO9+BIf/FxZB/NXUR49QXpxEr9UO0PF/XGjs1GfvSxUsRBPMyXwiD3m0/+9lP2pUwJMRa1fBZApEr0bbXohmZNVmHV157JZouGikE9BzG6P1JgJ1naOc+3LtQTDoTjVXCXWhnPruFglCksFMI3Jg+abm5/p88Fc0ePBF0I1aiccwrJffg3v12IRrXDLYDsSQnTp2odJ3kfH2zPs9gJoMAKMVqjQt0Dx2O5p+ptowc0XIYzeQju48YjibH9SnLQMdCUli2WRLdRxoLhyyqyd+YxNTLrVg685W5HPLX+kyjm7RtcxKz2EamJxKopEyNBch0ODKbylKxgdggZTe+1PNlGFuuGdrRbqLHR7vx9bY4vCuRzvUysbSzYjmEv/uyiJ6PK40ZxuBzQHjfsUTeTl/CeOmU35hQQBGchTidmApmR1CL52g4DG3tjfxm8FTaWn2KtoaNyXymez7BluHA0bgVNbcy7ypskZEgRRu1ajTXvNtdi0BM89fDmGs0TBff9cSJumcpBeJZCvyjH/0o5YfNGL8hXCbLc6+//nptiuDTM5GEyhPSTJSEPtbeAht9woadBPULDmg89TvXBrohcEQmeEtvc/92tPWNm7dDd9ZsJtH9TLC7r5Y3j6ZtZ4xkwvFtqyziT5uFduxEGCKmXp5cgLobhbQVv3A3LlzQXUW8MiboSvEBCMPNlhGtxrdfSaBjvWVYOSUm+inf1NAsIV1rN67fKgv3NBaQHoiUtH02PxuTuhop5tc/E7WPnTyWcqK+HTWRPkzPzuc8Gxqn9n/0x3+Y6J4fYQRCEEPLmCUjBTTeplJp/3DrF8UHBopoIbwMAzPUzQPpTrcCKdNM2phBTMhkOHtvM8wE4dYH9ajXWHMYOAza66W10qkciJjXinCCi1LRecbBPBgCNeRoTZZE9oFI4YlIo8yA/GFku5DL5CE67Q3x4IWkmsHjd6Rbu6JYqoBPxSKYGQWR3Apr9csVCm7GEhAdOXw02uhImPVYRaYPTNmLicLo3hGdzs8vtBdffLG9kIDEbHRuinsEl29W66rCoa45aGeaFCPblOHO7VuljW/bsqiCvGio0ACQcLO99bh9duFSu3r5epuMZjM18cTJ0yVocFUmP33AzzZmu3L1Rg2GHDhopO50x3W0nzQf5kc3OzRLJxkI8RlHWnIk7dJ8cLaaCP16tN/+pQPRwjHNedbW5qmqsg3aNJf0fvABT/op58ulVA/Y/eavCrJobhZAfyNWwQU+mwzO7Qm12Ub//X/4J+doKZHiWExCulWMKKotGSnAH8VsitjSkfQWkpghzE3q8koA3p93QvQAN52ghb8hbzczOxcixMCnVCopHafuIQDTPTF9jyZJD83QtHTBNjXmpIYvwoC0VwgZDqt9LRPZS4VAViE+7+LdyzGpN27ejCk92U6fOVvtmrNIu2BpGtfWiDS1DzNgUoJpkRpGIeU++EVI8nDuW8kYwiQwcalGdmLqRev6ghhLYQgzuwQt/CyuABmy0Re/6syZM9Geb1QqajF/Y5yCOcy2HatSxA8OmWKevIk2169Z9bBcAdbdu3fb5bgPly9faneiAbsmi4sS04xGhPfK9Zvt8zApmA4cOpgg7oW4OgvFBMF4rFuEDtyhn3mgFy9eCV124vsdb2aGtTCDrX1MTLZhxPz8gVo9YGGlKY/2aCpNGRqYYG5VA5yb+2kXPHs+jU7MpE+dDtascW1oeqk0zDET37Xcr9C/lBlJ1eMgC59RINwTGpg1sXGeFa7W+9+5nXb+5A9//xxJtjQEgXS2EqiRLiNNHHvc7pn8mUrt1tuHG2vNNv+1NFUaC+GkRDByWCKR7/7Suj2Ki0ZOwaA6jOHMoDJcaeJtfVs+jKEDfCcbSKxv7uSa7R5juoM0kWwtJYnQ1GTYEN1ED89ZB2XK2JkXXop0709HR0tL0iJcAQyhD5CDCf1U31j6g1FKi4Tq4CocpK/1/N5vqzL56wKV2qM1/eef3bu7XP6naJvve/zo8Xb8eI+umfhUXMKnjoKDqxThof3LMkQ4uBG76ZfzShjUuTRhDhOya2+o4MRWlt6x1Y/g7Nbd++2DDz+pGWj8w2MnTpd2oxVpSIGHdjVjLyow34r7sRm87F88EFN/PLiVqdhud+8txw1Yj0XYyTP3I3hRBIZdn4zUvXQ1CmK2fl++cqPOke/gfrfde7hSi/msq7Is2opS6SV5Wysq0BRvsNSEhaaFa6FxqFGMak4E/3NtzaSc1doV0VwRG/KO/tEf/P452kFFFanlJQjDNJiW9CKcEQWepKiu1EV8kH3RvhsxWzOzC+lQGgmz2PLbFiu1AZX3wmy+emYHk7B+MZ1tbAzjTdpMLExs4katDoiGw+Q2ArMrMaSMjtgANj5g6udvWV6C4WtMXufTcd+rvHz5WjHe8ROnitkRpcb4AypYAkoveWgHowd5mIWZkrZZr40QNop5aEaTPPiYG5bw5r71PSvL8buLuYxv7+T5rWi87ZqYol6+3Yz0Tfw37cJTTTEMcxtXV6/3tuLnqpNpdVTgmvv1OZ0UqZ0jR45GG2M4+WpzQg/W9T7tbazmKFy+fCUMdS/+YepKOzRcLXbMb0x+J5rYhhGUCbgw2qXgyTtwZYONTz692j786GKCzivtwoWrCdxu5bd5tA+CV8w92t5976PUuxG6LNZatE8+vRiTv9NW1rab+aQmJNkT1qCCqY5m2XNfrBq+ayZ/FESna+Kfmen0OEoighhejeBvVX8w8XY0vRWu167dTrlZNOF+jv7h7//hOdxey0JCsHBe/jPCIyCyinSmdk0eSSU1n9TnVCIxnGQbY9Fw29vUNLMaExmG4zyTKsxXW31zpsMhkGRu5z77FsWM21XDWn/OMdfAdDgMZuY/mNKP1Cv6jtMeU8BceW5qpjM1zRROqKDh2vXrJf1cEkSyGZfRFru58TNlLioAqZlRq9EAcSvCNGvxeVZWVtvD1ZUyt1wEjGThoIT6btoktBYF0kTg6w5/4EqfmGl5Pb5i5XpDnPqAME1oHkRQygSWr00FwC/q5E3uBAWBoKzX4JfKU/LR+LTWiEnTSAHJf9pow3u0v+2O5pnSuYXIw1gJCyYFD8372fnz7ZNPPi4GqDH1wHT9xu0aOmVlZub2p//m2prltFsz4JhbloimPRxNu7K6VvNaKZf5/QfjH99qN6O5J8bnqt2Tp87Gvz1U+VVcZ18Fbo/1a2BZXV+tflgzdvDggfRtuk3kPjyJQWxSXP0PakxIt7GIubqWci/sz/NW8v7u3/v750R/NtG1taPtFT1A9U/NzNfe6sxzbQ19fyWqfS2awB76dkq2sdXtEELgNZ1378dZ1lFJf+tTpKmetmt5xgyr3dRxPpJ49fqd2sXvqnXw+S3gMU/UpGZaw97xd+5aKx9kRpr5TGZgWYn62eefV2csIqP1pZ7e+fm7Mbu2FtwohrO++276IoneGU8At1tEFD1jzgrkUs9OaTijHLIB4ShGiMYtRo8bU448pHY/iv/K4mAKmoO7wdrYoidv7Vki63eiQWPaae+tTdqXkMZl2nMXtIXZ+PeVLgoNuAz8VUdZsbRvkID2FIAx45h6bs6as/0JNGwAZ1ZWgqBTp2qJ97Ejx2JNTlRqaC3BnAWChpQJNN+YD34lGphCWAwTHDt6KvX6fuhYaHevzcaKvfbaa5XGmkv9tWT89t3AsNjMT71+/XaEfDNwxb04frLaJDi2AmWdKAsxxP6lQ6EDbbyT+5aAxzLsn2826ZX+yyPMWixsfoRp4RuOLPi0jDtIb4cOHi7FMvq97//dczTajZsh9jsftPc/+Lh9+tnF7g9EbfsSxMzs/nY56vcv//on7aOo+s8+u9reefejOOzXijFnYgasRvzxj3/WPv3kfNodD1KXytxeuXK9/fgn76ThlTB6a7/4xUftF3n34sVr5dtc+Pxi6rhTyXFBwdGjJyIwYzVJ+Qd/85N08mmAPRLEbLWPP/kkPtiHMS0b7VB8PuvRf/Kjn7R33323a4BoH7vHVZI4muPAgYPRQpZO9Gi4cn9V+GkECFN1X7R87pQ6FxO5lrv81yBP6OrbVdyBbrKl17aL0TCCYVnalA9v6K/7rN3Xl+8zP5fArG9u5By3IoyDESvrkPMG1yLXrU4oAeKS5AwODFR+XK5VVoKQlOCE4BMTFTkbYz9oS6P9C8F9tFyCN/simEYoU+C9qZhaCxAfhAngwKw3wdMgWJbKmIr38isvpR7B1GbM7rWa+lefAg8BTSRnsSgKQawhZv0ibKJyw6eETQ7Wtjzr8VHNszCSNy8XG+1pkpBP1Qex3ezHcooh4LsW+aVu2l+fMfrod7/3B+fsDfqzn72XaIwDvhhzNh1JsxnrrYBv140D7fqtB2Hij8K422EOn0Lh7M6WT+mLx9Y3fXr+QqVPbCLh0zHSM7bdscyCdj169GTV54sSwUlpMJOJpYwOGZrLmR8mCuR8f/rZ5+U424bSCsrPL1xMlHu7CFvr+fk0qWM2En7q5Jl2PFrl+DHzUJdKugUYnaACJQwIAfK3BiZYJyNqfSKE+wNj8KEwB+ZhmPm8uV3MShtjUumYCvJyw85x0jIS4eH5Yn5ZEYLBh+VacDfU0QOzCEEAqER5GNB3SeUT+cD8VgFZ357S3F6/4/9xUxKISLnR0HCnPa0QPLgwfm5UiaZn2hcSyEn/HDkmiDveTkbzLcREC2gFY7S89KGRsc2NPjvJ0K55Goac78WnvXHjWmixEuE0yTzu257FEQAZ3rYaYjv9k9kRzN25e6/wSHuaH7ATYYyizH1pTVvTx50xw2pKrjQYCu9woeCK/+nDGdoygqXPPggyeur0189Z9XcxmpP6f+NLb8Zpj++T39IP92JmF/cfLia5dsPOcGPtxOkX2pmzL7dDec6HHA4dPFq5Wp9AEUzQzDZbkEMTedOYtio/c/alekd6BiCkzp7sr7/6eu3LJHWDODXKEMCt8bYdznxMF6m7c/tGtMq+duTQoUTQR2sSif05DQMa42ZG5mIaRYs0B2KGPQtpfYVmmIN2CreYADG/5/eF55E6z/DNMbAUFYuzr5BsXNnImLyw3zZ5oMH4iqUNmSsZjsBW/mmYzxlBtzf7ClaanoVRUIf2ErljZtqE1iJQcMBvG6J7Gtd1Z5Gz9vy2TIRCuHvvbplzgkdredagxcbWWjFtpXzSF2lE+OGzmzzz4gtn2qnTJ5o9ssysN0NsbdWS8+3gLPCEaWnWu7fvBF9GkCZrpXCt1UqwfOTwofiY+2vjjEOHl8pq0e5mb0k1yh0TRjlwNDUWHwyXgjEKOBn8WHQHT7YNMrFmnNVL63jDiGRNRoHf06ffPmdITWT90isvtIOH90dKxpoNvWyzeDAMODk1H+24EV/S7nWPw7RLRRAE5XsdiOldD2NxCTbkumKGbBJrt2ZMfTv+ooDn7Isv1ri6lBVJvXbtcjo/1l6NDxQubO+//34izQ/bysOYDJIVqVu+e6cmEZsKePTI/nb21In2itnvC4vpwOM2HQmdjKnp3whlYqWKaLu11BlTSVqNR1OdgcbcSH7STIg1E3Plb8tYMKYdOexPj8gmyxgGxvDlIqQOu/PRPBi0zy9IjWF4mrCnU4xZT0QQ4teEC6XLLOnAKAIPiWqalKb0cqrswhTcIDCCmVTDzGFSgZjoXmU0rOuCJe6Mo49CrRdMzDih3NyyK16uhcjWVtXy7Px+ZPlK6GX42lD35MS+CEOsXczwkUMJaszpPbKYv+3dGtjS5sSeQG3FqtKiZ8++GHjGorjuRjkttjfe7BPITTuczHXt3LLCNTxicaK00nJcRu6Wb3cRMmk0OVyWZCpMWV9j5qPqZfDd89OJBMQA6S9cj5458/Y5G25R3SdPHgtTLjVbjWMqplaS184fNrySFngQUw4Jd+7eriE/UaNRDsi/eOVKEL7b5mJq7QEkkhZc2Gdfw6dOnojf2Hfq2Npab1cuXQhoT2Lmj4UR+kZZtMr8wkzNV/VZG2Ptx44diqQuRkv2+aZm0Jg6JyJ+FA1kgknNmnlEC8c/pO3CiK7x8yC8mCDvVI41kjscRq1Iujyo3VVMe2OamC6I6qZUxN4j+NqPihtA1SZ6N+TXZ/T3uZbW73sOM1WSPnXsbGOiBC8RZBmTSldFk/uUDrzQTkw6xjSWX65HBGfwQ0urRhMPM99dB4PD52hsw8OdkBrD0GAxlVAyncnc2FgtLWtaZbcSPV1mPdF67tPZ07NjYazFBEKnYpnsTWWn7+A5FtBGEAY+uAxmvZmxf/ToUnslSm1+Nn54Mb5g2i4lDyp9aZkOOj1IrGEUzpwIuORuyd86m4BikzYKQV4evmnhYQoirWvgYfSbv/L3zt2+cytAREVHy3VfYrt9kgDo/Q8+aXfvLofgvoQxU6keKpu5tvWNuY6zCVSkFyDHbh2iXB01G+n+vTvFNJb62lvddeuRYuCCtJU8fzn1jrdXX305de2P+Z6qSSC+bqLu+TC0lZcL876XhEA0nI7JPZoPsBXNZ0FfHPDwjDOm5LAjrmLIr3ZUSYcR2zWM2hnJ8olovDjr5S/mfakd08eYZcwgqq7PFUaTQJ5onk/GfGNeguJdQYUvAZbbEpfDVuFd42GgMHIeKg0RAjKD8GgiDf+MFnENfIKemuybZ/mTrjljwB70Pe39jvb2myViwmuH7jAwX1O7Q6agfGv4jr+LcWU8MA5/UdG3PBryBVd50nB4bY2535qsg8H/ocQpCcLmYlVDG7PefDDsQPzWo8cOxrVhwr1vAIfl6J8jOmnb+QWrjY3nRzi31ysnanMKKwy4ZyfCbwSF7ywOqq/3BU+CMPBX/piQnj7zjXM3b95INx63Y/FVpCkQig/qK7537y8HCfZxP1hzEOUALeE9euJwOx6/w3KE2SCV1rp+9Wr5MmdP8xG747wcLS0CFOHZlvAwTT1uA7O1djORI6m29gjzMhuL0aL1jSjbdAcq5gUVEYmG4KSTxLX11dKYfBmapzbADVP1L8mZvMJ09iCiNE+ecXYPo2JQjNqj0pi33Kt18WEoE30J35B4Ls2ZgMSzAhYSbyrcwQR5C3N7XwsJpaSKagJJzSqSaejDw7QwQgvkzDiivW2pwy8WcNCoBWPaMQlaNP4M/jAhJtVHh5SU63k8z/dshPs9d9ozBfqnnzIM6ivtSzXkWddobUygb/Yq4Gf3rxyyLJg+9fkj72BWgeihQ+aaJhCL/7p/McHuiSPlGmA+C/hE7YIh2QFLlUXzfUL7vigfE3vSL0qHe5Eg+djRo7E6c7Gs1uXHuo7EgoTN4dmneIx2cYVsrzT6rV/9u+eYFnt1QlhtvqpTeclWfdeu30xjfeIC8wExHGYN1k6+YR6ugnL3zu1ivrNnT5frQPvdSnT49OlOLcE4FuAsMQE0pl5dNZFiptls1Ye/PMcV4EvyNyV9d+NLWSBmb6fNvYkoNBnzLMoWEDhMKEE8kueg+WikCGcR2jxUTImAiAR5vrqB2XwMApHLDEVDYZKyFtGipZmiIY3YIJgJE5WfPHKkhj1tOqwdDibGl781KofpFNG9FA1GIGRmnvMNTSq3ocLBBBxcBO+yZhL5AjITtsGL2TAhBvSMpcTmCRBaI2BglaPsAod5e7sDw8IR7e0QCHaBTNC297w98C1dZvWWlx8Enz1o9QzXgH9tuY6VF1ZdzIepDuytmTch3pLziYkIU/Bpori9o8w0E5DVEuewCF7ZvzgbF24xSso28Yu5NhucxbWb75G+4fI+YNQDxkh9GNVgR+D8+tvfO4fB7t27HdN+p5hBmsWOIBcuXoz5tiNwHOsgv2+s+6D8SemKWzeutlvRhokcoikn23J8yo31lXYyGvn40b4K0qzs7a3VWtj34oun25FoUisBBU46Y82UMW9pM2YpxrEYNdYuQNqns+cOJen5PLQZLWN+ALOH+Uor1iiQ0atu5quf+Zuvo6PMWEWSYZqtML13zIyXxFdfnyVvp5YgOsxY2+aEuLb3FoxgMAZNtCoxXss5UlbDKCurlns/qMDAcw/is62sLsfHXm7LObsnk6EuPqJPyrBc5ltOBS79kGvFkIp9P0X7mMwoE4GRUjPP0qTgSoznmknffeRJgCPY6qNYA7MSRgyPqQsX6c9wJli0ppgAww8uiNiA32y0TWC273GCnCgFNKl18WHMoDzEig8eK1jr9r0ZuKs/UUamMYbcEe4IYhjbUmV/15r60AmeaVnaN+CGSaPk8rfZV6SDIuKb6lul077+9V87Z4cRi+e2IlGCl7uRKsQwumEZK7PGN0zfA+yjdC4SGSkgRSJBPuPRMKUPZ9nS0fKMI9G2iwvWPUUrjJjQMNvO2Npl1sdlVwNLfNtIo29z1s4nQU6tCI3Z8bukGGNEc/e1SQIgn3sMcsNUmESWwDYufNX6nHeICsE1DBpGRSh5SGYDAa23gkiEseOfQvNJ/NMSbj3e2UqUv1wW4PrVK+W+2JKn5sMm8FgLQ1oQB7YtUXR8MMtzKwUVggkCuCDloQUGka7FagYoinn2mKSCs1xLR2MVeorG79K2XJgwBndHwCPRT8PVs7nnrB+0vk9R0krTwYvUFfNY+EgbGA+DYgIMqN8mcQeE0LbDg5Exrk3ZTPJm5sELS/AGNhkTfqWcZW2Glj5iOu1ZwYtWInMuFdhqdUXaKusYJRWeLXrPYsz8IdMidciHffTYPg65XzDEh89Zu33CUR9k2Pc/+5/+L56SUBrmanxKE1ltg/g0Md/x4yfznHml020h2hShaNOwQiHAjPU5CEkrfDFMQauU9EYjMVN8HWak72tP8lskMbVGakwo5nNWLjBSY/bTk5hvU+ogjg9lFIImMlwGqUaU3DMqIQAKp1Z7IzHdRscN+62sLadzrsdM53kMyoz6qANYrU+isaR49JUG1NbjwKNOZpHXMRatYM8lAqBt7QpAzOpilnoA1gcDUpVgvzQ0XNIWZmBZ2jt8RWMnGqv8XmvKSwPGJ01b6lYwtTr9xsCYwh5cVn8aS7fnUqfN41iaiRoAoPXh2TtlUdIu307/63sH6SeNqW5aksYz+NBxu5dDxlxhMqk673dG4i7w5bt2LjcijGPB4UwUD4Yfi9BTDBh9sAL1XPBU5j9+eDBT6b7efkS35mPY4tMHQbba1OxYm019hnoX0hdpzzBAvadeWZJ9/6v/5f/mqQ6qXMfMbpfbM5MJIsizVAqkYS7A+e7OekyWbzgZfrPTBwTRcuVv5Vmz92lBe9LXVyTCTJUDDDVLOsJ8iK5jgMYU1vIgXnDzrNPEqUx0iAOZpntpC6w6AW5arHblC8PXnv/RcBxvGzhY8ajdjsC4CLlnqUcxYyS8UlS5DvaS8BDJWqdwSI08WR9lFhGC65f7tW4n7dqIQZBV/YjvBn7tGD4l2LIG1qDz732FpOPncXAcXzqlfND4pT5X4/ogLCZHE1zCov+CFoMmzCAfM02n7z3tBQcOwuJrJWA0PGzff0qFz+pakJxnt2sSNybHNN4FY3eBzKSK/5q6i9bllxKg7icWUxOOIK1m5/Ob96yBMigVWteokXrwlexNLSVJPQOdq1661h+jqTNuHT//QPptH1wz28BbspN69v2f/sP/sJhUI7jXhBASBDlVmRdyuIYByySnWKMueKntACPJfZVgX58NmPKpgkTrhUqCmAFAhkmrqaqzSxYVpC0wOOssBumIpNlyvbJ5gTAE77CmA3kOgmkKhIE4DOK90gKpHCE8U0NsQSA4hjVMUSthyKnyiSXh1+JPu34kjKmO1bWVqtcmD7S5vu3PPUKif/aaXzR3NfDw39aioTqxaSQz2tPXp/GZw8jyx/DsPg1IS5oVhEEtU9FvdXQfkisyU8rB8/7us5+6RoY3woWpMPagZBzo5W/zEfRhmFElOGNZpKzgBU6UoDnMD897qyhiTcq85xr8Sm0NNCn6hbHgaMim2BfL33iABoYLPGKAQTvcAPd6cNqZv47UJy1HURg8AuN8gq652QSyccPgr09Gj03/x3/y++f4UgIVS3dtG2OzBZG1DwigJb/T77GRx/FH4mvEER7BXUH0wgItGibKbwDx4UTk/LWewI2GCVx8EhwJlXJnEuv8l0o5DBFdDsigVWotebRv37Nf5Os5TNp9On9zH+zUx7c0MoMBayFdMM+H5V9bhahd1/mamwlKrGyVKumrQp+GUaVcWvw/++X3/gkONzdWQkAfEvM9ppX0yQdcVYc5lgP+TurxDc0Qks0JHi2DFtDIOtDoul0WJEpDf/lttmHk2x1MtGuzDDCZ7AzGGUFO+smXpu1NHBFk6Ju+CLD6XgbRpmEyQUvljospEJ3b8KhGoAREnisNbJBjW8rOEG0fGash5Gj8QTCK0eA5nCPNJkiljdUzBFcd/7mX59Buc72n7czuwrTlTyJy2uBayGY4sCZYcyN4qj8KNvVxD/J42uiCoA/lGqYNz43+kzCpSgvJqUAU1xPfkEvZcKxdZy4jWRgkxbCbDhuH9dsk3u0de5z7ioVJCNEcBbD6mA2lD4ENkt8LqndJLeZMKUADA8mjtUr7pQOuIZDAwBmj6iiNUt/yjOYbxor5u7SQNkXTttu2rkhaTCKZmfV5H4GafUIRYzuuydPAXQEklyBRt/yurXcMn/ZPPWKAMG8YxJCeYINWxNRSKgIZ+VVpHIxWq29Tz27aluOVTiPIgkwMSgB8aNZy58UEp0bZMAycwYO5Btdv3GiryysVFB06cLCISghJABzRWHDoupWZcILow0GjEjb48B4tDI5KT2GGMCQ8d2btqTv7F8DVQAO0coCpc6H0U6dhwYl2rGzohJbadC5ae1aWIIxcQ8KB1cCI1J7hZbzbR8z6gIa2uQgVG+jT//P/+r97rjsdkJIIN3OuDqeUuo9W6NelhuKXJohwAFKSO081q0g15PnagxOn53AW4ToGZlS/FY8Dgzo7tFHP7511mJ/s94AwWsaOF5hHAt/fvZ5en3cwno0WUk1FvyJ5Lgm/lNmi3uZFvxG0qjOMxGQRChE1N8IyEBMtEMv2O4IgKSLnpZhrMPG3tGl3QF/V4JOZvFtf1AjyTA7fTUDHNNdMpmgXLoR3FNP+3D9y/Fj4LnCkD9ELcV2CjxDduiLbBvHZbFXOpxWBG/XDeFJiBUcYzleiHcw9ZuQ2lNDv0VaAVPFBhMjzRpe4IzUokzJ8JK1MfmjCpRP8WrWA3lYZgLncvzTlHYd3mO4KNMN4aIcfMHzNc8j9YvAccAku36ItOuwdfH1Bom8k2AfBJsiVgvqj3/t3z1UDqbQ4d89hzn/5m0bLvfymovukCgl2pqxLJmYoJqI5g6hA0hG2V2f5fjn85re6byKEwAfMhsEc2vSeDih+u+b9gqdMRPezbLZbpivE4f9gLozFBEGurbKNot28eb207mB+aRz5XMxH6mtn5mCaCWaatkIImtJGsUWcCMAk1yTwPIq5LEbMb/NZDfFZhy6hzuzqW89bxi+PAGNyMFmwWKoi7dlSUZ6Zi7G4OBtYmcpHRfwSjsBC2GxYZujy+tXrNambqZYnfv+999pPfvKTdvnSpeqj9JQx7mCnBKTSbWkf8YYUGO1YtIVDCC905+xn/i7mi9CygDVBPEqm0mn6E5hYrNKuqQfD1UqC4NnUS0cph1gSAl908i/E0pSja1a/iAnt6xrNG/jCM/Kw+IuJZ324FPX1m/SlpwwjTH/8+3/3nCq+YM7nSzelkJ36qxGBzNoqk9HHjz1T7wcoviPm1IC/a+2K0ZcCkHRispjzABaxqXf7HMwAikEj2UZiugmgEcM4IRDzzc+CPISEaS5HJaMxWf4uc0VqU59cohlNtJZta+xmYg/M8kHTDwKF8BAsX8e0IqT0F/IyNRgXwyMFfNt5DgaAVqmdMIB3TLfzLCbVN3nakCvgSxP5wMWK1yq9pX05YZub1c4w6bcFgBiD34lImMlARS13MVKVcunixfb5+fNxO+Sv16tv3AMMZiRsbs4aM0OnlIrZSOZk9j1W+zUxQHCbe4ocJH/fbt0IVRPAI/CsoyU3VjIQWngieIbCCYGEew+YaIzUoV/hj875PTjuRA0+UzzX/czcDhIG5lXAVdY0f4g/sEH5pqkLk1bcEQVVQdrf+3d+81yZzhC2UhL53TUjhhJZm17mb6sNH0d6qX1arEub++CCWBonP/s5Dda+mQHSb1pI3epF3HK8A0hPS/UO1PVcIyAIzzxAnHccPVjqGrabSoygcUzf76tnaEt/htEW24qD0zgxDQyhTCh44Vi7fTiw+86QC3lms/PdJM4FMfyqjeDAojJJbNMV+ZyDxSFg8GIdPm1HU/JrMa3Ujb3iDQVj0FrOq12pqDAbTUWr6gfGBbfRP9P04EC/MId3KhUXpSA9dfzE8WIgNDGDTX4Wk6qz+pN+EWYKp1YZYIX0v1KBaYNbRsg7U/fUXk0MYhGiYS1cLDwVnWjrlKJF3gs99Nd7g0VVv2BY29yizpCdWTuDUwq5X5zZMzlm0ekXGEppBI8Y3ZyH0T/43d/pmjTAQgo8WIlJFUOI6WU++GT/H3tJyldqrSSlNKRIlIMtRxdnF4FTCTNUa7+DjL6ePRWn8ZqSVcykUfdFezqv2u5TVkokxK11RwHeTU62w0wZHcyvSPl4zDJBMjk5z0aI+GeQxf+0cVlPjYzXqAzTXx+NzTNTqY8WZNI7BejQwEo40z7E1qYSecZkafMZ0nQ0TZ4PngZhoN21jxnLTIVgfdQr7YS5EWoYTbKvPI1Og31hUkPwPJMqKrCiEeHE0gz9tjGuqY5WP8AHJsPMxutfeunFlDPRpBG8aH3M3ZfEYMIeMBnFCbj53V0jioOmtP6Jxjc3QYwh1YRp4cp7GB0s+GCltPdamLcrGO/Ylof1MCSr/tKt+R8sSlWqi2BxN8CMQb9QahCOrmHM8IkUFJ4Blz7Xtjyg81xeHP33//EfnyNFtJ+ziRmV9wxxcLXlGRWVhQG6FKoHU+01FLAAPlzHaIjntzP/sxzmMuldSyEqgRo0KKRCDKdc7u55bV5MnLp6GiqCEJi877qzdVE1EUG0WEFQN0m2Obe0+OCBQ5XQnl8Q0c/kWRvd5nnEC1FpSJqSdaiPNcTP1k3f8zehm0mthXshVuifLoMdc9mHs0+C1o8y03mHye8zzbv2IQSWYbvH2mDe+vpcfg/40lfvWf+EWIKSMts0YvBvOY5IGj3gOlUVM1nfb7flmuqW/phYXHjPfYJVQhAtLcDkhvlb+/WVvjyDyeRDWS3LaPTll2kpHxtfPH8Les2L2NjbT3SgMRpgVEPLlEBXdN0Kgd/7Innwoqe+do1J+3ZrTXAqdZa/bS5i/yo8oV78MfpP/+EfnVOxglFJo0qklfiCOsWkDQw6PFtdga1QojNNUbA6BhBnQOkIgHq9gxTxSTozYxCam0mjpfm5hEJ12nwmhSGaTlWQEyrQhtwQMFtvRCtghtKyBWOez1UjUHwu1zE5YlaCO4wrGMjDRdQaPAi8EnH2CWAd3JNwHrafqaXfgavW8bubti1K067RuX15ByObqEsTYebavib10IKIZvSJtQhW0jeVwAl4aeD07XE0bzrMglkSfPuu7wuYaW8tFb+4lQnEMGsba62+iBy3xeysPi2x94cVI7CF7fTLMDSaCvRoxxJSeMvDXC4MRuNzYQQrxcDBbymiPaZ7NvMsbcu2mHhjyTX61yTlmH5KgOthhpk+6TNGZJ0clVpLvWAJh6RdGzGzRD3eYImL/wIXtwODjf7JH/5uRfeD5GAsNyGEfwQgzFQPB3ASUUya50ua8tu73nOUFO0xpzMm8ryGHUP9pS0fBfG0ThgAY/Z2BikmAxiUZkHUMEeeo5nUUZF9iF2rGPMbc/uN0IUY17VPMIIsksocl2+U+jGfWfZ9rJgkTxThpGN8A9/yXZqpNqUQIUcbmKVjOhlGrW9h5mxYMQ1UHRiwI5fW5aPHhKY9msendWhr91mM8u8TfFpGbDsbW9hsRKC2tgN3ftsY4X40KPzXZ9yDL74l/A84Mm+15nsauq2cYwJJcOReMWk0lAkeLCTGMOpGGRggkQIqfAdHFZCmM/cf3GuWdzi8gwg05DO85W+Mh56YdTnwWWelHu4QHxufeB5vd6s5+Pe5ZmQjdXAHtNcFgUWhIFluWYPOg94hmBX7/OM//r1o0rBAbvKrqFoMCrEYKVY6ekDylZMsAZvK0nBnIDfTSGhEy6kn+AkwRrB66mg4MBQmK2YKETWOAOlK6sNI3QR0JPT0RkdKv84kpMWqu2bIaDrtFQKDJGyMAZhK2lDnXZMqo9UU2tIz8prdBO8L8fnfeSN/d0KnfyxKftuRDnz8Q3MBMLAPANcKRxMw0nFMa4OLvhQ3QUD1kZAwh6P1d63BD/PJiDzOsxsbXKCR4AEDb5fAmGAeEMOg4KSlrFfCtOagMokdn+l2WQAT1K0NsxL0sM1tC/7AFZhg40nhNjgKCYwkygpIWekL94fQylHC1uMoDem36zf6PlTwaoWAvVHhi6brVoo2xtfpJ2UT5eC6pUYCU4oDcxOC7tokoMw/o3syL/jLSgptckOsG2OVhoC6iFqt5VfeF5doa99//H//Pz4dtJtK+RB+Y5BiDoQIo9AKg1Z0b6jYloFdWr7Qmu7X5JQgfyjuD76mUlKsC8XMAO5MORx+e0cRXJQD7p34TeCqzRgISDqKKBhPvbXRRWDwG4WewZl3q928V8ITuGnBSkrnfm+TacJcPVNhqNQ7qa5MkffUPfQHA5goU3UncvZebzsmMdrCb/UY4KChWKalBbsjR8tFQ5ukYygVsbgXtmwUpG5FkGVR0MEsIHVYb6RNyXYDDHaoNnvNLDITtw2KmGCC6J6rxYDpY8Qx9WxVykq7ZlPxxQmnETND2L4CQsteuHChNotT70svvVLtVCCW9+xeY/EcM1+aOgVu/OYqmOQcVVR4rFG9xf01Hr8WC+IZLo5h4q24KJVdiann8kzNLJZAgpV2NxFcYEjbUpb6Pvonf/B3zxkJUWjPwRQPCJbzLIKlYyQMHyGKUkwVAnYN2J9XOjG76nYMDNIZhrZzlbyE+CSnRMevXE0bXSP3okMlLKm3d6ynuLBmbzddTdsWtqmNG8I3Yk4MwcoL0tQ0MVMps1D5t5h2GhMTAAC8fYgwfQixB83F1wudckSQtBrYuQ91n5CpPwxWbs/e7/wo7a7Mzs2XVmDeEXxp6VA0of035woX6uJ+TEzOhDkOFTOaQUUol2xfs3Sw2rKs+/SZ07X1uV1eZApq36nADE5168/gMxYu878nYUYTx+HG8pYaXMgN2JZyI/R8UQGrlNmwDBqMwwyqTuvQo2gTPEVbSi2x6uVnp53KDqGHNtNfeVd1mh/gfQE7bUrhgM99NGRpHLIFrHTFP3neshuBE4Eb/Xv/zm+ds3Sk79jWX3AMTEdyBybEdADw3MCAAHe/CJrnPdc71bUQQDG+4m/ve2Yo8FQ5MaWYs/u4va2usWgb/k21m2t5rbcdDTTAIZ2EKfJSng0CaT4+Ue4z/QiCQbkusOoMdvnGKId4EbRZn80zIKiYscwckx9tEcJVUjzPgZWzX2tx0v+ukdO+6iMk5R6F2dJyuQX6Zd8sHxnDyBgMYacql9mzBXYZLGavd32p+mAYxY4kfZMH+EiFgU0Wpq9EKLzQcHAQItdGaMEzweUaGSmjHOSLMSkAmWiWZ8d83uCknAjuRxiHhpcZ2X/ApmlHim4BqHAKNpaqjpzhvoY9cx8+0J+fyfXj0skf8yu7C2AObucdn0avPQfSNlfBM8X8ODn/DfxGAPRv9Nfe/sa52kYxkuEJ0sGflIoCmDwhqaMNMJgDEzkAacOESvsUcN30OwsSBgYFWCE4B2I9f6Rv4CrfsqJ3f1RnBETb+aNHqRDPBHTnvAuADtToVt4Z8pRed09HKpJM29Xp3HCft1sCkXrxd/mwJTx9skafAEPDwEMYNNJuFr12SmMHHxDsGm0HTyqn0QyTGpnJg/lP/k/glD6lTZsn8ElFvz4YHIoXbkXHtB8cE5gSsPwmCHpTGrsYjlB1pkRcHa1hxVxDYPLB51dvAZ//+sSW7rrJaMCDPquLZgc7nJcCSf+XAqOVrvb1t2xlYNCuNDr+ylqknkI0xOc/KUC49ifYWDLMKkVXW4pXZmO3zS/O12Rn3xZwr7IPqY9GrcxK6u+C13mJcJmnMPr9X/+12p80mK7O+e3BQSs6nJmA4fglLReCV2O5DxAd4zZIoXjGNedB4w2aUlF92DEXB4Zh/rS3h5S8B2DMYFYTp14qBMK1iZE94wBjaq3fCOlv9zrcZdx6/dr1pHMaEwVL2iMqRBcB9g6fz66+7xWTJ774G/w5w1ONwqQd98NkiMZNqN3sYl6LEAHTzhw2GrMenXYBA6asdFdpoxCWZkq90lBg6Xj6Agb9cS3/PcNpFHTwIz3Wo2IaSIqnRpSCA7Tk73WGSJtp73E0J8bmCvGJuxWw9imaNBZDCikNVltptO4Vl7iWou2edtyDB1YLXx3mAZcWGuIJa6b6CF58ThPSTZXM257pOdTdMHTPPsANmIeBmdHvfPvb5/hatjJkHgEDuX2Xjq6BAAYrPY+IqdA0HQtSVKYhQAMG95dkRlIxycBEw6HP1W8V14Fxcqo/MWnv5OBWDP5xpTyWVyrio61oOZq61wdRmDJQpVPBFQpWVIzlwNrzq4E99541lweHMWoBULqRejFCp0vNTq9nuQse72eMUqXw5Zz29wJATFcRf4gmCCvmyz21+OdzimXamNn0C66Z/sGS8WG5G+Wn8pvTBoFUKv0HyNyrjEgxTmcQaGbo4LuUR2qjoYYkPjhocmku9sTmuFJlO7FO6VEExRfsOv0xs3oIjLbAVQKx99t/GNRnyoOtPf5QjYCZsAWmwEdQbdjGzTBieP/hgxocsSeBXC966Vcok75NlPLRb0PBMiKsCfelmFRnK0+l42lUkIT5EJ9p65othE4B5yDhwzVIwTAYamDKXO7IynNKSaCXnz8S0fU6PdPv1/h54FCPPCr/iKap7ySl1EhPOlxDsTGxhaCYbHBX9WnXNTBiJHC424doQ7b8PRzuV/oKzHtas97LObXtwRs2yBnjD/DXfSWwYjhVqtc1sGsxOjynPkxpsWBBkb9rzD8EHnxdI0n6o11MWLOZmPgwpzMmpVkUf6NLKYY9WCtdlpLK6m9EhgiTb7htfFE0BDuTbrM4QvQksEjL3bu/3FbXrT+L6c8zNLKt3+G/4Eu/DGvDUzCVe5jzcb2LvjDlqFwrNi8cdSQXPvIPXHPzfbdDk39kOSgQwSBXU99qq/vgU7vwpO6VNSNw4bfv/fp3zvWJsmGM/AMMacUEeaeQwEQAgOQXY+S+SmhWaZya2BvzXiUaj4QUYfdKEZQw60+oXf0oddcPyAiKi8CiZX20CS6EIa62nD3nXIKQZ/iTLI7AYaitfMz8oVTglH55J630s6UqzgGG1jNXEtOAiTB2V6Ge2Lvmb/X0s3VeNKfcI7yxOAKzzqTBYdo3CmVT2ieP8/wIPO6NqQduAU8NGoSJENyMMP3BaLQKPDtsnaOTg2A4ipFTaKti0BRaugdy+Rt+8rh3LFMnCMwuje85i/rGUmh9qSqDCVevXW+3bt0tJjWwAX9Fjz2Y0/GCjxUi6A4LCYdrYZkcaMT16n5lX8mLBoY2LcbsTI6XSmBSp5UDNjPmq1f8Eq0uCDMCxQD5W/UGQUaGPYsccmCKRgvQSjN0IHV8kGRMw6TTnsWsgMCw0aSkRH7LO5D4PKMOv4fj+d91pK3SznUOiXIGw9hozM5TzKuTUhWG0syIj+Sn3e5rRQrDFCOjtFY3tb0vHY+D1leKqXPurN3hGpjxeVgdzv9txaEevyfCEPAjILER8fnPLraPPvy0+fb83XtylJSACdPmvqJ9d5O8ow6HdgcYn69/wDGcegYNBlrUM3tofP6dqjPMYAJ2Xitc2FJTmxjIDjW+7HHjtq/1PWhrm4nsp+bak+ByPX4hnEqFcQO4JKN87DD+yHjqoKhKWKNpCesePnq7XcOCFz9UHJG/5X/X1zZrEMDnb2yUbE7CxYu+e9U/hiElJ3tg+8/Zmfn24MFyuSdUA3WZRjpDQYKOlASR6/R7IKpDw5hQGcx7z30CtNcxHMM7Qyeev+eo+0ZuShC6e1DIdDnXMJBtzO2N7zcfym7OPodz8fKVdu3arZiq7mMJbDdqckj8opjPGiRIv0hlaVyFOcm5FEDKAJ+drJVg/gsGTf/1vSO+46EKAUpRrzp2+cB5vhimRpFMCnkUOLea7b0vXrhaGw0bkzdZ5M6de8WoFgxGb9e78A2XAs6hLueBEQeYhjL87fz8AWVgRZOhbxRQfUwDw4ZOZv0LrIx03bl3vxh2ny3kA3uQVj7krZt320q0W30Taqr7w88XcJkyafOO/vuLoi8DXGBgfWlFQ799MtBUBZATCdBOnDoTnGzVxG47L9aKhMCAmW0fypDW9xS+86vf7YHTnkYpx5+k5N92nGpTvTBQmivC8SFEaoY3070iGK1aABXiOnIBioADkgezG34Po/QCj1R//hciMhO9Y/wqM3L4UFwHCWDXDC3eSWc+/vRCu3DpWnu4vJpX+WVWem7UFzACRD2vvpAUyHt1Ft6qTQdXoKa27e7g/zam73l4YAAXtc3Mg9ul6l/dcwl1IXXvvTznIxbb8aP5oz5KMb9wIMhebdOTfUKLDWd9MdrSCHlDiOUyMdOEHsEMeRpFAuagKQeGxACV/8xRgr0HSw1X5qdnuC6YdFhLZuiS0KoQDS1pMcLj8zvnP78YWI4EN4nqoymtezc8ajslKbbFpcWcWdn0FY9oLs9WEAqRaBNlUDgLWAP9+wEne+5bDlMO0cUzNWtqxv5Urdabsb52eOE2cQ/40pL8fWAifm8xSiS6pDAN+CIZibodKbPd49pGzHqQ75s9tNXN2/ejghPBc5zzrrRHRa95FyPUfj60cwhlKBUC1Od5133xwhbj4xN2Go4GiwkkaYDqw3UB7LGZS2Y5ySsGrn279mtrGxGGi9dutn0Tc+3YqVfbo6cz7eKV29GgMbF3l9tHH38eDWEmT18LRTMXg4bhqT3r6gNKFQMEnH0EsCCvPikI1iDqcRjtcczh5Fh3hUpzRnWqyyQWUay0lb2ORka1YVvyFuYarQjVKNHjEOh6NNJuYHk6auOK0UpHbUa4bV1UqwBSz9z8TJRCCGormrxfsGF+dixKoj7/HSjHuAfoxAIEHnSTrrFUmnWJTgZW5YVNYsaoDtbNTtMVIOa3ugnK9WtXykXpllF6z+41KzG7oYtn04CMR4UO+W1vBQrrUayAnR7nohEfh4nsYBJoCr82xWXevSs1h59YDFuLXkt7tfwa3q32CH2DzeBtpOb92ldrbXmlNijhRhJQuByP5h4xFFbraHKDSbQm3DiuoUHSfTvmydbgtiy/fuNOfIswbYDpZlkPYGIvAk6PhvNwGPmhUZnCkv5c4+j7HVGvZ0oSo9nqXZjOYU5A1ZtHTBnTllnyh44cbcdPnm5LB4/knvyiIKATQ0DAnG9sW7nal3d06Q6h99r4pbbcI1gInOulqVJH99H3lUOPgODlm0m2P7MMKTXSY4Chxq0DM+JWhd2f75NcxhIgbLatMP2+1GtYksVQPxzQIuq0OQKiOAgXqGihErRiSr6p9iJU0YaYFQ2u3bjZLl+9XsKZP3Mt+E67pcFSKA3aaV/OXWhpsonK+VqbZSYTF4XvZx8BWhZ/18y0aCHXtV951IjCjMAr8cCjuAWUm5imM3X+ikapOQahdQ98BdWW6vRZX54LaNWXYuTCY08lms11+oWz1X8fVvPsrC2EYoFGv/Lal87ZcpGU2BAMYxpjle7xCenVSFiqLRNgpgu2QgcEtvMb89clP9cpzSJ49Eau52fu5e1gVIRZoQr1m2u1LjzM2ye2doZBLAyJWSrqzaNMec0lDRL4J3ZMtl/qg/t9IzC7ss0vzIbYVg48aIcOLsVcaBdTpCGtRpOGxPUbckSgTHnQViNVos+a5ZOCMNrdTCBx+/adZqt2eUwjazqD7Sodo44QLhgoRK+td4vDnFrdOR5/bmZ+IUK/nOfshbWQbodwcZes07c8uTRy6hDtV9ot7eZHtcN/rM3U3As+aqMEEpv7PQ8rXfSkdtfm+x49dqJ8T24YR4fbps50N30i6KyBXLB0FpdiJhr/UJud9z2CR3v7hR5HmvDAWk0usZ9BrWlKH/UZjQiqCTBma/FZCZ6cpnbEDuPj9jOAan5+Z1ZC6vtM84tL6ffCnqCrt2dD9Eug5m/LU7h1dnypjFPaHeEf2ZPU8l/qVgWkAzFJmDTQeoIAn5zh+JMYBPacZwbtGfjScBC4d+6M2yN8R51LwmK6o+X4RAqfYziqPoCmlKaFnGBYW8ytGUyY99aNG+3m9evFnHaYM3Om4MkrNJnhSJvngss1UqXDHbhcCEICZMFjL3/Fd6mwXI3E5CXfrrr3cLXdunuvB28QCbnRqCNxA+x+bQ6q8uSpbyiFSUXMK2v1RZVr125UcAIX9kyq9FoErgiSd3xwrTUBnvcDClbYYyyEH4TmCQsUuFgMzCcJT6lVMj6oGxmZStuJ/OEM0fMc7a1u39Iye4n78zTPYwC5Z7gwmcVMJ5+WPH78ZPB4vAYaZEtoT7ALXPrnG3eeuX1bu4Swn3d2Q0/1jk6GmWdTN/paftTfe/pEexGO/L2x+TiKZa35bpb3NsPkvsZH4YwHF492COWTuD+LbX9gw+D3E2NsxqUYWViY6wwaf4EZsPIQ95p86+MMOrweALdiTnzzkbQgIkntZin4CzNgLER/xmRBREXMQfAgNZ7L08VwNKEJs4IuTF+SmCKp7xk1+835LgYNYUiXT7ZI8TDJh6IJMIBAj8RjcpqQySaZ0i/1icVcy397Zy4H5iVC+Y1RQzxniOUnD2WYiMyHHq5hDnKl+LbV5hZhxuwY17qk8YqMr1y73j797LMwpq+ALHZGDc42IqC+KbAbxo7CTR3R2iGYD7ghNmHBBE/3mYC9kOv8+TBkiK0EpGgyAVr6k+tx0AuOjcCxHTiePBUHmDNg7N6czuAg2kwsgJY0m7mrjzFZaIxhX3rppdKcTLK/4UmS34Tvzfi8SshUwrC6up02CMFE3AN8Y/hVvXFrcs+3FR7muvLgQQKiZTlQ1me0nr97bzV0X815rX7fuH6vXb12J0Fvnl1Zjx9/pzQvayEwvhphH/36l79yzk56Bv6XDh2OqUwHwzSWLV+NH8rKAX41vpOdz2pcOsg2Na5mJGGIgJzeBQn5hRGVMENF6Xm/OwOuSxCHwPmfb7MziwcPHSqTRgsM+U7PGeel7WycJmLG5L4x+uknF8KsW/Ht5tp6omGBD+fbWqV7cdDtpjxrSQMTuScU4PGZyEo/hVkrKsZs+UMz+9IGecMk/C6jMQTjfoIASfklMHI1CChG12rqw9QjQf7oiKG9CErqsRfTZGBj1kzgsKGDr3ZIYvO9fBRtfs6+TDPVPzgTLBKeMs/6nt++NSBVAx4wdtgJid8ECuxhprhjq/GblxbtbMIVSogZ2Jlw7/uyHwVjVtJqaLoeTQb/rKLMg9Emz3LlrBJ4kJhkGH7mcy/HTPt26P0E0tdv3YmCuNOWE6j5LpUNMG7fuVt+rdSaNBLG8t0nn0aysuDOrXtlieU8tWMit7mt6vHpyZpnm2DsftoR+1AMeM03wLYCs4zNvn/09//BU/6R7aFFn7QZJ9+n8z797EI6f6AmeNy7fycMsNAOHznQ5mflyxAlssmMhUSOZxo1Rw1J5ozJaTlEr++ARiRNrP3www/D/I/aG2+8nqBhLu/2lEl3IaIZ4huX6ZYCidbDHGtrO+3DD84HQYKZqXR4qx0/cbAdODgf53yrXbrwWXvllZfayRPH8h7m6XVVdF//gQgzRhDCYNI/ImS5O8N1ziJ8DLIdDWoT4c0IxJkXEqiF+X0MwWTi0UT1BFTdE2EYWh7D7+THozJ/6W/+rsm8wQ9XBIOurSyHgDfbwf1LEc4DNU1uZNRiv5WyQvYRpSTgYTd2k3UDn9+Fn2hg+Eml1TZGvX33YYi6Vh9SsPGviTjF+nG34I6LJP/KSjp2YrqDgXJDKhCMcmLVhpynbTFtMiwf6msronpbaVqNK2dqrZSdF923+9+TMNUwgDMzP1O8Am5Wz+LH/XuTvEX9JkEv7k8glHiB9bYDtG80aFd8IY8q0pfvFrxTcnCx7w9/9+8/3X/wQJubnS/AfcluJRL3wfsf1YiEyJAp4D/a6ff0qWNh1vnwzeNos6kE4PRKZ1BHYuRnvzuD9HmOpMUIhsyABXcfffJJGHa7vfjS6WJ+RND+cOh0+XMhMD+Fr7clCl2PpEUyfeddNLxvxPdPJ2rDhPPnP22vvvxibWETPRNSdJ8Ykmqz2z1YayQt1/wtfWO0wwdvwVnzLCPBYBzSIeZ1Lh2wq13fNZAAELaajJIqMZFZ9azAerTXI+2FYf0tyBgO7tF2AkaTWuxGqLu+5lGMlT+G/mMAv+GAAICH2wM+GAY7F6rcqRTtYwCMpn5ZkckIgDVQtXFbNJdd+ewOvRPhs7mFKPzIsWMV0a9EixqSdH9z0y7eD6qP9pwdku3a4L9iws/ixhiK+NY3vh4cjLZrl6+0m3du1fPa0Z5PZ2JiS68xrO9BLS0t1h6xhlCtBrAU++zpM+GNaPTQwe6G9sGttNiWvXDvt5MnT7bR733375yDSEuP+VRMy2pUrYy/70mKAGmE5TBJ7QFa/p4Aybg33RQtEXPMv+KvWRZsP6K1EN1CN9+r59M8jCr3lb2VMJiJA/fvr3ZVLuAJY69FY/kUOHMkEryTQI3/dPfugxoZWY/2JDSub0SqmWcfZ/UZHov5IFYfBjN27/5K5f3u3HlQ+4hev36zvp3q/Xv3otHqbDueuzE7a6njUbt2Pc/duF31PvDlYXnIMIgc7lq0xb37D+o7m8yoiHY9vtPNPI8ZaTWm6satm/Gneo7Pt/tpFWPavrDssFrTdD1fYWZhmFV1HfYRtgOH0u5KXKnpdvrMi/n7cOGUX+xrgmfOvlguBYK+8OIr7Vi0J79dHtR6J98UJVQY6pVXX61NIxbmF8r1OXlCcHSsTSeql07CkL5AyCWRaZHqYYVoXIw5FkHx3S3T9gyUmNHkb3lLePFJ+RPRenZe6SsCtioAt+ma5Cp8Cc701XwI4/SyJD4KQoB9ptNmGweWDlT2pupM20cCo3iH8uAyCoJH/53f+YNzkEIyH+75KL4fuRYCBAMBuPs2coZ5JwwZZgkA1Pdq/AkfILsWJrhyOQFN/BJE9KnqG7n+MIyNMdR343r8mTCbdMndMNCdMIjEuJ02VkPIq1dvdEYKU96Kv3Lp8tUaXeKneOd26rwZaaTlpVkwkq/B6TCNzSxDjJEf2pP0Yiqa3ddT+LYmK8gx8mcnxmOWKoK1T2hHJu0oq2Bhm81cK50T5jsRAkOmVIyJxqdOnY6WOFKEs4aez3k4TGfdvzVitvXxqRyjKr77bgMuX/GzlIIWxCC+4mex28MIKoZ+5ZVX0mYffQH/qVNnavKFXCiinTx5uv4WH5i+5vOU5mrWt05jkUxSpg1rTX1gPJr21c+CMJ31rdGFBMXp7/Lyw2JOX36WSluOG2I0yLop/qqNj43XHzlyKHwxGs0rQd9qpj7YKmEfDX/40MG0aUJ6HypnEU38po0Jp37CBQbWpgnevr3AnfBdgfngY3/6zBXExJjZHqUsDm2/vbNZI3AjnFfSzZH9/PNL7fLly6V5qOy74XajBffTwMMQA9M9CCPfuHW7fX7hSrt4yXcnNyuqM+LzIJHco8ck24dSo80edBOtLIe5aCxpjcBUpmo8zONL0M5SO+OR8gMJ3o4cPVGf5LH+/XAky9fVEJKkHTt+JD7i2SDscK7NFOKMViAS83Ik2uVkCHwwTGRl5NHcU3y1b5xJyzOnzp5tp6OVFub3h3l9R2h/PW+kiF9k6cTR48faQvxQAwgYTvGBC0OMovX9CBCfizsymEpMZmqcj0TYQeVgrllKbCug+vBr3JJaJZlrvuhRGxCn/fH4mrNTs206lmxhNj5a/nbdiJDtv23t7rdi+FKxiE6eWnu2n+x7WiXmjpl3tr27OmoYNRzFA8NQnu97INi9xLzOxBc1rW9fuS92GOSL1th8GJeLg3kqpajeXDd40T9RyfWQuEvYGE9kcspsfFY2TcpNx5UZGxcQ5u88s28kz+Z3DdLEungG/mqrpdQf56fuq7fXkXoTl4xYXsvfE32REogmUT7Fwlc7duxI/c1fMCpw/NjJXDtRC8kmgtgjh4+HUSLF8XGUI4ePVZmxiVYY7/iJU5Vong8j2L/+aEwErVAEnxgPU8bfi8+3sLA/TOczkYcry4Ap+WHFeGFEcJnmxqQcPnwwTEJqfQ++awhbj4Nfp72rDAzkvnr4U/KE9t93VJ25z9dDHH2EIAdC9PxrJ5C6/e13+ZtRLeCxvOORPZZyjR/Z/dowSM40vGeG7wf4EMIUwodhapvutAEmh/oQjX+NaIhlNMvvGr6twYk4V4EHo7hfGx3nN4YRIxjateFbZ5D8nWdq2uHzDJaA1zPh9yp9o2T+cG+z7wxYEFV7xVhc35ztatjr4xnH30q9NmITBO1GW3am6nUZ1rZzSh96NmLIRbOZmzrUxz00he9RrFPcp52tPL9dw6wsgX1Z1Vt4TV/abjTdejSl73Uejgnx4S+SOjs90Q4f9L3Jhajm6SA7hAzz7o+fM0g04jN9mAFT0D4Yz2esIQRiIB5RSIr9JzEWAjGvVL70F8L6OygvDWACRu03FAzZRlvBPzaynZ4KA02HsULwyUjqbH534mImi8MMz0X7pE2bgdlux7qbYLYQwozU3qaPbdkYgiFQEG9SRW1CJpAJATCA9ITd8Pzd52jKBaedvIBh9BEhbH8I+fqFQVwrDZNrsbEpjxPVor2RKnMle6nPxORG12a9bqNSzkamLDl+GkJOTngGI9lYYSv3d6MFA0/QOhoGUsZS4GcMc4UZ6lrug7G2sAwsGLa0VuARsKGJ651x+j2wY774GiUIBGscjgL7vjDb0+Bt99Fm4LKSNy0FP0Yr4VUd+gJ31fXgO1VUgUcalLbHX8b69Y3PjjGH/aoIJGYedkEcsZEpaS4G8yErDFWVPI0fY8a0af22/LbupC9lKAaIphje83e/Pl0aDJO4Xo3HBxqe0SFaZDzIln7ArMOAgMPyW9oHY9JIzBIEYBTA+k3SdA4CIcvu0o927R2Ud2El0i5iVjy/r6TfYEBnItuXH4/LsBghKuZKAQ9NJB1URAuQPqDVNQwtZHZOGDb3ish5FvEhsvqU/plnSeMQNmmqYaQMTrBeFyijedHu0yF62vRbW7Zs/2ILRQSicUxAoa3symKrI9s0GjJmDrFw+h8CY0gpHQJA26mzmDDX9LfXCcddE7rHBNdHOmioXPec9VzuEUYCh4Fpua7BO9No03btimFnMoxfSrgJZvqNkSkkVlhKDT4MfaNnaeG0hY/KnKdObRIm7RY8KYSNcHgXbCMqlvuSShD6F0cjbm7aGz6hQu4F1lQ5aBQrJ4ObPJBmcg2Ariu2uV5++KBtcHwjXTaD9bdNWn1q8d59id5bcaTzDAc9uJomCPGXbG3ut1k8wVB7JOJLh0gxwSm/qTpk735UobFI307gNc4dZqqPYXVGUpZXHoTIdmtLP8JYTPPTQnx/1nWIKPOoD+nrIMl+e274jXGKaULAYoQQOGJYDDpoFO8iMr9TCgzSbUVOqyo+KzSamgiZvvBNabLaDifdnomVmIvfiAEw3wxCgzd1YkhfFvTM2AiNo42upasgcODQLmapfGnO6jZ/Abym8JU/m1LLhPwOAL0/nVGt5Sqm9G6V9DK8gf5gtTOgsz6rR6xgFW1POcqd55nQTLFpBBrSnt13Du8EQs9iQuYc3uAUv9jIAg/CI8Gp9Bwkd59ssiJB0t8rlID35YhUHC3SCUn9x3znecDbnoWmtZxCxTY3w5T37txqG5tr1UghNMwBuT4agcHqKyA0RxArmq0tfWLiCEmaKUTpPMYoA5iOBHPpfO8YhtV5BMHY3Zz19TxzkWBn23YLFGyzrS5IxvyDKaJBIQphRKciUH1CSMjaqii5myfR6JNocIdXageOPEtDYAREJ7Tgd4DRMfiuA1MPboC+MPXpTv87bbqHWdwrBZG/vcME+l3aJ9f5etyU1JA+7zFXCFol1+rv3FWP571X19KPgBnY9NkjnWlLW2Ga8MFo+kQQgBE7WErHd6YMahMuisM7A7wEkYanDLgtNKKPfdRn3aOFfaDMF5wJUlcsoWesVQl7wZP6o2wIpI+GgIGWRldKqKwZ3BpFoV0ep3KvY9Sa6bLV99aEMJ1kniwZ2IzfwfE2uYN/WZolJtcXln1FTlmYi9+6kCDowP527Oih+LUJkgIIgI7GXz175lR9oIALQKNeuHyhRk0sdzVFz5g7YXFIU9Uuw/F/a3QrOLb7BQT6BKDvEpFi32a3V6lJu2hSwUq9E00c6V1IUDY+EsZOh3z8ij/t7Joya9bS5HTVh+G4M+V+FE4gPJokRX1rKyttdXk5f8f8JrhbebgSeGj7SGOwCF/TCep8n4iu9b2itc31EKibWh+MoO0IAQEXMLBeGIgP7zp3AQMxm5TIwOju0zaYGwOXqxEaESzCiai0s3MndvqfwmphDOaZYNPmBHYQWgxVTBQGmp+NZYtL8iTCOR74aXa4VqYnJmtJtq+sSE21pztxEymF7jP7bOO+feBKEMiqhfl8GfHY0f35bXjW11/2JbheLMXV9nFjdtqBg3P1zf0ncd2eRAhZVN8zrS/dbMcxb+HuLvWRnvQYA3QCd7UsFVGzqlEvTFnSnw77UodvNTFFm5ureWZfgDFM6ctmU6VZSe/jNMyv4k9isulooNo7KNK4uB9Dz7SNjZUEbyulkfkuBADyHTUlMH9oFwFpB6Yq4trsXV9SiRhprExQ4EdUoxrOzB3NUyXP0mKYry9S458JgGjklPQTjLRv33g3RA286mU6i2HVR7t5P/DRHL5Gok4wGElbefgwfVpPfYE15UmIiamKaUIk0W7/PmcPtrgsYNUO4cWQ/tZnf2NGQR/GldkQJ5QwxIoYWpxK8MjNEDjKQnB5MC7tdOTwoXbw0P7QIG1sbwTfvro9H3rYvEMSfqEdPXwwfYk2C0yHD863kz7DOdWDn6MHl9qJY0fS3y4MvpCytLS/tF35j2NP2pGjB8Jk88HVSALw+Xb6xPEE2QmIo0Ex49HDS+14eKOC3Dwjp6pd+FlYmGqHwrRL+Vs/aFZ+u099iouC5m5GaQXqWxRIWjm9Oq0TkKN0k9nzZPJrtIJvbWIuExQQeGnRZrWTVah50ffczHSk0wa2oUiY3IdQSQmfZT4E8D0je8jzfyFJx1JVIZj5qCg1yHeN2SBdCsUlbUTqPEMC+cT1FZE8Ozc7Wc/38iiSnff2/FDP+12fLU+7IlXPyRpoy9/OrAQhcw/iCJXvsMoJav/AwYW65rdrPtjAxRHUaUP/uzwaWfKJHn2fKYYQiCwszrRDBxdLuxX+8zDcEGCf0nH96JFDFdTyFWmw40d9S34ujBjcRoudNH9h/1wxg2/Anjl9ophyOgTGzMePH20nDC5E2GhNn/I+ekQi3hLqsXb02KH6qnblOQMvC3j02MGqG46cDx2SFzbBiBWdKaY8fuJw54UwrfkS5jfwcQn36VMn63NB/uYHS+IfldsOL+i/eb+e50oSKv1RpoN/dRIEFhnfjL799rfOmaB8997tdGKiOkeTQJBRBB/OF+X6jpDUjHFsfuh6tJSPZHG/7t69XUxK4o1SjEfrbddH+DcjTaTeak/7ca4FyTGriXhNNrZjxdLSXICZiZB0TWI+AMLUctkwxvxc/7DroGnkb2m8VFhSDQlTEQj10xTenY654ivSnDo5O284V9gSRksfZRXK/4tmLL81yGAp+N+0dx85mS7/bzk+9sxchCwIBBuCGPojHJC5kOcwlS9OmxmmPp/GNuQHbsKqrqXUaYbWUt47HAIdiGB6z4CEURkE61FxTGsKQlIW4PY3jQ4ndS1ER3j9Y1W6pWM6bf8t0xIlk7qYe4xcwWeYgUavlFcK2Mvsp/6JMCrm9Aw8uqboiz65bm8qMOwGJxV05p35ubkIYd5NXVKUtQEuKxTYMFm0TCk1S5xZI3VRiGbScUl8KJdf7T2+Piuhze7q8X1jdYPz0W987evnEGbT2GouSM0wZd0vetRnkEeC6xuhMddF4Dzvg7Y0FkSY2QPJx44erhnoGMTnXzjGGJDGLYSlGEvu+yrxX3QUUY2S7GurK8vFiGAg5SYk+HD/bDQi00KL0Ci0DWaZm+m/+2ydMJ8cbqScFZDTpaWmQrxKYMc0WoPEdx7PWSJbGmUuQtCl1+gNXwyD+QofJvbt++lIOLMTOPNcfeZx72+pqfkIYH8fQwXGwEoofSnPNbjCQHK7vX4+naXCPRDiIw6WR5to4L6CiZwx+PC31B081Ht5lquGKSkLlqcYL7ikaKQRBSIYjw8MvjRZ/jUBjTtdzOZZIgzeYVQIQ2N4w8J90KIzDkEnfGbByZ9Ohi4ERlCK0fjshKg2gIP7XC/hCoDlMuY6ARLogkumgECAodbl5zp3j1uG7+Sm9/0P//v/g6du0JQCCZ8O72mBRLVhyqkwgkkFxmJp1qWlBDxxnlVgmcF77/y8+TLzV976Wt3zrrFdHeKXHj18pO1Ew1UQlmIepTUvhRbIGbVG2yhDq9k19++ttJdeebk08HS0yeCDVj41jFbbagdxJjgMs4Z4m+VL50/P1d6gIUtNqUtEauIxuDoC9tYNBX5TBrvPjcl66stz3tWuaN09z6vfhBDSbta/a1Jk00U8R2BMnZbqmmCinp7Sg8u9jQ8iUOCnzb3fI/u0ljrV75rZYGByqEOGxbsOv8s3zdk9I3a7cYdM+NGWFNHwrEV0GE3OdqjPh8z027t9hCu/c8t9iilErbqHe12zsWKB5WnHU30YLfQy8MIqyG/Q9j2Agzla0cre/qXqAd66F/rYTNknd9zTxs6jjWqnlpGAMf2vTYUTwDrk3ff9T/7H/6NEQ5GA1FDRs8rSiLP3eE61djqNmh1Tm7rmOePOPhj705/8MIw3XUyK0D6K5St0zJhxdlH81o5tXJgWwE3WNDiTJmrz2PipZbbHpmpq3IcffNKOx585c+JMG4uUk2LmBAG9zzUxtIkoJj13Ruj3mAbST3OG1M2nuytfGEYyHxUMpunJGHiH0Em9KUXcELZSOcVYnTEHgvldmyMQhNQJ8cpEkIo0jlrgF+fU+P7AYLYex/Cm0tFk8Mz0qR9+u2nrjNKZpciRQ6DY4YBfh7/10zPqJiwmmMjTYhpxhX5IjZVwBlhi7J16P3hzuK4uk60LJ4FL28V8wY17DsoMk/alJNaj9RlSXMMHUUSnEhwZnYQv97TtWeeaSZW+aVvd6iSUfUpmhwlduX3+1mRfR9UVAHqBsxbi+USO4InvxoQKfvicinFc/hAJYKqpXjNrPHsw0R1zuRjz+tJLL5RTzNRgTkzHyd7Pb4spwjh8tFLpqUc76uEOdDfA5IvJqPin7dq1q/ltqtrpmDNfEPF+zKPnUgEtyve8f/9BfRnu6pWr7WreuXLlcrtz60b5zdJf5eSHiKSWs15mKH0riQ8c/CD5UfDqa5mV9Ic/PYxPIzbT5VyjJky0Gzm4LGYWIb+66rkSggh4/jb9THsyHJiKicagMgQIWlv1FAFDIAFj/vEfMfzg21UuLM/7hEwJQkwx4UvVxRiV14UXjB6O8rf+ETquiAR+LYikaCIRA5xKzRaLsilTW9eVaPqccbaJNxZjOgi/WVOYphRY2qRg8ED5ymHgWlGb/q/EZeNXkjWMSZgceIIgVX/DrDIgDu16zlo6eJLS89Agq/oy+u/99nfO1VAo364Y1J5Byp520cHqZyQzZ8/xi0gBv+vQ0lI7nMivE8iHAGLKwkTXr10JEqKu42sxB5hAMGBVaic2fywA5IcJIBjUdMB79+5XJ48dP15IYYbq+RCnvoCx86j94p132kcffpzATc52rJ08fiI+zkT7zETq7a1Et6fSVg9cLNvgyHPWbRxm7qmOFyXSN8y2ELgwtDZYiSFwoMWL6VLgADERosaln+EkZjDMVqs68xuxTG0077Z27GO2gvBFk5LzLsbEDDSItvWtApOap4tIGCF1Uy3FXMyzkaQeoPT7kuC0OoahmfbFHVutfhEG7z8OnrgWeTS96oqgipup0zX9KZjznH5gagxTm6EFVtbOYMuVK9cCiWCrm2iBoNlZ0lAYfi4+Outio2EbsrEo43zj4AnuXTe7rDaUoJhSN61JodhzzFaQuzth1ODKQk8fWrOhmSNQttE//L3fPjeMK9OciKphRFNs08cBhlQ5VR23oQHCGHESfdPEgasAAcf58+fbhQufB5iRdubMqbyfelPUS5NivnLu805vUwQYH3d9rRDCNJqgy/TyU2/dutnMfeTr/ut//W9qb3eTeL/05pvtm29/Mwx9rPyx69evFiO8Ep/2QBBYmiIFUxCCh3n/F++9V3VaQ2PVwSJGzjuOkuR0ZNAYzxdHbVrWLeezQ/LffYLPTN24cbNd/PxizUw3fW8wtbQ1BhAQ0O6YQgChTRqwRrwwZriKAHgGjjC9PmBEjXi2GCx/BxySs+eOMd3oaI5E4M+zZWo98nx//KvfFEXqqT65D0p1U2SsFo020h4+XG1/9Vd/1T6/cLHmvvIV9y/ur0wF94Agd/iHgQUuXfdF1VNzWEvguA7csSGWSNAafxO/da3eec8GcOCWm1FHsSnNyIcjpRiVNvW7Uh1hMsDXvWjIGi6NNMlLztC0iVblT2tsGyIgJu2LwI8cPRRGO9pNdRGF9JLSEADyc/YOc+CzgABT+JjD9S7FV9pf/uVfth/84K/bO+/8LCb9ZnvhzNn2K2HOL3/5y810O9rZ8/yg+gpdumb0p2cpugPOAVS31aY/++k7NcEaEiAUsbug0Tidqcs/z1VmV4HXKpCWMhD9eYKA4eLFi/WR2p/+9Kft9u3bda2YM8yoX8U4e+8OxEsrIRCXaH804VwUAmbGKNHaoQ1Ni2cILW3b+afXNxwFUzExPHdcVjt5rp4t5s/vXHNPWmow8WU9imlpVMoEo6RfqR+MAl3Kw1xjz9PYzqZeOqOxkbEBHtdqc4zdp7V+yqrUAU8Ov9XhrH6bmXl3eMY5fF8Fk8dahGFChG7mOmP2DnSn1+hN//JG39Ja9O86hAkAZiMdCmSWJAYJGMeCKnNR+V8aLU1APmiOMHUnVJeWgXgWxmEqE417ANBHnaSlPvroo/b555/Xmpe33/565W8N19E+lWJKPeAjHLW4S/qn2gj77QURnHBf/8A4GLb8nbTbYaGdQuq9c4era6MBvuG54RnF8gbmTb/CWgnGttpm/C35ZBbB9S/qyHs43pMRIDBox7IcbEbIzFIvsz0Q/Wlve2hvwNdwgMUz/XeHY4APfvv5ObhDOkU90kDdsvV6MLrni2FzNp/Xc2ABA5ny29HX7/coXrDjObDrw8b6VimXn//851EsvyjLilk9y5x7tj6oEbjRgjJydoDfYa4p98P1kcHMc9qrBJhe/GaS+qIw9/pY/ZNm5ejDh/eLOTBVTRAJwivCC4NJHWFUk5VdU6RLpILSr46Q1FnAhhldFz3evX+vWYko5TU9N90WYy7nwnCkidMtD/rlt96sBV+EqUbBYuY55avLD0tLHz10qBLLOsccsQJDW5jULH7Mo75Ba2OarlX6bwxUBN4jaAU0z53rd3AzaKKBiWQL4AIh33rrrZpbW18y4ctFSGVKzJGwv6cNlZ4mEFqNH24ZsmItlyXCtUNIzKr5DOGUtBthDY78dh5+199pF2GHPg6wfEHHL2ipq0PRT4UgD8I8aN36vVcIfjFO3CWKbDewcROYavM8rCgQEFpNoNizanf7Ubtz83a7eimM+pOft//yP/+X7V/8v/+z9rMf/6zdvXU3bmJcHu/saU54zWtVBvjAWxYY3M8e3OvcANzzh2cwGkngz/31X/xl+/GPfhD1f6lUvVnxCKODmGNAmjQCjYjRvT+09Xyh7jndW/F3LVWRToEY92oEJIi00/Cxk8far/7qr8bEfylRpckJ0WCBU0d8KODmretpZ6IdP3G0tD3mxJTgUMeQZjl4cKlWGDzbLj3M6BgIC3bDwYTRMeDjedyo0rNgZBWc+eMY3wQc31XylbpnM7xiCQhTXu3MgsdSh7b4Yn/91z9o//yf/0ftP/tP/0X78Y9/XDugWNJj2QzNo23m83l4FO06UxTq8nf1t2Dv8HcG7cw64KB0fgVJaMUdwqxfMOdw+I1uJrajL/qhp7P33ENv68nWV33LfyXMeScxxK0w8NNagfHVt74SJbO/3bx+q/30Jz9r7//i/dDrQU20txeV+czoVIpsj+Zg9Te+0U6Z++pXwYZgvYPPA+wlvzGpmS937twq/4T5pT0A6oCswYTNpuE5/kQ0dam4HOrgWBfCNOpabnvewVRYHrJk1hQG3WufILz99ttl5kXs9a3KEB3sGAospghaykx7D3DoIOQ7tIeQghlId/gbTEWoPX/PeSAcIj5fXO/3+nOeLyFLe+rXpr6dfeF0Ccr4lOR3THiEUMqG9tdXzwhu1HX9+vUEgpdSx9MID8beLB/8X/7Lf1n4xeSD4Ifdqp2BLsPZ/bTQtexeP5XhqMfQGEqL1hGtwN/nmPZ6vJf/fqluRd9qKDzMWUwUBnXd4A4NzEXgHijb8S0x61g06qkTp9vXv/qN9uLZl9qX3niznTl1um2srbcP3n+/ffbJp7XUWiyhTSlK+IYPMAajaQejUmQENFeVCGzOeSPIsztdR2Si7nTW5w45v8zkW299tf3mb/5me/sb34rPebyet3RZZ2x37R0r/Wpx/zMm6MRUnnU+12r3t9IQI6nfWP5qIcIXg/NS+ZvzM7OVL8W8Dslxz/BfEcc7N27cqHsvvPBCMWpHdvcFBy2uQCSpVeRaabryubW1B6uj8BGEpPlini9K95n1Q0TrHcRzxkx28qBNl/YfrGvattzG0ClkD7gQFPmQhp1PLN31DuH65jd/pf3Wb/2d9uabX27Ww//ohz9ua6v2giUkHXcDk1Y9KcPfGHiwVBUARUO7pw95rPdLltWzVYb+xsqULxplEfzkcn+WHOa+kT3wwTWlQFHpi83MCKX6aw+APO8eK2E425B0xKWdPp0Y4uvfKJ5560tfKUX07jvvxk+9UDwFn2DWF3UN/rVr6Fd9TNcjgeNpSeCSjqdqW/jZhaO2fsnZ0KhdPeZmF2ohno2uvv71t9vBA4ebfXts+2J9us2lMIOtpKWoJHklnTEac+Feel7taA8ybWi1tmz3kattc227nTh6onbZsJJjKsJC2p7GdES4gjjSHjh1KPXYxuW9dz+ozWlff/319vobr5a7MCqQihbjBxpB0dGO0J5IP3hoqRC4vbVWhJRbRAQFTCLtvtnsbvvX/+Yv21/+1Q9rDb+t0DGv/KFPrCPkevrv2tbmdizMvTYzOdeOHj5WAkYAoFz9NV4f2G0gFtLH3IWaT8OkG/YObe3zaNOf/Oyn5b9++9d+tX3vN7/fbt6+1f7rf/2n7UH8bX5+KYv0g18rwV86J7gUiU+GmXa3CRISjyZQWUncEG0XQbCd+/joZHu0HcuCCeAygoJBijmCC0EPJpkYNRc1btieYDoEdrS0AJFVK+YPrjDxdO7hgWuxCCzH8ZNH2/bueltYsqtglMP0WH7P5fqxdvT4kTQ82m7EX/3gw48KX+q2TBsObZDHkqxtGq3qKbsyAnbxUDxkmM3NkrAAInKlKQCFszGW89SMKVXxRecXitvHJWsnu2QZ8vR+l+Y+XEfL0JSlrsltaW8MxC95Eh/scsqldmjpcLTOXGk8DrpxZ37LgZhoM6cwKMAd0hvvvvtu+8EPftBefPHFCM3XS3NBfNcg9lLqw7GDGRzO5igw1+ASEIDFc5iTVgCj9Ic9jT75+NPypT40eBBG7HMG+NJdy2L69LaQ68Navt1pNYBUUtUdl4AZS49LCHz8Qv12kbt29Wa7dPFKBaJwRxNZSq5uweHXvvaNski/+MUvSrOWNQi+Ff0z7u5TM9pmYcB1Kz7hn//ZX7b/PMHKf/kv/1W7G0ZwHwPoo018+cHoZ0RpqA8O4A69FEJWOAu0YHPPMQg8ATWAwhq6ZwserpgZYuYTmzex+7TPh1VKeQUvguBu3foolvRW4T+4NzciRCrawpX2i34aHoDwsAotl6CWXVPc5yOQXL8drmNY77jmU9cr8VMerCy3h6srdbanj/HuhG/RcIlQaWiCEIDHbUgRRrZ9z4cfR6ru3a319HMLCXbyjGCKhN/J/QchHG1jryaSeDeO9y/ee7f99Oc/a4eOHG5nzp4td2Bw6ksgclQwV75f1wiI4bCbtT2X9NFBQMGiL/1CJ5i5BM6eUwphQZxrzoOZ8rcdVDA9s40Inq3nUq/6Md4gYJjJs4ZyMSjcsgK/9mvfjstyJu9bXr1YeWD9knvFrNpUh3q1S4NibBNUbKpgaxp4+eGPf9Q+u/B5u3rjemljyoaGhgs4ZV1ocKky/nKonLoFyFyGbmL5nLbXsdUNWOFOnwaG9gyc3Lp1I8/cZebqnpFKs9MoGhoZrBgOjzjDGUYdRsb0CQM7q3egEbhcqwK5CiRolBQ56zxAhnteViBpqIxvhxEcrtlfyCyn8m2jOfzNx4AYflh9UjuSw4rYPHZtY72Y064b8p+2IMRo6hxypSJxHdWejtoukmb50Y9+VO2L+L2n46SRRgGj7z9hVoiptd2xFhBpe2wSrTBxNAHYOvFj+srM9e9S2ThYvyDWTnXaRzDPY0R9qw92BWdGw2gnQZkkvDpYjAHRvQ89iS3YJACCJkrha1/7WjGoPbcG/PbjSVkJ1zCNwz2axnmADZHB+/HHH9ZGcGaniR+0++FHH1S+Uq6SNi16xQ2Cz0GY1IPWytCWORTqWo7PX/jcs6gxZs+YFS70y98HDuxP/02s6f4zXA19B6NrfoNVGtBZTOCaCT9+K55Tt4O7BrYRD7sIQMgWiNBuCASJtKq5pBgXUBgWQR48uFcFcrxXEq1CdWkgpWvDIID5xLjchfiYtnDhv9o252K0iQzAq2+8XruymaZFM5By+yphormFxdpU60c/+XH7//7Xf9r+7C/+srYE+srXvtpee+21YmT+2qahxdB30BgYU6erw3tEgFR9prExcJm2vOQxjOjw2+dbBDXSJ4gAL3AwIFtf4YOp5wbYYAOT2XBLf9QNr334MX+nTv1CMAz6fqJcAify/dbb32gvnDldKxhqEnEsiYkodrSjlWik5QdxA3YfV1BZw5lxIIzPlxCmT3eikT/9/HwxmJE+WvgrX/lK7RP1Z3/xF+XbslhgJlh9f9ZQJsEQ4ZUtqc0ZZE3G7G4yU3h1trZNf4cDHvVDANXXm1nlap5E15ymJg7MVgNBYYYKgiM4fHMzp8AN1s2tzpx+w6/3wTW0VzwFCFqIeQEUTTBstG/rGuaLVHagegpCKgUA1dDmxh6D92FJC/iMujjbi0m5f/9hJeoxuM2vbt652z7+9Hx7N4SiqbUpCiTZ4NEOM/OL998rgXDwPf+L/+K/KI2AScBE0j/77JMafsRsNNX01Gw6Nlrtq0snTWjIKyGMjkNBdwXs9Lca5irOTumarzPY7fij/HNCIF9Jy/YRmL25oFHMg0YZvjMwuBzgK2KVb4Xx1c3taMX4UmYUgbVKb7zxWk3Y2Iwy0G/vD8qiNE9MP6FSvwDjeS1KuOAaQ4Dh5rXroeVc+ee//uu/2n7jN36j/fZv/3a09K9V3cNQLTx7Rx2dMbrW0xeFlTl5+lR7880ojtk+7U5xDyxmMA2aElwUmWXjtKijGCv30kQdcAAfrg19BAMaqofP7tpUgkP38ZNDPSaijLioYUUlCuQrHnJ4SWX+lmxVYTf1fQ+kg4cPlWaydY4OqoO55hybPzp8kYSZtwvy5StX2uWrV6Id1/PcZDt24miNNNGWVq6ubVif/7CiwOspAjXf/Dl5Or5nGPpYBOjUmTOV/vo3f/5n7b0P3yvCgm9wUxABo0pVOfztOkQ76wNGEJDQ9koFAYHRiM+9B/crIX/sxMk2MzcbjRQ/PTCGRSrT4RnPbye4uxtBVD8hp10IggOzd4T3YFEAc+nSpbJQovUvf+Wt0noCDikhgd7K6nI0WYK7XKPdCBNaqGfoHzeDy+Fv2Y/taMcrFy+1tViX1yNUb0WL2gPVitizp0+3b3/rW+2N115vDwPnL955r60sr7XdRPoS6jWHM3iUFYHP8lEJYRgOHdEdntbiojgGWPStM2rPY2M6PGRUitakQc2jcG1gfgrHZOy5WIgjBw/WyKBDP9SBp9SvXZNmOhxh0i8Q2QnpBRVrdGBgFSiYUiUO2lRlpAHB5dAwqOfUh0Frf6ea28lfQYh9tVWjSR60q7q++c1vluTrhMM1hXblaw6IOh1kfyvIphW++93vli/6ve99r55555132p//+Z9XvpSmkmGgcTCuorNDKqoHUpH0aERm2haV+k3atTMUJogAKnxrmoS/S1sztg8C//nPPi+m8SwcsEhwpr5BGARo+oCxMMelS1dK61mtaR6u2U7lNgQ31k15T/vqKALtEWvQQLn07Jqi/Xt3bpc7YO/Pt978UpuPggBTrQULU3ATBvNPQDyLbo4B74WbveBnoIHfAw7BZG9Zz7kn0e4oockB/p71MAWvxxBgHnK8Ci0OjzXFMH3g7qjXNZpY3UNdDrwpO5JnSX6/oWIPKq7723VA0g4Y1iH6hCDAMhUaIgUD0jxPAyhDw3yOjz/+uJx40aq6fuVXfqWYjNQarhwSzIhhip+NyTA+t4MLYntERXrGvAEbqX3j7a8H+V+u0Zk/+7M/619JkWsLs9pSXZDCtBrfv3P3ViEKvPqmdHjDwIKhiekKLmxoJvgxKwmcfE0WAYH1TZ9cx5QQbRgQfOAeZoVJp/DJIw/hE+mnHpDAAY1LMJnmGsEyepV+Ixbl4DdCcy8k8/vc1D5goA1CxvTvbse8Bnd30yd7AZw5eaodO3K00ndSec49yjZpaLy9ePaFaN7pdvH8xfbw3sPyldEQM+gTphp+6x8NKiVWfBBmAffAvJ4DN+3IOngH3Aq6s2JwqE7BdGnj9N9IGwE5fORg0Y9gcjXVY66FDXXxg+2Z9NXROXTv0NDfLoMkDZKLKQGI0MoAmGukBTN7XvrCOP/tGzcTJLzb/vRP/7T9m3/zb9rdXD979myI9NX26qsvp9OdWYb2hkNb6h+0TDFHiA9w81n5fzpn+PHb3/52+Y7375mtf6Xyf5LMPlKBubxT2ybmzDxqz+YRiG8cGSEUDDecHbQ/GBAMcSAeXJikvruZun1CkkATJqZeH7yD4Tw7PMd6fPDBR8WEBI0AenbQlvroPf302zFoKW3rqwnCQ/bBNW1am3bz+o2ay2DXZPhUn8V2qbXopb8YhyLhAogD1K0OKB/a7wFkLEqsjiCXjwgHnhss6XB4B17UDWfLD22rBF5a3mZrCYIjmHxxSoIgwwkGNZhiRv/AXwRJXTubWwWH3/AkMJQr/yUmdQyIUyCDtASeApRUOAOsliEEITTVdiontUwLRNM4P/jrv2n/yX/yn7R/9s/+WfvP/8X/p33w7nvxU3bbS2fPtK+89Vat07bOvGaBp35eYR6ov0Wv9rDfYEZjVkwoMXqTIDPRb9rNubZQjNmwRtzs9m984xvtS1/6UnvvvQ+iVS8WQfRFwhmBukR33wkipKiG367bkaU22ErlD5fv19msL2ZTnz1HC9sikx9LU9+9e78IUIHngcWK6rtwCSxs9NBTdgTtYnxGjHoybssbX34jWmkh/mAEm+il63ziyu+EYD7wQBNzTeQz+b1G/WQrrEsyYyqorr9pIMGLFN7LL79c+JMB0Hd0G7SjzSsIJh8YjBYIYiqw1SI4QWMEWT7V4XrdC/zeh0Oa1KFu+JDyO3DgUJjUl+yuVzBp+0+pRvDrGxfs4oUEinfuV7uTYhVKY1qgNNXW40erixDiHX3ZDE+BXTuO8EPXhH/7AJyHAFjMmkO+8Rnz5vCbhqpJKs/lz7xDQrY21tvOlt16J9ubb7xe47ff/pVvtZPHj9R+ThbJUfFDWw4S6m9St7Ha8320Dg0BTubRuHufa9hTX9o0CeKFF14Kcy6WxjJpAxOWxAcuR4c1WjsEKo0cTaQN8HoW/ODAmBiPP4ow3AvmXF3F0BEA5wGp/vY+l8Iux2BXmC1/W0nAJDrUox2mT9G2M2HvDN794YFBXAeT+mmpQYM5e86u2O4P+9nXh9MitFwnTIIODtMfZ4LLpUMHK73XGdRkY4qHG7dnrZ525qtt58O49+4+KEGAL4yUZusAmwPz+sLJz3/2Tvvoo0+KYdWh7luxMn/6X/+bmtlFQOEErD3t1Od3eH83AZYgS8A1aFP1Uxa0/jMm1Wnl2d/86WjRLnWJssyDDAI0Msye8RsDeq+eAXiu2SHju7/x6+2P/vDvt3/wJ3/S/vD3/6D9u7/zd9o3v/H1diRIInK2urH2ydY7/rYMo/ZeIo659yjMjcFpS/nC4DxojEvgWe/meu1hFHOGkZk2z735+htt5eFyu/j5BSQtOKvTpt+FbNYL+e2rfxgRwiS/EVVdZnlJqWBOzKdPZTkSAAl8zCKvZH0CMz4vhqOdEBAhZQLm42fRyoOQsCwr8cnsFs1NIVxykuDxfQGfgpE3lu24F9jtpr2899su20xNrQwNrraCIx8/E8S4Z0RJJsXIG8065IjDJ2HWEDF4UmhqGRZfBKGpBYzmrl6+cq1MNdOMuRKZlPYtZoqgCPL4+FwLDAUX/NMKaFK9+qSrDMr84Ic/au/8/Bc10eZaNCtl8XAlfUg/rt+8UaOH8tlgm47roBClQVi1gZGZlvquaejm+jMmHcovMepzvwu4nJl4nVDc18D2TpcQRLZWR2deffXV9tZXvtRef/219vKLL9SMeUtVBBbdtEdjrK6ETl2DAoYWwRQKX8TfCG/pSq35MTUv2olvSoAwFkaAzIFZaD3IZpZJ6lAfJgajhW0O79GUDhqk2sk1v9WF6bznt0JLuUez6bc1PaX9wqwCyR709RWmnie0EK5ftAH88cVlLTC/ok11DW17x/ODryfYwCTDc7SfPtGgSvnQtFGE1DumBeqj4enl4NY3VjHueugjvWeEjxlm0jdyDQPR8kMwCW7twp+/0ZYfrk74GHjA4TeYKIiXX361csngsR7qX/2rf5XyX8X1eq/o4NA/AbAsDd6BG1M+BbrLKw/L/9TOzlb/MIX6Dy4daPsjBCPPNOUeMRUPDwWwihcV14bnXDdD33VriuitrfWNkoTaRiXasWb+5B1A7Ej8R5L4k/YjlXMt4uIbkpPzsN5GdOfbTJYjG3Fx3Xl4jg/MRDgnXClEQOCJE6dKW8kgmLnEtINvQC64TUmDKJrUsN/NOzdrsrKNFhDW2D4f81HcG2ZSMZLkq3bW+m+l3/cePihNhkgYDoEH4R2IrWAqxNY+uPpSFwQucOp5Ey2sFxLoqUudQ8pK1uHwoaM1s0z2QZ3eQQeMitjG7eU3aan1WB85XWfpPh+SM3NKg74OuBpGdY0mnt+/GA18rOZU1Cy2MCQzTRgxoH747aDlBj55/uz6mTMvtN/4je+2t9/+Vjt4+EhfbRDaHz1+or315a+2r371q+WOYFD7UlE2Ftzp58BPBNlInP65blWtAxwjNJY82sCsivHt4TckqYgZoI2kRcJaVQGGIWnMNEaANJGe90gOvijTEK4S+dIIOu5QJwBI7WCSmKfxMEKlbwK4jQ/cJgw06GBmdFKduDX8Voc2aR7Ep01pnRu3jI13ZGrLoV0HpgGj68MIWeVNw1BgNFPKu7shkvdFxd5xX6F9ZDBkGkrTEZzgAFGH3TcwE6RXCih9EoGrS52edV/067eDBVK0uxbtImVmvwE5VQEkF0JbigO+TQ43h9ZsKNf35fn6jkA0H+3q6x1yu9Jhhpy5Ar5iCAtWExhRhAPWCMMbWrbsW2DIDTCA4T2wgpNmRg+MD8dgQI/XXnulgld5bDlsZzlwReaF8MH3YDHgpb6zkIBwaf+BCjoFV+ovPD4iCB2H8bFDcPm8SBY/IGxZURrmlEeTwN7etDsGDTZSjDBM3EDME8dORDNNtE8++rQ9uPcwiOlDbtvxu/hSOmiiQEl6fMknIcp2iFgTQdLOdq49DvFTffla7sezqrF5CIJUyHzmazUSvxYmZpZjmoJs0a91Q/ZatYvzxpZ3u0Z5Gia3eYK0So2mEI4gpG/+NV7ay7dKeRByh5Y/HD9yPAIYJjZ9jNYNEctdCNwP7t6rj2tdvXK9rMfpkycSkPUBB19AjkMUKxB/eXS6rIHsg/2fHm3H3K7cr2e1Ky0Vb7e0es3hDI4Ek3zxjZhqCfp78TdfeuFsO3X8WNGodrtOf2zoyzIxr4SuZs5PEyLC2ocrB4afnZ6LVbME3eyk+TaRPuWlCiaPHDpcQ7Ny1Oqo6XMpo6HhSLT27fsP2qUEPBhH5ZQHFwdD6y8lsrEZXG/7QNm9MOB4uVAyDRjz2NETieAny1+9ffdOIvvJoofZbMIuUT4m3TeednN+66tfC332lbZnCXwCciPWMt3BpF2zpPtlZvw2AYGWI51GjJhbWsJiKxLqKE1oZCcSCHgM7Iz7FQEIJHqP1GHe3g480YZ9Jo4Ob25vRCuGEfM8TcUkOdQjnQMxAg7wMDGkdzdMQCrBo17BCPOqmBjMKadB3LM/k3NpgcADdtJdfQgsLIAI3AcuyuWIpHMVHM7alBCXcqr8b1wEhLVdYa2B38ObiR/qAxvYp0NwOWEbYbz7i3fa/RBMfYILh6Q8puV7wp/gT97zo48/rO0Sz5w9Xbu/hBxRDn38HE7h2V5UhwIDDUvtwEltXBFLye9nMgecc7vAYxGc98s9C9w9r4oefSSpFj7O76+/fS8KfQRmlRJLPfvjsmD+PvrW/VJWDu4r65LfaF3m+9rlWjWKgU3ng3e0dQ/896MULDI0vLweK8aX5vvWXNwcXBJB2whgHM469PwZAxRjBniMACCAuY7Y/p4O8Y5HcqyOJEGIA0jP64x61DEEEUN7Dp2mpdJgldr1LRJDq/vkCjeEEGEahXvBtaBFtuUP045Z8p3Rer1MMN9G3ZhwgFeCWfGce4p7x48cTZC2XQwqCjcKNEw7k3DuCfr4XnPTpa2spbqZSDWVtVMnjxdSh/oUsBB2fYU3RLGsBX7sav3Xf/3X1VbhdC8l5oAr73zw4fvt/Q/eq7oEnwIHwuE5sHsPffSTMB4IUxmg4BbUbijBk+yHkSja2Tm3ym/PnfqsI21uRz6Qer6+AZWCibkt6OXvs2fPJNg5WjTQBoZ1OBNQKTz4GoqMCE3K9/Z3X4/WaQ9u9XMPFO4SwZTkl+Ki6NYjpNZN2QeX1arJ6TnAWUfXb/2AIAhRIMShEWUgcnUoBDHm+oyRSXQQ4bpnADc878AsVV+0juKedz2PWSGTvyuSZma9L9qjbdRhyYPhQmCbjaQTEGisvmvmfe3GjWul7SBKNDkwcL2fMiwEdA2skvbMpkj06tXLve3cJ+nK0Bdj1e75UMTq2nI7euxw5TwHq4IxuUvqfb5NppSp+vKX32zf+c53CgfyhuYbmMVFMMyN/eEPf1jzDwztOvh34FePd5wHuOGQ5sfU6GBqn6CyglTWMAQm4OHWEvpy5/h6cRPsK2s3FXuy9ut9nX+5Tnle/eH1vP+oWZe/MNdXchIiisKgAHjQx7N2tinYipPQtmdd+N+UhPflj+2uWJYrEJYmjpZmFTE7vA785ZrAyW+HeyN8Ip2H2IEgw9nhN6RgJlwvZbEWjocQiVf3aTRmFcKqsWgg1wu5qUYwNEghxDrUr155Uh8NGD59A5m23dE6BJgxQ7qHlYkjORdB4sdhTNqRhhXl37h2vUwxhvrym19qdvQDg4T1VPwetWq/X+uJeQWS78dnUr80luE/Wp3pRGgjY4goMjXnkx9vbkExYBh9wJn+KNwndWrHPVkImuiVl14O832t6mfO//Kv/qL96Z/+V+2vcv7RD37YrsbXNU8Ag0rbITQTjvgDzHCtzqFuAVntCxXYMRxc1BZGea22fQws3RK1thkXaiWm1qYesi8YCwNxP4zwgRPz6cOnn37a/vIv/7zorU7+NesJX+jM/VK3oLA0eM7qK43Njcgz5sZu+YRj4gt56SXb88Qy+FQj2vgyOO0ry0KpKCwXDYy5zT8o9wUyBw2gk9JFfhdgQcSg6Vy7e+t2LUcl/c+bbxE3CfCc+aV8K/ch0T2dUvigArLh8C4phSTtuO+gLbXd3xsv8/D4ESGwGZqMgm0oo8H3/CL1ECAaCVKlO5hXCK3Idq8fonjnLpQEpU+awAS0qaHKU6dOVD8QxN5K6jaJFyxffuuN9r3vfaeWVpvBNOzlVMuvc9BERuW869BuTVSOgNIezoYuv//977fv/sZ32ptvvll5U3N3jed/+1d/pf36r/96TbqBz8HFel6wHGBRl76U/7yn1co9yjPucSWkAgl436g21iGuh1Eca7AIcm0HH0ZQH+VC0xmqvXD+s/ZphKgzeZRG+icuUI/vA1BQct7wl6ZLsfBHa2DGMHoY1bJzn0WCV/MIpN2W4poI1Ag5K0EICQaYS1MHDn0iJOChUYtW1eu9Q0d/qaSTmJWk+vQMhEpZqKz7g9FNYUTBDkR2RuvBFtNf62ryd6/vC5/N3w6/i8nCtwI1zrk/yn9M05zqO/cetA8/+aRdipbZjtP/5GkQFmWskFu5UIz5s5/9rCZE23H6rS9Hix4+WO2BXaTO0We++TqCBprZisdTJ07WKJVEe49Ij5YmN1sH89YGYSEG7XAgdf/Kt7/VvvPd38hzVj4y7Z1p9KlwEQT72l5PlXU/j5ANyKfxXdPer3zzW+0Pfv/32m9+/3vt69GwrtEgiDzgxlHMuNeGawqNi4n5vGjhQFjv7SE0z3VfNs3W7C4pJQKEjjR7wRMcML2YBVMK2uDSxGz7y/7mb36vvfXmG7UfrfbKBQs82jGcidEVWYcaBQzeapumgIHB1+M3RzdHg86lzfj4oTPBYSH1R0DK94drQ6Vm+NcCP/OK11ciGHErh07/28qAKEjQGYGR9TgYFbC0ps93dyY0AbhHzp6FDGeEcx5+FxJzeN5vzIPZ/M7dgNqZudcZUxluvXrlZrt4+XpFgH3z3dHyQx+ubFTS3oxzK0e9Bz5a6Ys6uianXaySRDDEcZ8pNYvq+9//bvs7f+e32ksvvwiywGIZb183JKWDOJAoUPGOdeUFbzFph50GUqdD313jIhhCZt7VAQcYafhMpWfgCz5plsEv9FzX5D3Y0Ae/XfPbwR/GbHbvY3q5NMNKVj68dJ79E6S67NtEQCuPvM8Ux0NRIn0ZN0Ezoqft0oLpu0wEl0Bmws6Fb37p9coYyO/W53fCgeCm/To8HZ/OJmoPO7a451OOeIWWruHgHRsxT5QGhgOM6Dm/9UN/ywKFRh3v4Y7hAoJAwoDo6kAkI3xSPqUUjgOxqWHPicqKkCHs/T1HXl3eMUfTMwOzAnoAZHhO29qwDgczyo/KYdKq1kIZBfH9fOePPv60XbtxM4i3x+hOe7C81n4QP+6nP/15O//J+TJF3/7W2+XzMcPG/esTPkGAduQiS0oDP0RgMAcYReiIYaqbA5xl1phJz4UBmXGjRQITXzgZ3h9wB6GYzruuIYa2Fdf1Wb4UI5g7gBmGUoIQ7U1MMRPC1j5XaVPdLFNP5wVDeV7RHrfGTCzf6bcnqnxx25cAdjJ+Y5gTHrfDsLPx+e6HVp/EjB87eaItxMUxsmY+wEAHLh8Nh/l/53d+p/3Tf/pPK9jjFoCLL9n71ZUSoam0057gwCO8OtwDn604L1++mPcIXU9B6p/MBD7wXjHsHp/4bS6FGKA0faweDV1j99xEiMzTCYB6g5U83+uAyiBZMr4mCORvxCYdnumTEyI1QagxYw0WoXPNZAwqvY+TP4nZ7qbZJGXPO7Tn8DyfE+XkytRhY11LF0Szn3z8WS3Zfeedd2tR3ruJyM+f/7wQ+1u/9VuFVGmi1FJR+wDD84e29LUzlHajWsNwHYT8TunvDOcO11AKN3ul7qUtTFe4CnIxksN91bve3ab+TF0PXPxIvwfCOiqQmzGbarvSMzT3oE0VMHvHmRbzdezjx0/W7KP33/+wfHnFaBGXqZROVOCnCSatsLVLNq2NdgVX+lN03zsIHv+TdTly9HD5ylwjPjkf02oMvmg6XAMKjuH953FlLoeAjHDpq7505fDFyJb38JZ+YVpT+uBEcOXeENM4Rv/kD37nXAe2+5f51Ykb6SE1igbsS4okXvPuvmhA120jbVdgn1DZiun+RRjI7savvvZq7vddKCzckoimeT/88KP22flPK9F88tTJxrWUGdiJJjCGbcQKkJsJjD77/HxpcOvqfY/04/imd+7daRcuXmhXrl5uvhNkScnbX/96e/2N16IRF0oj1ZctAiOEVFARpLqA+NIwtdV66kUUgaI5mB0HxVUV2YO7H4gZ5op5oFEMOMCTv4OOZ7iogLDwx73pFmlGLpLaQ8A939bfFAB4wOVjtp7nFnhUHvh+gg0Fc5tRpX1DrWA0XOxsOBXufXf/8pXLEf6LzXdbHy4/TJ0x89FKNg2+dPFy+/jjT/LM1dps+K2vvtVm52bKLGtPJ/SV1qp60y99sOrXbs07wddmGIaWswFu5bWrOwnSqvMdFu9iOL8xn014BZ76Jrf84osvPAsefW6I8D1cjvuUdwgB1Nvd0br9Esj0uWMpTPrHf++3z3lCxwxfGgEzhq6xgUkBiKk6sdCRi8DI08LRuHlHkIP7f/GLd4sZXnjhbDEp80ZjDY1rlsY4sHSgxpX7vNA+WcX+QrYXJzC+30lL6uCriXZ1yldOaG/7noqSv/fd77Y3zHKvD2cZF///lXVvO3YdRRiAx55x7MTO4MREyI6NBDYiROGaC4QUDoYQSwQFxPPMLS/AE/BK5AViLgJKwNgz3iaxh//7a/V2InrPmnXqQ3XVX9XVh7WWOeW4H62E2RSPRhDq4AR9GMgH85psIXBLee6PldPUUJJl9ciBABrTeQDmPshOiIX1nyIQVu7UgiWut67ocFUZaqW5EkdVHG+2riWJLyguw4BeQzX4RJg6RzqT7rGI5V/SCsoD0uM0w4bN9J4fPvy0Q3A24762T/72SZW1Ls27P4qLcKd1SpYFESVUhy4+10lJOTPDnzv59zidPq3FvKE51wrAxJWJUNqXkk8egrc2s6TqZGhJf0adjr/2HBc38qsA9FuxnuqttZareJZxVgY5P3zw65+dyJSwumhgl+a8JEbDgTHC80ryTv2FyAoyv6ExQEiGXSmOafEdNePAcPPtm9Hy6/GZ/llAe9f9vx/9S6KA7DudzvPpHHkZD7W+tB9KUOmC4PzgH599lt77F33p14/fe7fbvbvfT+fovT7X1E8HYmxoEb+WMEpBM533OfAwr0NbqVL9qQhgmiHgTPyNubUiccoqBBJss517HV2V23KJnAOKjWXjBxJe0iYPgiUA+Vkhj9lSz5ao+QcIzgjBK93VV3n9zn3urw9KFBipX5UjadDV9xokb5bVZoU9d8dX8kyfEraWC89v3HizSv3OOz/siMf3GI7krSmm0PxcwJffUTpc3p1/jvcpr/SFpmf8zoDHY+FVuNShM4M9AnYTK2bBWGSp8BJbcUwH9EpXP3n6deo1D+vxUy0xFA0/rHgD0n6/IXHkXhzk4PD++z85odGWn9G4M+OPMdEIw2yBNhjrqkCS64Agnasce5Y9yaPZLOyL9raNWV4Lw27dunnw+QZS04x80+vXPX0Zgo15Jj7GYyq8uN93uIc431Ty4v+Haab0PO/cuX1w57uW4b3Rwd7XUnkDzDpJbVKx1bBP/B4AxLD/RjH6AlogCPOA1Pvh0VKfNXHPA66CVLcNR5JuQLua+wgMJ1W4p/LqQTYqFm1PuUYiXPIoxuKb1kOsMrpXEnLiXFPJYmmhajkCSkJSNn4rs+WWFsoABKFJuuzVTVOKZzp5/L03b7wRX3JGCtbSuLt37x3cTmdJn0BrM+PWVqTNDI+85F83JHR5BHzeT5B6cEFy/CTWlPJfiTs246MAPNaXq1NQ57z0JR2ZLvqBFDC1jOopjnLV13e0KB0FBFJ8u5o4q/41FgmHH9z/6YmI4fYQa5gme1pq/WEfR8j9DisAbwTtsy9WFflKxNNOSR70GAHeVvzw758m6/OC9NvRZnVei4Ed+zAsUXvmBuDPnp7GIs46wouEnQCkVurcjt/6g3t34/C/1dkHX2LbpQcYYnpuhVZ4FRr1kq1434X+aH6sAjdFn4Xrgn8LpP2qSJgrnQmMthLAiflt7ofpFUauN7CgABrfk982DSLFUDYBh4CQLjqwRU8qoPHdqMjwtwETEpnrJC6rtgRtTzj2ACs/xwQpVKg5950BtGt5WGuuBaVgvX2V0OIU126/fbtjk3UxyC9WlPvx3MsckoeWUNCvWDgAPHXq8r6k2W3DRj5dpC6oT02rYIZyWPNQWKCjGX1C6Q+NwOcLJGOQvH9rMwSJx1BdTr4+zMFYGSMtThKr9Q4DDv/0u9+cWHmjy2/Z1NVr8RlqkgnAdJfvIGnuWagQkAIwFh1dN0k4uepzNTRFJf6THj6B30ozBNDtSGxxXkBNGMHvZbU1x48fP2lzYmEv4rzuRnk08MZblqHF8gJ0AMTyYeKVuAa7gm78XAT5JIsKpgJhIfqSVzs0FpnMc1PWW863SRcIkl9+BXPudSlfykWjOPVvw3wMdUlsAB3AzYaGtiQ5ZfEoAwASTAou36zDZZ2broBPPiGNIrZlyjl6BILVurmmjhVW4haw7mff5jHpdGT48sIMU4V3EQlFq8+ZvPjpPhnZbzvl3LdiKZw4llIqS5NbfoQR0yG6mJbMi81Oy++1EPn5l+gK3Re4WUMvPEi7pz8WuJ8GChMYC7NRFFY8xkp9HHtx3QtMSDg7PcvxLKI2AcOicy/68oq//uXP4f9ELMJY0jCeQK3HBEtzqwCoU9EeaoVBk7M/jzVLZWgqTTEO5n2ahKRirIRhla7nDGE2hFTDAsbnERihdlws+Xg9tboTps2bUXpcGkez0Nv5e6MHW5OkwW5Is9T4qTz99vaUFBVrPcv9DERbodMmJTShW51S8aSbMeMCSVbJd3gzTa5t8WrtlYtfXR+aZI+ePG45BsLrh0VwdUOAGyFNFPCE1z1Xn9xfZZmxEfBpNXsenMN/zyg1TXimDNvxa2ZyZogqmTU+sHBl7P+/LhPWdZ3lxt8W/KxrsQUFiDfOmASY9aYpI+Ajq/P0P7hM4jSEhyt/fKz7E3qSc/cr7zUL5txL63ZJ74mHR94CE2BagWaql1y7oivxDv/44P6J7GQRMYBBbph2jE8av6eMC+LxToKL2UpMMm+xYdgVlnhrNtyzhEtvku/py3eeF/f04XF6cYaZjmLSbdeOr8evVVGdDAPdqURAsywOQe2eWS1u0DgAj6YZ2PdKSW4GhbAw2hCJJkWlaXCd+GSG0SYVvLTXA29fRbH0OtWnTXquK0t85al3brTZ07xqScoRyotJZVRr3aCu/DJWWDzjHcVQ6qCD4gNnEtEBdrhGI/zq6EkAJ3++Wkrcgwr/WRRglL+9ZreCza855fxZZGMak3/OwkmrTt3zNRIGLEBEZuhydbs3l7XWLQcN9rYaq9xQmpcF66OQ5VFo5768Ajw0UpyUMUFsYUA75SXfbb/CWHBlTXkvkide7yJLMjDbVfdJ3IIuFvUPAanEmr2yAEiyB1IgkdFeqIkzep5AWLnHQjL7GMunYJ3MffOTcIKPVGc88TV/BUMYrzxjq00XZpsNMn7JkvoiHiusU/RqmrLL6ei8ElBrGg0uW/lT3wUIUgzaUt3mpTPFMpuutXK8gA2pRhJan5JuXHbXTUrXbZo9XAAM2zeuo1udt32tT8Ah70k3PNShaYcwoAMe+fuT7+ThOCG8cw7k7o1ijeIDPJdjbWtoqNfTzNqro2bZ+wPwQMrnEShAez8/GvqGwqRL4m5VPEArTSl/o6t1AZZc0ydJRBS2PhbyyFNnc2SaJhxG5J34LN6E1kq23wjTIRvwzzYgnTpFwUMLOnaeokjeZO+6uilHvocff/irE02pDPIvuTLPrPoIW5MzlnRKT5bdS4wAzjRBSS8eIDlWkHN5VNNzDRGGmzpGmTRApbxn8Vt1oiztUormV8cJAw0jEWQrmz0fR9PGMmNa553TmQLaVf7svUArTX1p418Z5prVOHhtxU5BGAVBI0tsD9hcHU2pfWlOvFq0gFH8db6/Fzq91tE105P2LPb49gGwLVYbCNFjurKSSW0rqI3XPffjN6cO8ndfVEOBlB0PlFn/OjIZXzE8L642EJT/qWfqKo+XAJkyG7PH2ScPyqYFU9YyUq1vygTSZFjwjGuU+ArbZF5LLS9/zXPKWwEtzte2fN/uUy6QUigvXXOfoZL/UeNuIP3ot7842WfCIoVB2MkiYJxpRg74cpL9LxNS+SRqEwtkxjkB2X29SIJxbuxvmDUaTmh16HOuMyP9aUz91VhQgCRFvokOGzrq+yI053sLmnhooOmacGVV+olvBgmpUx+C0msl2HFdjl9//cDX/DoOGYaY4eLU8/kAQweOYi7lNDEBnLYCOSAEkAXsva/d++OOpLEufeo8dC5rg/HTzJefoQtAWTabgf2WlbqgC4vXhrNVUkN3Odf6UNiuvcX3ug9E2mKmjNS/J9vmXtvC0NTI2WmFBqRjSV3EVyDlXnmEhLJR+AVSfRK8llvTZGvSht7ch9zpfoA5NFU2yk8AUryDIfeBFG9mjDTxQsvhRx/8vM197nSnNAR6rpyAOgu0gQJhY4ITLYkd0XC9V+a7nSoFpNIKlE8rG4ZqhjsVmTqwPATsxKOv3ovvCyMsKXeKxZOnc3QA6d4aZd+pu0rPqvJY1PRWayExO+XW8vqlTgRJYECVmh1c60gBhs/MBjbWMm8b7Ua7Y0DliwGxrcdRJuB1bCMD/m8XYKeu4Fgrkf2XhlXSYcPHXSyFPX/aGz98vAAAUqHWCT/U9YvPzdk/ahkCBaAI5ALUyb08FR8cOgqTvbqPichZ/sqe8Aeo6w4lvXoBx4BkgEIe7uOX0HTZs6Lqc3b2tCMr5a/4SkgEkCcD5QqFR8NcF1pGj+b46yBdAUj5vFyv8jtluU+GAlge/v7D908Gd1vCRCgTuqzK0MUsKxs91LEhkGhRCJEZbZsMWcAwM2lbAYxPeprO2pkrpo3jP+Z+tMdMxTw1+rwzJfIxgvD07EmAHVAlW37sWqnfMgMGeVjUy4043VlMkSY3YFdmLXzSLYa0l5nzmYUZH1k+lp1JrwNXcG/bAukIdHgindBrfrnuWHyvhbxcSxz6A2xEA7iOU611LKKWQytACDNzkzI2hehi4QCND22e3EKaswDa145dZ2UApePW2TS/3gclPsXHs/qdmBX0+FWWOXekU8cyYovrrdO21dqTV+IO/BLXvYSVk1fFk4E6Vfnxlhy2ePv8GluYe/v7+S3QLpkILrlu8mNapZl+t+a0vI2M3S9IP37wy625T+mCqwlrxokFGZBOWHO21aYc03JNVP3LXscQFm8RHWLarA+YMUx+BM8GWOmD+a+GOBbxUpodTTMBm7UCPC7IWAC5DXjk6YW7ya7yWR93FQVt8rb5AcVavWWdpB6pUYAuvUvz6/rUgc/IDXm5pnOs7YQB6TBXgH/56IVyK6RjKasMAWM/Ghxl0ipQNEK4dOlKh1w058BN4Za7YQqT4jieJwZmQTUhUhP5rnoI9U9zD63isMSE7Xzonzpwq+obJ93ahCpf6otv01KqE17nOH9iGUHxtGhBGkaPS/fS0lUWPZr/L/dzb9yeubZAOjRMTP455VwzUkA66Ya+ixcuHPwPbz6819fYqnkAAAAASUVORK5CYII="/>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AutoShape 31" descr="data:image/png;base64,iVBORw0KGgoAAAANSUhEUgAAAKgAAACpCAYAAAC/F3YRAAAAAXNSR0IArs4c6QAAAARnQU1BAACxjwv8YQUAAAAJcEhZcwAADsMAAA7DAcdvqGQAAMS5SURBVHhedf1ZkyfJdSb8RVXWmln7Xt2N7kZ3AyTAZTikZsghAAIkABLgDDnra6/MJJPMpBuZbvQVynSjW30a3ehGMhu+w+HwHRIgibXRe+37kpW1l57f43/PSrQwXhUZ8Y/w5fg5zzl+fAmPXd/61vdenj17djlx/Pgi7Nuz1vOjh5vLnj17lrWXL5aDBw8uB/fvW3bt2rXs3bO756dPny4vdy3LrkR/uXvXsuvFi+XJkyc5P1/27du3rC27lmfPni27d71cjh49uuzek7R79y4PHz9qvsLjx4+XZ4+fJZ9dy9ra/uXJ82fLi6TcXRpeLI8eb7X8Q4cOLHt27c69l81j//79y/qhjZazeef+srW1tTx6tLW8CA27d+9OXmvLnr27W86zF6lT4j158rT3U9Iq3p5lc+vhsnf/nmXvgb199iK0v3z+tPVLLsvLly+Xl89St/wWdu1+2etdu170WcPL/bm/Z3n+IunWdqcOT1rv8iB57guDGvdF8mo2qUf49dL9UHPnwePlH//px8vG+pHm/fxpOJB0hzYOJo89y+Ejh5ZTp44t+1vvvan/2nLgwIFlf/I/ceL4cub4yeXQ4fXl/v27y+3bt5e7d24td+/eLb/kp2z5ra8f6u+1vQfLo41Dh5d3fu1LrUIiLy+ePQ/fySXH8+fLndsPlh/+8IfL3//d3y0ffvjh8uabby4nT55cnobPx44dKw6eJ97z8PLBgwfh74tlz9q+ZXfo3HywtTx8+HBZS77K3r32MhjaHzmuFxeDnvXy7EXwsb5+YHmy9WTQEnmthY/Pw0M/1n7913/zAmYSZhmZgwBf5gAGgty3d08KkXVYunstGUSoe/ctB1Lo06fJKDxPOYmbOGHMnjzft/9Abvq/O9d7I7TnyfdlABPQhkEA/ujRo+adTJdHTx43/VYA/MGHHy337t1fKM5exIYRzwL+Awf2RygnqjAPA8qb128s9+/e6/O9yQdw1UP+u9cCpNCsTAxRNee11AdAnDF3LYzeHXqB/2XyER8e11qXUJ9DncZ1mE0ZRUh8Fd+1a095ggG78uxFFAr/lCXeUKwRPSXkAhfD41y+CFH3Nzcj3GfLqdTr0Mah8mpPFPRZ+LO5+WC5/+DucuPG9eXa1cvlF/rk8fjxk+VpeLIVJZPzwYPrBezB/QfD66fL89ChkNJdfj9Z7t5/UNr2x9g8DQDu3rkTRT8YJaVk6hDaotFks3Hk8HLu7LllPbxWl3v37qX8h8vRw0OR7t29EyOwd8hwXwAWA/A0eQMpBSKjx49C47MnlevDhw9aH/l5BmvkiWfo3b93f+V3P3JX3r7Q+JhR+cbXv3WhFulANDYFEsbLVA5ARQS2vQEwIaoo9qjc0zD1SUC3ti9p8u8pDYRUf0MQ0D8Kgdeu3ShYX8R8SPssgAbqR48eE1PLefz0cdM9yf1PL14sDWfOnIlVeBDCU3aAcYBFiuC2th7FQtxbHm4+LLOHYgQoeUaJMBkAMXwoTASUZwC6q/QHRDmA+nGEBgxrAJgnaEEkcLoDhq/A6IzKXLfc/HaZM3pZX4B7llaABUVTQ0CCzpFFc6xQ0Cfdo0dPK4wzp04HoBvLkcOH25odSguxEYuDPsmeRNCP0uJcuXZ1uXL1+nL7zt0AIICNrB6npVHu3siCAr/22vnlSFqtJ+GrVuJpALA7iq6cFBvFfNY8D6zvLwgo3XPyw6u1tCYsaSImyXLu3GvL+ddeWw4eIM9HsY4PUr8nxQYeAvPeAHLvvuQVpXkWgO+PssBLaQsN9+7fG6wIE8he3ekZlmwcjPFirLYe17jsT167d8cKpwWvAfmjr33rwu4wCqAwFXOfP0/GSfA41uzpU4yPVqUiQ+sBNEUlTUpaIpcyGmG7gFgFA6pnL3Ytl69ei/l/2OaE2WZ5gUD+BLovWpOrEnb/YZrpEPow5bIou3eNZvdAFOdprOuL5xF+ngMoazCt1EaaCnSjkVa6LmDDbHGA0/WAW+LlLF6VLPmhCxjxoGB2jsBwry3KKv6qfc45YFsF91NirmIFInTlPY2L0HJXAI1X0NDSoWL7SLk5U9g9e9J853j+MswUDzKSs+b88OGNCG1vrdJGAMxF2RWFffLkeXj1aLl188Zy6/adtjg3b92JUt8LEPcvJ04eD1hPhvcbAWFkydIFZAcOAkBySctB4R8ECGspGw3K0OoUOQSd4PfG4UPLuRgMGLmd8rgSZBYRLwfDf+w5fOhY6p6WLlVg8MjQWV4AOl0eslf9l+Gn+j2PS9RnadHk8/xZ5Jzz46Q/GLdk7fd/7w8ueLInqH4JOLkuUFMYi0YATwLSu/H17gdsDx8+KogIW0kIwZC9ARu/Kk5IeB9fM9YTQPcfWF8ObhwO8ayISrM4w4KhHtiU8SK15QPduZumIPkD+vqBjVrae2mKiKxMDPg1E1wP4KKVQC5PTMMEBzwBLeurWMrT0ldAfBYQJUryze9EcI0e5wHmleVrqgARMDXjL6UfoHRIwZ2g7eIDqhRaI3zcG746r60Au8qttGmu97IaERBXpi5V800eySf4ad3URyt26PDRZT1uwLFjJyu8fWnO98S10Xopmyxuh1esK7oOs8axqOt8v+Tx5Nnj0Pk8aeMPxm+liPJh0QCn5USW6gJA5MGQaHlQdfbc2fQnjgQHD5bHzx4tB1I+OT6Kq6G1BK6X4Q9Zw879B5t13dRZfR/Gf90fd4CFFv9wgL87ZbEHDNGzpy+XO2k198RPfpI87t6L8vzh73/9AsIwkUUA1D1pKogOIPgLtPZBmlQ+BlxtBjTPwtwSlYLX9vBpXizXrt9cbt26G7/q4XLj1u3l9t34E8mD2QYKTGZBa3lqLTSJyTM12BsCd+3et9x78Gg5dfJMiN6zfPrZxeVJNP9Jmo5DsSQHwjydLtqfDKN5fNunBebwl0cdHJg/6jU6RYQwnimfhkYxcn9PAbyiqcYRO0eYiuSZPKQD5gIzCgXi4hAghQZ6ABAfPULsXc/jr9zrTNR6ujlbE4wNiRFSeFprPJrel6mvM4OmLlqWPeH383Te8A0I3d+zNzyWQZRH+Q8CDpaVe3Xq5InlxKkTzUfnRYcSb3aFb8eOHY9lPlxZ6+RSmlrZKIxWE2+1qnsaf/fKBTlR9+PajWvhY/z/PftrwRkBONDKsca3goGrMVJ4ceTIkdZZK4g+So7vB9NJxQP82518ll374sbcXP7hRz9d7gDo1//ga7GgYX6YhDEI5dc9TkYypqUlNlq6cehQTHl65CFEJwnTngSsAMS6fvLpxVjAWNrNx8vly9fS4Yn2DM6miY4mRkAAh0DMagcsGrU/ZTx+HCLT39q7byPi27O8//6H7dEeDCh1Xo6mggfSgWCk98e5frkAQvyd0KtHueZBykpNChoWqz5VngGA6xdGCVZgfBL3JQ+SPp2cQg1o+J/yigLkh3xehCfT7vmdP7mW91ASNg5/AJO1Y30Egm09W+uEZOG38t1Sf4AyarJH8xYhaRGePgldLHXiiCs/rtaDdDK0UgcOHkqr83L5NLz+9OLlKhAQsqpcqLW0PAcOboSm0WzzTXVm+OcHYmxYr7tpcm/dvlUAIRfIj58+HVoC0roc+huUOzSP6qRhHIBiBU+dObUcT0/+Tqz148dxyyLnu2n5HqT3fpuBChb4mnfSV9hKfJUB0Lobic+92pO6qBeFZGhe7j6Quu5ebt55uPzXv/m75b//4J+W0+e+EB/0D75+gVAxT+fgYIQPU89jmQ7Ev9AZwKStABGQONo0KmKp/yQQDFE8fvwsaQ7HST4Yv4P1HB2lzTD35o30uGO+H+SgDKTEN2q6ZLNv/0YA/Xz58KNPE8ew0eNqPQbt3be2vH7+fJQjVjbC27svAAn39NwN+dSKBTC9F/qm9SI8flbPmniASdwCKoJbC0j2UJTQQoDSEY4OlzzLk8RtE11rPKxy/enco6i1cNriBDAWpG0+zqHLWbny67/wU1xKYXQiD/L/RRQttIbvBIZufGoTGxdCS7MW14lvpuP56aWr6Vg8CaD0DdRhrcJ/nE4XN4y8AJphKT9S/qFYSkBhJbfiRrF0QMb67U8n58ixo5FxOrToC4EduYniq7+OkXrsjx9bBcsfQ086yTdu3CrQNzd11l60HNeMGD9fK2foSzBSYXjR0CAean3gLm3ZcuPmg+Vn73+8fPDxxWUzoHj9zbfTi//9f5UmnoULSkKArv+ToBpANtKs8nE0F4jd2FhvM2+IR6dFAfWfEBLTDrjHYv5VUhqCPnXqZO8/CRiFZ+nV6ZGzvLdv341m0uoDAXE6Lclj/4FDYfDj5dTps1GWNFth5nqanOMnjhQY6xuasjFkpGyWc/bWO8zEGiXNnjxr0wdE+Q2MBze4EVE4ChbBA8Gh9DhZlZE+zwvkKEXqFLlX9fBgT5SExZvDT4gAcjyrwMILvWzKgA6ARCOAehYVarqpCB1RSEEscarT+M86BhvFitXmy7oGaCDjGnC11tb2pWN0Z7l88VJagXTy0izqyG4cOlLf887te8uly1fK2337DtZfvBlLiW556C9sBCSH0hoiXB8AQDdj9Y4FoOLtDQ92x5oKL+KKaZfqh6K5ShPzlJYJj9fDvwPpZ/A376SfolU8cuRoUjA6wJy2Lml0ZhkUCnXkaDpUcR/kZ/QgmYUv6+1/XEvdrly7FX/55XLyzDkA/YML7VmHIXw8WvwwPWr3gJU5NUzBT+Cb7A2DFbgnmTPR0vBTMQHDARRzNSHnYvX2M9/AEG6fikU8HuLvRJse3N9cTp46s2w9eZGm6spy+cr1NGNp3mIlWOD1MBCIDEAbcjmZtBFdm71woaChIJVizvw/A/7PUjHNVMcsc2hq1ANtXBG/0Q80Dul1DFlyA+68xjEkFs0OkIz1ggahjN7mWhWOsnDs6+uGZ3nQOMIcESlAE79lrSyp+K/OfH7lgoo4436tfFEb9of/WjHNtaY6bWFbIv4lIbOce6JMyrp58/byIGB7FteIhWYhr8UHZFmNQxs3djacdTiAPnzo8HL4yOHUY1jFp4n3PEbi8LEj5cvjGBH5ztCJCuc8a0ghjBGrrPV8Gn9Ui4nm/eFN2ByDst4hQz4sv1TrgD8OY7jqtqUJJa+0uLuigMB+68694C58/uOvf+2C5qVNug5Ryjb0sHcf/5B2DqedBVLA3moWpuk1PlrW1w26vgjDbveaVmw9ehhGRFPSU9zIvXv37kQ7j9S5Nr4FKMcDuH3RvGtxiG9F6/UmDVVdiyugJ2rM7XaE8Dwat7Z3DEkgeAL0eTopj2M5nsQt0PvDIOCiwdGlKpUxvq3kw8JoGlk3VlWzA6iEpbnnHnBHdPwCr7QSy3IzFujGzRsdytmjU5b6eywPcA6UUobZj+FXuqfO8mIhCdZhmKlgLeIS6pLkXsrtfehs6uSZy+FHJl3O7fQ06GDur3D3xLckl8NpRk+eOtX492N5gO9p+Kp+aJQGD+5F0BQdaC5eGp1OndUUV1/+kA6RIlJndWWcuCfiV54hqtaTFZWr61y4Jnf1QO/582/Ep721fPLJZ0m71IpTuoPrB9rzHzQEZ2l1KHicbqVWppvpVKv8eupkSBIW+MVvvP7asvadb36jTbyEpqN0Zp483goDDqXw0RxqIjdSkN6zeC9S8a34lXiuk0PQgKdCetn3H9wLI2k9Zj1d1gNsWtamN5YPMTpfzsNa7Vpee+ON+DNp+gMczQ8h39+8vzzMwT24/yCdr/i1j/hZAaUBbvUsqJKPJuFJbhh/NR636yVLOHwtowFYqinS/GKUQWX0JUrSYVZ8uKdLlOPB8tHHl5ZffPBhFCRNVniDacPGan5Hh8s/PU/QlJ+yAF85BCzU0tAW1/nHihcJvZE7lfQAZy1lfo/OCVAQb46Ur4p7embJ40IEoLWCh4+080guWrKTp9NTDy/M+vDbOx6poxogUXA9eG7Ri5fPOtGxEYCuR+aGxAz/bG1tLveTlkKzzsc6/b2ic1VPefmtLn6TDT8VjVpZBkNTvjf5OQ+fNy1o6jMUZ6Qztm3qFI0d4Cez0K41OJIW82w6bedfO7us/em3vnkB0ToAzG4JSCYYwC81Tsciqsjz+I/PYzVeBHR3bt8oUwwjYfuDgIfAjx07nKbmevJ4kZ7e0U5lGpo5EH8EoZobTY+mAVPqTiQ2ZtBgwjpzLv5nmoZH8XUpCSGYSrsTwNxL83Y7vs7t2w/rEtzB0Mj8+fMAM1zaevRsecQ6hhePYjW30pH4+fu/WI6aP45gdezCnzxPM5QWQy/3SSz37t1jiOPq1TvL+x98HFztXl5/4620KutpetLzvXunYCGJdkySB0tWeBFWzrWuYQYBvojC8NP1zgk52lnB8OkayHx1quCTrzySOH+5CwT5MgoZ4aU8chj5GtYZrgPzzLc7ffrkcvLE8VjU41HCvfExY7XiSr0MEPGPXA7GUhoUJ+utR2lCb96qFXNvgOZlWwyzdBSeXJSriYbPCcoJUC2Ba9jgCqir2piY0UkzJqvF5f7J3yEd2s18CazkkSNaTq5XWurwb2/oPZwyNw7uSx3TMfz+t791YfgFtGhvhCETv3UuzK3uirXa7NkQCF9SpR/Fohk01jReT7OsgPUNgN2dXt3VMIiZTs888Uy3MfV6HcbFaMrpaAiyzTIciR90PAC9t/mgY23mlFmSrccPO+332utv1DfiAqyvG/fbH0YGoHqNyeR+LMPDh1Gc8kjzqDcezQwYuQl3ojxvv/VOXIW1ghaIzNqIroO0L/7Syxd7A/ZHsZyfxB++mTL21pIYWgPCa9evtinTAuxLnWWiqQIrZyMd/Z1MxSs4CbRWA5YC1PwORPt7XBt6K9G9a3DcET1uenU20iHfDv2sQM3n5btyPbha+wLKZdezyG9PDMvw+drhiUIdPXqo/N1IB5ELsjfy5ZpsppXTYQUQxmMYjFjTnBmVKkbK7aRI6jP9amH07lNk/jjaiTY5E2BeSV/i6tWry89+9vPRUU4LoYwxcvMiRmczBuxm5Q1jXMndUTTKvyuuZFC67N8b1+BAOqa5v/Zv//xP28Qzxz2n8rSVSW5vM9liTocEck0DMQaz9utAhLCb6RAZfkDIo4AlrF7OhkmE8Nknn3Q1k8oz5cBpnhiQ+IEYdeTIRodrbt291WdHjx+N5dsKCG8vx/Jbk3+Xn3rw8PLW2+8GpLGoj18sG4djMeJWXI2C3LhxpzNcxmENcT0LuEwu3DFSEIaePXueM1iF6ghEfeldSRNHPY75o0dGJ56liXscxqWJOftarMPjCDO/w4cHodMKIxbroM5RrBx3B3g7sJ66mrToyEH4RRnbVOc+IUanRyDjSle6WKP81oLAKd4scU2SpBZNAGBJGe/2oCPA9qwDnmHFnoU+DoQJExMGBsK5IS8DgmO1nIdiUXUUPT8WwFoVpfd9OE3p4UPrNU6mGnWCKSyLvpXOjoF7SmZ8VP9kAnP8GdYUbvTWP/zwowB6zD7euH5reZYO080b14sXq5jE5w5sxmBxNc6dOzOGrF6w6kZHDOJb3fYoihmeB5z7rIb6T//2+xfoMt5gmkqs4Wb4o3dHA44dPVwGWT5FczHBADNLwe/gbBs/LbCT15HDh9o5wlw9cD04fhsh3owjrfcItI+fbIXozWj86T67c+durO6hMGx/ALMVAD9dThw7XkW5ce1GmG3FzsnVeOpmLOvry0aU4nkAx5qfPHGq42/XwyDne/cf1oLWKoUawzJ6wpsB/56UYWlYrWeofrSV1mLvgeT9aLmbZorfabapC0pSeQA9eYrPtC+KFiby2QPWWpXk3znsoE9d8QHICtCwsso9BZvoAEshASG/RvoobB+iVVwWIOkoCb+XQhnacexVZsAJTOgwsqB5VEvJWEBAdia3EhPQ7kt88siPgqrNd+5bcsggqJeW8lR82SNp/XScb926WQtrHQA+UCpKwV0jH4pk1MDY9Y2bd5ZLF68td+89iGI/j1sV2ZFl+M56GwPnHnE51tc3Ile4iPUM0YwVOgF1T3BGifZE8db+AwuaCmu6HZp1/IF8Tb5KIpT2tscGuTINM3KzzH8RIR61fjHM2IhVPRqQPU1lCYSWxVakwP31UzHnzOlTbWpYz4PRnvWAm8/Dvzp25Fi1/dJnl8pQw1Lp+cQS3lpOp+dv1ujeg7v1Y86ejxYGZPfu3U0eadpOna5zz0U5c+ZcmKeXOLT6YXzRmzdupfm5GbBtLQ9ibXfFFXgZ39X88e5YUUbpWZhkFu3W7Zth7KOO/RpOMrhsTFcwu6RWep8vngUWz4wPap3CYHWmmkCR4G9BFDq5FXzeNmcREqVU/u5dsW579xeMeu6U6KHOR8A+uGeiwQKRpzUGnV2K8nC1jIsytgyAQMDwm1YyfYbESdoncdE6FBa5PUsltRj5s+yLrFjbzYfp6Qd01t0eiYVdW7OAR9O8vjyMjB6Ev3OGS0eaYrCGlGazRuBe581NdX/w0WdxqYwCbSx3wuegJvTsrYG4c+deOtcPk29k3GWFwVZofxo/TX1exNhZaMTN0/00Fbv2H/7Ndy+oqMJphWsmn5Bp+rQCQnuvuaaUzjSK2aetmpK5oJYWW2ZFO/T+BT4MC2yQfmNdZ+VpepIP6qtqJgBLpkePHk++e5bb8VOMuY6ZrXSuouFHY8khgTWzwscc813rFNO5Gj7XnvZgafvJE6dLI8tw7tz5MP9wLOpmgBpLET/06vXry6VLV6N8z5Lfw/Y+5wotdZaXZujMmbOdczYacT757Ns/etmAwGob4gI0dLF0FHn6owVDgNDpwzAeKOQfI1lrZS3p3rgchATsozFfuqgbE+XTVVc5tB4Yb5UZgJtq7KiBSjpCQ+UHEjUgXIuVAck9lrFQR1vkxWIZ1wyMc7BcAXf+8P/WIx/NP2trksTaT2OsFhbX0qcsrtWN6zfic15brl650T7AzVjQq1q69BOMrvyUHxrgHjl2JC7abWpbYFoX6owHOofGQ7l/lIjPXyWMzA0Rrv2nv/xeF4vM4Jq12xOgAQbTrOKacs3IPIaF0GznyHNDTCxugZ50NNN6w30RDIZ5pqPE6WYF67/kfKh+LCuT32lKDiYfQyN30jSLeyw9+Hv3bscKbHXqU/5mPo4cPZK8U8lUgoIAKwt8727cBJWMIjx88CAsebm8/vprBRUreDrWWweNkFi2h2l2gONSHHv56n2qF1/yZPIEcB2k186fC+iPtiy8Qe8z1jqAfRkg6AAAUHvpOVdxWYcAwQwZkBrBsOJH/hQipcRPDo3hhYH4OR0LyJpOox3W3Vo1BMgszJ5Yo+cyzsHVGn0H9HLTNPGaTJY02ZAFpQHa3pAscoy1BExNLWNC5owPub6IMqCdm8W1Qj/lMMdf/zRF4yM/xETIlUtXuszP7OPVa1avxU8PsD/75NO6EE8CPkX/4oOfly6t4OPIkvKkQmlFHyxb4T9DURXKefjQdDQtxP/87//1hVDbQIgsHdOLUXykEp0zvjkPv2nE5TvQSGfNMgZZJJuYtaR6lIaqvH4xX1kAHATvy/Pjxw6XmC5Ny80D6UEa//Oqh+ELY2jr6/uimTdC7Ivl3Nn0/COkm7duBCxpbmMB+KOa++NHj8VqP4qFedS1kKG+47Es3eG4CeaCWTT+Lgu7mabG6vMvvfdeOhOxxAa0U0nAs6bSHLV1j9cDTrNiZ8+cIvEI7EnoHYpHswASD1hBc+aEpmnaH382WAgfxlLEe3c3ySNJ9hSY2Ihuxo/LwkoadTAmy8JfvHhl+eijT0LLZvzxWBeWPRbXaiLBcJlhHIPxc4ZHIOT+q6xY9BQUQvDVCEJlmftcCeB+FF/ddOPLyKnyjvsiDWXRkpEzf9GCdv68JprbdDnAvHf3XgB5oK6T8WZKrbtGyS3GoXhH0wFmeQ8ejPGJ/Ll/hzb2pyXlhsXVCx/H6yCm1WNE4kpordoxj6Ks/U//9s8uqAgzrwOAaBkTlDCWYI3KtsIqC92pcAmKUJjmOdgvHy4CE15/iPWME25RBudXU7Omhxbfk/MNrNwDHQsrwlkDroUyDh1KByZ58n+4ApbcdcB+8/5yOpUT9246Vvzk4+l03bt/t4w5cTLNX6zb3c5gHW1zyFKh0dibppE/7N0aixcIw3s1Vo4DK6vZeeTUpXFTJkDcTxwD3FYB8QcBlKAJn1XjD9ZyElPAZCnai/i3zp/GpzZDYrYEjAxks4AHIyy81IO3CkkvfvOhpi/KEBl88vGluiUn0gHEo1qaFX8YjWltOgIgZ4pSMIe20kFOGnxmY8zr1/XA5yiKNxbUn8KRPaBzVbhvjNW+PLPeUy8fHXdiLWGDW3U7zT7fUYvr9RFgNe4ZFixn01JZJHQyzTur+e47b9e125dW83haP9ZUC3ryhLUbaV1j4GCGLK3BQI8lh2v/8S/+NABlBX95Vb0hA2EC9JebdkxQFc35sKzAqUkBzg0vucVCGm8zzjVAP/ygUfie5UAOjvmG8TfDDclLkyId4GJQwZyDth0+vB6ansTX8TJfgHbkcIcr+LHHgTc96mvXr7RjczTPaDrAGuTX6bid3iinvlaH/5vn0myk+RLXeOPrASjAXbt2dTkexh07frRNnJGFjVgRwNUTNcj9IJ0D06E6CJubj5fbscAWdu/elbq8ZHmMgBgySufg1r3l008/i8twqsr4VKuSOnF77ty5tRw9cTx81gynMxFAY/36+tG4OSz5/eW1117vNLHhMwii9Cy5oAfvHpfAYW6b4aglD0grrsg0Iiot7I541pQakRGvck0TwPgYdMdjfYS6d3m2EdAlaWQX8CVvrRH3lWLeDmDHGCp3IAqXuMfDN3J+++0vLK+fP7ucT2f2zTdfX76Y32aJnr8ILoLiDldCKpVO/jDFarYVjzWtBf13f/HdC+ZXCdFbicby6phHu8d6RCAch6ZMTqyEs7qzJACqEJokc4CkeR1EzjVihoO8L8dYkKKzBJRdD5mDdrNamnqWQnyNEmCuB8DeieE7FZyxpKwza8lnMhymWdqMZe2QSJoUfg6az5w6E/rGC2LASlM9cwCeIS8Dx8oeTf9mRwV0iI5H+69fux7/83xA8lrBSmCnT5+NUq0XQFcu3Vw2t56lw3V9uZNmXKfJGCKQWXrGn9Q0GqXgerTnnfo+f/mEAe51l8UF3E+Sdt/e1G1tf5rQa8tPfvaLKuJ7X/pyFHEzYIhrkzzWIjzDWcahjfeGpB4WygCaBpGvK8/nQVZXueeaZZ9ANrYZ4vJvBGBFC8vLonLFtGgwoOPyIuDjih3eOFJL6mVF/NCpvXbtSvsAALa5eS/9g8MdEXjjDTw0CRMrevpE+gLn22LeunGj47hmvVj8Md1q7Hi4H87uo3HtP/7ln12o5QoohGdJOK2la056zyHQAYzTP3Wfto6OFfOul0dLnwWUw3LKmxVV+Q4W5zlgsppAxodjNeXDxdCra6cjZYjqdee9EYiZEDMlAGbJGKAYOD+k05Va83UJ38C+2pmaVFG9UVN7hkNOnT5ZK3Ez1pR1OJ+Oj6abj2uqEI1AbzXW4fhOfens4f26AYabAC1STnP1Xmg5EEt6b3n9C+8krRf8HkY48RcfP+twy+1YWYt3rSa6GpCDAmXAK24H3umosWS3YokPHz6Z39bIvlhu3Xmw/MM//DjKfjCW560IOCC4eiU8fx6rfjj8e9HOo96vCRDrRDXBw28cvMTHZ4lP3oDofS/njgykzqwrHgyApmPF4KRu0vBJtaA6oOhlrc3oyV9naG8sPXyMQX1y2t0FPvoVeGzC5vy5MwWqRUJwMXzMPcthnenI8EH8fGsrtLwMFNrgSnkwBF+s69p/jA+KxNFk08Rocpr1J2G0qbYJVNbRWQ/OzA6nmPMsY0kBcfiw1jrmdgpTsAIxrNqQ84iXDlUSlQDgSlyLfsd5d1fR693xWYyR0i7UjVkuyqRDlbIoQUBbl6EWME1Q8q1rkXtzMJrPSghmTQy7WMKnuTLyYPjKmB5a+bhmP1hvixUwkaU9k2s9aJMF9VsDtBuswIvdsaxvBsBHohD34/SfaXNM2S9fudomuy5Be7kWuVi8HTeBP6yVCKisCdi17IuFNaOyEd/u2fLBh6Nz9MYX3mp+/M7rcTu8R3TixNEq9MOtzbZGIbUA2eYny5jfLKEOiPvPgjzvIQE4F4jPi+9k8+Txw8ovN6swpjjxjsujddSMYz4g6XwZXkK7nrdJDP6oQ8/9aKylyYwzZ8+0/8DH9MIdw7GnhQxF4C7dvnWrBg8ou6dA/qHLBA18gJAUa//zf/jXHWYSETBnovxfnVdzzjljgJ415Fv06jdNMyTh8BuxCqPZ/D2WteOqAabnGDbzBX7AwATLy1TEcjnNPO1lZQkhuI5liIVI+g6pJI/RFEW0EZYRA2WMiQUKYCpvf31h02cAzRJ7q/FRwGHVzpj/j593Jx2exDlz9nSA8LTNlWdGIG7fvVWwjcUqT2IlbufZ0Vi7w+ndXy+dJ06dClNNsd5azp0724XV4tqY4Itf/GIUcyxQOXhAZ2zfcvny1eWzTy/FIt5crl71lsHDAv1lOkePn9qsIsbgwEbAeCzKMDbTeJRO4sVLF9vZ4F+vmxQJiIAen/V6KWXatfIQT81UcdO4AVoN9RhvjQ7D4Z4VT9wl4LM6f/iue0vDc/IO2FlZbh6FUB5FZbiSTeh92lEHwPKOkrzeee+d5cjxY/Hr7y9HosyC50WbRHF56tbEhbh142YUYatYQD/D1v0KggsY4i6u/cX3v3OBr0RzDNkYezNmx5TzNfKo/qneHxB5RoNoEy2jvcAH5Hp/DoDTHFADVnFqNCrF90xeE5wFbSIPbQ0aA0TNCoB3xgHTgVO+OcrInHWkVJpyts+an4mWOCx6LGisa33elZX1jPPvvuEa8VgQc7+GkR5tPYiveruLo/m0hrMOBACmbll0w0JH02Rh8OVLl9t8GRu9f/9WfMS7y6lT6ZCF1qtXLtcVOXp4dLIsSXw9ltZCFy3PoUOs8NHk+Wj55LOLHUf89LPLy430ijXzpl/18rUAe1P/R2nKrUv44rtvVxnHErewqkI35bnWloLPaKaKDNzTpLKYpkW5Uo8DAh1T/ABm+T9O/dthih/cUYh07mokclYAuXszU8tpapfB0XMnS2t2uQzAbvza9PWhKNCe5I80uBkuAPnmTACeBBOHAl79AnPzADpdRxtXUJhtK//v04v3gJUUaUasj5QDYJ2HdbRczgqYIyXO4LEB3FeAGc2qSmiOA6X6H6NXpukHo7AUc3P2t79z0Fjg7GyOeynL+JjXdgcA81i6gj0gLJBZizFepu499qgYEAPzkubkYK7NlFAGK9iXWKdDnSHpgutaGK8kYPxW6eEKGB0w9OTa0j++pMF0g/fG6m7cvB7H/2Tqthbrmeb+5dPlaPxDSxJvp2d+KpZVU2WMULozZ85XWFadv/H6m8n3SBd548vxEyfTxD9e7qY8ywm9c3T58uVOIHS2JladJdNZozA6LuRhVRX/G0DIjXxqfQAi/CQrvLGRgpfuWHZxpa1BSVy8tAj6RRTj6XPuFhluxGKPtxwsBOJWHT95suUa/TCER1xGNbSkx7r6LM15wKn1YjSUSbCJVlpCXuLoCA26xlsAuzsi0Hf2gxE4Q1f7Q0nY3//b//RvL2CcAgENAObv0Zs7UILMJmi+rYLRI5UBy2mRcLUo//Tuja8hSoRqTP6Tuue1sJg4GZqz+WblimhhgTTKni+P8TMHQPkvOQOoNJqKxCVgxYijwnOxRt2JJAA+nKqrkHiAr/c4fNsIL9q+flCHLc8K1Fiv3Pe2ofx1ujDs4mefLIfj9LMS3hCwbOzkyWOp2ou4CdbGRohxGcx4mco7d/ZsaN6dpi6uSoRBkIZvtAxWGQkP4hufe+3c8vbbb0cYoTP0atY1xcBrEN7CXp06eZED+gnagmwGoeskwq9ncRPyKFzi9xsNYQnT8uWmxRrv/+IXiReFDi1aK2OW5KlvADwvd3GhDkQxtZ4vlx//+BdtVcPEvj7e6cfEj9q3A9ZtaZLWcJCZOvwnZ/Ps9X0jU9OdMGS4ja/tGq3ypETWHOuUXrt6tTyGjVrRgHWMGEWm//Hf/vmFnT10kaYfOtA83mmGZmNcBE8TXTvLiODFTblNqynsbESs2bTIDoHfxkUAbuBqcxQNzoM0Z0A0NLuLdNNE1UImbcGZgtpbzQ/XOlSatJm3pozl5IcZkwVMjMA8eRGm5gMo66/u10l5kmZ7o7TjsQ6aMUpMMtUK8KyvzhI+LAHPzVvXWzerfp4FQDfij+pwcRuMHrAy4nKTvAZh5bum68rVS+Hjky7IsFfRg4D8VDpgwsUrV9oBe+e998obVTofi8nSW0Rs+tZLeddi1S7FvWCZvbtj+AhPNMmGkxyGm6wwMvP0IkC+Fl/3/Z9/1CGhw3E7ANjbBeTw5Kl5f62ShcWafIukXy4ffPDxsvWE7+wNXUsdbfZlfeh6QW62C2/4vxZ3eP0ERsYrMnuiGGPYEaAxd8pJm6lcHT8Lwfclj8uXLhVLgjhkCzdcvLX/8Jff60C9B85joS1l1gykNxemGB/UpDvTQgzXjPOvLM8DVgefElDbYYnG+V3gx+8Z7wjxZZ4sjyK4rVhh042YmNLCKD1GFfbqxlgsC0QqNDZLYBsCviIJ6FaIynV3UQsdwFgQB6CjlxqLGiYALcB6Z4fVMeRRICcLR+NKl3vqbBbjQFoOFl08vDFm6jVs/h+QH4jVPZLe/MP76ZXfe9CBdPSOGZX9HRpSd+tNDVTreZtI8FbqsSjErdvXU8+t5ey5c8tmeGuRi04Wy3YpHSJK+sUvvj0sSar/5S99Oc/PLQ8fhGexjAcDsHv3NpdPP/ksCnO346ZeUVnbE+CtsY5akFgs75rfNEX5JH72a/WDD6QJt5MLvneEJLzc3EyHpxjZt1y7kfwuezfsXkcczp4/t7wWS3/12tXKkOJa4UVhrEXYepQ4Z87Gdx5v8xYD7RwfHJ2t5D+NH3D2N+OR0rQuTx496ayfOOQnGLuum/aX3/v2BeIPioLqMZ1ZjuSQiR6sXmTfN4ogDTHxh4zBOYvPOTeFxTHvaqX4bYZ9BAPsemyaas8BwOsKwCToEXIpvOCvtwj0FlXwlczNd5EuVyAVLZ1hqqr5FdG1Qmtd8Mp6UDLTrXA7XAdDIaNcmxJYD5omPYo2OnLGXsfqGvnwtYROFOR5Cu+6yIcRAD6srcWHjUE4cuxQzlqHMWaoFTDHD7h2ojt29Miycdi46a2kGQpsAPtWfNMTJ45FaXZ1tEATZ8jKqy2mUI/z5RJf08/6GC+Vn/jnA048vJLm8L13313e/uIXOyLQjkkMhtXsHX81eXD1esB0M2XGPQg4LebWKT1y1JuxaykzLWKa8Vqq0NzlcPE99wbcxmF/8MN/TP32Lm++9Wa5zIpb3LEVF0XduEtdzxlmWBtK+bl26qInX9mEL2vhNeueSJVPJ4RCB1kzYhRDQ2ehtHFeVhRNw4f2vlNk95d/9q0LwGjtoCaQXAhm1/I82pxmOL877RRhG8zeTE+36E7hXpzbf2BPOxiIZTHHEjyzAKOnaJED4DhrNutXJp4mlxaqvHAwFQZQRLOeSRKaonVmQGJVjTRoVuxW8hgoADbEGlT3DFiMGGAAt6QdLv5YOhKpwfIsTZ85ZR27A6FXXJ0ms2asFms5LHK5MXiwS8fRaAKt1yRZJ6v5H2sNWtfUk1VU56dxF3TSDh6KT5u64w9f16ounS7LyyzA1ryZIuTfeqHQDBElfD1WisXShJ88czLA3h/Lcitg2NdRhltxLTSV5xPvSWQl7pnXziynz55KegvM93dBt70LDP5fvnYt8nq0XHSOlerLaQxyeLF/r72QrNN1xj+tzb5aQItX+O7WhWrClxdPx3RneH3COHA7nmYRbc4g3eikmtHTqaRQtlG0wGRXLLXhqrFML+yNzBgAa4HhgT/LaBi69Do6EGs1+OEM29q/+/PvXODvIYgF6Ds0YZZmmT+mFx7qO3zAGhhbM5iq6SdIW88Q2mwm23QGZKyTMTPnjlvmWZ/nGULHWKb7w3c9qOevwxPNBdAD+9errXOlU0gKGcNqmu0YO+Ft5bc3CR/H8g4fBrI1FSaPWY066CmveykBcJpaFpWP3GEulrz5pzape6KUZowfSmRsNQDlNqRuXRzTOibvXHdl/C7LDdfjyx4qqPanjNFCvIhbNFZ0maoE/uMBKIXa2txaTsdvixrGml6vgI+dPB7Qba7exTqRMl8u92J1T6ZTZdbMyiqWxYQAgN6Jv2sa0VTk9fT8zbC9/c47rYe6/8Zv/FZo3NMXC3l/OqXXrlxbrsTffRggcqfu37P4O+5V6sOQ4JcmvB21dM5sbKF511lTpROhxYQMeRraehiDZdhKC8t6euFtfzDzZOvxWI6YZt5i7ZcxKrGNoUMZXC6tH36Gt4xZ+G+twf24S56RdfsbAGq4YJoPjrAYhIfpw+rt64YMYyfd5yF2+JQyMuxBcwtAYMwZAc6AMgQ1muJ5PRgx4kBrZ5CYINYzTNPJ8FqDZg5Axwti6djEatlIwbpSb1uizyqpkSnochkC3vh0tRYBApeB1TUYD5TyLdACRIwVWHeWG/02ExtDUsP3BIiey1itw+g4ml4cvtUY1qGond0KncFt6e3UrrKS1hn9/NvuBh0FO5FeP/Aa3jIspU5X09QxFDpcmlR1AQq995s3b7UZddhKiAz4rfhlOEonS2cG4LUI1r4axzSY/867b5dfj+L7MzqWLd64eXW5ef1aJyvMXOnQWdqnr+F1DetmrfAyL38rVt5iGmsDdI7ww0ybvghwtqObmrKARiy0hkYP9Px1tIxSAGpdyPATf1zv5gsnrp5/1+VevlzlgoeOr/+bP/3WBRpXrUvmTZTzeDdoTJWpuEQWVRgX9TzybVyWT5PnHgFPELquJUuYYJzPBNfbgKYcETYtBxwzFF03mttdPBBLNJNqHlnYyQwD4irbZpeypKKGTjjpmu6u7knec2iLSgCAIRtDSRx9vs5cvTW20kHroLFuC9D1HIblusqEAaGhLgJaY4XtF1Awpokb07oDrIBn7FWHgFsAxB0vTpOoN6+F4H/aMfnm7dsddzVbtBWDoP5d5Jt+gN782VOnu7D7+o1rdZXOnj293L57u2OJ58+/FprGGlngtOLf2wAU2oiAobEwYfmNr36ly9y2Yq01y3xky+cux7reTdOsw6a5xQcAswmYyQI7XjMm3Iy+mpHSyGI/Kxla8JnvajG5He/at7BO1H2tUOIUoEmJh21No+hhQJ7H7QoGP/zwkyrK6KyHj9/7k69fIIA5qKuCznwZBdAQvfY7aQoshjA/WyCGeIVxmGdTuROE4kxL6bppcj3j+e38IhYO+BHd8dSUaYUSn6fTdnlG+N6X7hpG2atX0hKQnjmNbOPhvGqiB+BZMotV9gXiRVTyWQEn6TtonTzVkyAwG3D1vgkBoNWR8vIRk31yGcydCgWUna0KDzXt7RUrjTKE1q7kSgdDedYJ8F03Do+3D+RtyAs9QPoollSzZ3EK5fGuEB/21PHjBQiAnTp5snHu3r7TvbMYkVsxHM8iPz4t+g32cy1YoLuRG/kow6IYvOTrsuji8m1ff/310Bj3LUpq0gA/LJi2OIbrYHWXlk3t55R2O5wmatIM6z+086u1Cx/0LZTHKuKhVkCHiVXX1HeYKfzFRxMEg/9s8rL84ucfLD/96c/DXvmlBfqzP/5aATp7UCqg0sy8zPUSCf7a9esVMCC5L7tWPGnL4KR1fB6gwrw/n81rB4B16V2uNc8skiawG4dBW/Lw6q859Ui9Fm7kA5JmQUJDevGA7P7cC2kCFOAp05ie45IYQnKMJnruCV8rmTzcQ7eeuXoaqQBcAuHnchsK5tUZfeJF1co3RQN4btayIpXVD7nbz1Wrm2/lMCpi6pUv5qw5NGHwNPXFg2NpUm2U4T0srYQm1uswm/Ehz549k06JWZ+LbWYtarGIxQJvQObW6HzYFANYtzbvL0dS3tEA28Jju7acjWthTew9s2Ybh9Nzf6t8M+T3xhtvLHb/uHjxUloas2e3ls8ufdZZNWOwfY8qVs7oAjywxCZ2uE7kr75AbbYISCu1/PFGLeUEUECcuFN3iuejDT76YPH42ve//Y028QIB85v4Kq4nUBVwbzVnyiIRCGsnU0Ig4J0AFa9WbJWnQ5iAnb/l0+YueQRHuNIzZfH+efPfn8qmkjpULKjAugEQC2jvJosxhhMuk2aUv4kfBgAd5j0Mg9DHwtWvTNkG6dubT9569+oydoumdGPVlQ6BM+swLLN6RbFSpkNJBeggrYAe7tJwD1SVdSI0+UyL3KG53OOL6vmLa2xVOfI0BKVpZ2m7RWPu6YTwyQ1DQTm/1cjApYufbX+EwbV5cc2xYS0vFZ49c7IjCiyoDdyMulhboHz7F1DA67HCfFtuEWPk3SIzXPuCB+D80pe/tJw9fzb5PWi9VQxQ7972usrY8tEAvk6lFlG9yY/iW0zDn2Y8zD7JE0+AW2e2mKmuM0Yvlg8++iiYu794y3Xtz7/zRxegG0hE0DRYrQMknTlJ8G4OQY54w8QDCUG1YxCBKsT9GVxPoLqez8Sb4CVYTR8GIYYQxKP5hp+sHI/5qUUpQPOPcFlaYNZ0s5yCuB0FSHog8DJfe+s5m9HxLrwpzPVouBmnLqgGop5DW+Khdzb1zXOVV2luS8Fd4NJYVwB88dESt525+HLJoOk7kpF/BIteIx983NIVDXyJFaEXuCxJG5Y2aXLoPfPVNoyeRGqiHj6yvhyNpcQrGmwTBQDWwlikDeDA+ii9f26YLYe0LBaYhMRuOGv2y8KMN14733K8xs3i4bNWxqs07QCljsZk5W/Rhw4UJdUPGa+5LMu7730pLuCJ5P8g8azH3dfxWq6AMV1Kqny9fAfl02nVwa0bEN7puY8WCDgHz2RuJdmNGzerTIC92+IFTq5AIAcPqvhoRgf6H7WZMEyzsT7e5wGsxK7AgI0QalVXZ2kFz1zPY4IVEBzu1frknmktSmKkoPPDFSi/L6AN4V4xiHRa2Vo0FYwmK3PmD1iOmT8lc66FLs2j+a2PmXgzzXYZOfTou840h2vlGA+edZt5q3tfY4mF02kx3rpXhy3XxohHR+dQD7M+aAjCAs5YiVjuvtdeBZBnQBylpIjWB/T9rbQWB/avdRp2f+oMyIfjux47nib66EZBO4BzdHnt3LnIMMr44mkAtzcdMiuhrAjbarw0L1GkMcWqU6SsYCT1o1DhR57Fj0h+6ok/j5OHnjn1GK0XPuCVgP/WA1jr+drrX1je+uIXU86J0B9X6unL5XY6Wrfu3F3s9MIykq21uvo58ESJ0gR271TDmd4Q0JpROGPs52OpYcWC5/BoNMtCfYgUToCsqGAIYwZCEqTZmU4gtJ0C/Pz15w/3BfkYcBf0tN2XbxkYIc0pzLCSyR1pAXUFns/TsR1iJYVHT21kNd6rGvm+UpQB+mHJHROEgrgYptymS/wR0DdonOXOZ2COpjHkMu4DMnDuT7PLXSJUvOV7Eho/VH6diePCBCiARlAskcUn3uHR0RpsiluUeN6UPH7Mi4QHlhMnjyS/A8uZMydi3d6OQsTffHh/8Ubl0QBta+t+8nrU6/37YtnzO5BYTp22Sca+LnZBx/4oFl9/774AMoUdjIJs3tebj2sXsHYxTerQXv9KweAFcJ2/8MZby4njJ+MDWwugNdxT/OwKD9SZofvss8+GTxpLSy7q41A+gTAG3vYEUjzaTSgKIJihGalAUO7aWQE7Ld+8Fqbgdh5TcDuv5zHTOGb8l0GiZpiF9h5NgURzwyDxBsjHKpd57Mzn88fOIK76PY6g5THLVAfPJhg1mzst5Opm85tlJlnDfL4TyDM/x1SawDoaZgYrwA90ZxC/dFQBxyp+TR+wAh03hC9qwPtQfu9Zi7WO8MjvxUtbfnsl+0F6+Hfji3qtOkqY3r0v5Inv/S2+5bGA99z5dIA2Yr2S34ljNqq1hfjDFeDTmsSisVw+Fsa/3bvXsNmjAMOwkf1C7/eemTJW1cIYExE+6HX75vWheLG6mymfdaSMXjmu/xjr+XDTu186jOkgxorqcGve78W6miywqMgbs2bZsMtCHMGagy9/+cudIIj1HgyjFRCLyQp2HzgJDtOnIEbTNoQ7werwfOchfP73DPOedPJSBuvZ92Fy9kz+bCXlcc/UJkjMvCr4pPtVwdhvMD9AvgLPpFGefluGJv3Mzz2H3zvvSTfLcd89NBEIGkf8wQ9TgTM965yk9XVrVSMBaSmD53inCZ3NmiC9JlaZnZQI2LzfY/MtAHZ96uTxdnQ07cBnWtGsF0AB16OAl3U8EEvJWq7tfhGA7VtOnzkef9HEwYvl5PGj6fEfj3/6PM2t0QH+oq3fWbWHy5FYWi7Cg/tjN5Cj3qjNfQoij+cvzCrlftyPtSiDFVrqr+W1J1ZEw1lavOoCrHdu3apAzIDpvOGHfo0JInpvoiLMSR5DJqwoPBp33z2FcvCAyf9hNfXiFWR2IeUmvLKexr7cm7+dy/iEef2rfhdwO44ZRwhdCcog3FfW+vNp/keHuKyUAzh3hgIMx1ZuhPgzqDf1du5slSOuwwSTuNJXSXYoA0Hgk3vtyLHwQJYOnW+VOlQqtaiAnRXfs3vJu4tfVmXMvP12BHMJoSso96ybKrQVQWuaw3gQAESQLPHp9NLH+1imIo8UbGYEOyKTaz5ot2YM0FhXVlqTmqqFmufdR6BgjVVedoXu1aIYZT17no5crOijx6Zqzc+nhY3hkg6ggGsrhy0gde6Gb22WaClAr1wZH3sI8SljDGEyhKpoQqBW9O69xS4weNLxVD39nG+aAsYQQmAZMYMwNO+s57QSO5kozDSOGWo1Vvccfs9789ox425fd1lFhBwJVmDupaIVZX5P/3TSMN5UHOCWx6TP0fiOJBEDWGuZU6eG5GUve0FaCjauR338dl8ewjzLe4Z5j6XropmwwOvVaysfcfu12d7XjMa6rDp8tZ65F29Oprk/xmaVq2OFBnJw6Dwoy2vZQMWimqEa5XMlCNugeFq7lKlzBYC1PrmnQ3Ukllcve8RNPrFcVuDvi8Xl83IbdKp0uuoHF8R2zPYN0Psp5nms9fH6pU+ePlyOmQ07sNbRAn6plVmPA1xNPvrQBjdk9DA98Iebj5Z76enb19WCFMwCUPUjE9sUmTVy2Mml7zrhUwRo5stXRHZjzrSEnFbmV8DQeT1BJo77rhU0g9+OKeQZf54/f+3YDitgCvPsuWvHjCv9zjwa0msEbiCctPk30857T1m3VfomW9139hURzfHMc2fa0pHeprN6zbpTYEyWgtViLZ2BaVhIgB33gcC1Todzj9U99FA6+RLYNAjCVKo54lBLyo9e+a4UIAXUbwXmdnICEvtrisePBTRxgNerLe6xtF5VsTzQ6yuGdUyFciNsznbq+LH4v2bxbB4xRgOu37gSOpJXlNDULH8UeCkCk+KQN/oBdJ9py1QDntCutQHCENY1tXin7pVNFNgbonfs1pL0z5+kY/hwq+tp33jjzWXtm1//l10PGtB27aRBVoPgtl/pS3GdcuKDhuKVgIU5J03zIsY+H2NZ4ozfo0kaZ/fneft5hB3oVgjGFVuhXG8cNIul+Ux+qZSz5qED76EHSIKrkR8gybFlid//bodtLN1gggkBq7NwDiit2hr0ADzgj7qNLPNcvZSzogMP9Kq9amL8dY6Xmrq0ThQvxFGw9FPpk0nzJQyKZIVXhbqiEx9CUX+rf2e3kj9WmlkpD/Arz0cZhDumKXUujMNagyAAsSEv6clQOvLEX/fMRHWJYKpq2Mn0qsXVqt4VaSzt3n39ArJlgEBt7SyAm7XqsFPqYIbL0kxTzVtbtlR8sBw7eryvb5haPZdeeEjtjnY6VYaLrB+2vpdyz3FRwVinRTCAferU6WXjyFESWdZSj08+/nhZ+6M//JcXtPmYZbs7C1Ft2c3/xNDOl6pogFFQhvFmEgzamrEwZsn3sFxLvEC3FXeOqJJO3oQGZMCwp8oAqECBedLZEWMzZZpuIyTNOJ9wwKZyTzxHLiI0aWtVE0/XZ1df3R1xrHcEfDRDcuf2wxzg3KseKb+reiIcFDNpzWWVQa2nJzn7B6hmS2q5Aijvj5vmw+zOTCkzKbqWwA/099xcVtehZ6XU6h/OtA7e27G6vQP4iafjYImbur9IjxgHalXzX1o2mgDxRZwDe/mYSk8If/HZNGwK7PQpmuXJFegEQhJSJIpndqtrBXLfe+t+a/ppgyZ8uAVrVWy/j2ysx1IGyIliV+wkDeBtkcliPl3u2ywjHTQ7OutgGV0w9qpcCm3clkJtmABKGXbAvm9BTOpN8fBTq6MPRBHu3L65rP37v/z+haFFCEsdUyBUj8USlkxZ94nJqx71qkkSzCCZZiTACi9sq9UAxhWIGt9CAPcHG3c8B60BAK2wAVzbC1oeNpz5fbEUQ9M6++KcfGqNVhYs4hsP5J18hoKw5hFO6sQiazooUuftg04inotUQmLrN0TuvKINO+TXbAFtgKDbTQJoWpj6bXos0rVsF798yNuRCNv5rf7k7xiOAiqx1M2ULQGNHVgky7mZ5M8qjz7J76aKjNzpaiHPUkeyoPgMznANxidlqtBJxHUb62FTf/lUHrH6BTBXJPkFhcA7FsJQdpZ9+Mm4wSJTcC6CuJbwcRPsYBe2xrrbNHdX/NTj7bHrEHlZsGsPUm43iXi01QUpFjeTJXqMl3ojQ7h35/ay9p1vfW17+0WDsEb9VQqTEOMs06I7AThUeAjkZZsa2jhAM84TRM7bTV3CFKLf82Bt68/FMpkaHG8E0jg+mXe6GQ95DSAaI5XGvK/mqLavQhsKRlxWHhXAoYtVo2QqD6A0kzIOihIimCl/gduRDFd59U7z72snPedInqZmNVVch0I7kVGRZD2aYe+9elYA+VlQ9XZaqRypn9+E5mJ+r8ofroZDKI5z+NUtF2NRvaaCHnE1k96yRSerSbnxC38NwlOszpSFZuOmXfea38pyX8s1D1PA4k1XoYYkFVXWmMr03JgtWm3wlt558GOxM5eAG2UxNfD2tZ3Ik9+6tdpy0nJOLabVUvhoax0y9u1U5Vp/YIw0PAvTcgCjsSfnCSzB73moKEF71uYtRI0B3lcjAA7OsilLjjHt6WKTaJB7mMhpFofP5bq+Zxgm7+GjKGus7imwVmUWIGWQXdhYCAPXz9P8ptwwwdgoRhJkgRyadwb3CVAe3BK/Y1/6e6dyOVzP+x2mkr5/YWG0GFWs3BR/Z5i/nSd/5+95tCzA3PFMWbOOfguuG6K0ns30vbWqXuNHIWc6AmZszM9POU4+/zI9KS95TPnO+zM0boqqvKMI6msKmDxc19dNh4nVNHSFHjLTrBv6stGZOM5mh3Subt+4GSzYEc+8vDLxaPDJ2gH4cb91NDJCC5h9KHdYddJd44zp0Rps1NznEJdGuMep5pwjQGHT0lpgMg8zByo3GaBQTNT8AOhkms/PdPor2mUTWj6wDhsRiktwwARUphFVZnv4KPRoU/qt+vgBU4DSGIyvRUFD0xIWvy9Rk8dK9M1bQNsU8rxGgzDzdW/nUJV7wny+87fweaHvjNc46I8AnqUn/uT5k9ASpcj1nIGa9ExBvvC8/0Z6zwV1IwPywDO8KcBiyWIGO9RFcppvHUTXwAaA5A+ofpCt3w6/+1ENR1wj5QMNkgFxuGFjhIDVNCbsowx6H4azIo36sL5XYGTDAm0jA2akfJ5obwoxYsDtNeT27EkM16P4pfFl7wfEAd2y9u1v/uEFFQEgzXs7Lam0Crs/LNoYbqI1njswIjnUQmKG9AMAQwh+i49p8pD3zGuC1plzTJR8WUGzrXniO3YP8whLeVY4AbMOWuhu88bXFBi4Cis59Qj9mk73KELrVo0d/mILzB8gzsNxY6KUiJJuuhTab3xoByrBR7/krxeqaVKfX4bgLwdly2+Gkff43b8RJDdE84vWsTqfsq3S5FygAZFzbk+lUW642LM827kMIH0ym4+JZnVEI4OC/+Lip3yVoxj5zsANQXOPXCtJvl2NlcOiZvU3IqCVA1bAbfMckMqwUohSeP8LXVrHvpGQ8nyrqriK/+ptTvX2KjfaAF7/wwotuGJx1773nW+kF6/JHsMQIiuMn5HSQoxmJ0rIh8hvoHFtWZ7CWdFu75wC9WjFYYmriSxD8pm/Wd/6bYlXhkWjMNToAEUHoCOH47dgaOipwx71wiTjcLW6AYbDKEJdhK3Hi10u7BnFssmvflUYTADALj/MFsq+Ci+CTj0xi5CYEPajK+dX/1TcDM6Ikzs5wvemV56lhjpiEyA7Q8E0y/zcs/mbr90yaFzy5DN6haa+Yeioz5qoPZeeVdocI+dc0rE81yGq0lOYnHU21J+iW0OK5573BclUQgfIkBfwyX2l5YPnkRPS0TWsp65oysyzoaijBSVL1qKzaLlfPzf16NJHroAOaco0FGfEZwzTxdAlnYXihpXU227Xvn5tHLfL/PLcsJTlgWt/+idf37agKq/ZrVXIPdbPmfWbzAYKQXM+tHMMg7h2loe486gm5sAsZ0GcxsV0zAnVgEazAT48CwMGDRiGnuGTWkxhkyuD5OiVWXMcPmgsuUM+ptwAWlnKpqnKHLGngIFjZuJ6WMeCoDGGgoaQQXNujR63VvNllbK/8mykGWFn/YX5bP4W+pzAc83aiYNunYzGWylPASRubyWfFWkDVm4O/lDE8lhdNecRMr9fGHxPwjb1NjMbBoXMDF2N8IpGB3oqU8BNGE+Dp9X9gRcLzod8jQY4M2DoAEKyKN3qnwu8rd+ea/0GPXxyFG92tCmQfHqd+53qnIcgsTAF5TeCdh7Tz8EYxEzwOVwL0oorvfsYCNzuI3KWZ7rQtc4TMx8YbKeVl7LMiLietHVVTMqmQOsW8saBN4DvQ/rrhw7H93xRBZr5oJV1vb+5OdyHVNyLYHzdvikQEFAQw2E+9mXKbZa1LZikd+hIakIF+TYEaDplv+qoGg4c/dI1H1p6YDK0ZjLBSh/DX/zGvbn3/AnLmjSpD0u5y/guWe848FYd8cK1OluTitfT0OCdTs7kp3h4MJ6TfazgtjwGMMbbBpFNvF2dljmtW6uaeg0ru+IRCxrfVJoaltTUnp/tBO0OcLX8ieOZ15TF5Wt65YTVdGi/HJp15RgO5DJ0ud3OYxK6XXh+O+Zv552HNM4TQDMfAQNUVvrhYwzG6c1PgGMWJhkz81s+wyFPeSqSjpO0gDHzsOEAS3rjxq3lF7/4sHmZGpv56aBNYTi775AH5SAE8R4/shXO3uXWzdtdOWNywgiBpWLez/YaA1ulDp3XD4CBkz+GPtuAP43A1HcqtGMKuQDccV/Yec16dCYpcQS0oVd++DTzKGByzHKAVuhsnPJW+VGUuXZhBulnOjSr9+D5q3iuP3+IM2U6w6R9O44WfmVgZpr5zCHM6/nMWXz1YZT8ni00OmdduShf+MIXNPHfuNAZivgMWKau87rv8+T3aAYUON7F8dqH2SdaVP/SIaJmKWcNCj514DfXXvo3NWasjC/VVUO0MM2AphKDnwYsXj/gf7RSLS/AVakcfD4VC3tr7by09d//+39ffvjDH/YDtQ/TnLOS821GMz2Eo8kBVAAF8NFKjp3VCA0QDOp7sczYav2LKIyOS/eSynOMcx9DjX9yC1LT0RyFzMIjNMp3THg4px657uzS9nOtLOuiznDmDj/d0Bw6Yum4OCmLP0+hhAGUXlYe0oC09OJuB5GUn2BMVb7esVLvfkElcVfZNCP8LMqkq0kefC+Yko2zBM5mp8TXSULPGBXJ89SnBiZp64+3gMjp5ZBgW5fclEeVrxbYx81sDmehii9+7IpxuBd6vVKigvo2RodiYP78T/+4PigBFhirzJp3C3x1rwQmYxUukQAYKgxBYYYwrdWMT7gEO3vT7k0rVsc+cX314kkEJN9Zpt578wsTZufIqyljKZdPR99Z/umffrR89tnFvjejqR6WCL2DjjIk5U9BK3daEz7pL37xi+UHP/iH+mobcQ/cl27uGC2+MUUZ8nu5Y0Bh0wYD9oAWQsvYfhsogHb2m7Wt/1orKYsBsnnuTFcNwcgTX9UbQ9EG7M74WiAJ5XdUtOAYLQNrHlJUu9YTYMVWT0fzbBh+Oprc6YYSDMwqa8+FGVuy5us6MjHxgSruj3Ldq/zzPKeC85Xsqqq9rsLKY9YtPBbPWR1sUEHuvrmk/7P9LPXwe+37BajedYSXBzKsVso8Z0zsvRyIhHxv/qmK3mZuD+uZIHOFOiahKoMAPhKgKJzgS3AOVsNUJEYXoMmXEGqNk6cRA3HNmPT78vEhFfeL9z9YLgacFm4Ak2/2XLl8abl5/UY6AF7BPbX4vAzmGbp5FuCY/WCNHffShP/1X//X5ZNPPuuaRZ+VYZm7LgESEzqSED+ooEyd0FcwhQ/oLvBVPfnNGaY8KjC8Rw5ctkcczez4zYUYVhQwLdZNrxoTc61sL+XpPAGHoTfTsRhRnqQc/4zhKhYfxkyPRwMMbe08z0OAGvsWUIakT8CPMrY5CM185C9v9xtn/LY4xrX8OjMHoLHGBWHiDdnn6Fz0yLy3PEy++Cautg+e+Plalxl3TJeOL4dYaCJxeU1m4dfan377j7rDskpMjXMAm8N9wTVGO7abntzjYI853MGAqbmjAqP5AkjP3dOkut94ERQB0BTgly8BjEppOrgUNvU3pLE3xI/hFMz40Y9+3LWG/+yf/7PlnXfeadpkX2uqHFNpzvjQDkSYM2mQr/UG3r/2US40+mz3xYsX+yqC98AvfnZpuXzlcicMxi4r6cAlr82AmBXsi4a5oSkusFjbuAjzPEAxeDqEpjUJMMufVz6q11GA3oRCMg4/ovShNZeFECsXwvubH8xhcF8a13MBz4iXCKuy5Ct/oyLqPTo28h7PGYBas6SvvFf8Uarfved384xccx/tmvoqqrRorKyjbYhahclj6SfPB+CjdCuFcr+8SVrv3qNNS2YxibR2Yakl/W58UAkwFtNEFAaDhzVUgDNwTYC6Z+DVpgL8D5m6J1PBb0E6ebWw1bWy/G4TE4bqWVuw0M0aUpfmq9ua0PfGE4e1SZVz2DntwfLhBx91/6AvffnXlrff+uLy2uvn+yqs+dtPP/20r60CpqEM036d4w9NExh2cbPNtk0EvvjOe8uRQ0fy3GjDoy6e1WmyGe2hI4firL/RnTGE7tEf4NkDSV5t91dhCmQe6qsDMBRs8HMnX6PZkZtZMJ+fMV6c+kaAlFA53cgiCoLe+pQBR71flinNfCcqCD+hvM/hp46bNA7rEAzpMCRAVAinvGlUpGYlrW+Qb3GU5+OaYgw5ylt9uVfqBLCdZ28LN+Qiv+1gxCHyQk/Hplc80dK4lwLTQjwp/8iNrMwmcvUE8ZUZhRoENPM6qL86YMA8aE6KUfxiD/n5XCAAGuYs7Ew3ywL00TnhfNPMYQ22Q3rvM83eNNeRRivc4aBU4Cc/+UktHeDRNIKgmN7d/spXfqMvXfkKL6DqqQO0lVKUAm0AQymMJnz1q7+5/N7v/d7yL/7g95c/+e53lt///d9P+vOl30G7nS2qRa/6+gDtk4BoLEMbQowKJf8Aob3a5+FR+BOWEuqwmq8sh/xMEQ5rC6wsho1117t9oWGXuQAZkOUPoHxx9WBpCNOhHlogW1Oa5TJFKv5UAsNtDIpFxMrmOOGDZX5he5tcafB6hAmycdZaACP+D3CpV+oQWQw/erSOypq8EMRTDtnMus/QPHLGG9ewsDPIQ174s1skN/S0rfqesz5V5xy1dKtCMahz8bm/+0UsW831K4tZAt0JQX0ZP/cQPstADEdeU+UVB0x6GgbZH927Tipi7MzQEsH5rQO1K03o7vgkrMzHn362/NOPf9S9oj786BfL3/zNf1v+v/+f/7z8l//lb5a/+8E/Lh989Gma4TAlzLx+3WZnjxcbC/i46zM78z2OFXj2sp+RQQ/hnTh1slsY2o6bsJ6kzH0HDyzvfXnsagxQ4tpOEADNOwdTfSWYTheUeqDGDZ8bqH6eZ5sFadjVccyD+9dbbqTcwe0nqeOe3XgcHqY8BnrfXjbnxWJNprczuVBak0N2RY5LYbcVCnl441B7uUPI9j4yKTF29+i7ZA8eLg9yBh7POraauOJELAFyFCakbFHsVIRx4FeTBwo6fJV49ZcTL49q5cOCKI11tYQcu1GQjpEKO4IUdkk7/W/YmYoChH6bo9frN7Y9zs+i/A/C47Vu8yPjMRY6XIC173/3W92bSY8sZOQ5HRsmGahGszGsn/lwvVrfE/eaBDDRkAlOx87enEOQXgBMob9rhlnQYVH372V1CQTbp7XVJPOzRg+aAH72s/eXH/34J13UoumwV/vt+JGaZVu9aLZ9uMvHEGyb/cW33qoVASRTe7jMGl28dKm024vI5gpWdf/0pz9dfv7++4tvfNrF+Hf++W+tmui4KAVgfLsA3v5QVoerq32Qrl+9svzkpz+OX4o3cVNCP+DbMS4kpk7WMIzhFc2h95m80Mbf0tHse0sBKeNgsB6Px96qsVC7h4XCD19ZHsM5Q1bAa+c8Lzua2+aGaPbxdxsQyW/4vq/GUu1+Z7cTw28W1LQpLYRxnGiGlR/bJcZI5bm3arkKqUFpAXpCISb8AR2jNZVlWhbuGrrR4gzEzav4UtAApwUj5LP9LarV2g4umbDbzTaRScisK3wyRChTg+5avdyfhXJ254ZcdaBzsD6Er6ffqcYcGCJvz6Xrkbyc86fqaZHuXFljFkXz4b6yWAsWSBPrzHLZ0PX82XNlKtppo3divJZgX/ev/vqvLb/xla8sb731hTJLPLCf46HqbBMB4AMkq20+/OAXy3/96//SPeb/+T/7nTb76j7jVyipB+a5NwNf1XjsP/7jPzZP8cSv9qcJnHGlnXxVd8+3eZk83QdIvXBsYb3cUz8tF+sn35m3ALDe4fFbPuhVx1kvfp0DD5p/+OCNUQrCveEi2NbRwU0AMHXgQjhzJ6b8Jv3qM+rB/43v3D1AATgtT5S4Q4LJa87S6WR6NuvcpYsB5VyVpj7KlQatJmBMJ0/+rP1ZevEq5fuLiU8/UvWAKH/b40qlJ4HAZ0GJCovGkTbksJPxNRmrMO9p1huHdVRIgvssoA1xLRTwZTeuw5jTXREYJlgQzQKwJFb5//jHPy5z33v3vXRe3lzOnD6zvJFOzK8FlL/9W7+xvPPuO+n0vNX9iQjJFJ+yuR0WTajDzVu3lvd//n73Inrt9TcqiJ/+9GdllM7PV7/61Tjux0LrqIvxzdEhtFjmaRgZpYnG1oIHoD/5yY/6Eto773wxzyx2MFGwlfK8VEYIAxCffPJJynjQwWkD8ywPtwUIjRJY9a5jBLCA6k1I6a5evd61tQBs2Ii88G+cSWtIzQ8U4508WGJWvssidapcx9KyboYKLeAwnDPijeeUWajscpaPoSzWsyDNc2dbs3chEKOUs/gUA30UxeG3ANSeG791bvrQ2L2XgglpzBw57IFKDuJJt/Yn3/z6BYDwDyEWJGAEJmsubFSqKQaSsTggz3J/jBUCYDCZKz8ns8RPbceRa8zWtPWZNNtHmsj4hLTIDNC4y44HvAFD885hKApY78T8/+1/+9sK8Xd++7eXL//al7sRwBfefGN5/Quvp5OUnrgOR+d2FT82N7PdjV3w/DYT9Olnny2X0sSfO3+uAFemXdq8Buudb/vI2yTBEJJn3bs/9W6rkXx8wkWP2u+Ln32aDtml7v52Kr4swei8mXFTb+XZYcOw2N/93d9VmG+99WYFgFvAC2zAMVwBExQRYmyDYbC/+7sfdELi448/qZWxCAOQ9e4JWVNowzEs75sEyaugylHrnd9khreY6X15ZRk/BlD0jrJHa0GpALozT/ntGXePYjdeDEXlkt996yH1UUedV7NM6uN7pHbhbj2UGV5xJSYO+LskHXGk3N2LzYY3fIDhqK/2jb3quQSJvOxW6W5TEsFsxrmuuY3FaCWTTS1gDszoYHQyJphxPUy75xg+Nce1e9W4VAol4slzaqI4noknjSDqTOuZeMYb/UYXayUPoNRj11Gwot++RDp4vhynuZ8rY+Q1y3HUDUl6fg6aWFhB02LeVxzWjB+rmdNcSY8++Wl2AWfMEkVKCZ7r4Bkt0Gw5WE9g01TZy571ez++LQAYlLZh26jfyEtv2NFWA50528Pohz/8xwrcMIx0xmd/8f6HTeNLHfKj3PzByTPHrLPND3zIwAomhsC9KReuweP4yJVrfpdf8oh8pZ+BlXbggV712J7SrifW9/r80Fiojpczf0G+ZGaUQQvlcG0bzOmmWGSuc4XP3A1bQk4slMbESRP/zQuabEgehBaWtVK+Z2SGh4O/lUyZSb2tfjszGbVjZQZhZSWrxtVV9jjXBbEg3qtrcV+ECapC08TuQt1imQLkXuIAi33OOel6ox9+/NHy8Scfx2K+uZw9dyZWjXaHGbEgfbku12N8MD3UMAef9TTRTIMxzxz9z35uB9+1furaNoddJ1CGe0nv2XIpQJCXL6gJBrmNJuCFmRRWayWHprV20Y7U9nA3W9VvBcUCjbHMF+18GZ/93d/9592MgDDnOlNWB13usS6YZG3BP/3Tj5v/b/3Wb3eveEC3xSHL9cYbr5dWloliSqZDo8KmX/HNSih09p2l0C4d2Vp76QU7Mh9rR1cKnEy4A3hGXO0k5yhQks7rNeSmEyd0Xn8lK62Lemt1tTrFU8593wzAQ+sEPfrKx2DJtuUgFHAUjM0vysQQUW78SNUIYEzjaZqmL+Aa0/QQaarEoAv98xUNPWfDPdvXOVieWuEUjlFlFnCEEIxQlrwIBTE6X7viuSOYh4PimveEvpKrAiGUs33j1s3mS2NVXD5VEnHj+Le8Z6M1MFTVVVFQn4Bu/hzH3aFu6jny8MbivjS9b/U9Hr9ZsEuXrrQ8QkIrmqeV4IM6s8Z4Z7x0DvlwAVgXz+14fO3ate5LZKvtyefyIHmwuPxaGoFPyuN+SPPbcWNYz6tXry4ffPBBn9uO3dmIBkvmuvwl9JxZU2f54/WjKGSuevBlrT14/2c/r8xYUR1PTT8uoVddW8+kMAJA9lP+gjODUfrDe63PlKmzY8aTTl6vLO54s0L9HTaynfwkM/hRfwd5sazbAEWYTCUQCFCGzg6ZIMa1zDU50/R7RoAYI2Pm/H5ArCc3B5Jnr3DzUX6bQUhQpmdWIQFwfbxYJMOF0vYV2mhil7jl2c07t/vh0tPprYs/h8A07YaomB95osGIgmuVrEuSa4wy/uljresHDxXQ6lwBJx9W6gvxD0+ePlVF0zR3ViYCtFhavuLLC/PRfue2zbd8Pe5Ezx1DDHHm9pN0uXrtcnehe/OtNzrS4Nh8GCu2Nqby5ImfQluq8MuUK6tJgfD41Mn4ySvZoP9HP/rR8tFHH/Ua//EeLeJMWZS+uG6GlCgbK/5Xf/VXyz/8wz8E7HYwvrtd97nNDlB2c9kVaDzDI3T67ZhYoVSeUXq/nfF6xukLeelkzkNe+C/I3++JNS4S3lFq+erJq3fz+va3vt5efKq2SpAMoxnMNYvZSuepKbODBSRHWRMf7QggLG6gFcYF5YMIZwyaFS1BqYSKdBhqpR2tXEpUXqrQZkjPubqacvtNyDDBZ2T6Ea7kfT7Nrk/zeWVB8zLANQBugF1QpvvjHSRguV+XhQguXr6yfBKBGfs8/9rrpbXvx5spSQxlAKddfjWj5+1IHPoJA82GdvhdiASka1euLG+kg2Y9qu0jx84naZpSf836J3FJ1JN15jfLX351iUIPf7XTsOEBwdr5mL9qNsv35vfvG8NELKk1Ad43970kAOW6GP3Q2dmTOOVv6q7370vIrPsH6Wj9L//5r5YfpaNlbBVfjBfb7tsOeQd0lHAJAxPme/b4X7nk0uvgOkF4ZdNgynDx04vLp6nbT376s+VHP/7RcjV88N67kRIzauSPZ7AhdCQGuGN80GAo0rJLowc+TYm3nlPKGpgomev04r92AdO6/CpETYBKSKQkwXexlyRGaVKnD9roeS59e4q5oZAJVNfTrM+dI/iaKjHntuf6QjNZBqydfSrP9tLMfl/SwvScDx85ViYU9KGhkwIp0xBNiA6dS+jY14UXpjfNq9+/e7/KRUNZxJ/+7Gd1zI8cPdatsSkcpenwToDuY6j8XG7AF978Qv099GEaAFBcdbb65sexZABjFKEf9goN6soHNULle6S+MozmX//1Lxfw6iGfFBUBRtihTctEyQDX949YvLfeeruA5gLgGxfBFjIGtL1cxnoarvJtey5PEtcI8EW9FXAt+fzDD/5x+XF82Ygs9XvWeK+98Vrlic4z588u9iElx4qS7FdXvSMdpiYCYwE0/+Wv/nr5L//lr5f//rf/6/Lpp5+EV58UnD77yM3xcTIYUX/fFxir0UaOHfnJD78NH8KIRzpnyjXc9CSdOR+JqGbkWPuTP/rDC3w1gJOrBIQ+c2XhCJA2mClhPdnZvmKaf8m7MKZ5GC8A6rASEX4q5fewjuOZQ/m1frmpiVMpL4z15buAmLAJx/6Sps+2Hj4Os/hZvtp2v/RguiVamGj6rlYu7gMn+2YsoHE2tbDWcyNa6isVP/rJzxqHW9GtV2JdfXjgSjomfL8PP/wovfgr1d6vfvUr/a67GsobQy35U2cWwbgmR/+1WGLjd9aXotOW347Lly/Ggn0QwZ1InPMFunqVP7vGQDXeAqCtdfDr+rWrzYeVxhdjrkL5uZKTL35YiwCgxl47kRL+24ZcK2GM1ZsGlINLdurUmQ4fvffeu6nTb5SPV65dT+twtl/zCxlD2R3htaCOfakw15RIZw/Sr4Q3DMfxo0f7LSa9euPEyvnSl760nDt7Okrsi9jDR558MxtI3jDTYavIzoSMDRquX79WOTA8aNeCCeKkiQdQ02sswwqgA4EdU2yPvr3AsS2j3j5rSxukY7lamwS/+THj5S7N3Wp8LdaSMFhlvewJUAQAEW02zWeeufkSIjXI2dzvWBKGeSzUWGltxqmuSEBs3aRvU/p0342A88at2y2DX6inqi79um+Yr9nTk9fE8PfMHF2OsPWcuy70wcPlTHzcL8fisU6YSXnsK5+MAhLNVAAbC6Apvp3y5AnYP/7RT0PDncbH7Bs3b4SWG8vxE8cKJvX0DSGKzB1oCJ21qLWgS+n5Waz8nTt3y28A9Rwo7geYl+JWvP/+z5r0K1/59YJER5BlxyNKh7e+92n7w9/+rd9e3nj9jeULaQm++htfqRXVocQnbsdxY8eJ3+V2lf4wIM7+KxuvWP4jcQu8iWkk4iu/9mtRoPW0UPdiQS8v70ZR/vnv/E5kpxUdeZhT54bgByyMobldXf9rLy54uZK0P/z7Hy7/8MN/iCu22UkE63w/9qWP8GLtu3/89QJUs9GwAh6odnYhhI/lWi87JMOJTplsf61pfcuUS/v4HdKIK7ingrSGpXDfE5rUDlEI3ROfzesXehTy3uQv5jkfLaTQmWhjOjP51+YmNxSv9+mT2Xwj/uLFy5c6QMwHI6hDEWwVii/0RFnjTQCfV1mPL3fm3NnlaJpQCkAcXrXgR/pa27vvvlOhjo6XscD4VXH6rUVQP3laFsaC3o0/d++erbINseyvW2GVP8ab07dtzZe+/E6baLQbw+zQXEptBzF19f64xTH4g994BqD1IdOhMRLAqv7ig/eXKwGels4W2ayn2ah+7zKKauGNr5lYuURRrsUynTh6MnF/rbNtppN92dnrMZevXu0SRTs2t0kejV9oSPYAmsMwEdeGO9bPx6RlM1NGrhaG/+AHf1+6TFD87u/9bvzmM6nT2DJex0h9pGFFARxYBQaCQVTO1dRHx01cFti+oCxoecOC2ptJgfzCsWZwIFsHyIwSYXcVD0Ck+dU5oiEv0+NMss4KJEo1R0XrJpB4zo5ahlricW6c/GIxdYCMOw6BP8q9F23iDJkAjNkaoDR2BrBSmhGySLaOdpj3QSzX7VjPDu+kmdFp0zxaK8ryHkjPkNVDt2A7weNpcs+cORef9lCs24kA80Ss5Zl0wF7v99ttKMDq2uVDvTvwH94ADkD3dZA0p+jmkgDAGK9MU5pndT/S4tgcy5eJf+3Xv1SXwX1WRNoR71mt2VCk0TtWb2BWDgvPqqgnC4qvfLwvffm9ApQ8IowKWr7TXw/je1y8eLlTvfVlW5/IJjLoMFZ82Pfee68fWiCPYT2TXa5Y4LoiSQMkXCK/a4DCR3TxQd9//+f1O7/znW8v76ZDZ5aLnGuIGBnAcB3ayFB6RudxW82DVcB/Cjidf/d3f3f5F//iX6SlOVoFwIO6Bt+JD4pAPzpIXzBwuEeTjW4ZKpT5bQ8+DHn2bCyJ6hfSkrZpQlQTetU0tcT8vjyVZ8DXwd8wgdVoxbfG8j1C9votTN+IZstHz1aHKeQkjZ5phEnAecb/802en//8F8ud+KhWud+N5f304qXlxz/+STek0uPVnLXEZGJ6UD31Wg0m25CA+6HTppk8GLdBr9K+mITZwW1KlTSGxgzIAxAGs0L4pIxz0XidLcA/kubSkj3+rg9knXvjXP1YQuz74uGT0Q5AMgfP3+KuzDcj8Zt/SNFMwZ46czpNcHrGiXPu7PnlN37zq8s7772znIiC2cMTP4XyN3wavIpljhU/GwU0WXH50sXku7vv/rC2V69dWX7yEyuv9qVZfqe8x195dKCeIYh8gbmd01RYS+cDsToxD9L51Cn6X//2byujf/Wv/qALdCijloYPyyftt/5DD1kBo203UacFIfu9sfIfvP/B8rOf/6yK/Xu/+3up16ni0OiMTrfJkbXvf/uPLgBNQQbxIdKwyxguCZgCCiWpEGHRAhViGQ2Wl0WkloMVBTjp3Mc/wKz/EaJoZJuwxDVIDfjytmcnxtqfRwfn4qefdbEHP7RuRMAJPJ1TT4UNXPP5+JpXrt9Zrl6/HcZfiyYa6N1qM3s7HaIT8UEBrspjjSGsPnu07DMxECf+QJrVXbuiVN7hji52r6HQbD3m+LxiaE0aC2L4ytyD2PPmo17mw9Vlvv1ZhUw+R0P7CR87OHOyoxesDv/3SWivAYgFBaYHPiQbWuZrGwBhP9XyP7/tRqz5fC3N8xux7kejAOW5Finlqpc0LDCwT0U2l243D8p8I3y5cuVizleWG9evLu///OeLb7W/E1C9FV/St0AH0MP/gjxq2dYvEkn9W0eW3QhEgCpPw0sfphPmy3ZfSsfr5ImxBkFHaiqNOshPvo/TM08t3Q3dOkjh3WOTHHf7dWNjz+988d3laHe4i0FMmfi0GQXrxg07Q+gbh/usXwiFeBs+IdTmUBgjdOglBBNWc87BCg/KYhECRk06hspHGOZ/NAOCjpEAQG0CY13aIbh7d3kSf0ZzPxawDjqMPZorv3s/mnz95nLtxq3lesBov07rA2iotQXedRd3DFVN2iPUkEGQqXjoZrVX90vvOKueHiaaR7MWsAakdi/W0VmPZbYGwIISvy1uXgugzYhxk3xAy4dhNYWsD6W7EZ/QxwQexaUxLrrldeiAQ94rdpYn6HRY9OG3c5+Jk4gtI5UwgWDCgwzwBUjl5dqCEAblC2+8Fqv7lSTbHV/x/b6iff3G1XaOvvrrX+niYem5WVqtSKXNu2AzMxsxTJp0Sg2H2Q+Vyye4r/eNx+OtVsBSj10d0rPy7KOPPmneaDAgPycy8NV9VtLAfEBS2gnIGX/4omvfXe0PynerFiGG9qyOkNyCmdz6SqnUAChhSDkYaGhqgHD8di2ezharWWB6mj86SLRNvsbKGG5WUhwfeDLGt3Hw0LJ+cCNCeBa/5Fgd648+/jiW8no6EOk5spipgN65JpPPplepOVMuIPoEtmEUzTn6xmjCoM3OF2jtUEqFMiSTWvSSz0VYaDZGqier+RGr9QyfhNYvhw4I4QGGpvBgfN/ulZlr9cKD+vlJA7SsboUfAfFXdSIIZszRI2Gg1j3x9GLwafK1cfJHB6ad2ChmwRZ+Db7z+9LzTtNuuApNfFEux2/+5m/2yx46QeitEqY1GfkGA+qVIvm1lExHh5U3Ha0elj3eDgAvxX3wsQRW/OGWUYb7kcvV5Wfv/2z5YXzLv//BD7ownBt0KHSwW1oaLanVS7dux7ikNcQDH8I9lSZe5/NG5M/w/fSnP94JUOj+ZYAiGDEs23o6HvWXYv2IZVYm/3vdsVNPQmwZugouK4g8dmYRaI6euXz5ezRfRM8NQRjjI2BfZ8utNhs//+CDdIg+jlY9iPW814+fai4sJrEoY9Czuyt0UlpdCkNap40BRgmAqL1IGZaulRUfZPe2umtaWqk8QKuRBQrFbwZQwB8bb6WlSOiMEF7lqA+34sMEGMAT7vDDcjdpWV1CYm0Bp0oVbSBoLYayXqQTSphdiZRD82pBsLl2VidMLF1oNm05dwccijqmTvGEYbG+4Kx1s2+80UkFY5aUgsFRD8ADZnmp85S9gzLp4OEteenEdVvN1PvWnbhYV652lMGM2adxzT744BcxJB/FJRprJpT97rvvJo8xnKWMLjqJLPjlhqi8O6ZV0fM34G+WTCsg37Xv/vE3+hEFWoIgQus5mWGm8T4g9UoBjeMDUmW2dRaG+NxoWgLOqYcgjiO55sxBdqR5igUZaxbXuiyMO2DQ2yIIA+WaVAw0JWcQ/ec//2C5l+bkRjT31p07YVYsDToXVnGspGF9vClor3X06VzobBg7RZCyQt02oBpyLqg0TaHT43Fv8ADtBUaEWEuSMnWuxO0Lg4Cef1wGZZoy9Iz7oJPV98CTpaEkoMA7QC8g8rv70Yev8/A6iTLmqAhlcOYWDvqMtMg/YAofNYXAYMQC3fRCT90+AEOhRpPpa3YHN6yiGvW3TrYhSaahYXomONUdjW05Igt8GfelT+sU/9N6AZ0nX5FTrve6TsZnNoX8lVjqf/Y7v7N8NS6Glky9FdL+R9LDlA6aJXb2aboWy9vldinjboCvk8VH7tY3gNXK5OF2SCYlKKDq+zERLjCyeJoETCI8FSowFVwh5REmOOcQR0+QwGuJVk1ZrUPyZZW7QCHPMZplpTm0b6OzOLFkyemzNBW3797rBmDe7hwV9eGosrVlat7mez7O6nTu3NlYjP11IVgqglAvQyIVTK57LuUC8OYeXpSRw5KpTDuSuaCeVgKx/OoXYgogCgxgzng09sUfTXA7iniWeFoQTWJYma5DbuBbaECXiQdp0G6sUBnO83c/fJC8h++q5x0lSUY6YvUjQ0+VKk2l38OyBsy55gIoB20d5ot1HDzBFCAdNDgM75GTQ3xlN11odc87ZCzp+dfTgYtlNiZr6OtLX3qv+xR42XCsPRhrMmBHh+vhQ3ttMYaWWO7ti4Cmb41BG00xLSxfa36t/lr7sz/5owsqxIGVibf3apnCN6DC1FxsF4TRzoYC3C+XVYzYEp9QVTTJt4GqsiXQSiUALXPG6EAHwXMPo1VcEuNiR44eb9MyfKCDy4dxts3M6Ahxqrv4I+U8faoMAAXUCLyMDrDCDBv8e09pArRNfJ4NoQ9ma2rR23/OqYP60fgU1XvoL+C0MtKHVk1jO3jy6L+EVprVHD423hHEoyePkkavNopcC0SZxuILr2JEVQr6YSV1Ood1nWdlzkM5WpvOtoVOawxYTzJUH+6DJpwCAp9PkXPfDD1ZVYVPVvWzvBh1L+6S1kzzTcFDde/Lb8hj5CkP9FNevCB/HDespB4WfFAiTBjKM4yGkY3S04kgy+oGQOdetNLxg9988wvLF77wesqydNF78lyi5J9UzaiaVw6P3/MewqtZ7X3xH4czbsXM1GJH46yu5++GMEmQdyuN6crKUeFHmKMXOJbgybMbOqSsJ3m2FjB+dulyfM4bHZ7hb7K0fX15lQ9GSi8vwW90o0MYdI/B/Zlm3pvXAnrmIbgPbPzCxnPOEcTWajZ/aXNIozl1r25AhKjjJF4BKG6uZ17oexLQTHomHc1nld4x6Zl1EeZvvJIOQIDDb0E+UzaU3EtyG4cO1qoBywCUz8MMd2PmgyYGYa6Ad7hHPq712PmKfotHqtHVSDY8wiugTT7CrINy5kiGcoAd39Vh8n3QNOprpEAaMvQ7vvnu+CaHuuZyVtAQhvfWdWxgWGaGWLz0BGgsC0L6dWKjSjk049IZ63OYan7BCiWy1xn6Kbx0asYQw3jdlXOuoiwcjTb+pYyjR47HJ7leIFoX+lEccB9N4MOiRc8eXZ3Pjk/Gd9PZQC4AGDMVT0VVHnhVVqUxx9m9KUQBswpYx4rJEwitv9ZlBSDP3eczG1bLrR6s00yLrvHu98hj7rfZ9KF/5jWFJLjWcXIAlfTI89u184yHVocAROri9x5MYH0bN/QkH4t85CNP07djvHfXsh6Z4o+1vTpWwMyn5C6Y6apLl2sHnjnsQqcjw/oZBrLIGGhdT0Cz0DM+Pqu/vD3v6MkuG8dtlg50zfWiAv7N+qhnx0EnU53Dnj5w7RjXwypptpoogKN5RbgSEtyfTJvpCMDvbau5sqIIcF8chNAuWi2/zQdbXZ3zIMD89LNLyyefXYwFvbLcU3k0BIbSAq+8mv+KGRVOKk+Tgd52joQinqCseQiTTmECqc9zDizDnDEkpAzPuQWAqnlNwqaVxuG5Y2fwSxlt1VfK1WZcvVdWVd7z2EnLTjrn/c+fdwbpZ9imxdBUCvw8XZ8PO8tFEznM8t0ja5YNkPmHQO3+eHEPfyn+GJXx+gvAsrZzTn30LcaAvzzlpxzlotu1DrE8yZHRkkd9ZOtBPXicXrEFAcyjnmfIjdWLYNIjNEzCoR2CGBXpdKWmLgyob5U0evjTiijcwSI6p+r191jBzsHzCTWBga3eLX+SL7Q3PpVmnM9pAP7mjdvtGGEK//NpLLEhm87OJM+D0XRA1Cv17Ui+KT/QB/G//O67ndbsfqSAlbMjehI6VhZIhVrboWgRbesXMluv0UEaflgVsnGGUAG4juEqjHrPY6X4fZz6p/zcpaIRAqEatgptERhlAKQSNkNR7c745z+6BrnihcacWTnE6hSy/p1ubD1Fm+BMvByuqnjNpxk1jt/1L5Ouz3Kb/wxw7qn3IGfkJdgB2T89dLLBH2UDXw9fqaufOfZdADyAm9hwrQV6/PhhaGfZ0wIE6HnUMqVj1de+8a/+xQWJgUJCQtuZIcrKmPybc/X9l7gKK7hy3cqrIEDv0D4dDPEIXDyLS2hIK4+LIcqAdjecjYX2CmqXwj2yy/HD5U40ER2A62xQHkMMMz1LT1WZ/QRKgGIRC60mszfOn1+OHT+y0tZSX8ZO2nuVs6E04fMAFaUdRHVTRiy8snRcVqIt6OXnvjDynWHk0yv5tYTwYyV4MdFmiG2EnWkHnTM0319+nIBSYXRk8UY5QG+3akCb9RQKLXXxb0WXMOXU5/njmrx0ruRZcLoXXEg/lY9bJZt26j6XJ350rUPSatpbzxX/fuk6de/QG7qSvnhLXvJngWvJv/+9P71gtXRRn2NoQprboJ/F84K+sjWvlv4X9UE3jS1gAmw9c2NmBWMsKSs5z92RLXIG0Baev2VmGGPYBnA6e1ILt6e9PPEMON99MFby3L1zv8B0f22XIRLf9XzQinS7Gb3CCMYH/r0CcfL48eWN116v1a9AUipDhykEpxfeVVmGcaK54z6Gj9hltmY8Z4pKcHjivlU6KkEcfSEP+GNKRR9mhpImr94n7AHgAbgYgPxWJ3kPi/w5II1iW5ajVrhhVeikb/zI3ZyTXi+9LghlzS0uBMarr4MApOjvROi9pO6YbuhWf7QoHD1WtmtB2wIljjqg19oI5eEDQ9L7qa+j5eaPNIbYOi2aOO1YpnyYwSKKXXpSVocZgwPvI2mBu343+eRxx1WT//AFRK4wyqwRMKdO9OFjHdM6ccI41Rj+6fRZwDw1UFq+hh7e9EHmPO30QxziTb9DWVyF0SNcOiBO6EYKPvrks46HSlPGIFycCFeeaFP2o80HYdSjCF5vE6BHM8L/Uo7OAvp2WvUZiqcc6JjH5wN65TefiV8h56xF8UxTuzOPnfnM65mHw3XpWD3bSdPOOIP+X87384d4gjO5z+u5PHDG2xl2ltdyVq1n0+VauRML4jp+VR588el/iq9l2HkMAzb6AI2/AvrOQ74MI/k6iyPAGczt9sDNCYAufg3yZwa3794Zb1WGAPFYEg4t4DoDq8NGAlZ/dwFENKjbnARsACXtBJZVQQ6/9eqcNXv3A2pAValffPTh8vd///ddEGzd4svwUwUtPLbu08KEudGBAJReHTDNSfW8jqJMYb5WixHiE4AjiP7/Y3wtyI6wU0CfPwQdnzbZAarpx747n2uHsibAhHk9f8+SflW+4owhGyAZSrYz7c4w8h2WtjITJXXbBicXLMfMr6ZpdeANPjlclz/wzuCtQIXP8jc60n2ggDn5KautLuMR16rbTebQIiZC85uWs4uDXD5z3cf5kbrmWfsv+YlnKaYuoPl95lifJHnGwuSILiTyKDztcxPL6cjhjWVj/cCY1iMAU5/xTxDP3M/4rg06z6Veml6+ofQ2ALMa3x6YDvH2B+ym81L7VtoiEQD5NJbzB//975at9Oa5D7ZOtDzL6wsUxCqiuX9mUi5r+83pjg2rPLfQ1SwE5gH/1GZNlng2oDC+atttSkkAHfhOWkrFJ3VQrimEEY/ww2gYCt3GYR21qDgc6nushC9wbSawJmBmmGAEjgGM8XwCFV3K9LZpVSdJP38IM8+mNS81y1qVDXDyn2V8/phK2bJWNLVepUHZgDrclLEq7VV94GXEeVXPndfNP8/x7FlaOK/NuCcP/QU876yYPII121IeiFtmba6X+cTZbY/LQxZlBGgbsX6PtzYDIuBJYcBXUFqwm6bTeznG8hb+Se5ZBkdjaOezWML8dkij+2CsbV8ELc/o4XKQZY1A9ob4gyFuf5iwEQAciDD2RRB3rt9eLn96eXnyMAqQWuVuKkQYmpJRWd+q3L1393L4+ACqtykp5P5Y9Le++PZYGHHm/LaF59u0lUjZe/bu7xH0xbWwAn1YVRbCmdZGI5bn4ZcyXgZ5rI46AOcMTzE7fHhaU1Dehi34hdbksTqArLvArcDrelpwnSPnudyvgANsWa4O+cpvV6yNURLz63ZQ0WHxkGUi5GfhqTp6O3J7l8AcnW0K7Z0ajtScx4Jk9KzAmDTSU2JhK1YrEdrnGGBk/dLxDN9hxHdEVUkVKTKyXQtVrtyY4HS/ljF8HfsLPI0cAD1xwtc9awGqfGAldOLDs+AHUG1rOb7/mYcsIp+lPdREAlrrP8uw/O65z2QWgOTs0zO5mee5n7MCyzRgDQPlaUU8J5lF9XF7g8b22dy8f4+4en3r+o3l8mcXl08+/GS5fOlSyvbZGB01myDQ2DEA7bCu01kFjXO+8Yb3h95dXnvttY7P8Vv4xffu36m7MEF68ODYJcUzboi3PG2KVou6+Wrd5vwSMsZ2hU8OSjEZj+Y5SmF60dncuZ0BdSQc7olPsQi+1mQlQHk7Zhj1Wz1chZ3WB3urQGjKPWHGH1Z75Mm1mM9LfwoUj+jcd10LyJrl91gdFfmkKVVvLkSfUdCE6Za1Fcnv0hNg9kj+DhMzDvTNe6Ps0BG8THqmNWZBBw2jDt1ZOvycAN1W1OCqLVVogo+1P+t3kqQaCfXmFCSM82ohSZ5XMKMOKWhYnZrnVUDU5w+ayW/FiBHJUJC9Lp8uNsO6f+/ecj0gHb13zTWzYTX5RptiK8VZO5rM18xFgBAaw0CdFW9L8oFdK8871d7u1FHzeee6DqG1G7yGfvVxUEZC6FI3ViZpCUQcMfACndvN/yp/dBjWGSMWURy+2UpIM50DQwFzji/2eegAJjH3W+TM6uH7kFqPijWXQ7wjzDzFm3FDSQDCyQEoLxWOtx7wB53GFZWJ1kpTeudk3Lo6coMSGsnwnhS6crvpyEsP22oq8abcpe1ZfuhMXNor99JYlyTnFZ146r5dToxdj29lpaFCX/iGHgc+WjwkLn5rCbqIaBYIhB46uze1zb3PB/dnujJhdcz4nz90huQrDl/RDIN95q2Mt/fT7/zu/2Z56513lwfphVslboiLXTb2qUkGcBZQsEDjUMD7kt/q9eFou8UFPpZg3aetZezt6fvkZj+GMgyLIKiX5lB+R4/6Rs8YYhPERR/hODuAT9paslX9MG9/0szhOGdHFZlgSDOHuOqseUvq5jHBvH1NyCt+Tp5un7E++fScIL8ZAF8Qt58czzOg0aTOMNIPgAj2AmiTK22AU9eH8oXX5VGMQfPJ8x4rwMz0k65crCw4MI4w4wjzui1O4kmnrnjjCX7qYCrTfWe8dy3tNl2Jv/atr/3L7ixitbmEZiYwUARNnzWV9W/C4FHAIB4NBWUO516r1KoSc0DXi1UIEBDg/fOPP/64r9V2J4p0ajTnxiS9Nnv91p3l+u1bi48CtDcXC6Y3p73yRueB5OfjBSzgkcOHugPd0dWWKzaRPdmtCg8vp04k79Mne+2ryjBjfM5qmXkAqYFtm7mqb/1UIxgrrccPPVH1oO0D7KNZNCaMP8Zku7azVjVxkgYg2ZQWmnxYk+mv7RRCmZh4LNw8gGzn0QXe5auoI7/tI3QaV/UCHoVpnqFjWNqkT6JZlwmaEJo4Sk1IHM2scVD5WG2mTK+m1PemfOEJaytf6aZikAs0JHWyyVXzlOsop+PAykVHsGHsvGPsK8tuWeLYWGPw1j0px1juq45pAUr7MXCgfPhQBAZYiHSNQy0wGaq4+o7zIMj150MFm4ojjDUicO+QI8beQ2MN4NluNrD12Bio/YxsHf2wQ10G68dChSfLxsH1DsLryHGodZCszuk+TVbMhww9/LHOUy9xWAjjtc7qiA7Xk24MANCphBbEiDc3lzC6cPjQeO/ISvJq9Urg+dOzF//wTd0AuJufAXaBG8VNWZ4rc8YDrA7Dpfw8KK8mH3ee0Vej4J5DJXNoioHDGwVPotT4aeEFd6uAyZmBkM7C4Ckbv/1b/e/9Ait54rPmPrrVbX24CJa8rb0UM+AsPkd9RnBfnj1t5zcfF7TJF79qHUOjaWnuFiURH776Bm2eSYvuykFLBHMJa9/55h/2IwpKaoQQOpnTCigk11A+KjgA2oKE3BuETcLdyrP8d8fsgJkCA/KIdJxMT9uhA2QfIXsu/eSnP13++r/9zeodl6Wg1RHB4PmmIm3WSQO+g/GZdJROxkoqT6VYRYzBWL/FQ4WO0phY8AYjuieA0wNO3pMZZKEaLKHmjaWsAPEj+RYASV8mrpr1fbHC3jvqDMiKV4I6AKSjoM1ZS9DWIAG/PBsjFMOCOVxLOw/AGeKkEPImgdEJQ29n6pJXLV3+qR56zfdTqDm+GAnlaUgUq/V5dQ7sEjduTnmze2XtuFZx+xCR557IxYV0aHHuvYTxPPQqITzAB3x1lI95VpyhJMRrmRgAOJrYQa9d//jDbQVSRvIZDjyUjwJfBUIWPN957ASj31MQjs/H0Yz27bwUXuuUs4NfCjjS8EftXWlHDJZWeoCyn7trPT5sfJZmVdN+LE372QBzvvA1aB+dOeOj7qmKctqsJB56xKsw83vWrUzhjIcPHZdNqODyu0BMvE7bFfDDsspj1lvw2yG+8vo2QOhXd7uY8IXVVXr5yoO1Ap7p6/6PDm6E8/TXlNMATFEy1nQAKwqhGV6FyiK3J89nmVNGg+YRt68Bx7Lr/YfAbTrxawbpP3/svL/z2iH9PJQ3z7WmoWHWZ9Iyw868hLU//vrvj51F+HWJOF6KG44sZoO+jDSdznih0hZlzEyESZhjVH7kowlElErTJDu/YTjtMBBvPteLV59+drG+FqvJzfDOOCtH06yMee3s2TThaeIj7De/8EZAFQAFuMdOHo+24evYWa7rQkMD8Lo3BoSdh8XUpLAaEpXe0Nh6ozc/NGGGi8x6Sd+ho5znUI9/ZW5+A6CzoH4TCIPpgyZ+LV56hn/q3im80IPeDlG1ztMivQK8A++kl6fDFpPAhE7P+4W6nA1wF1gozO/x/tPIbzbL8k8pLcu5tIYmQmW5jZHKT2A9WTumgQVNpv1dEDtG1gmjvOVFc86vUW9rfsd3R3e3VXxibWtiqG8/wBD8rMdlk5eytRQWxY9RBX2BsYP02ve/880LtSzJGPA0ZbSWEAgAoZ5zXhFCwBihCREf04UKO4c4GIpBGCpjbx06WFILS6wr9JafbWnEtzj54qWLFV7foUnlgYjjb9+mt9/8wvJr7727vBaf89SpE+ko7emLVeuHNpYjtmNM+dN6zbHIeQbMAiXXEwQ9IowOZFcwWJdiE7cD7akjZRIIqO5C4qir5r955WjdV3X+/KESLS+XhpZci48n+JpI5TWBld4KZVjsefiNx87iCKwueZCPg14Za9ay+FpKd2MpmKPYEToL65977ZW3pqnXSkHRARD2dvKoH0NIflVm6UN7V7AlP5MkrVeeTXoRUPp3a74HOEtzDqzseozgiRx0RpUJHz59U7dxRc+UC8WVBxbi126MEAqmhCnEGRQmjvtTyK+EkJCz2E2Ra4ViWPf6zGGHMvcBzctRRwNMG/t3RcvLCDxAt+EUK+krHYc2DgY0qXTSsNo2t3ojwLTNzMF1b3muRyM3l5t3bhou3WaUZrhjlqEPON2rkP3OMeu1fazIFyq8lDfrtDOegKHizHTOeOEeAHcoJYoX9DYPz2ulE8Tx3CGuGaSZt7g6gM9zmMTAD66Mg9XitoTslMXvHR3DQwcPLEdieY5GOY3/omPKaMpJmUDG0DAKdqB7kM6psWGu1XQbKKERB/VzbBsbIAlg0YiPHd1goXePe+JZD2FLoGnNKQLlmUo4y/fbMevrvvOkmcWsYcCXHN43MwNnSAwX1v70j7/eBcsswhDCKyA6e+W0lU4hFXIIUSDnVvydQnXt2RDoqKw85nsmgiVcAywD6FZg39ezl2cIpeXGMr3If/rkieWdt99azp45nXwiqeRprFPzYOMDW8J0O5rko0lX6dGUazJTpxW9aEiBpXEG5fecA3Nbd2UAW26yTgV+mFZrmjL87vBZOw5J2/xHvScfAFN6ObunzNnE4ovflEl+pS7lfj6IU1odO8Kk37nlJa2FPFyiAxF2p3YjryrmysqRn99TpugNQa3vAFPAxkgwKMDKyiZ/cQ072dHPMjmGpB0u/8Lb1DQ54Rf+BtCxFsrgq3epZvir3nbGxkvrQ5Vpv6i+JZw0jAmeDMUa6dVB+VwnNKx9z95MKu5mCFYBESf4jI9qkh6HEX4z+bRAT5ngWCvpm0eCOA6ZY5ChItfy5tflUYngd8jHM4PlhpCMIByOZfD5wvfeeaezRIDn/WmC9+lFFaOvFtQejFUGUH6RTx+2aYlgVFjTjQFlHloIqPVEb5i7opnVBdAKvEqX3HPduoV+465VyMSVz/StKRMwV+A9D3DOeO5RtrGoGZaGVSlQEkcYf1lYkZMva9KEq7MIq/v5s31/KMkAk56/6daOVQri5LIuTngxhpBeNcmUo68vAy8+4UHiJWKbbu1hKIrVzHXqzVVjJY3/Apo6AGp9x8Q2Hjy/oAIrRgOQUvDnopvfhqbigI8ZoHcIKuk7ApHyjIG351+a41YknfTC2l9+/zt97RgzhtAGqieyCXgCVDzWS2IAReyspDCFXkCsgDJeAxkAkM4emqP3PgRm7BLzvX5qoYeB9xPH42fSpKQxV6usuRe7Zl1liGPsFuf9mN19rjzToM4sE8EgbdIlYEjBmOBeATQeVUCm3PoufBgrnwo0Z3mhX1q/ARSPAHTmv33ILEVgNF4ADCvEUkkrTu+LuzIEv+rInx6D2tCXNOgY9VKKsiwQNn2IV7mX/NDZy5z1FVgjstNm9L395LMXSChZ/lsi6bPkwPEsXX952+hhj5frAtSCObwB8Gh98/LaDjeBorS8FZH4x6rbxr3WM+WLj+bxmpBFIiujhp5VfeRdvoY28dVfnLU//+63+srHZAKe+C2STgf2SCTTMi4EDeaO+PO+0EK3j/Gb6RZfAEhMRYgZG0MxOmEWHAMiUB7eONwZIwBjaTDefp1d+b5n1VzGodPrRp/d4ORpQF1FNe0qS/t7TvRQ0WNq/U56WdnqMVoBNIqDkWitRV41PdIQhLo4Zu89hAw6czS0QErgmlWlTKuOYzqAtrD0ULkV0IoG8Ry1+qvfrF95mXgFgExTnsPoh3UKXtXRmcEnQBqvYuDx6LQAWa1p8hSsiiJboyNjbDqWKvFli8Z+lyp5adU61s0i5+y9dkCevmN73cnTGgd1Mk7tt3wEZeCRb9/3jd8A037+Hf3Jc51h5XeTjZzrhyY9eqTjAJF1h5nqW4Tfw+HF12QRBvFnutggCVioCjb/WVXMATLWqwPMJWwASsZ+OpK0zx1MOp9Is4wp/VryEy/2H0hzPT4vOL8WoklQLpDRZhLSBEjvFRUfAltfP1yflqUFdjJQedYbGPpuzkpBKugcwWjPE2gdNFavNoV76ocpF0ApQF2A/GYBCYxwCBKv+jFXzJ15q7e8EvBlO+RWwZBDayROyw+1fc9rlUaYefRIufMdMEEZlMVbrwKeqp/RjtnEs5pDkVZTtRX4qJM8Na0tOzLE2yo+kDRO5BR5A7ntgtqxi++oAu3FJ4/Ju04bA3F+41MXqjRMAxQFwZP8s36Copeu8J+y2PkEj/GFGzB5wI0wLus3+nerpA8DmFoMNTHPY4tAU48+pOVjAHqAlsFZ2eJTdstu77Xvivk2hMIqxVLxL1L5fiKRUHNYFbprb6xwBPlsV8C+J5XYE/8zVHaeOcTrIdIc6Q4dOVrm+z687QzXDuxZHj1/3HOy6goguuWVkEMbR5c9KdP43/7EHWtVMZAliBtinU/SOPtniMT6zhSVOCthhuEGswkd0DHF+tHx6ewxuoGpUbmCnnAwFfjMdmCgIB2Qt9OkgISuYE+5XaSb8/i2fK5iQdjULi2jdNIQZOgADvVzTZJVoORruCgdfDd7VIA5jxaJxU+eq3rJCzi2FYcaaLZzhKPNU1BSP+MjrxiGIHR5GdpePNlaNtIRXcLDfdZuJi4JA6vXutOWdG2vYx/+B3zS+ha/98XaAUxIVZS27HqWuC+TT7B0IM8O7U+/YS1WNwbI9LUNhQ8dOVwXw2r6cCUF4mOohYN//xffuzCsR1CusDyAatpLSwwZsXCbD8ZbdoDU8cxkZnyrTQ3nOZawL+yn0mWMxbrRRFAInrqRA23q3H4KLqsBFUnlrrG4VCmVLnzC7AoAMNP029ihPb8AnOXay+nOP76xps132j1P0RXCXLsoH/eAqnStjtlrFEevMzFCBwUbEwjy0kwmVelEqRqMBcgC8OQvMCV4Oq0U+MzmuTQk9FONCbUsCZKJO4+2Os55IK8+d8499WFIUCHf3k/eBu278VrqwdIL0nk2Uod9SetXbvb+eOb3jDfuWX+pQ+TAT+s3dcamYpJklSkp0BmC+5y8umcV3NRis8DDteLHewOj6xXyjJWlbOJx6Q6ur48hLGshgj0+sHHh4UKsypUJs9ofIQADXTPbzn5b1CGRpldHxuJgg+0OTRYAzXTGA+XJgXaMMbcA+fEYE1OBeczfU0g7aRjN/MhX2YaqnAX0zrG8WrhUlrV/HGDxdSjGvlhCy/V8moWyQBLgiOeTNXYxMS8+aRAwTt4smeDZzjDpnKH1zfnVHZbp1S9gc/DB0Fg/K2kEsdp5CTBAuoo0MNaws6yexVsdLSX38GrMlOGbmOgeR0cTVvwsX5Wv1JTTYxXkUxnk+c562wnGbi5bDzaXxz5OEQvpnSLAlHyUPZR1yNIU5ugQydM77vZlUr+nscazLlo3rYv0AsWyWfC+yHmuyCpfE9/Rr3ywXOMT08MfePRwM00npMfPjGZUk8JcFo31a68+gpSZ0FXmKY9P2YWmyc9UVZ+zXCGG8IfGpWkPOJ6mY9ReYO4NYAzt4zwXdLlfoMdyAmaHIBwAl3+dEs1vnaG+urqihRhSxHYlJyCcxxG7G3q2GYwJ9ekSL/6W7XT4l+pbi0yesgg9g2mrvMV3O/e3894BQKDcFlZo1ClRHus0448wBCe73luhNDn1qB+qUEE694K2jo7kYOFan5nfir6Zv2eD7hUvcmzn15DfuZ0YlYP4jEPdlcQF7PIqh2CYcchnAJvlrC+5SsuPrzxzz3OvqZPNGFqMAQlu5K9DLM5oPdG74t0O0pSxe1rK4VuNF99KWBKOAseyO50Q1wplzYDUb84zRumNam4Q0m8ZHRjv2Et3OAc3wWD9fGWZ9bXoQx4OZc1QoKaSs9KAPLdSmdZeqOATlx/lmHnxUd0XnAczxY8Q4l/a8noegrrLS1nynmmEeW+WKcxnPVeCeb4DnKzmDKPs0IfziZOca6leJs4sZ2d+fNM6Rm1Cx33xdtLgPr/Tq9ZNk7iC55PexOpBgRzbYWUBZ0BHX93IPYf9Cig/o+CY5SoHHdu84S/m2ms4c9+p1CzPyGTIjqzqpiXwj8UXTLZ0X6bpLaF/dZS2VX3UZTewuOnrZQKAQThBuwYOhbBm7iFO8wp8iHBP4SU6YTrqAoJ1DhAqH69pRAXz4PnY4yhpZ1MO9GhxTAVQBibRQNeCMg34A2w/2BoLAFxo8r37+U4+eidzBPRNGoWdjJenYwpAmII29PRK6COfbX8xNRz1H/l0JqaAGDyY6WaewizDMd8lchDKvN4ZZwZ57QyMQstZCfN/FLbzX4VZDwH9rLFyxMHH+XyWN+mY+XiuzmTizMd07nV4SNbiSUMm7s/frhmuWVb952k5E2YZ8xDW/qd/92+6HtR4lWZN56fAYxlSgcQssX4atOUQdwV3OikybsfIYGwrl1YyebSzk+aSO2AfpX3704NPvoBo6EpzyQ3oEEtKKYF6ei1nnHVQENmdeAPWI0fHB/z1spOieVutryPH2aZlfDozTKboEMMNuW/+OT6U+r36Ggf/KIwPzZqurmRCSCrZXfhCjrHXjgPSapxYDbPoJI6Qcy9rN7ZB2zvur47cbXnO3anY8xzDPRkuzwwjdc7Jx3CQ8xTwPOOV/NvihT5CnmDyvNYyz6N+vTeDdI2nO14z5Zy8Es8wo7w0uQb9DR/2lfLU18iNTk9g1Bxn0jnDxGJ2Vi1PgY7rgU8Wg+h7aMrbyUxZlV94gE6GijvApWm++YcXHvV5/rvfD3mxWBUcDYgPyKrZkGsMIivYZ1omw/bUL0SED2ZhCKARtlyTRN5KiYYCO6H6lJ9V2jHtSc9x3p/eWs8rfyfZtRIlNL8tpVPemD6Llco9QuliglSqr0SkoEdbD2tx+aG1/qsziztonFOgQ5DSuD8G5MNkHasAGrN1nLpgOs/5dpx78kQ/X9d9BmuAZDD9aZozYQJg4neAZQAKX12jY3ZctAwAMIUnnbPQ86qcKlDpGVOAjYcXoV0+XYm0Sifetk8881kFcR1h3auAj4mp7+EZ/pKHsuZK91ffhwpBCeipPAaJCRQQb1a/ctJ6zY9EjP7IK7+bQWn6pOPjU3jx+LKlD035LW7r9/3vfquvfKho10ACUAgyCGt6CxN1aoyDlrkKDHMB1bssnWYLsR3OyDn1asaIMnzQ99YDYO+f8EE7oJx0mvhOeyUenyyiKOFzRT9G+x3VbToKJOiRY4ZxMn6nChM2RqnY9LfQMI/mm3KGuzBcBmdWmghNswKsulWhUmdKJ0+7lXRn6JQ/LMRonoBFPPT5PZlKTBWoeiZ4RmDKRscEU33pnGspUx/5oaHvH+V+aU98eWoZ+k59652OXOLgJxkoUXyWrXUNXyrk3CgtyVMe9ZEjHGQN0gatjqn8Q4EGQNCpHmOmB0BHJ2/el0etboAIOxNYjx8Nv1O+6jiGoKy3GEaDQko/Slf4qKO6iOd2+dp7KQ8D+YdAIBPbb7M6IvktOGOwghVay5rE0k7hC4PwlaBCSDslrPJKuC0491twwN88C4QAfJWPo4Qm7BTyqMTwql3LCz3zd4WT58071+4J89rZoUyCwKwy7aAx1fFbvd1z3ukHV4EDZvQok2/Fz7XGtb5w3IidS9mm/6vukyczzHqUzuSZp+VJ6ZvWZVU/6dVder/F3R4n1ZnFQ2++rng24znLw4H2LpVLvoJnO+mR/zyk/VVBWmXM/OUrdAPhANh96Wedp7zxT1xp5SGt+8KoYy+385v5z+B67bvf9LXjVDAZEM79B5t92M8058wihX/VIJmn6sMaxALVooYxWDYsg4oP5tCMaRW4DVsRmtXwXfCcYw5f1Xo2n2n6B7HNIn+6p3tvDLDlb4uxXnDr4aP6NB15GFES8jDl1odmTXM9zuO5/GvtcwPNfCm2plOKieAjYJTLuJxEHTYDhPz2HhIfGGgPxL0hAENU6B60hakpi5DmgckAK1SI8d8JcII4NS+JKOM2lMpYI1YtmXbq13UXFJdqFjWKkrzmMFinKGuF5ZMY6tc0hoC4F70dgDvt+JcHHvnWlPUP+KJlw5f8jVuT58qRX8hCfydxpEla9TPEOAfp1alWntxCpz6CHQv1Q/Cw5QVHeMUy+w1Hg3+r58lc+tY/oauZHj+1rc3LdjbMk9+9d3s5kmaPA+xtxo596XgkKLhalAwBGmEAPppaQh1CB6BkXw0Th4/nG5SIazOCXc1nWDYsqfZIJpfQh3AsHOUNZRidFI79i/jCW8s6C7HSbnk2LgbXcQ+9rbQ8xhkDxu+hzRgvZWlKGV65ZXFsMED67S37F8Y2fehzLiCSh85gGZqjdQvN6KHEjgor8V17joCmT9mC1T9mhKz60Ulx4NecUzeT5/ds/kNoO2XKsU03OahpeYiGXM+6SZeobd63FQlj1QcNkJYU4lul5jnD0fpUjrZXBx4yGnXceaBFP8JzSqclBsriAr1Jf7DgZOEHH4C+ss0fedTQlfbRAqgiOjzze7dZoVkZPuj6xoG+M6Opd09izUSbuSQUd1qAWoZkPMb1ojFWtgSEBun1ymcAJhqyXbGEEpN7ZdqKudv3UbkKnvm9M61789z7+enwe+T36tmr/OUZdNU3a2PZQ5xZ3jxPBkk3gYbJ8/B85huk/tI4JMazujOdONJYMGHFT92KWGDfR+o3kuJeeFnQBhbm/7vVDwXkHuWwJsLu184mM3wdhRLNTw+S0dOU345K6Je23wYIbx2hLgCsLegQWI/EN+8tbfmdh9bU9n2jBPeA1nnK2+ybvETRQXOMyKabo0SrbxCMrYrGe1uThwNfIz/3eHXomesd5DmPROghnrD27//Nn13w8lJfzaiU0/zmzOTr3OxLJbv7RjSwPkYKq8Bz329f+R1OdNBOGNFWlghgQcCz0cHZ1THOugURoPZIT11nZBCzAtTKaQYkTGISVMxQRn83XjQ2TRdwoKudHfmiq0BUx2EBRt4jjOtXvwV5Emz+Dyv2+FmXlTGVolsVpUXQigyhjfRaEoGlBlZ8E2Z5cxUYHjlPSzSFhExnawv4t4ag1hy5BujhWuQcCwPU6twFxUlv9xW8VdOu9wzQWMBnOavzoHPwgcIoN21q80CectsHSHlm7sSXrkq1Us7R2TICsbLoK7rrlikDB8g5afndnqEXf1lSLQFDp95oqQyTJ/k3Ln4kfmkLTStyG8fzGfopRN9Mv3vnbgvU64N+y+uMKWrijGPqjQlMes1xckVoe5LJcJjwASiEAvBgYDQwTMAQPugkcKzXfAXQsGTkMxma1Bi3wsE2QGmoytgi3KO+4oAJ1DLl15dMvN27k56Wo6nHigs9/E7iHB3DS7muARQArbARh38FKB6vyEgYICOw0teMxnN1A9RaV2DIv74EmChaoCoQRRZPmpxtew5qzVPEWKExhBU+5HDLiIPQITejGEmuee8Ur7IqZO5P5BPrZTdqs2T2bPKNJgaiVjCHVzu6jrS+8JiJIkdrKDqElLK5F2gcwMLL0BI+lX4+5ywzgQuiJeWbA5e8RrAccmMYHNzJ/4I0v7kBHSFKLLzqMF5+tJzUo7wIb53XvvPNr12QsV6rzx9PX43gDfkY89Th8AopjQOQYUmH72kBKkZptlRG+n68FUDDSb4nf0RepjtR0mVnuV8nH+3+JCBSWYAxw/MqhHtjnnw418vyKB0k9/sN+1Ryanq1HUALZEAk5JVSJOGro7fHdf7xBQlSWkNsGB9SEoYlHD6ofGAQI8vzZJBjm/78SP0BbdIyLSjr1HomTgWd6wokgqqSyKj05nmu25l0P/e0EBQZMNAKEPUJFZ3fsLIvz7rggsLWInMzAujE4FPv1xlhsVZ8mD6uMzopp3L9U3dDWxZ7kJ+C1EGzPg2K3wA/JiF29zsDbfaTt7W9qFOOFqAtzCoPvrCxVuf+Do3RqVZ/8GUYoiGj8OH73/2TCzTJNzFp54P7D+TVFEDb2QKMCDC8O683iSiVwu9B8DwPpsuP/9T0uX6cJsB+Sta+lkEv+FKPliMbhyRM9ZIuhLXnndLkVXApOUDzzo0dSLzeUeAk3oP791P5CMSXPVSosZO+IFJJv4zThWmtEYaluJHrOHKDxXEtWNhAuSicQZm6K1EuCY1XFhKu88zB4lAOPwiadVGua2PFQr8pGnr2ruK205U4QMV1kA9gePPUaxj2VO1uxRKnXrVYuWc0YwBDxyn+XejYl6LL00RNjNAWWtFRGiNc8sgzLdXY7CxgwePktSfPGBz5Guedu/9pGdA2viSYusRAAKprkxI+e24mkdHRiqUqy6HDR8K7XCfPDbsSxkIDP9cEEMmnhiZl90g8eKIwRiMCqtA1ymZNE6EHuaz96z/77oX8KiA6IB7tNKZn8FrQNPEnxjaGo+fOcs5ecqBQhj012xRimO+GFACsgMxHsUmuEr1i3PfiUxHjhr3Z6MOqfP7oOkjnAAkDVZxQ0cPtwABAmyGpGn/+Yrmkc6/xcog9tTQPGnNaBD5bV4eHH7MpFl5djWCGSV5mmzrKAXRJK+a0jPLUnCpfk1YLIUbylXebTWUk2a4Cl7XmqqyUIMIEsvxxq42BCQOt1r7kpaGRnigrTulWaZt/nw1/Eg1+AwsF2q57/hsd6FpNBxmycHujUAEwpdLxNdKA94yEVsHCHfWgkGSs9ZEng+boa+AreblPycqXHEDIcFnuaPFO+wCD6I4i7JTX2jf+8PcveKF+0zYzSejLCnxPAOBLsoISFIAxx6YSO3OQ/PT6U90CGF/Vli0bQ0eDOIB27mdJND3p4ZsB6s4hyafDNU1aFoeGAcr6UTnGLsVjpKDN/MrimUlhpVienQLRwatFduR3fefkx3KVttzzz7NZJkagEUAxsM6+B4k3LHlC4swgfrW9kZQuH0JgC8dzZ8oOcCwXX9b9EJOyIuzUTdIkSdyU4f9UmoZQuRIqnxMP0GtzBoDoPptN7/4qiZDkrePqaD45l7bSPVwWgZwAa7hbAxSJ1GcEKvWkqa9tANzKV4UTwGUA8GtOdPBlLS1UXhcaRYERJc7ohPGjh7KSJ/7UwgZDo6M33Md5dCaJYARDS4ixzzsmsKS+3U5jBAWaOfF7Lpmz2RPCHCpT0OY8h6Vu3brV6/EqxfATMcImACXyVxzSOdrZKpMH06fwJoN3ppnxhJ15CBVM0rB689l2fODNc3TtzH+mcd/het7fGdD4S/klzHT4Kr4yez/N3M58naeFeZnkn6/LLKtuhnN+i0+5CHvG3Vn2zmuhea/K3Em/ePgxe/nNZ0fVZj478yM/rZ58uAxocQjymDKbvHfNwMHGxIMwaWBE4Ai4d7Z0O8vcfehomvVnq1dsk4npOxFPnz1Tq8UM9xuaq0oAKeAaRzty7GiJ0PYYW+uq9viKm5tby8Mtn4bxRmb80GiCeLbetuqdQ46ond/63L6OtlVYmohorUHm/tbpiZxc9yW/NqeDMa1UykqB24JQxVpJAloJRrywoHHFwdzJjHnt8EyYgnWe6T9/aOIixhJW+nLWkRwfQRjvBjW9muUshOTwg6VeWbWWYehmCFu+naHJ0WsJbDvDL/wcHbP+gObYfpaieqTk2vdZTni0E4it1youwHIRhu86jg53xeLZneThg83lSPoqWkWGKBkWK3CD97YUn3VEA/B5VtCiLY92Pke731pBeBCfmwnU0nkeGaYnHIQ/i0YDqUoAqYXFPljv7JnIMlEYgF7y/fbbd5upZ9J5VuBFKPxOZ2Nh6weHP+sZqxtWVBtLeCoovTCZuPNAn+BcZubsfu8BL/bn/lzBPo/6Wu6Hdj7Rdhr5pOl0LoNG9s3D76nlgnuTPoc0jl8VftWzmaeyXQsW887rnQpSmvN7xnV/lj1p+qU6JE6PwHrm8avKd+/z9wXP5MfKk4UPOuDVLH8+d2/sqfVsG3BaHcCFm40DY90C0KJVmOkmvTM/YdZnHjvL23nMuH0nCTCj593HUvf14ePxuWWzTDJxPS1pIN2hgfubD5Y79+72a8QsLeayrnp29vbUtF+7dq3fOioQYxHdl19Bm04YgPWbTKuj32haWR69vPzBix4s5rCaBJ7fK5BVqKEdXfEbenimPl0pjlnORJkononb6b/QIg8zLp5LO5ksDvBOW+JaOZ9nJAazy3MWSJj3HcoQJkjQ6zmLaDX6zGeG+dsxhScPZ2krtBx+T4sE9KhzfB6MfvdQrSTY/r2KZ+7dEkgYIKd2Uqa1YxXTybMo2VuYZsJ84a/WMwGw4edh7rmWpzOaCuQEIJ6GzfNB7wCwuIDuwGWCrjuTMxrqr/7r73+nu9vRDonslUQbklMzZPFkaOjFc8xiht1DhKGe8QXc9d7jeKusID7QYixCHePlfauwd9ef0dnxu0BbCWQcg/mzUqDiudD4aIr2doA+ddOcc7q7yCDX2A9Q6C2A81/P2jMKZUKigIsyCIa9xJ0TEhMUHfh39m8QtaJnhGdPX3WOxnn1LOXMeqoDPvV56Casjm0mn7oIIRbFBV+RVHKHDNwLLXq9WgLxdAQJTyy1cB5wE1ZXO2iUL3pGWIEzhzMZlb7Uu/FW9fPuEOvq0IqKw1AZpTH23LUASaPHLw9pxSFTZy9a4qH6kxt+y1c892frOfs/rqUTxJOmePven37zAmbpWaoooABofZUkgH5AtHW33ldXJ0WrTp06We3heMkcQKVzVlmZ7wwIk5cygFbvDZFb8VXLkAjT/e3V3REIV0IclZ6zKaw8cPrqXAf+1Wnwewgc+ByJ8zL3lFuACqyneC5rSTFvMG2urxz7daJ/dAwJbJxXh1POY1LCUNTKRZFvfs+e95y9wdsKg0VOQsWOPEJFiJa+Y4OtiGwoJWPu/gC83qxePL6/DF/liQjlVDEdaJA+9+VkFIVcyIIc5wxbTNWg0b3Q0GpJkwtDTe4bwbEGWK8dCN1Tnny1bLW2edZdQFY4gZsJ9oGDsdROGmV/PhS0OcRT/kw7gTvvxYJ+e2wetkqkoFYqeaq0XjuLOReQAJJMWRxagnDAIlT3vVohH36JQjQH0+F1X4VppC2mAXxuLqbMVirX7mMw6y1v+eR/NbhbqYTwMYXqtWHXw7pYJyCi/AxhybO+aI5p2SxcKTNzAOecqgUmzNHECR1Ez31DKsqXR/PJde/HMqjzGIaKdc/9tgI5izPLxdqRz+DxmIZlRdA4JiFY/u2hl8QVfwwrASrLpIhhkV3iJ4CMXT/66FXYxsK4Kc1OukVWzgz30zyTlWlocX3vVPy+upN4wIY3eI6fvkYt+M0QFHwrAsTHQ/QxRn5P2oYMB3Ho8AwQB4/wc1hQPESH/MVvE1+GpKDOhiQPY16zQgiUiEUdA9ipdAimG1ZTz3dWvK4sPquG+RgEaAoDSAISX16IMy0nHd90MlFZlveV+XlWF2ICV7OW6z7DOAuN89vOvbWcoQ9oWS5+sA90ec2kW6yY+Uj+Q5GH8DX3AOKZuk6ABiHjSFxKYpZFsmmlhlXD8J09f9Z7NLX9kaAl8LwLbUr3AMX2IPlL8ZInfXCZ3+M+a6YlaG7Nn3KpI6GJWoXPfb3f3mjMEchlBIAYyiOPGVhPQVkDuGOrd2sGGBNjovK3fHLGkV4c95PBK/CEX/g3J0vwjwxb31QMLfgyePSKDnysf5k4XDTYINeyPeV1q8cYCK3s2p9/79tjd7twpAxYETODZ5paPGBFEaIi4ikco1g6wAA0RA7NGTs1u17fOJh4Q0DK2NraxKFq2QDNKMczmuR+K5/8lOfQBGPQLJ/vU4sXwQO1NIBckAf0nsnLaqQWoX6pMCBSHNOaT6pUw7IrS71nefnTMyap6wToPCbD58EnU56VWn53KCzpu6BjRad0lFITrSUxccEiNL2mPmdTkCM/HcVhvduUhn40puQKl6jFG+xb0Zww789AyZQr9P4qf/FHmmFI8EI8L7mhN0gZZUeh8LaywqcYgdKHtvxjGNRDXPXH/5a3ogft4ntW/uRZr3N2P/973hnkpYUrHv7ie9+50J5TghszA5ZU7SUFLp0oww0IANSbN260EJFYga513Ld3uXP3Ti3l4UOHU/FHyU8HYQjeW6EGeFkRZenFIo4QHcAwV9gMkjFxaLhnI85YLGFfH0J+irEYEBrnQYhodtjZ2aLZbkqW+IRLu6uxOeSHFnmq92zOZicB7wjJ79ki+C0MQYymHMH1JZMAreae0T+VvavTVwpNKTSN5rhzic1i9DDn3+BUIQz3ARTxTe3k2cf5AyT1JTGqsUf6TpG61zI9WClWZfbKIGxujh65jo+mnkzLg1gwRqILO8IXc+Z1oZK/fJRnBpHCAaj80KX1nTQI04K2bOc+ffVbDcpHV8mzvMZjM1LB5dpfrPYHFcmDifImTQJWyz2VcSCCNhGwOWEgNEOiiWrTE0uhkPqIqShtFH+u05wOc0iphe3mVfktXweNn2XJhxNOKSZDdaqc3XPmy9ZCJd2oOhYO3w2NPiE9/UIH0NY/xVgCCHjVVx352rN+BOZ6NJMJq/TocIw6jo4lvhFe763uD2Ha23S9gqji5LBeQbmAmtzgp+fJb+PxLUd5+Ycfw30Y9zWL5RM+Bnldp5r72yGXypPfDJUn/rTMAQK+PYXDLfXtmxOpF5kK3DTpKHXlkGfSU2hyFbdz9uqSeEJlGGPU+oafDSHEb6H1cyu/pSlduSGuQzm15sm/dXX/3/zZty/UcQ/z+CE0Ymj5yHSOefFNjsSX1DRaSXT+/PmC5PFWmvtUeuvxVoF65JDpz7Xl/oN7rax56PphyZdG2AsUFzXDmsGx04e5/PF6gWVirC5gEnTvhQmA3YW5VtYkfVfmhIm1/oRSKscZVAvQCMXRimJiHmIKIfd30vmM4HRPpguxHT/Busuuvcwz9SWEAizPe4RPHXxP5n6DSgW6ApVZNe6Jt2JrmcJjfGgrEnA1UF7Cw/eXK967Tn74oAOILvmmxNKn3lS7CrQ74JEuWYn3eSA4w3PpqmUCuDGs5zUfdXIPOPqmrnpGkTynaLXgaEpgeNy3kIRLRYEECthRADxIfDxyRkjpwB/GIbRP3gk+yoaHHZmJDPAInZP2tX/9Z9+5oDkyNw5Qk/kyEvxWgZTWCswCANe1zxESgCm+aTURrrc3xxYVBmjDwo6hBE2BRQUUIhEKRmlJ2DIwPWRph1aPxbUCZqmAPHyMAdsmTT0q6wgvlnn0xDGC1csDx6riQgWpjOTn2isYmIVp7YDUvEXgEabnaBGkpzTzHW+K4vXrfrEu9WGllEUoR2KVx6JqvqknoZ9ipkz8srlBRyCeaDWirE+BAu05Uh6g441lge6hT/nyQFOX4YFt7gsFhbM/ueeu1Urybj7JU3odG3JVRqPmn7qw8M7qLm55lHyGHEYH13pPq5qkFLdxYlRY4Vm++3Vh0IDm/MYzcmv+q8A3R5dO9gRnfcbgqfl/90++dcG7RCwZpjHZXcuYcgzKqrcCWJQyZtW7snW1GYZ1Q0YR7BjPHMzg0NtXFCDL1BQ4LE2KRACgRClYJmmGNRuDw6x5GZWD79SmNkyzrTQFEsdIAauM+9Kq4DZdyaf7BOFT2kuA9lt9AKnTo2F+rUloY9HMlhxkGVNge5SJa5uerpTKbxYdH0azN67tK8/wKZ8y2I4cQWbBMJe1P7Rh76ncS0R51wcG1vC1owgBLUAD2FAknRcsGlbTyEPXVgZc1ji0/MSbFsYbm64pH5a2qc/9Nufoyk+8t+SvCpr8Det1c2AKkMM6UHm95FukXugpgHKvQ2VJRgWaOh05tI8v66lvWpvURzzgS/JhgCoTm0BQVhMT0jFEFUMOOcov+UZmcGFnZ/zQooX4Uc/UZ+0v/+LPL3Q2Jw9YPVYBEGmUyleoKp0MZ6gGyiRnG9qq8KlTp5e7d++10ppj/iVqZg+PEBCpeUW8ToNri11pjjgsr7P3o4x3ArjAR8IU2seKo0s85ZPoAOjw+YABvdDj3AH5BkJMOjXr/dC/J4yMklFMry7LP2wcsTXbyaMD7FI1G+fBj+HxjhYG0+sDKyvPMZzCeFXGfbf3WviRw6LwXSm3n3QhuPweoBhHp3ylCUjmvdmRc63MaWmUwz+d/HCIN5+jsyMtyWtdpzL8nBZPqyTUKOUelwlPBnAp7+Cn0LwiPy7OPq3WSvZ78nt0CAPQ0px7K/50S5zEGQoeOZU3uc5z5QG084vQYReSJ4+iRInCuEnvVZi2ov/p3/3FhQ63hBBWDngwXa9XRQil516PIAMF9mnuG4a6mx7+l7785QLIb50DIMXcw744HGtpGtWKeBaQlbbRvl5kCc5veTHrE4yYOAfqWaWOm+W5uFMQ6MJ4G9hicn07wgyJY9w21i20zk7CEKh5YP5sQBj67GXZYR9MU7fWK36ddPn9qubCACsVFjDfc3WoEHKfQAmOQoKxvGopQisFHs22pjz3VmN+Vew8x4GWvRJ0W52GYYnQ2fpu2P90gEp56ox+z1qP0DMPQX5kQyZ46pB3lSphugxD7QYo8b/1TAUpB75rYYWCL4BsfWJstBDohSFlKg/AJC9Au05h5p7aJJ38tT7zjc/8TRn7lgOr7eC5Emv/5//j//4CQTsUMH2QmVGp8xfzcnw+EHTnakPE1atXl7fffrsMslgE00a6IcBqcAh1X7ph3V6VJA7gVuhJNAQ9NHo656yBIa8yI/E0gZhtBkQdMEj5spbOUbpzf4JtpGXxdreDpoki+LYWreJg2PaQTK6VPeoyjjkc1LwTaH/PATzGA1l5mXLKw/wGzPxvXonWssRrGNls01m3KOWjfyjv8AkVYwZJHIDzDF/xxCiE1sYxf888uDL4Iw+heSUPdUMvK+Zcl8c5MnLwreWnx966Jo0ypdXqCvhHTZt36zF4pOxpQcmt56TzjNuCHp3uhvCeopK/xdBj6jn8+7/9X/8vF/h1mw82y0zjhvzAOci+3cSvjlDSQqt5+Y9mleSfmIe/dOXKcur06RbywGIQPlS0MylG5wez84/16HrRWEvBOFtX5q8YN8pWqdnMjcXQk07lEwJLX0DiDGICLmTyDeXTZ7ketA4GYhKLqqPAdx4+1LCwnctOXGGsx0ySIGnoN+G6FyuRg4IBmvyVLKhTV30lH7zrzEgYD5n1EQFb/rEwU2BNrSD/89xjJQ5LCkzP6yc3bmkag/U2dDty+Gibb1OVXlzzTpDfEk6L6aylKE+5WeFJZTbB434ONAOloBMLCxPwLJvQzk5kKA2OAJsDPaguQxJqHVN3A/u1suWDFsOZ1Vy5ZViSo32fWFz9GduBP9y0a8yBZdd//n//v16KbOX89evXUy+MHcKimQQuTEKGkF6Fdq6S3stpnclJ82096ZtvvlkNkSeQeJNTsGseiytfzDPQ7jmHeGr4bKaE8dIbIb3ougBpTBQwkdyIwLAMWwvdw5I+KD0Y5r6gLuL3nBRlnF5xaHq4udXzodBejc11mZ9mv6ufErpcD3OTbunmBAHokEMUbQypPMlzt2xwQJHaKYoPij513cX/TR37oQkxd+k0BCRJ77mT5wAs/5z6Gy0WywDokaOHt8dVD6f5Gy3J8J2Fafmc7z0YG/62zNBmX39BXf0WRzr5+80Fka97+G+EhM8pvXqH0sYNQnuvNKaOHYbM9UYMhbrOPgBXUXyL1Z3VRz79oEOe44p8+K4WALHQR48fW3YHnOpw/97mcuLEiWXt//R/+N91+0VEAQg/UYaIc1aQIFNhWBMMTiEhkDU7eHCjFddMCID66aWLBeuxo0dLyHgzEFHjHSZ2g8XViWJNBXQACYEA5liMsWo6EjASHQC+PZ6YZyqEwZi7EcF5zv8UF6gLrpQrTN8Ow9XDyIB6mAmTnu9aQazqqHwQEsrYpO+1+zlYTDSPuX71HL6V4RMWVBPpXD94u1xhWHVCze3ck18EmLJ1NuqCtLzBd6MB+OOwgzUrWUsWyXtBTT5WvF+7cX25efPm8igtA6uIv/LQcikPLwpi/EK36/byhythhk7eE/SDF+o++MaCTprUw44iWiMzhLDQqWedG9e5p9WErXbw5NGUSJEPAI+ZQz7qGJp8tvgAWN0GZf3sB3/78k56zQgl7GvXriw3btzo7xGGRZlE9XMuydC93o9GcJIBVAWB3MHRle/Z9O5pul7dYNzDApiGysfHYTFDGsB0T5MCk7RTudW8nOf7UDRLs6XifqODBQUUNJhSxQrpPBPHV0KcxysZAUkYksthAQKeoxuHS8cuzXGCPVE97/UKUoJ3/UvPSjly6pY/naLNc6/CsPI+j9ONe2NRtUoaRPHTwg0L+jLWOf85J+7MxSXb9K3oVyf8CImtL37VtYlC4cH+PfvLVy2VFsTIgDqXtuTX985z7hdcElxL93A1Rr3hE0SJb4JEOcCu/PI0z+WDp1pu/GNBGS/5KE+LIBxMXUViQS2AJke0gLHOlPTPgimjJvKcTnuy655dVDXNXpv2LmRf1WHXP/zNX8VNGlaIdt6+fXO5ePFiBWd5XeI1KLAZYypBphLSRHrNzHduEC2O38x2wVYLshZQHWvFbt24WReAz4fh9iofPs5Y1WQwuJUjpJwLoFUYAB77hXoufv277RCBrpiLxnkug0OX/ACkjMrxIB0r+1lqym180Ljhm7x7hFHANTtAQnDUesZU9gx69lfqLnJ57p0rAFgPaPmLFVromlO9BNpmNmRT9t2hh/LOMJt6w1HowbPyO3I4efJkLBwrM3xLBuBJ92ka6wfU1xaOzvJoWFluvuDkAWBxW2oobAic+DarmK2mekmDbzNQGCE1eZV3gj2jyHF/wKWuhuf6Zq18pJIsNHTHk8pr5I2pWqH1w3FZElcr/DhpuVB379+rkfTK0drv/+7vXHBhVbxe+IkTxzuNqfIjjPFJAaMOHTlUZqgkQHO+FcgcY8A8TB+KR9OF69evNc35c+eabnPzwWBcmtgJbECeC5+bRwQxrOloNqXHmwosaTFGkK6VxjzWPBUVX3o0ALkjWEiasUEB5rfDlnSuLRsUfGzfDJi0Y9Hx4/G6S34DQtcOhIguTEmajtsFyJp2dNrmp2AhA81oLSTlHoAGFENthlYol06UZ80z+RkAVy9bFu7kOxdFHa5eubpcivtUv1Qdt+aCG1vhhNfAkDzdG/QN3hpdUIZrgc/nfSLDfyyyUYwJIPngu/TuSTchCUzynof6os8qLMFn1IGzzyXK7WIh8dwTTGIY/1U/H60dbkMAnTrq0/j+ljLhZNf/8//xf3/JZ/vqV7/appM2A4KKfPzxx8vlyxfLMERgPF8S8X6LpxIys1ysz1cMsc+m3zMdp959Tfy5gJRCXL58ucLnzBM4C4E5M9/5uglwWNtJQO7L0yIQTSuGbutzm9Kh4RP0gvIxeljqOOF5hlmeA5f6HYyg8O9lGCluv+eTnJs28eU38kyc5K+TNAXHam0DdGVZ97NkLGgYbkaLBVUm16IC9I3R3BtfZtPqDMsXHG3TLn+BYrCYmuGuFqqgU1buHzlybJu20rM6ti3nCnQscvMPxXiIF+rN1TKK04kFv+MHej551ne4EqYFbZucoAw0bkV+Vai1YW1NWyhHitYjyarYAR96jFJIi98A6DmAlu493mwY3xXYF9dDS7n2x9/4wwt8GJkByOnTpwoEDwHEoDrfD8G1mClIZkBSglZnTrDQ4acE45biqax0xruUcfjwoWq/PM+ePRv/YyzzSuQCVdnyVEnXwmDGEFa1PQwhSRZQx2Q8R9crxinL4XcBQaihja9I2OrjuBN3w5mvWGCmyeoAvrwizoKaAHJ22BDL2VY+NryQd3fgCC1VnpwbL9ZB3Q4lPh5adVUrF8GMuEkTnpkkAY459DLm44f1J1hn9VAO5dKxURedKOOsXAv1FfANDULn+5Pf/G2VkefkU0CFRrNcLLi8fVGaRSO9yR/xAbq8Ay7HipfK7BFGtd4FbvJKDp7jO7r14ktD7vk9OtWjDzLz9VxeFH1sbPYkBuzYqM8ffe0PLrAoPnV99dq1fk3DOCZAycA320X0u7NAKpYMDbSqNKdYJTuorbyX+RPh2iWClO2S50U5TQhL7fVWGquHabxQOspg3BTzpssgDAYPpquA3xxwVsc1yHYnkpQDv7OnPggZh6ajc8dJZ5qtb16mTONurN4QdDoGUeXO9Xfadzjy+V/LrVcJOGO2J+XUzCmTcJJnfdXhu82pukYMhZ1KTX52zjB6QUE0YV3136Ys5cTKmoNWp2ndC+DW0+iEL+2NYbCWQeip477IApi7ZWMOJdoVRpMqTCAWQGRFRolEbnOUgyw19VwcvXngGPFHR0dveoQBPAupm0/CBKi42zNJfbLDSMTdwo4It+mU25nEXItDVEYtGAV8NIpkZZzRBCvr1/7029/qW50qwmLdj4PKJ7O0DoGYy5Kychg6X2RTeem6CCCB71TBKDGh2rJiqLQG5DXdLIb8PfNyljn3hyFKWgAWT77S0bS5imlq5FwDIE4XVAQ0rIVnAxOTofA5OkzOhM8aaE7ck990JeqPsgABO1SO6c9of9JUUMlrKgiLRYjPCBMYUh8jBDQfb+Y7U+rWz95s2SszVlCncSVQBz61Tisw2Suzgl4dAC/McgldPfDd2gfbVwIz2ikmfqBFXPF2+pEO+SmvIFk9YzQ0tdIChrJm+fhZsOa6PFzxcfiLwxpKlx8jTZ4LxrunrCYAXUuvTPKVnrDQxcIG2lUE9yku3ltsJJ+1b8SCanJa2VReC62XDek6S2ZLVNpMBb8R0Z53P0mVjgVFSKewch4C0EsdzdL0I01FKpAFFp5FaPsOpMky/JEyZ5OGlsNJw9oROAvifqjerhSGFFjpedpRLdKN9qXZiRBZuVqqgEa6yWifl1EQmnit3ZedJcx/1pUF8awrmnqd5q+UDkDlf+l3CF3Wl7PiC/zELziSBwDkdq1axJr8xjio/CWY+Tn7kjTBjJmU1MuWQKl7ebgCgefrERiXQKnK6W5y+TWW6404FJqSc4MAV0CvfNXdNbk6Jg8pkvxco5usGCJngFKfAnSlMAAqGEcdO87gX/i2ej4/12O1WjjX9PLuHrPWDhjeCx2BTWn20do5I6fObdValzH8uPadb33jgqbbgHoXWkSYBsD16BFmW0ZWsntzxonlpypQMzWXmAWWYV6AhtoZUuBgjNu0Z2iOspz3GiNMRYYFHNojABOwaoa8NcpitMKs2kpgmkV5UihvRaq4cUcbahkw7lrNXGMKawhIBvLnJ3ZYuZfGm8KoCTjNu8FtFhujmgYj1SG0TUH1yG+dHe3Z7pQnrm161EVQtjS19hGecgnRmTJ1ED754GP92zTfzngwBDVoSkHbkxGA4dOHrqVFI/56eRAwgbKKIQ/8kjzx/HZfmYI07gMlfuq87Ennqy4XK5/yDJvpjIHYDF13mvpU0VKPLpimGIliyHBP6oXH8sNXD8q/5NsWNDT6bbhJ+XgD5OVF6uZZPwEUg4R39bdD69q3/vBrF7wLbpldM07+HFnW8N7dexXGmdNnOs7pG0X2V7IHvSk+LoHCmGl0ASsttwBj65EPbB2sFeHMYzorLb5OBUEYovDR2i4aUXaP4Yf2BbeAhinS2SAQwmYtVL400lZjiJiX0uWj2RoOv+YkTXeAZM2jpkXZ7RQkMstG6cugFTAAnz9rsJ1PqEfe15RzdHio5WF6yk7iftAB+Fbg7Fhj8hnz/JQ3cQmTEocOY6Cupa2rkcN6AMv+1M9RLoZAzdyT52m2YyGHJVIUZUnrE7/uwPqB5cixIwHfeN+q/QF5hwCghi2A6qo0Ag/PtSzyrVsAxLlPyYYK52fd83HPI62ScpXZuuRmfe786tsN5JdWUD9klUXjSKyeEm9sHIr84/75nfoPfqe+iduOdO7viXJaHKJgrlKXH6qv8v74a394gfZY9Q0gSV50j+2zXy7Xb9yKX/pgOXb8WIeh7t19EILWlnPnXysjWSMdKBqieb6fnjjtnOsLdx6Ir0VLvn63SVmVo1Kez6ZkMk1cAegxti/esRR5zrezAzSGbbsYATB/z3MdAFb0oB50OgJASjPbhK4ESegsWQ+WIArV6TlxWUICCa2o6AB7x+iBcbwq0mGllLvdEiRuv32eM7ByI5wdU2gFqespfLTn1KZ/dZ7DdUClA2nEgIJ4+4ELdPLUqZ4JUyodnLoDKajrEGIFJxA9B4VOMacA9QMYMsCHYeW5TqP+eKEe5CGO37VmiWexh34EObKcxUxwkKjJS19gKBkZsZzNKw/RARfEuY2HHLdu3Vlu3rqVeGNsW+vZVVgySdy1P/76v7qAMM3SSISHQ9g1uwGQXuOd27dL0PnXzpeQBw820wQfS2Yb/c2aYhD/RtC5mk66fDFLGeQh3iB2JSq1yzEqMwA6m7kZl6/kOSap/PSjKIWmit/EPQCM6X9JO/1QACljVgzLj9bzwL5hfawMAvJyMCAYHa90kqRJXtXmHCx0t0cPCJXD4Jh/Vi8uUhiX/89btk6YZtnY8VScvvOdlqGHDmD5LM04SqijdETJYnGcC4oI3/erTgeclM+7YV0mlzwBR72McJSuyEp9K9fExV98ANDy2ZRgeD+eTwOiIzUAVl7lEFcAMOkp95ClUYbhSiEVMIHdPfIpDUlfS92ww/gkASDacv7TTz9b/ulHP6lycFXIWno85E+vfetrADoc9EHU0BoMlxEAYHR7qAGBivINzSgRvgoZO5W58c1um5KKTCBVg5OPQ74YO4CohDAipwnQUf5gCPC4P+mavuvc/CEZNp6vjGBSGZ14hAwcjgokaZRdS4bJK3qc/baka2yFiAeYPxhsvNI7RkL5saJvajrtrsXL4fesp+tJ8670pFx3tfkqj3mIa1JE8+1acD9/t6+lwVfCdu7AdfhKDgwCYQ5er3XGrqBIevnNuX10sfYOv/FfvCplDvILRSlr0obOScvoE+CtMuQlLlpYR/nIcx7iTHAK6JNGGHmPQ1yYGkZF53zvcu7c2d4nt07Y5B4Qr30zvXgRUu8SJqggv4JlZD6Awgpuvy3LI51jx+18x9kFsl19D94BpJgnT8SVaWE0xtU3SujvKlMEsxKOv4MpoxKIcUZLmbxq4kfM/M09DKhfiHGJ6zkLNxVgHvIA0MHIFYD5lEmfjGqZ6rvFt2t5QLOibViKtDDJt+/vR1jjAwXDb2c9tSwUTVOHsVyKzm1TGnQljnhd4ZQ47rH0/Gg8HD5XmtGcWSjPxzkAndORBvxzrf5GSKw4On3qdF2rgqUASp3iF6rndBcGj+KOxGKrW3JWrbLRphZPnow3FpSFJgAO1wZfahEjKFY1/63MYphgQe76CFsPx7ph/KCM+D3DkANBDwV2lAb1U/8C+uBy+syZWEujPVbUjylQnV9Demvf/qOvX4D6NlMz811ekxjmmY9GgzwbGvGyq2f4DXqOJ08cb6GeadKZ5Zp9FaiFHUND8ptgEdqslTErEK7uz2YgF63E1Co97GEph6sgP0E65cyygGJqvPTutV6rfBWjXnxGPUbbCq7tiUj6eEiuXEhE/2i68kfdRzMGIJRtWmPPabtDvEnz48cRXrNKTjsOYfIaQKewxjFbsnGQjSBPaXT+DN3hfZ+nrgA1V8LXx6SkK7B0gXLyxSdnvW31iDNbWuf+TuXJSmn7vLwY9LkHMIYZN/rh3dVKppxNoU7aJ82zburq/rzeWXeH6V0dOHHwDsAtl2RZKUxdxG9/8w8vqHSd4hyhvJmoWHuWrGiIRegkiiV5Gqt688b1Zswky9xzmVpQrOeNCAPVOztG1jWif1yH+BXR/g7CB8NE8ntbQGGea2mF+msJXBACcSiDi8GKl3nJHz3Vbp2j1m8oREvNn5fe+KwFzZE0qXRus8iex4KGD5TIz6RsXVgkYOBPspx8T5098YaPGiVBU3giD3FqFXNRyxleOjwnCLl7zoLWiiZO+ZOj+eRoy5DfpROYKECUEh2O0pD7fGYWfw7dqCdHwpJIC2XmulczNc03v3V6MUN6fBOMB7OmfHEWWoupw/lwyzT1vbRAXlE3xFau9N+QWXiccxUZX5tzQusPvJSFQiQF3qQMyibADx6hT2sBqGvf+vof1ILOMC2bSiJ4CHWYa4desPtA4GzVE/+U1bK3vTgYRtOYagP8AgsnPnIxYTJiWlCVmADtOYQ6b6dLBIxSgVYsz1REz3RqfenLPWdxlEGBKkRWL3Fyewg/zAUkU7GaZMIqA+M3FpsOdK3yGbSjMfzIQ2fluP/K6rxSvJkOEEe9Xh0zjjO+zd9ocBZn0KrJG4onzGeCuhtC6nesch+YWmZomRv3GnXw7GWSjClTCpA8kh1FECY9mtbRQr3a7MyzE6dOVI7qWMVPvuKQy43rN3Meq53kIbDk4grymfWYdUiJzXfWl4GR18QEOuRFNtKsffePv9HvxTdpEiJsFuZ3IyUzwfX4sNaYzx33bFr6sPuHosEznSiWExM6HhkrJkuD4YifAilzJEhQ8UF4zL5yorniFYSpQK1RAoCqWAtLYPVnXmXCvJ/fDulVPBF7JiiA7ZBL/qkvy9l6pqmvEHPs2xvrm5aCBZ3DVGUofzRuhvoDX8f4Uo45Zy0LS6dG03edgpiC35cmlR86fFFkDaBu07kKaJTWfelm/WZe8/ez52P/KD56w+q+Jh4nSluASkHlN+hTdvLOwTS4P991MkwFxAfXh7umN80625eAIRMfbXrgvpckr671zLXZrVdgE4+PC8AlrGe0TdqBlwUVnyFxHssMfV/LS3Nry/8PJOp5YL0US9IAAAAASUVORK5CYII="/>
          <p:cNvSpPr>
            <a:spLocks noChangeAspect="1" noChangeArrowheads="1"/>
          </p:cNvSpPr>
          <p:nvPr/>
        </p:nvSpPr>
        <p:spPr bwMode="auto">
          <a:xfrm>
            <a:off x="13511213" y="119999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24834403" y="2285814"/>
            <a:ext cx="7808852" cy="707886"/>
          </a:xfrm>
          <a:prstGeom prst="rect">
            <a:avLst/>
          </a:prstGeom>
          <a:noFill/>
        </p:spPr>
        <p:txBody>
          <a:bodyPr wrap="square" rtlCol="0" anchor="t">
            <a:spAutoFit/>
          </a:bodyPr>
          <a:lstStyle/>
          <a:p>
            <a:pPr algn="ctr"/>
            <a:r>
              <a:rPr lang="en-US" sz="4000" b="1">
                <a:latin typeface="Arial"/>
                <a:cs typeface="Arial"/>
              </a:rPr>
              <a:t>Methods and Materials</a:t>
            </a:r>
          </a:p>
        </p:txBody>
      </p:sp>
      <p:graphicFrame>
        <p:nvGraphicFramePr>
          <p:cNvPr id="17" name="Table 16"/>
          <p:cNvGraphicFramePr>
            <a:graphicFrameLocks noGrp="1"/>
          </p:cNvGraphicFramePr>
          <p:nvPr>
            <p:extLst>
              <p:ext uri="{D42A27DB-BD31-4B8C-83A1-F6EECF244321}">
                <p14:modId xmlns:p14="http://schemas.microsoft.com/office/powerpoint/2010/main" val="2354638497"/>
              </p:ext>
            </p:extLst>
          </p:nvPr>
        </p:nvGraphicFramePr>
        <p:xfrm>
          <a:off x="16526449" y="4609605"/>
          <a:ext cx="7933773" cy="7967808"/>
        </p:xfrm>
        <a:graphic>
          <a:graphicData uri="http://schemas.openxmlformats.org/drawingml/2006/table">
            <a:tbl>
              <a:tblPr>
                <a:tableStyleId>{E8B1032C-EA38-4F05-BA0D-38AFFFC7BED3}</a:tableStyleId>
              </a:tblPr>
              <a:tblGrid>
                <a:gridCol w="861870">
                  <a:extLst>
                    <a:ext uri="{9D8B030D-6E8A-4147-A177-3AD203B41FA5}">
                      <a16:colId xmlns:a16="http://schemas.microsoft.com/office/drawing/2014/main" xmlns="" val="20000"/>
                    </a:ext>
                  </a:extLst>
                </a:gridCol>
                <a:gridCol w="554060">
                  <a:extLst>
                    <a:ext uri="{9D8B030D-6E8A-4147-A177-3AD203B41FA5}">
                      <a16:colId xmlns:a16="http://schemas.microsoft.com/office/drawing/2014/main" xmlns="" val="20001"/>
                    </a:ext>
                  </a:extLst>
                </a:gridCol>
                <a:gridCol w="1132745">
                  <a:extLst>
                    <a:ext uri="{9D8B030D-6E8A-4147-A177-3AD203B41FA5}">
                      <a16:colId xmlns:a16="http://schemas.microsoft.com/office/drawing/2014/main" xmlns="" val="20002"/>
                    </a:ext>
                  </a:extLst>
                </a:gridCol>
                <a:gridCol w="1403618">
                  <a:extLst>
                    <a:ext uri="{9D8B030D-6E8A-4147-A177-3AD203B41FA5}">
                      <a16:colId xmlns:a16="http://schemas.microsoft.com/office/drawing/2014/main" xmlns="" val="20003"/>
                    </a:ext>
                  </a:extLst>
                </a:gridCol>
                <a:gridCol w="1317431">
                  <a:extLst>
                    <a:ext uri="{9D8B030D-6E8A-4147-A177-3AD203B41FA5}">
                      <a16:colId xmlns:a16="http://schemas.microsoft.com/office/drawing/2014/main" xmlns="" val="20004"/>
                    </a:ext>
                  </a:extLst>
                </a:gridCol>
                <a:gridCol w="1181995">
                  <a:extLst>
                    <a:ext uri="{9D8B030D-6E8A-4147-A177-3AD203B41FA5}">
                      <a16:colId xmlns:a16="http://schemas.microsoft.com/office/drawing/2014/main" xmlns="" val="20005"/>
                    </a:ext>
                  </a:extLst>
                </a:gridCol>
                <a:gridCol w="1482054">
                  <a:extLst>
                    <a:ext uri="{9D8B030D-6E8A-4147-A177-3AD203B41FA5}">
                      <a16:colId xmlns:a16="http://schemas.microsoft.com/office/drawing/2014/main" xmlns="" val="20006"/>
                    </a:ext>
                  </a:extLst>
                </a:gridCol>
              </a:tblGrid>
              <a:tr h="637423">
                <a:tc>
                  <a:txBody>
                    <a:bodyPr/>
                    <a:lstStyle/>
                    <a:p>
                      <a:pPr algn="ctr" rtl="0" fontAlgn="base"/>
                      <a:r>
                        <a:rPr lang="en-US" sz="1100">
                          <a:effectLst/>
                        </a:rPr>
                        <a:t>Sample </a:t>
                      </a:r>
                      <a:endParaRPr lang="en-US" sz="5500">
                        <a:effectLst/>
                      </a:endParaRPr>
                    </a:p>
                    <a:p>
                      <a:pPr algn="ctr" rtl="0" fontAlgn="base"/>
                      <a:r>
                        <a:rPr lang="en-US" sz="1100">
                          <a:effectLst/>
                        </a:rPr>
                        <a:t>ID </a:t>
                      </a:r>
                      <a:endParaRPr lang="en-US" sz="5500" b="1" i="0">
                        <a:effectLst/>
                        <a:latin typeface="Arial"/>
                        <a:cs typeface="Arial"/>
                      </a:endParaRPr>
                    </a:p>
                  </a:txBody>
                  <a:tcPr marL="102339" marR="102339" marT="51170" marB="51170"/>
                </a:tc>
                <a:tc>
                  <a:txBody>
                    <a:bodyPr/>
                    <a:lstStyle/>
                    <a:p>
                      <a:pPr algn="ctr" rtl="0" fontAlgn="base"/>
                      <a:r>
                        <a:rPr lang="en-US" sz="1100">
                          <a:effectLst/>
                        </a:rPr>
                        <a:t>Area # </a:t>
                      </a:r>
                      <a:endParaRPr lang="en-US" sz="5500" b="1" i="0">
                        <a:effectLst/>
                        <a:latin typeface="Arial"/>
                        <a:cs typeface="Arial"/>
                      </a:endParaRPr>
                    </a:p>
                  </a:txBody>
                  <a:tcPr marL="102339" marR="102339" marT="51170" marB="51170"/>
                </a:tc>
                <a:tc>
                  <a:txBody>
                    <a:bodyPr/>
                    <a:lstStyle/>
                    <a:p>
                      <a:pPr algn="ctr" rtl="0" fontAlgn="base"/>
                      <a:r>
                        <a:rPr lang="en-US" sz="1100">
                          <a:effectLst/>
                        </a:rPr>
                        <a:t>COMMON NAME </a:t>
                      </a:r>
                      <a:endParaRPr lang="en-US" sz="5500" b="1" i="0">
                        <a:effectLst/>
                        <a:latin typeface="Arial"/>
                        <a:cs typeface="Arial"/>
                      </a:endParaRPr>
                    </a:p>
                  </a:txBody>
                  <a:tcPr marL="102339" marR="102339" marT="51170" marB="51170"/>
                </a:tc>
                <a:tc>
                  <a:txBody>
                    <a:bodyPr/>
                    <a:lstStyle/>
                    <a:p>
                      <a:pPr algn="ctr" rtl="0" fontAlgn="base"/>
                      <a:r>
                        <a:rPr lang="en-US" sz="1100">
                          <a:effectLst/>
                        </a:rPr>
                        <a:t>GENUS SPECIES </a:t>
                      </a:r>
                      <a:endParaRPr lang="en-US" sz="5500" b="1" i="0">
                        <a:effectLst/>
                        <a:latin typeface="Arial"/>
                        <a:cs typeface="Arial"/>
                      </a:endParaRPr>
                    </a:p>
                  </a:txBody>
                  <a:tcPr marL="102339" marR="102339" marT="51170" marB="51170"/>
                </a:tc>
                <a:tc>
                  <a:txBody>
                    <a:bodyPr/>
                    <a:lstStyle/>
                    <a:p>
                      <a:pPr algn="ctr" rtl="0" fontAlgn="base"/>
                      <a:r>
                        <a:rPr lang="en-US" sz="1100">
                          <a:effectLst/>
                        </a:rPr>
                        <a:t>BLAST </a:t>
                      </a:r>
                      <a:endParaRPr lang="en-US" sz="5500">
                        <a:effectLst/>
                      </a:endParaRPr>
                    </a:p>
                    <a:p>
                      <a:pPr algn="ctr" rtl="0" fontAlgn="base"/>
                      <a:r>
                        <a:rPr lang="en-US" sz="1100">
                          <a:effectLst/>
                        </a:rPr>
                        <a:t>MISMATCHES </a:t>
                      </a:r>
                      <a:endParaRPr lang="en-US" sz="5500" b="1" i="0">
                        <a:effectLst/>
                        <a:latin typeface="Arial"/>
                        <a:cs typeface="Arial"/>
                      </a:endParaRPr>
                    </a:p>
                  </a:txBody>
                  <a:tcPr marL="102339" marR="102339" marT="51170" marB="51170"/>
                </a:tc>
                <a:tc>
                  <a:txBody>
                    <a:bodyPr/>
                    <a:lstStyle/>
                    <a:p>
                      <a:pPr algn="ctr" rtl="0" fontAlgn="base"/>
                      <a:r>
                        <a:rPr lang="en-US" sz="1100">
                          <a:effectLst/>
                        </a:rPr>
                        <a:t>BOLD </a:t>
                      </a:r>
                      <a:endParaRPr lang="en-US" sz="5500">
                        <a:effectLst/>
                      </a:endParaRPr>
                    </a:p>
                    <a:p>
                      <a:pPr algn="ctr" rtl="0" fontAlgn="base"/>
                      <a:r>
                        <a:rPr lang="en-US" sz="1100">
                          <a:effectLst/>
                        </a:rPr>
                        <a:t>SIMILARITY % </a:t>
                      </a:r>
                      <a:endParaRPr lang="en-US" sz="5500" b="1" i="0">
                        <a:effectLst/>
                        <a:latin typeface="Arial"/>
                        <a:cs typeface="Arial"/>
                      </a:endParaRPr>
                    </a:p>
                  </a:txBody>
                  <a:tcPr marL="102339" marR="102339" marT="51170" marB="51170"/>
                </a:tc>
                <a:tc>
                  <a:txBody>
                    <a:bodyPr/>
                    <a:lstStyle/>
                    <a:p>
                      <a:pPr algn="ctr" rtl="0" fontAlgn="base"/>
                      <a:r>
                        <a:rPr lang="en-US" sz="1100">
                          <a:effectLst/>
                        </a:rPr>
                        <a:t>IMAGES </a:t>
                      </a:r>
                      <a:endParaRPr lang="en-US" sz="5500" b="1" i="0">
                        <a:effectLst/>
                        <a:latin typeface="Arial"/>
                        <a:cs typeface="Arial"/>
                      </a:endParaRPr>
                    </a:p>
                  </a:txBody>
                  <a:tcPr marL="102339" marR="102339" marT="51170" marB="51170"/>
                </a:tc>
                <a:extLst>
                  <a:ext uri="{0D108BD9-81ED-4DB2-BD59-A6C34878D82A}">
                    <a16:rowId xmlns:a16="http://schemas.microsoft.com/office/drawing/2014/main" xmlns="" val="10000"/>
                  </a:ext>
                </a:extLst>
              </a:tr>
              <a:tr h="637423">
                <a:tc>
                  <a:txBody>
                    <a:bodyPr/>
                    <a:lstStyle/>
                    <a:p>
                      <a:pPr algn="ctr" rtl="0" fontAlgn="base"/>
                      <a:r>
                        <a:rPr lang="en-US" sz="1100">
                          <a:effectLst/>
                        </a:rPr>
                        <a:t>PBW-001 </a:t>
                      </a:r>
                      <a:endParaRPr lang="en-US" sz="5500" b="1" i="0">
                        <a:effectLst/>
                        <a:latin typeface="Arial"/>
                        <a:cs typeface="Arial"/>
                      </a:endParaRPr>
                    </a:p>
                  </a:txBody>
                  <a:tcPr marL="102339" marR="102339" marT="51170" marB="51170"/>
                </a:tc>
                <a:tc>
                  <a:txBody>
                    <a:bodyPr/>
                    <a:lstStyle/>
                    <a:p>
                      <a:pPr algn="ctr" rtl="0" fontAlgn="base"/>
                      <a:r>
                        <a:rPr lang="en-US" sz="1100">
                          <a:effectLst/>
                        </a:rPr>
                        <a:t>1 </a:t>
                      </a:r>
                      <a:endParaRPr lang="en-US" sz="5500" b="0" i="0">
                        <a:effectLst/>
                        <a:latin typeface="Arial"/>
                        <a:cs typeface="Arial"/>
                      </a:endParaRPr>
                    </a:p>
                  </a:txBody>
                  <a:tcPr marL="102339" marR="102339" marT="51170" marB="51170"/>
                </a:tc>
                <a:tc>
                  <a:txBody>
                    <a:bodyPr/>
                    <a:lstStyle/>
                    <a:p>
                      <a:pPr algn="ctr" rtl="0" fontAlgn="base"/>
                      <a:r>
                        <a:rPr lang="en-US" sz="1100">
                          <a:effectLst/>
                        </a:rPr>
                        <a:t>Annelid </a:t>
                      </a:r>
                      <a:endParaRPr lang="en-US" sz="5500" b="0" i="0">
                        <a:effectLst/>
                        <a:latin typeface="Arial"/>
                        <a:cs typeface="Arial"/>
                      </a:endParaRPr>
                    </a:p>
                  </a:txBody>
                  <a:tcPr marL="102339" marR="102339" marT="51170" marB="51170"/>
                </a:tc>
                <a:tc>
                  <a:txBody>
                    <a:bodyPr/>
                    <a:lstStyle/>
                    <a:p>
                      <a:pPr algn="ctr" rtl="0" fontAlgn="base"/>
                      <a:r>
                        <a:rPr lang="en-US" sz="1100" err="1">
                          <a:effectLst/>
                        </a:rPr>
                        <a:t>Fridericia</a:t>
                      </a:r>
                      <a:r>
                        <a:rPr lang="en-US" sz="1100">
                          <a:effectLst/>
                        </a:rPr>
                        <a:t> </a:t>
                      </a:r>
                      <a:r>
                        <a:rPr lang="en-US" sz="1100" err="1">
                          <a:effectLst/>
                        </a:rPr>
                        <a:t>ratzeli</a:t>
                      </a:r>
                      <a:r>
                        <a:rPr lang="en-US" sz="1100">
                          <a:effectLst/>
                        </a:rPr>
                        <a:t> </a:t>
                      </a:r>
                      <a:endParaRPr lang="en-US" sz="5500" b="0" i="0">
                        <a:effectLst/>
                        <a:latin typeface="Arial"/>
                        <a:cs typeface="Arial"/>
                      </a:endParaRPr>
                    </a:p>
                  </a:txBody>
                  <a:tcPr marL="102339" marR="102339" marT="51170" marB="51170"/>
                </a:tc>
                <a:tc>
                  <a:txBody>
                    <a:bodyPr/>
                    <a:lstStyle/>
                    <a:p>
                      <a:pPr algn="ctr" rtl="0" fontAlgn="base"/>
                      <a:r>
                        <a:rPr lang="en-US" sz="1100">
                          <a:effectLst/>
                        </a:rPr>
                        <a:t>26 </a:t>
                      </a:r>
                      <a:endParaRPr lang="en-US" sz="5500" b="0" i="0">
                        <a:effectLst/>
                        <a:latin typeface="Arial"/>
                        <a:cs typeface="Arial"/>
                      </a:endParaRPr>
                    </a:p>
                  </a:txBody>
                  <a:tcPr marL="102339" marR="102339" marT="51170" marB="51170"/>
                </a:tc>
                <a:tc>
                  <a:txBody>
                    <a:bodyPr/>
                    <a:lstStyle/>
                    <a:p>
                      <a:pPr algn="ctr" rtl="0" fontAlgn="base"/>
                      <a:r>
                        <a:rPr lang="en-US" sz="1100">
                          <a:effectLst/>
                        </a:rPr>
                        <a:t>99.85 </a:t>
                      </a:r>
                      <a:endParaRPr lang="en-US" sz="5500">
                        <a:effectLst/>
                      </a:endParaRPr>
                    </a:p>
                    <a:p>
                      <a:pPr algn="ctr" rtl="0" fontAlgn="base"/>
                      <a:r>
                        <a:rPr lang="en-US" sz="1100">
                          <a:effectLst/>
                        </a:rPr>
                        <a:t>Early-Release </a:t>
                      </a:r>
                      <a:endParaRPr lang="en-US" sz="5500" b="0" i="0">
                        <a:effectLst/>
                        <a:latin typeface="Arial"/>
                        <a:cs typeface="Arial"/>
                      </a:endParaRPr>
                    </a:p>
                  </a:txBody>
                  <a:tcPr marL="102339" marR="102339" marT="51170" marB="51170"/>
                </a:tc>
                <a:tc>
                  <a:txBody>
                    <a:bodyPr/>
                    <a:lstStyle/>
                    <a:p>
                      <a:pPr algn="ctr" rtl="0" fontAlgn="base"/>
                      <a:r>
                        <a:rPr lang="en-US" sz="1100">
                          <a:effectLst/>
                        </a:rPr>
                        <a:t> </a:t>
                      </a:r>
                      <a:endParaRPr lang="en-US" sz="1100" b="1" i="0">
                        <a:effectLst/>
                        <a:latin typeface="Times New Roman"/>
                      </a:endParaRPr>
                    </a:p>
                  </a:txBody>
                  <a:tcPr marL="102339" marR="102339" marT="51170" marB="51170"/>
                </a:tc>
                <a:extLst>
                  <a:ext uri="{0D108BD9-81ED-4DB2-BD59-A6C34878D82A}">
                    <a16:rowId xmlns:a16="http://schemas.microsoft.com/office/drawing/2014/main" xmlns="" val="10001"/>
                  </a:ext>
                </a:extLst>
              </a:tr>
              <a:tr h="637423">
                <a:tc>
                  <a:txBody>
                    <a:bodyPr/>
                    <a:lstStyle/>
                    <a:p>
                      <a:pPr algn="ctr" rtl="0" fontAlgn="base"/>
                      <a:r>
                        <a:rPr lang="en-US" sz="1100">
                          <a:effectLst/>
                        </a:rPr>
                        <a:t>PBW-002 </a:t>
                      </a:r>
                      <a:endParaRPr lang="en-US" sz="5500" b="1" i="0">
                        <a:effectLst/>
                        <a:latin typeface="Arial"/>
                        <a:cs typeface="Arial"/>
                      </a:endParaRPr>
                    </a:p>
                  </a:txBody>
                  <a:tcPr marL="102339" marR="102339" marT="51170" marB="51170"/>
                </a:tc>
                <a:tc>
                  <a:txBody>
                    <a:bodyPr/>
                    <a:lstStyle/>
                    <a:p>
                      <a:pPr algn="ctr" rtl="0" fontAlgn="base"/>
                      <a:r>
                        <a:rPr lang="en-US" sz="1100">
                          <a:effectLst/>
                        </a:rPr>
                        <a:t>1 </a:t>
                      </a:r>
                      <a:endParaRPr lang="en-US" sz="5500" b="0" i="0">
                        <a:effectLst/>
                        <a:latin typeface="Arial"/>
                        <a:cs typeface="Arial"/>
                      </a:endParaRPr>
                    </a:p>
                  </a:txBody>
                  <a:tcPr marL="102339" marR="102339" marT="51170" marB="51170"/>
                </a:tc>
                <a:tc>
                  <a:txBody>
                    <a:bodyPr/>
                    <a:lstStyle/>
                    <a:p>
                      <a:pPr algn="ctr" rtl="0" fontAlgn="base"/>
                      <a:r>
                        <a:rPr lang="en-US" sz="1100">
                          <a:effectLst/>
                        </a:rPr>
                        <a:t>Garden Beetle </a:t>
                      </a:r>
                      <a:endParaRPr lang="en-US" sz="5500" b="0" i="0">
                        <a:effectLst/>
                        <a:latin typeface="Arial"/>
                        <a:cs typeface="Arial"/>
                      </a:endParaRPr>
                    </a:p>
                  </a:txBody>
                  <a:tcPr marL="102339" marR="102339" marT="51170" marB="51170"/>
                </a:tc>
                <a:tc>
                  <a:txBody>
                    <a:bodyPr/>
                    <a:lstStyle/>
                    <a:p>
                      <a:pPr algn="ctr" rtl="0" fontAlgn="base"/>
                      <a:r>
                        <a:rPr lang="en-US" sz="1100" err="1">
                          <a:effectLst/>
                        </a:rPr>
                        <a:t>Maladera</a:t>
                      </a:r>
                      <a:r>
                        <a:rPr lang="en-US" sz="1100">
                          <a:effectLst/>
                        </a:rPr>
                        <a:t> </a:t>
                      </a:r>
                      <a:r>
                        <a:rPr lang="en-US" sz="1100" err="1">
                          <a:effectLst/>
                        </a:rPr>
                        <a:t>castlanea</a:t>
                      </a:r>
                      <a:r>
                        <a:rPr lang="en-US" sz="1100">
                          <a:effectLst/>
                        </a:rPr>
                        <a:t> </a:t>
                      </a:r>
                      <a:endParaRPr lang="en-US" sz="5500" b="0" i="0">
                        <a:effectLst/>
                        <a:latin typeface="Arial"/>
                        <a:cs typeface="Arial"/>
                      </a:endParaRPr>
                    </a:p>
                  </a:txBody>
                  <a:tcPr marL="102339" marR="102339" marT="51170" marB="51170"/>
                </a:tc>
                <a:tc>
                  <a:txBody>
                    <a:bodyPr/>
                    <a:lstStyle/>
                    <a:p>
                      <a:pPr algn="ctr" rtl="0" fontAlgn="base"/>
                      <a:r>
                        <a:rPr lang="en-US" sz="1100">
                          <a:effectLst/>
                        </a:rPr>
                        <a:t>78 </a:t>
                      </a:r>
                      <a:endParaRPr lang="en-US" sz="5500" b="0" i="0">
                        <a:effectLst/>
                        <a:latin typeface="Arial"/>
                        <a:cs typeface="Arial"/>
                      </a:endParaRPr>
                    </a:p>
                  </a:txBody>
                  <a:tcPr marL="102339" marR="102339" marT="51170" marB="51170"/>
                </a:tc>
                <a:tc>
                  <a:txBody>
                    <a:bodyPr/>
                    <a:lstStyle/>
                    <a:p>
                      <a:pPr algn="ctr" rtl="0" fontAlgn="base"/>
                      <a:r>
                        <a:rPr lang="en-US" sz="1100">
                          <a:effectLst/>
                        </a:rPr>
                        <a:t>98.31 </a:t>
                      </a:r>
                      <a:endParaRPr lang="en-US" sz="5500">
                        <a:effectLst/>
                      </a:endParaRPr>
                    </a:p>
                    <a:p>
                      <a:pPr algn="ctr" rtl="0" fontAlgn="base"/>
                      <a:r>
                        <a:rPr lang="en-US" sz="1100">
                          <a:effectLst/>
                        </a:rPr>
                        <a:t>Early-Release </a:t>
                      </a:r>
                      <a:endParaRPr lang="en-US" sz="5500" b="0" i="0">
                        <a:effectLst/>
                        <a:latin typeface="Arial"/>
                        <a:cs typeface="Arial"/>
                      </a:endParaRPr>
                    </a:p>
                  </a:txBody>
                  <a:tcPr marL="102339" marR="102339" marT="51170" marB="51170"/>
                </a:tc>
                <a:tc>
                  <a:txBody>
                    <a:bodyPr/>
                    <a:lstStyle/>
                    <a:p>
                      <a:pPr algn="ctr" rtl="0" fontAlgn="base"/>
                      <a:endParaRPr lang="en-US" sz="1300" b="0" i="0">
                        <a:effectLst/>
                        <a:latin typeface="Calibri"/>
                      </a:endParaRPr>
                    </a:p>
                  </a:txBody>
                  <a:tcPr marL="102339" marR="102339" marT="51170" marB="51170"/>
                </a:tc>
                <a:extLst>
                  <a:ext uri="{0D108BD9-81ED-4DB2-BD59-A6C34878D82A}">
                    <a16:rowId xmlns:a16="http://schemas.microsoft.com/office/drawing/2014/main" xmlns="" val="10002"/>
                  </a:ext>
                </a:extLst>
              </a:tr>
              <a:tr h="460363">
                <a:tc>
                  <a:txBody>
                    <a:bodyPr/>
                    <a:lstStyle/>
                    <a:p>
                      <a:pPr algn="ctr" rtl="0" fontAlgn="base"/>
                      <a:r>
                        <a:rPr lang="en-US" sz="1100">
                          <a:effectLst/>
                        </a:rPr>
                        <a:t>PBW-003 </a:t>
                      </a:r>
                      <a:endParaRPr lang="en-US" sz="5500" b="1" i="0">
                        <a:effectLst/>
                        <a:latin typeface="Arial"/>
                        <a:cs typeface="Arial"/>
                      </a:endParaRPr>
                    </a:p>
                  </a:txBody>
                  <a:tcPr marL="102339" marR="102339" marT="51170" marB="51170"/>
                </a:tc>
                <a:tc>
                  <a:txBody>
                    <a:bodyPr/>
                    <a:lstStyle/>
                    <a:p>
                      <a:pPr algn="ctr" rtl="0" fontAlgn="base"/>
                      <a:r>
                        <a:rPr lang="en-US" sz="1100">
                          <a:effectLst/>
                        </a:rPr>
                        <a:t>1 </a:t>
                      </a:r>
                      <a:endParaRPr lang="en-US" sz="5500" b="0" i="0">
                        <a:effectLst/>
                        <a:latin typeface="Arial"/>
                        <a:cs typeface="Arial"/>
                      </a:endParaRPr>
                    </a:p>
                  </a:txBody>
                  <a:tcPr marL="102339" marR="102339" marT="51170" marB="51170"/>
                </a:tc>
                <a:tc>
                  <a:txBody>
                    <a:bodyPr/>
                    <a:lstStyle/>
                    <a:p>
                      <a:pPr algn="ctr" rtl="0" fontAlgn="base"/>
                      <a:r>
                        <a:rPr lang="en-US" sz="1100">
                          <a:effectLst/>
                        </a:rPr>
                        <a:t>Black Beetle </a:t>
                      </a:r>
                      <a:endParaRPr lang="en-US" sz="5500" b="0" i="0">
                        <a:effectLst/>
                        <a:latin typeface="Arial"/>
                        <a:cs typeface="Arial"/>
                      </a:endParaRPr>
                    </a:p>
                  </a:txBody>
                  <a:tcPr marL="102339" marR="102339" marT="51170" marB="51170"/>
                </a:tc>
                <a:tc>
                  <a:txBody>
                    <a:bodyPr/>
                    <a:lstStyle/>
                    <a:p>
                      <a:pPr algn="ctr" rtl="0" fontAlgn="base"/>
                      <a:r>
                        <a:rPr lang="en-US" sz="1100">
                          <a:effectLst/>
                        </a:rPr>
                        <a:t>Cratacanthus dubius </a:t>
                      </a:r>
                      <a:endParaRPr lang="en-US" sz="5500" b="0" i="0">
                        <a:effectLst/>
                        <a:latin typeface="Arial"/>
                        <a:cs typeface="Arial"/>
                      </a:endParaRPr>
                    </a:p>
                  </a:txBody>
                  <a:tcPr marL="102339" marR="102339" marT="51170" marB="51170"/>
                </a:tc>
                <a:tc>
                  <a:txBody>
                    <a:bodyPr/>
                    <a:lstStyle/>
                    <a:p>
                      <a:pPr algn="ctr" rtl="0" fontAlgn="base"/>
                      <a:r>
                        <a:rPr lang="en-US" sz="1100">
                          <a:effectLst/>
                        </a:rPr>
                        <a:t>2 </a:t>
                      </a:r>
                      <a:endParaRPr lang="en-US" sz="5500" b="0" i="0">
                        <a:effectLst/>
                        <a:latin typeface="Arial"/>
                        <a:cs typeface="Arial"/>
                      </a:endParaRPr>
                    </a:p>
                  </a:txBody>
                  <a:tcPr marL="102339" marR="102339" marT="51170" marB="51170"/>
                </a:tc>
                <a:tc>
                  <a:txBody>
                    <a:bodyPr/>
                    <a:lstStyle/>
                    <a:p>
                      <a:pPr algn="ctr" rtl="0" fontAlgn="base"/>
                      <a:r>
                        <a:rPr lang="en-US" sz="1100">
                          <a:effectLst/>
                        </a:rPr>
                        <a:t>99.85 </a:t>
                      </a:r>
                      <a:endParaRPr lang="en-US" sz="5500">
                        <a:effectLst/>
                      </a:endParaRPr>
                    </a:p>
                    <a:p>
                      <a:pPr algn="ctr" rtl="0" fontAlgn="base"/>
                      <a:r>
                        <a:rPr lang="en-US" sz="1100">
                          <a:effectLst/>
                        </a:rPr>
                        <a:t>Published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03"/>
                  </a:ext>
                </a:extLst>
              </a:tr>
              <a:tr h="637423">
                <a:tc>
                  <a:txBody>
                    <a:bodyPr/>
                    <a:lstStyle/>
                    <a:p>
                      <a:pPr algn="ctr" rtl="0" fontAlgn="base"/>
                      <a:r>
                        <a:rPr lang="en-US" sz="1100">
                          <a:effectLst/>
                        </a:rPr>
                        <a:t>PBW-004 </a:t>
                      </a:r>
                      <a:endParaRPr lang="en-US" sz="5500" b="1" i="0">
                        <a:effectLst/>
                        <a:latin typeface="Arial"/>
                        <a:cs typeface="Arial"/>
                      </a:endParaRPr>
                    </a:p>
                  </a:txBody>
                  <a:tcPr marL="102339" marR="102339" marT="51170" marB="51170"/>
                </a:tc>
                <a:tc>
                  <a:txBody>
                    <a:bodyPr/>
                    <a:lstStyle/>
                    <a:p>
                      <a:pPr algn="ctr" rtl="0" fontAlgn="base"/>
                      <a:r>
                        <a:rPr lang="en-US" sz="1100">
                          <a:effectLst/>
                        </a:rPr>
                        <a:t>1 </a:t>
                      </a:r>
                      <a:endParaRPr lang="en-US" sz="5500" b="0" i="0">
                        <a:effectLst/>
                        <a:latin typeface="Arial"/>
                        <a:cs typeface="Arial"/>
                      </a:endParaRPr>
                    </a:p>
                  </a:txBody>
                  <a:tcPr marL="102339" marR="102339" marT="51170" marB="51170"/>
                </a:tc>
                <a:tc>
                  <a:txBody>
                    <a:bodyPr/>
                    <a:lstStyle/>
                    <a:p>
                      <a:pPr algn="ctr" rtl="0" fontAlgn="base"/>
                      <a:r>
                        <a:rPr lang="en-US" sz="1100">
                          <a:effectLst/>
                        </a:rPr>
                        <a:t>Oriental Beetle </a:t>
                      </a:r>
                      <a:endParaRPr lang="en-US" sz="5500" b="0" i="0">
                        <a:effectLst/>
                        <a:latin typeface="Arial"/>
                        <a:cs typeface="Arial"/>
                      </a:endParaRPr>
                    </a:p>
                  </a:txBody>
                  <a:tcPr marL="102339" marR="102339" marT="51170" marB="51170"/>
                </a:tc>
                <a:tc>
                  <a:txBody>
                    <a:bodyPr/>
                    <a:lstStyle/>
                    <a:p>
                      <a:pPr algn="ctr" rtl="0" fontAlgn="base"/>
                      <a:r>
                        <a:rPr lang="en-US" sz="1100">
                          <a:effectLst/>
                        </a:rPr>
                        <a:t>Anomala orientalis </a:t>
                      </a:r>
                      <a:endParaRPr lang="en-US" sz="5500" b="0" i="0">
                        <a:effectLst/>
                        <a:latin typeface="Arial"/>
                        <a:cs typeface="Arial"/>
                      </a:endParaRPr>
                    </a:p>
                  </a:txBody>
                  <a:tcPr marL="102339" marR="102339" marT="51170" marB="51170"/>
                </a:tc>
                <a:tc>
                  <a:txBody>
                    <a:bodyPr/>
                    <a:lstStyle/>
                    <a:p>
                      <a:pPr algn="ctr" rtl="0" fontAlgn="base"/>
                      <a:r>
                        <a:rPr lang="en-US" sz="1100">
                          <a:effectLst/>
                        </a:rPr>
                        <a:t>16 </a:t>
                      </a:r>
                      <a:endParaRPr lang="en-US" sz="5500" b="0" i="0">
                        <a:effectLst/>
                        <a:latin typeface="Arial"/>
                        <a:cs typeface="Arial"/>
                      </a:endParaRPr>
                    </a:p>
                  </a:txBody>
                  <a:tcPr marL="102339" marR="102339" marT="51170" marB="51170"/>
                </a:tc>
                <a:tc>
                  <a:txBody>
                    <a:bodyPr/>
                    <a:lstStyle/>
                    <a:p>
                      <a:pPr algn="ctr" rtl="0" fontAlgn="base"/>
                      <a:r>
                        <a:rPr lang="en-US" sz="1100">
                          <a:effectLst/>
                        </a:rPr>
                        <a:t>99.69 </a:t>
                      </a:r>
                      <a:endParaRPr lang="en-US" sz="5500">
                        <a:effectLst/>
                      </a:endParaRPr>
                    </a:p>
                    <a:p>
                      <a:pPr algn="ctr" rtl="0" fontAlgn="base"/>
                      <a:r>
                        <a:rPr lang="en-US" sz="1100">
                          <a:effectLst/>
                        </a:rPr>
                        <a:t>Early-Release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04"/>
                  </a:ext>
                </a:extLst>
              </a:tr>
              <a:tr h="460363">
                <a:tc>
                  <a:txBody>
                    <a:bodyPr/>
                    <a:lstStyle/>
                    <a:p>
                      <a:pPr algn="ctr" rtl="0" fontAlgn="base"/>
                      <a:r>
                        <a:rPr lang="en-US" sz="1100">
                          <a:effectLst/>
                        </a:rPr>
                        <a:t>PBW-005 </a:t>
                      </a:r>
                      <a:endParaRPr lang="en-US" sz="5500" b="1" i="0">
                        <a:effectLst/>
                        <a:latin typeface="Arial"/>
                        <a:cs typeface="Arial"/>
                      </a:endParaRPr>
                    </a:p>
                  </a:txBody>
                  <a:tcPr marL="102339" marR="102339" marT="51170" marB="51170"/>
                </a:tc>
                <a:tc>
                  <a:txBody>
                    <a:bodyPr/>
                    <a:lstStyle/>
                    <a:p>
                      <a:pPr algn="ctr" rtl="0" fontAlgn="base"/>
                      <a:r>
                        <a:rPr lang="en-US" sz="1100">
                          <a:effectLst/>
                        </a:rPr>
                        <a:t>1 </a:t>
                      </a:r>
                      <a:endParaRPr lang="en-US" sz="5500" b="0" i="0">
                        <a:effectLst/>
                        <a:latin typeface="Arial"/>
                        <a:cs typeface="Arial"/>
                      </a:endParaRPr>
                    </a:p>
                  </a:txBody>
                  <a:tcPr marL="102339" marR="102339" marT="51170" marB="51170"/>
                </a:tc>
                <a:tc>
                  <a:txBody>
                    <a:bodyPr/>
                    <a:lstStyle/>
                    <a:p>
                      <a:pPr algn="ctr" rtl="0" fontAlgn="base"/>
                      <a:r>
                        <a:rPr lang="en-US" sz="1100">
                          <a:effectLst/>
                        </a:rPr>
                        <a:t>Pill bug </a:t>
                      </a:r>
                      <a:endParaRPr lang="en-US" sz="5500" b="0" i="0">
                        <a:effectLst/>
                        <a:latin typeface="Arial"/>
                        <a:cs typeface="Arial"/>
                      </a:endParaRPr>
                    </a:p>
                  </a:txBody>
                  <a:tcPr marL="102339" marR="102339" marT="51170" marB="51170"/>
                </a:tc>
                <a:tc>
                  <a:txBody>
                    <a:bodyPr/>
                    <a:lstStyle/>
                    <a:p>
                      <a:pPr algn="ctr" rtl="0" fontAlgn="base"/>
                      <a:r>
                        <a:rPr lang="en-US" sz="1100">
                          <a:effectLst/>
                        </a:rPr>
                        <a:t>Armadillidium vulgare </a:t>
                      </a:r>
                      <a:endParaRPr lang="en-US" sz="5500" b="0" i="0">
                        <a:effectLst/>
                        <a:latin typeface="Arial"/>
                        <a:cs typeface="Arial"/>
                      </a:endParaRPr>
                    </a:p>
                  </a:txBody>
                  <a:tcPr marL="102339" marR="102339" marT="51170" marB="51170"/>
                </a:tc>
                <a:tc>
                  <a:txBody>
                    <a:bodyPr/>
                    <a:lstStyle/>
                    <a:p>
                      <a:pPr algn="ctr" rtl="0" fontAlgn="base"/>
                      <a:r>
                        <a:rPr lang="en-US" sz="1100">
                          <a:effectLst/>
                        </a:rPr>
                        <a:t>0 </a:t>
                      </a:r>
                      <a:endParaRPr lang="en-US" sz="5500" b="0" i="0">
                        <a:effectLst/>
                        <a:latin typeface="Arial"/>
                        <a:cs typeface="Arial"/>
                      </a:endParaRPr>
                    </a:p>
                  </a:txBody>
                  <a:tcPr marL="102339" marR="102339" marT="51170" marB="51170"/>
                </a:tc>
                <a:tc>
                  <a:txBody>
                    <a:bodyPr/>
                    <a:lstStyle/>
                    <a:p>
                      <a:pPr algn="ctr" rtl="0" fontAlgn="base"/>
                      <a:r>
                        <a:rPr lang="en-US" sz="1100">
                          <a:effectLst/>
                        </a:rPr>
                        <a:t>n/a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05"/>
                  </a:ext>
                </a:extLst>
              </a:tr>
              <a:tr h="460363">
                <a:tc>
                  <a:txBody>
                    <a:bodyPr/>
                    <a:lstStyle/>
                    <a:p>
                      <a:pPr algn="ctr" rtl="0" fontAlgn="base"/>
                      <a:r>
                        <a:rPr lang="en-US" sz="1100">
                          <a:effectLst/>
                        </a:rPr>
                        <a:t>PBW-006 </a:t>
                      </a:r>
                      <a:endParaRPr lang="en-US" sz="5500" b="1" i="0">
                        <a:effectLst/>
                        <a:latin typeface="Arial"/>
                        <a:cs typeface="Arial"/>
                      </a:endParaRPr>
                    </a:p>
                  </a:txBody>
                  <a:tcPr marL="102339" marR="102339" marT="51170" marB="51170"/>
                </a:tc>
                <a:tc>
                  <a:txBody>
                    <a:bodyPr/>
                    <a:lstStyle/>
                    <a:p>
                      <a:pPr algn="ctr" rtl="0" fontAlgn="base"/>
                      <a:r>
                        <a:rPr lang="en-US" sz="1100">
                          <a:effectLst/>
                        </a:rPr>
                        <a:t>2 </a:t>
                      </a:r>
                      <a:endParaRPr lang="en-US" sz="5500" b="0" i="0">
                        <a:effectLst/>
                        <a:latin typeface="Arial"/>
                        <a:cs typeface="Arial"/>
                      </a:endParaRPr>
                    </a:p>
                  </a:txBody>
                  <a:tcPr marL="102339" marR="102339" marT="51170" marB="51170"/>
                </a:tc>
                <a:tc>
                  <a:txBody>
                    <a:bodyPr/>
                    <a:lstStyle/>
                    <a:p>
                      <a:pPr algn="ctr" rtl="0" fontAlgn="base"/>
                      <a:r>
                        <a:rPr lang="en-US" sz="1100">
                          <a:effectLst/>
                        </a:rPr>
                        <a:t>Pill bug </a:t>
                      </a:r>
                      <a:endParaRPr lang="en-US" sz="5500" b="0" i="0">
                        <a:effectLst/>
                        <a:latin typeface="Arial"/>
                        <a:cs typeface="Arial"/>
                      </a:endParaRPr>
                    </a:p>
                  </a:txBody>
                  <a:tcPr marL="102339" marR="102339" marT="51170" marB="51170"/>
                </a:tc>
                <a:tc>
                  <a:txBody>
                    <a:bodyPr/>
                    <a:lstStyle/>
                    <a:p>
                      <a:pPr algn="ctr" rtl="0" fontAlgn="base"/>
                      <a:r>
                        <a:rPr lang="en-US" sz="1100">
                          <a:effectLst/>
                        </a:rPr>
                        <a:t>Armadillidium vulgare </a:t>
                      </a:r>
                      <a:endParaRPr lang="en-US" sz="5500" b="0" i="0">
                        <a:effectLst/>
                        <a:latin typeface="Arial"/>
                        <a:cs typeface="Arial"/>
                      </a:endParaRPr>
                    </a:p>
                  </a:txBody>
                  <a:tcPr marL="102339" marR="102339" marT="51170" marB="51170"/>
                </a:tc>
                <a:tc>
                  <a:txBody>
                    <a:bodyPr/>
                    <a:lstStyle/>
                    <a:p>
                      <a:pPr algn="ctr" rtl="0" fontAlgn="base"/>
                      <a:r>
                        <a:rPr lang="en-US" sz="1100">
                          <a:effectLst/>
                        </a:rPr>
                        <a:t>0 </a:t>
                      </a:r>
                      <a:endParaRPr lang="en-US" sz="5500" b="0" i="0">
                        <a:effectLst/>
                        <a:latin typeface="Arial"/>
                        <a:cs typeface="Arial"/>
                      </a:endParaRPr>
                    </a:p>
                  </a:txBody>
                  <a:tcPr marL="102339" marR="102339" marT="51170" marB="51170"/>
                </a:tc>
                <a:tc>
                  <a:txBody>
                    <a:bodyPr/>
                    <a:lstStyle/>
                    <a:p>
                      <a:pPr algn="ctr" rtl="0" fontAlgn="base"/>
                      <a:r>
                        <a:rPr lang="en-US" sz="1100">
                          <a:effectLst/>
                        </a:rPr>
                        <a:t>n/a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06"/>
                  </a:ext>
                </a:extLst>
              </a:tr>
              <a:tr h="460363">
                <a:tc>
                  <a:txBody>
                    <a:bodyPr/>
                    <a:lstStyle/>
                    <a:p>
                      <a:pPr algn="ctr" rtl="0" fontAlgn="base"/>
                      <a:r>
                        <a:rPr lang="en-US" sz="1100">
                          <a:effectLst/>
                        </a:rPr>
                        <a:t>PBW-008 </a:t>
                      </a:r>
                      <a:endParaRPr lang="en-US" sz="5500" b="1" i="0">
                        <a:effectLst/>
                        <a:latin typeface="Arial"/>
                        <a:cs typeface="Arial"/>
                      </a:endParaRPr>
                    </a:p>
                  </a:txBody>
                  <a:tcPr marL="102339" marR="102339" marT="51170" marB="51170"/>
                </a:tc>
                <a:tc>
                  <a:txBody>
                    <a:bodyPr/>
                    <a:lstStyle/>
                    <a:p>
                      <a:pPr algn="ctr" rtl="0" fontAlgn="base"/>
                      <a:r>
                        <a:rPr lang="en-US" sz="1100">
                          <a:effectLst/>
                        </a:rPr>
                        <a:t>2 </a:t>
                      </a:r>
                      <a:endParaRPr lang="en-US" sz="5500" b="0" i="0">
                        <a:effectLst/>
                        <a:latin typeface="Arial"/>
                        <a:cs typeface="Arial"/>
                      </a:endParaRPr>
                    </a:p>
                  </a:txBody>
                  <a:tcPr marL="102339" marR="102339" marT="51170" marB="51170"/>
                </a:tc>
                <a:tc>
                  <a:txBody>
                    <a:bodyPr/>
                    <a:lstStyle/>
                    <a:p>
                      <a:pPr algn="ctr" rtl="0" fontAlgn="base"/>
                      <a:r>
                        <a:rPr lang="en-US" sz="1100">
                          <a:effectLst/>
                        </a:rPr>
                        <a:t>Earwig </a:t>
                      </a:r>
                      <a:endParaRPr lang="en-US" sz="5500" b="0" i="0">
                        <a:effectLst/>
                        <a:latin typeface="Arial"/>
                        <a:cs typeface="Arial"/>
                      </a:endParaRPr>
                    </a:p>
                  </a:txBody>
                  <a:tcPr marL="102339" marR="102339" marT="51170" marB="51170"/>
                </a:tc>
                <a:tc>
                  <a:txBody>
                    <a:bodyPr/>
                    <a:lstStyle/>
                    <a:p>
                      <a:pPr algn="ctr" rtl="0" fontAlgn="base"/>
                      <a:r>
                        <a:rPr lang="en-US" sz="1100" err="1">
                          <a:effectLst/>
                        </a:rPr>
                        <a:t>Forticula</a:t>
                      </a:r>
                      <a:r>
                        <a:rPr lang="en-US" sz="1100">
                          <a:effectLst/>
                        </a:rPr>
                        <a:t> </a:t>
                      </a:r>
                      <a:r>
                        <a:rPr lang="en-US" sz="1100" err="1">
                          <a:effectLst/>
                        </a:rPr>
                        <a:t>auriculana</a:t>
                      </a:r>
                      <a:r>
                        <a:rPr lang="en-US" sz="1100">
                          <a:effectLst/>
                        </a:rPr>
                        <a:t> – A  </a:t>
                      </a:r>
                      <a:endParaRPr lang="en-US" sz="5500" b="0" i="0">
                        <a:effectLst/>
                        <a:latin typeface="Arial"/>
                        <a:cs typeface="Arial"/>
                      </a:endParaRPr>
                    </a:p>
                  </a:txBody>
                  <a:tcPr marL="102339" marR="102339" marT="51170" marB="51170"/>
                </a:tc>
                <a:tc>
                  <a:txBody>
                    <a:bodyPr/>
                    <a:lstStyle/>
                    <a:p>
                      <a:pPr algn="ctr" rtl="0" fontAlgn="base"/>
                      <a:r>
                        <a:rPr lang="en-US" sz="1100">
                          <a:effectLst/>
                        </a:rPr>
                        <a:t>1 </a:t>
                      </a:r>
                      <a:endParaRPr lang="en-US" sz="5500" b="0" i="0">
                        <a:effectLst/>
                        <a:latin typeface="Arial"/>
                        <a:cs typeface="Arial"/>
                      </a:endParaRPr>
                    </a:p>
                  </a:txBody>
                  <a:tcPr marL="102339" marR="102339" marT="51170" marB="51170"/>
                </a:tc>
                <a:tc>
                  <a:txBody>
                    <a:bodyPr/>
                    <a:lstStyle/>
                    <a:p>
                      <a:pPr algn="ctr" rtl="0" fontAlgn="base"/>
                      <a:r>
                        <a:rPr lang="en-US" sz="1100">
                          <a:effectLst/>
                        </a:rPr>
                        <a:t>100 </a:t>
                      </a:r>
                      <a:endParaRPr lang="en-US" sz="5500">
                        <a:effectLst/>
                      </a:endParaRPr>
                    </a:p>
                    <a:p>
                      <a:pPr algn="ctr" rtl="0" fontAlgn="base"/>
                      <a:r>
                        <a:rPr lang="en-US" sz="1100">
                          <a:effectLst/>
                        </a:rPr>
                        <a:t>Published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07"/>
                  </a:ext>
                </a:extLst>
              </a:tr>
              <a:tr h="460363">
                <a:tc>
                  <a:txBody>
                    <a:bodyPr/>
                    <a:lstStyle/>
                    <a:p>
                      <a:pPr algn="ctr" rtl="0" fontAlgn="base"/>
                      <a:r>
                        <a:rPr lang="en-US" sz="1100">
                          <a:effectLst/>
                        </a:rPr>
                        <a:t>PBW-014 </a:t>
                      </a:r>
                      <a:endParaRPr lang="en-US" sz="5500" b="1" i="0">
                        <a:effectLst/>
                        <a:latin typeface="Arial"/>
                        <a:cs typeface="Arial"/>
                      </a:endParaRPr>
                    </a:p>
                  </a:txBody>
                  <a:tcPr marL="102339" marR="102339" marT="51170" marB="51170"/>
                </a:tc>
                <a:tc>
                  <a:txBody>
                    <a:bodyPr/>
                    <a:lstStyle/>
                    <a:p>
                      <a:pPr algn="ctr" rtl="0" fontAlgn="base"/>
                      <a:r>
                        <a:rPr lang="en-US" sz="1100">
                          <a:effectLst/>
                        </a:rPr>
                        <a:t>2 </a:t>
                      </a:r>
                      <a:endParaRPr lang="en-US" sz="5500" b="0" i="0">
                        <a:effectLst/>
                        <a:latin typeface="Arial"/>
                        <a:cs typeface="Arial"/>
                      </a:endParaRPr>
                    </a:p>
                  </a:txBody>
                  <a:tcPr marL="102339" marR="102339" marT="51170" marB="51170"/>
                </a:tc>
                <a:tc>
                  <a:txBody>
                    <a:bodyPr/>
                    <a:lstStyle/>
                    <a:p>
                      <a:pPr algn="ctr" rtl="0" fontAlgn="base"/>
                      <a:r>
                        <a:rPr lang="en-US" sz="1100">
                          <a:effectLst/>
                        </a:rPr>
                        <a:t>Earwig </a:t>
                      </a:r>
                      <a:endParaRPr lang="en-US" sz="5500" b="0" i="0">
                        <a:effectLst/>
                        <a:latin typeface="Arial"/>
                        <a:cs typeface="Arial"/>
                      </a:endParaRPr>
                    </a:p>
                  </a:txBody>
                  <a:tcPr marL="102339" marR="102339" marT="51170" marB="51170"/>
                </a:tc>
                <a:tc>
                  <a:txBody>
                    <a:bodyPr/>
                    <a:lstStyle/>
                    <a:p>
                      <a:pPr algn="ctr" rtl="0" fontAlgn="base"/>
                      <a:r>
                        <a:rPr lang="en-US" sz="1100">
                          <a:effectLst/>
                        </a:rPr>
                        <a:t>Forticula auriculana – A </a:t>
                      </a:r>
                      <a:endParaRPr lang="en-US" sz="5500" b="0" i="0">
                        <a:effectLst/>
                        <a:latin typeface="Arial"/>
                        <a:cs typeface="Arial"/>
                      </a:endParaRPr>
                    </a:p>
                  </a:txBody>
                  <a:tcPr marL="102339" marR="102339" marT="51170" marB="51170"/>
                </a:tc>
                <a:tc>
                  <a:txBody>
                    <a:bodyPr/>
                    <a:lstStyle/>
                    <a:p>
                      <a:pPr algn="ctr" rtl="0" fontAlgn="base"/>
                      <a:r>
                        <a:rPr lang="en-US" sz="1100">
                          <a:effectLst/>
                        </a:rPr>
                        <a:t>0 </a:t>
                      </a:r>
                      <a:endParaRPr lang="en-US" sz="5500" b="0" i="0">
                        <a:effectLst/>
                        <a:latin typeface="Arial"/>
                        <a:cs typeface="Arial"/>
                      </a:endParaRPr>
                    </a:p>
                  </a:txBody>
                  <a:tcPr marL="102339" marR="102339" marT="51170" marB="51170"/>
                </a:tc>
                <a:tc>
                  <a:txBody>
                    <a:bodyPr/>
                    <a:lstStyle/>
                    <a:p>
                      <a:pPr algn="ctr" rtl="0" fontAlgn="base"/>
                      <a:r>
                        <a:rPr lang="en-US" sz="1100">
                          <a:effectLst/>
                        </a:rPr>
                        <a:t>n/a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08"/>
                  </a:ext>
                </a:extLst>
              </a:tr>
              <a:tr h="460363">
                <a:tc>
                  <a:txBody>
                    <a:bodyPr/>
                    <a:lstStyle/>
                    <a:p>
                      <a:pPr algn="ctr" rtl="0" fontAlgn="base"/>
                      <a:r>
                        <a:rPr lang="en-US" sz="1100">
                          <a:effectLst/>
                        </a:rPr>
                        <a:t>PBW-015 </a:t>
                      </a:r>
                      <a:endParaRPr lang="en-US" sz="5500" b="1" i="0">
                        <a:effectLst/>
                        <a:latin typeface="Arial"/>
                        <a:cs typeface="Arial"/>
                      </a:endParaRPr>
                    </a:p>
                  </a:txBody>
                  <a:tcPr marL="102339" marR="102339" marT="51170" marB="51170"/>
                </a:tc>
                <a:tc>
                  <a:txBody>
                    <a:bodyPr/>
                    <a:lstStyle/>
                    <a:p>
                      <a:pPr algn="ctr" rtl="0" fontAlgn="base"/>
                      <a:r>
                        <a:rPr lang="en-US" sz="1100">
                          <a:effectLst/>
                        </a:rPr>
                        <a:t>2 </a:t>
                      </a:r>
                      <a:endParaRPr lang="en-US" sz="5500" b="0" i="0">
                        <a:effectLst/>
                        <a:latin typeface="Arial"/>
                        <a:cs typeface="Arial"/>
                      </a:endParaRPr>
                    </a:p>
                  </a:txBody>
                  <a:tcPr marL="102339" marR="102339" marT="51170" marB="51170"/>
                </a:tc>
                <a:tc>
                  <a:txBody>
                    <a:bodyPr/>
                    <a:lstStyle/>
                    <a:p>
                      <a:pPr algn="ctr" rtl="0" fontAlgn="base"/>
                      <a:r>
                        <a:rPr lang="en-US" sz="1100">
                          <a:effectLst/>
                        </a:rPr>
                        <a:t>Earwig </a:t>
                      </a:r>
                      <a:endParaRPr lang="en-US" sz="5500" b="0" i="0">
                        <a:effectLst/>
                        <a:latin typeface="Arial"/>
                        <a:cs typeface="Arial"/>
                      </a:endParaRPr>
                    </a:p>
                  </a:txBody>
                  <a:tcPr marL="102339" marR="102339" marT="51170" marB="51170"/>
                </a:tc>
                <a:tc>
                  <a:txBody>
                    <a:bodyPr/>
                    <a:lstStyle/>
                    <a:p>
                      <a:pPr algn="ctr" rtl="0" fontAlgn="base"/>
                      <a:r>
                        <a:rPr lang="en-US" sz="1100">
                          <a:effectLst/>
                        </a:rPr>
                        <a:t>Forticula auriculana – A </a:t>
                      </a:r>
                      <a:endParaRPr lang="en-US" sz="5500" b="0" i="0">
                        <a:effectLst/>
                        <a:latin typeface="Arial"/>
                        <a:cs typeface="Arial"/>
                      </a:endParaRPr>
                    </a:p>
                  </a:txBody>
                  <a:tcPr marL="102339" marR="102339" marT="51170" marB="51170"/>
                </a:tc>
                <a:tc>
                  <a:txBody>
                    <a:bodyPr/>
                    <a:lstStyle/>
                    <a:p>
                      <a:pPr algn="ctr" rtl="0" fontAlgn="base"/>
                      <a:r>
                        <a:rPr lang="en-US" sz="1100">
                          <a:effectLst/>
                        </a:rPr>
                        <a:t>1 </a:t>
                      </a:r>
                      <a:endParaRPr lang="en-US" sz="5500" b="0" i="0">
                        <a:effectLst/>
                        <a:latin typeface="Arial"/>
                        <a:cs typeface="Arial"/>
                      </a:endParaRPr>
                    </a:p>
                  </a:txBody>
                  <a:tcPr marL="102339" marR="102339" marT="51170" marB="51170"/>
                </a:tc>
                <a:tc>
                  <a:txBody>
                    <a:bodyPr/>
                    <a:lstStyle/>
                    <a:p>
                      <a:pPr algn="ctr" rtl="0" fontAlgn="base"/>
                      <a:r>
                        <a:rPr lang="en-US" sz="1100">
                          <a:effectLst/>
                        </a:rPr>
                        <a:t>100 </a:t>
                      </a:r>
                      <a:endParaRPr lang="en-US" sz="5500">
                        <a:effectLst/>
                      </a:endParaRPr>
                    </a:p>
                    <a:p>
                      <a:pPr algn="ctr" rtl="0" fontAlgn="base"/>
                      <a:r>
                        <a:rPr lang="en-US" sz="1100">
                          <a:effectLst/>
                        </a:rPr>
                        <a:t>Published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09"/>
                  </a:ext>
                </a:extLst>
              </a:tr>
              <a:tr h="814486">
                <a:tc>
                  <a:txBody>
                    <a:bodyPr/>
                    <a:lstStyle/>
                    <a:p>
                      <a:pPr algn="ctr" rtl="0" fontAlgn="base"/>
                      <a:r>
                        <a:rPr lang="en-US" sz="1100">
                          <a:effectLst/>
                        </a:rPr>
                        <a:t>PBW-016 </a:t>
                      </a:r>
                      <a:endParaRPr lang="en-US" sz="5500" b="1" i="0">
                        <a:effectLst/>
                        <a:latin typeface="Arial"/>
                        <a:cs typeface="Arial"/>
                      </a:endParaRPr>
                    </a:p>
                  </a:txBody>
                  <a:tcPr marL="102339" marR="102339" marT="51170" marB="51170"/>
                </a:tc>
                <a:tc>
                  <a:txBody>
                    <a:bodyPr/>
                    <a:lstStyle/>
                    <a:p>
                      <a:pPr algn="ctr" rtl="0" fontAlgn="base"/>
                      <a:r>
                        <a:rPr lang="en-US" sz="1100">
                          <a:effectLst/>
                        </a:rPr>
                        <a:t>3 </a:t>
                      </a:r>
                      <a:endParaRPr lang="en-US" sz="5500" b="0" i="0">
                        <a:effectLst/>
                        <a:latin typeface="Arial"/>
                        <a:cs typeface="Arial"/>
                      </a:endParaRPr>
                    </a:p>
                  </a:txBody>
                  <a:tcPr marL="102339" marR="102339" marT="51170" marB="51170"/>
                </a:tc>
                <a:tc>
                  <a:txBody>
                    <a:bodyPr/>
                    <a:lstStyle/>
                    <a:p>
                      <a:pPr algn="ctr" rtl="0" fontAlgn="base"/>
                      <a:r>
                        <a:rPr lang="en-US" sz="1100">
                          <a:effectLst/>
                        </a:rPr>
                        <a:t>Sun beetle </a:t>
                      </a:r>
                      <a:endParaRPr lang="en-US" sz="5500" b="0" i="0">
                        <a:effectLst/>
                        <a:latin typeface="Arial"/>
                        <a:cs typeface="Arial"/>
                      </a:endParaRPr>
                    </a:p>
                  </a:txBody>
                  <a:tcPr marL="102339" marR="102339" marT="51170" marB="51170"/>
                </a:tc>
                <a:tc>
                  <a:txBody>
                    <a:bodyPr/>
                    <a:lstStyle/>
                    <a:p>
                      <a:pPr algn="ctr" rtl="0" fontAlgn="base"/>
                      <a:r>
                        <a:rPr lang="pt-BR" sz="1100">
                          <a:effectLst/>
                        </a:rPr>
                        <a:t>*Amara aenea </a:t>
                      </a:r>
                      <a:endParaRPr lang="pt-BR" sz="5500">
                        <a:effectLst/>
                      </a:endParaRPr>
                    </a:p>
                    <a:p>
                      <a:pPr algn="ctr" rtl="0" fontAlgn="base"/>
                      <a:r>
                        <a:rPr lang="pt-BR" sz="1100">
                          <a:effectLst/>
                        </a:rPr>
                        <a:t>or </a:t>
                      </a:r>
                      <a:endParaRPr lang="pt-BR" sz="5500">
                        <a:effectLst/>
                      </a:endParaRPr>
                    </a:p>
                    <a:p>
                      <a:pPr algn="ctr" rtl="0" fontAlgn="base"/>
                      <a:r>
                        <a:rPr lang="pt-BR" sz="1100">
                          <a:effectLst/>
                        </a:rPr>
                        <a:t>Amara siunuosa </a:t>
                      </a:r>
                      <a:endParaRPr lang="pt-BR" sz="5500" b="0" i="0">
                        <a:effectLst/>
                        <a:latin typeface="Arial"/>
                        <a:cs typeface="Arial"/>
                      </a:endParaRPr>
                    </a:p>
                  </a:txBody>
                  <a:tcPr marL="102339" marR="102339" marT="51170" marB="51170"/>
                </a:tc>
                <a:tc>
                  <a:txBody>
                    <a:bodyPr/>
                    <a:lstStyle/>
                    <a:p>
                      <a:pPr algn="ctr" rtl="0" fontAlgn="base"/>
                      <a:r>
                        <a:rPr lang="en-US" sz="1100">
                          <a:effectLst/>
                        </a:rPr>
                        <a:t>0 </a:t>
                      </a:r>
                      <a:endParaRPr lang="en-US" sz="5500">
                        <a:effectLst/>
                      </a:endParaRPr>
                    </a:p>
                    <a:p>
                      <a:pPr algn="ctr" rtl="0" fontAlgn="base"/>
                      <a:r>
                        <a:rPr lang="en-US" sz="1100">
                          <a:effectLst/>
                        </a:rPr>
                        <a:t>0 </a:t>
                      </a:r>
                      <a:endParaRPr lang="en-US" sz="5500" b="0" i="0">
                        <a:effectLst/>
                        <a:latin typeface="Arial"/>
                        <a:cs typeface="Arial"/>
                      </a:endParaRPr>
                    </a:p>
                  </a:txBody>
                  <a:tcPr marL="102339" marR="102339" marT="51170" marB="51170"/>
                </a:tc>
                <a:tc>
                  <a:txBody>
                    <a:bodyPr/>
                    <a:lstStyle/>
                    <a:p>
                      <a:pPr algn="ctr" rtl="0" fontAlgn="base"/>
                      <a:r>
                        <a:rPr lang="en-US" sz="1100">
                          <a:effectLst/>
                        </a:rPr>
                        <a:t>100 </a:t>
                      </a:r>
                      <a:endParaRPr lang="en-US" sz="5500">
                        <a:effectLst/>
                      </a:endParaRPr>
                    </a:p>
                    <a:p>
                      <a:pPr algn="ctr" rtl="0" fontAlgn="base"/>
                      <a:r>
                        <a:rPr lang="en-US" sz="1100">
                          <a:effectLst/>
                        </a:rPr>
                        <a:t>Published </a:t>
                      </a:r>
                      <a:endParaRPr lang="en-US" sz="5500">
                        <a:effectLst/>
                      </a:endParaRPr>
                    </a:p>
                    <a:p>
                      <a:pPr algn="ctr" rtl="0" fontAlgn="base"/>
                      <a:r>
                        <a:rPr lang="en-US" sz="1100">
                          <a:effectLst/>
                        </a:rPr>
                        <a:t>100 </a:t>
                      </a:r>
                      <a:endParaRPr lang="en-US" sz="5500">
                        <a:effectLst/>
                      </a:endParaRPr>
                    </a:p>
                    <a:p>
                      <a:pPr algn="ctr" rtl="0" fontAlgn="base"/>
                      <a:r>
                        <a:rPr lang="en-US" sz="1100">
                          <a:effectLst/>
                        </a:rPr>
                        <a:t>Published </a:t>
                      </a:r>
                      <a:endParaRPr lang="en-US" sz="5500" b="0" i="0">
                        <a:effectLst/>
                        <a:latin typeface="Arial"/>
                        <a:cs typeface="Arial"/>
                      </a:endParaRPr>
                    </a:p>
                  </a:txBody>
                  <a:tcPr marL="102339" marR="102339" marT="51170" marB="51170"/>
                </a:tc>
                <a:tc>
                  <a:txBody>
                    <a:bodyPr/>
                    <a:lstStyle/>
                    <a:p>
                      <a:pPr algn="ctr" rtl="0" fontAlgn="base"/>
                      <a:r>
                        <a:rPr lang="en-US" sz="1100">
                          <a:effectLst/>
                        </a:rPr>
                        <a:t> </a:t>
                      </a:r>
                      <a:endParaRPr lang="en-US" sz="1100" b="1" i="0">
                        <a:effectLst/>
                        <a:latin typeface="Times New Roman"/>
                      </a:endParaRPr>
                    </a:p>
                  </a:txBody>
                  <a:tcPr marL="102339" marR="102339" marT="51170" marB="51170"/>
                </a:tc>
                <a:extLst>
                  <a:ext uri="{0D108BD9-81ED-4DB2-BD59-A6C34878D82A}">
                    <a16:rowId xmlns:a16="http://schemas.microsoft.com/office/drawing/2014/main" xmlns="" val="10010"/>
                  </a:ext>
                </a:extLst>
              </a:tr>
              <a:tr h="460363">
                <a:tc>
                  <a:txBody>
                    <a:bodyPr/>
                    <a:lstStyle/>
                    <a:p>
                      <a:pPr algn="ctr" rtl="0" fontAlgn="base"/>
                      <a:r>
                        <a:rPr lang="en-US" sz="1100">
                          <a:effectLst/>
                        </a:rPr>
                        <a:t>PBW-017 </a:t>
                      </a:r>
                      <a:endParaRPr lang="en-US" sz="5500" b="1" i="0">
                        <a:effectLst/>
                        <a:latin typeface="Arial"/>
                        <a:cs typeface="Arial"/>
                      </a:endParaRPr>
                    </a:p>
                  </a:txBody>
                  <a:tcPr marL="102339" marR="102339" marT="51170" marB="51170"/>
                </a:tc>
                <a:tc>
                  <a:txBody>
                    <a:bodyPr/>
                    <a:lstStyle/>
                    <a:p>
                      <a:pPr algn="ctr" rtl="0" fontAlgn="base"/>
                      <a:r>
                        <a:rPr lang="en-US" sz="1100">
                          <a:effectLst/>
                        </a:rPr>
                        <a:t>3 </a:t>
                      </a:r>
                      <a:endParaRPr lang="en-US" sz="5500" b="0" i="0">
                        <a:effectLst/>
                        <a:latin typeface="Arial"/>
                        <a:cs typeface="Arial"/>
                      </a:endParaRPr>
                    </a:p>
                  </a:txBody>
                  <a:tcPr marL="102339" marR="102339" marT="51170" marB="51170"/>
                </a:tc>
                <a:tc>
                  <a:txBody>
                    <a:bodyPr/>
                    <a:lstStyle/>
                    <a:p>
                      <a:pPr algn="ctr" rtl="0" fontAlgn="base"/>
                      <a:r>
                        <a:rPr lang="en-US" sz="1100">
                          <a:effectLst/>
                        </a:rPr>
                        <a:t>Sun beetle </a:t>
                      </a:r>
                      <a:endParaRPr lang="en-US" sz="5500" b="0" i="0">
                        <a:effectLst/>
                        <a:latin typeface="Arial"/>
                        <a:cs typeface="Arial"/>
                      </a:endParaRPr>
                    </a:p>
                  </a:txBody>
                  <a:tcPr marL="102339" marR="102339" marT="51170" marB="51170"/>
                </a:tc>
                <a:tc>
                  <a:txBody>
                    <a:bodyPr/>
                    <a:lstStyle/>
                    <a:p>
                      <a:pPr algn="ctr" rtl="0" fontAlgn="base"/>
                      <a:r>
                        <a:rPr lang="en-US" sz="1100">
                          <a:effectLst/>
                        </a:rPr>
                        <a:t>Amara aenea </a:t>
                      </a:r>
                      <a:endParaRPr lang="en-US" sz="5500" b="0" i="0">
                        <a:effectLst/>
                        <a:latin typeface="Arial"/>
                        <a:cs typeface="Arial"/>
                      </a:endParaRPr>
                    </a:p>
                  </a:txBody>
                  <a:tcPr marL="102339" marR="102339" marT="51170" marB="51170"/>
                </a:tc>
                <a:tc>
                  <a:txBody>
                    <a:bodyPr/>
                    <a:lstStyle/>
                    <a:p>
                      <a:pPr algn="ctr" rtl="0" fontAlgn="base"/>
                      <a:r>
                        <a:rPr lang="en-US" sz="1100">
                          <a:effectLst/>
                        </a:rPr>
                        <a:t>1 </a:t>
                      </a:r>
                      <a:endParaRPr lang="en-US" sz="5500" b="0" i="0">
                        <a:effectLst/>
                        <a:latin typeface="Arial"/>
                        <a:cs typeface="Arial"/>
                      </a:endParaRPr>
                    </a:p>
                  </a:txBody>
                  <a:tcPr marL="102339" marR="102339" marT="51170" marB="51170"/>
                </a:tc>
                <a:tc>
                  <a:txBody>
                    <a:bodyPr/>
                    <a:lstStyle/>
                    <a:p>
                      <a:pPr algn="ctr" rtl="0" fontAlgn="base"/>
                      <a:r>
                        <a:rPr lang="en-US" sz="1100">
                          <a:effectLst/>
                        </a:rPr>
                        <a:t>99.85 </a:t>
                      </a:r>
                      <a:endParaRPr lang="en-US" sz="5500">
                        <a:effectLst/>
                      </a:endParaRPr>
                    </a:p>
                    <a:p>
                      <a:pPr algn="ctr" rtl="0" fontAlgn="base"/>
                      <a:r>
                        <a:rPr lang="en-US" sz="1100">
                          <a:effectLst/>
                        </a:rPr>
                        <a:t>Published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11"/>
                  </a:ext>
                </a:extLst>
              </a:tr>
              <a:tr h="460363">
                <a:tc>
                  <a:txBody>
                    <a:bodyPr/>
                    <a:lstStyle/>
                    <a:p>
                      <a:pPr algn="ctr" rtl="0" fontAlgn="base"/>
                      <a:r>
                        <a:rPr lang="en-US" sz="1100">
                          <a:effectLst/>
                        </a:rPr>
                        <a:t>PBW-018 </a:t>
                      </a:r>
                      <a:endParaRPr lang="en-US" sz="5500" b="1" i="0">
                        <a:effectLst/>
                        <a:latin typeface="Arial"/>
                        <a:cs typeface="Arial"/>
                      </a:endParaRPr>
                    </a:p>
                  </a:txBody>
                  <a:tcPr marL="102339" marR="102339" marT="51170" marB="51170"/>
                </a:tc>
                <a:tc>
                  <a:txBody>
                    <a:bodyPr/>
                    <a:lstStyle/>
                    <a:p>
                      <a:pPr algn="ctr" rtl="0" fontAlgn="base"/>
                      <a:r>
                        <a:rPr lang="en-US" sz="1100">
                          <a:effectLst/>
                        </a:rPr>
                        <a:t>3 </a:t>
                      </a:r>
                      <a:endParaRPr lang="en-US" sz="5500" b="0" i="0">
                        <a:effectLst/>
                        <a:latin typeface="Arial"/>
                        <a:cs typeface="Arial"/>
                      </a:endParaRPr>
                    </a:p>
                  </a:txBody>
                  <a:tcPr marL="102339" marR="102339" marT="51170" marB="51170"/>
                </a:tc>
                <a:tc>
                  <a:txBody>
                    <a:bodyPr/>
                    <a:lstStyle/>
                    <a:p>
                      <a:pPr algn="ctr" rtl="0" fontAlgn="base"/>
                      <a:r>
                        <a:rPr lang="en-US" sz="1100">
                          <a:effectLst/>
                        </a:rPr>
                        <a:t>Ant </a:t>
                      </a:r>
                      <a:endParaRPr lang="en-US" sz="5500" b="0" i="0">
                        <a:effectLst/>
                        <a:latin typeface="Arial"/>
                        <a:cs typeface="Arial"/>
                      </a:endParaRPr>
                    </a:p>
                  </a:txBody>
                  <a:tcPr marL="102339" marR="102339" marT="51170" marB="51170"/>
                </a:tc>
                <a:tc>
                  <a:txBody>
                    <a:bodyPr/>
                    <a:lstStyle/>
                    <a:p>
                      <a:pPr algn="ctr" rtl="0" fontAlgn="base"/>
                      <a:r>
                        <a:rPr lang="en-US" sz="1100">
                          <a:effectLst/>
                        </a:rPr>
                        <a:t>Lasius neoniger </a:t>
                      </a:r>
                      <a:endParaRPr lang="en-US" sz="5500" b="0" i="0">
                        <a:effectLst/>
                        <a:latin typeface="Arial"/>
                        <a:cs typeface="Arial"/>
                      </a:endParaRPr>
                    </a:p>
                  </a:txBody>
                  <a:tcPr marL="102339" marR="102339" marT="51170" marB="51170"/>
                </a:tc>
                <a:tc>
                  <a:txBody>
                    <a:bodyPr/>
                    <a:lstStyle/>
                    <a:p>
                      <a:pPr algn="ctr" rtl="0" fontAlgn="base"/>
                      <a:r>
                        <a:rPr lang="en-US" sz="1100">
                          <a:effectLst/>
                        </a:rPr>
                        <a:t>0 </a:t>
                      </a:r>
                      <a:endParaRPr lang="en-US" sz="5500" b="0" i="0">
                        <a:effectLst/>
                        <a:latin typeface="Arial"/>
                        <a:cs typeface="Arial"/>
                      </a:endParaRPr>
                    </a:p>
                  </a:txBody>
                  <a:tcPr marL="102339" marR="102339" marT="51170" marB="51170"/>
                </a:tc>
                <a:tc>
                  <a:txBody>
                    <a:bodyPr/>
                    <a:lstStyle/>
                    <a:p>
                      <a:pPr algn="ctr" rtl="0" fontAlgn="base"/>
                      <a:r>
                        <a:rPr lang="en-US" sz="1100">
                          <a:effectLst/>
                        </a:rPr>
                        <a:t>n/a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12"/>
                  </a:ext>
                </a:extLst>
              </a:tr>
              <a:tr h="460363">
                <a:tc>
                  <a:txBody>
                    <a:bodyPr/>
                    <a:lstStyle/>
                    <a:p>
                      <a:pPr algn="ctr" rtl="0" fontAlgn="base"/>
                      <a:r>
                        <a:rPr lang="en-US" sz="1100">
                          <a:effectLst/>
                        </a:rPr>
                        <a:t>PBW-019 </a:t>
                      </a:r>
                      <a:endParaRPr lang="en-US" sz="5500" b="1" i="0">
                        <a:effectLst/>
                        <a:latin typeface="Arial"/>
                        <a:cs typeface="Arial"/>
                      </a:endParaRPr>
                    </a:p>
                  </a:txBody>
                  <a:tcPr marL="102339" marR="102339" marT="51170" marB="51170"/>
                </a:tc>
                <a:tc>
                  <a:txBody>
                    <a:bodyPr/>
                    <a:lstStyle/>
                    <a:p>
                      <a:pPr algn="ctr" rtl="0" fontAlgn="base"/>
                      <a:r>
                        <a:rPr lang="en-US" sz="1100">
                          <a:effectLst/>
                        </a:rPr>
                        <a:t>3 </a:t>
                      </a:r>
                      <a:endParaRPr lang="en-US" sz="5500" b="0" i="0">
                        <a:effectLst/>
                        <a:latin typeface="Arial"/>
                        <a:cs typeface="Arial"/>
                      </a:endParaRPr>
                    </a:p>
                  </a:txBody>
                  <a:tcPr marL="102339" marR="102339" marT="51170" marB="51170"/>
                </a:tc>
                <a:tc>
                  <a:txBody>
                    <a:bodyPr/>
                    <a:lstStyle/>
                    <a:p>
                      <a:pPr algn="ctr" rtl="0" fontAlgn="base"/>
                      <a:r>
                        <a:rPr lang="en-US" sz="1100">
                          <a:effectLst/>
                        </a:rPr>
                        <a:t>Sun Beetle </a:t>
                      </a:r>
                      <a:endParaRPr lang="en-US" sz="5500" b="0" i="0">
                        <a:effectLst/>
                        <a:latin typeface="Arial"/>
                        <a:cs typeface="Arial"/>
                      </a:endParaRPr>
                    </a:p>
                  </a:txBody>
                  <a:tcPr marL="102339" marR="102339" marT="51170" marB="51170"/>
                </a:tc>
                <a:tc>
                  <a:txBody>
                    <a:bodyPr/>
                    <a:lstStyle/>
                    <a:p>
                      <a:pPr algn="ctr" rtl="0" fontAlgn="base"/>
                      <a:r>
                        <a:rPr lang="en-US" sz="1100">
                          <a:effectLst/>
                        </a:rPr>
                        <a:t>Amara torrida </a:t>
                      </a:r>
                      <a:endParaRPr lang="en-US" sz="5500" b="0" i="0">
                        <a:effectLst/>
                        <a:latin typeface="Arial"/>
                        <a:cs typeface="Arial"/>
                      </a:endParaRPr>
                    </a:p>
                  </a:txBody>
                  <a:tcPr marL="102339" marR="102339" marT="51170" marB="51170"/>
                </a:tc>
                <a:tc>
                  <a:txBody>
                    <a:bodyPr/>
                    <a:lstStyle/>
                    <a:p>
                      <a:pPr algn="ctr" rtl="0" fontAlgn="base"/>
                      <a:r>
                        <a:rPr lang="en-US" sz="1100">
                          <a:effectLst/>
                        </a:rPr>
                        <a:t>13 </a:t>
                      </a:r>
                      <a:endParaRPr lang="en-US" sz="5500" b="0" i="0">
                        <a:effectLst/>
                        <a:latin typeface="Arial"/>
                        <a:cs typeface="Arial"/>
                      </a:endParaRPr>
                    </a:p>
                  </a:txBody>
                  <a:tcPr marL="102339" marR="102339" marT="51170" marB="51170"/>
                </a:tc>
                <a:tc>
                  <a:txBody>
                    <a:bodyPr/>
                    <a:lstStyle/>
                    <a:p>
                      <a:pPr algn="ctr" rtl="0" fontAlgn="base"/>
                      <a:r>
                        <a:rPr lang="en-US" sz="1100">
                          <a:effectLst/>
                        </a:rPr>
                        <a:t>98 </a:t>
                      </a:r>
                      <a:endParaRPr lang="en-US" sz="5500">
                        <a:effectLst/>
                      </a:endParaRPr>
                    </a:p>
                    <a:p>
                      <a:pPr algn="ctr" rtl="0" fontAlgn="base"/>
                      <a:r>
                        <a:rPr lang="en-US" sz="1100">
                          <a:effectLst/>
                        </a:rPr>
                        <a:t>Published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13"/>
                  </a:ext>
                </a:extLst>
              </a:tr>
              <a:tr h="460363">
                <a:tc>
                  <a:txBody>
                    <a:bodyPr/>
                    <a:lstStyle/>
                    <a:p>
                      <a:pPr algn="ctr" rtl="0" fontAlgn="base"/>
                      <a:r>
                        <a:rPr lang="en-US" sz="1100">
                          <a:effectLst/>
                        </a:rPr>
                        <a:t>PBW-020 </a:t>
                      </a:r>
                      <a:endParaRPr lang="en-US" sz="5500" b="1" i="0">
                        <a:effectLst/>
                        <a:latin typeface="Arial"/>
                        <a:cs typeface="Arial"/>
                      </a:endParaRPr>
                    </a:p>
                  </a:txBody>
                  <a:tcPr marL="102339" marR="102339" marT="51170" marB="51170"/>
                </a:tc>
                <a:tc>
                  <a:txBody>
                    <a:bodyPr/>
                    <a:lstStyle/>
                    <a:p>
                      <a:pPr algn="ctr" rtl="0" fontAlgn="base"/>
                      <a:r>
                        <a:rPr lang="en-US" sz="1100">
                          <a:effectLst/>
                        </a:rPr>
                        <a:t>3 </a:t>
                      </a:r>
                      <a:endParaRPr lang="en-US" sz="5500" b="0" i="0">
                        <a:effectLst/>
                        <a:latin typeface="Arial"/>
                        <a:cs typeface="Arial"/>
                      </a:endParaRPr>
                    </a:p>
                  </a:txBody>
                  <a:tcPr marL="102339" marR="102339" marT="51170" marB="51170"/>
                </a:tc>
                <a:tc>
                  <a:txBody>
                    <a:bodyPr/>
                    <a:lstStyle/>
                    <a:p>
                      <a:pPr algn="ctr" rtl="0" fontAlgn="base"/>
                      <a:r>
                        <a:rPr lang="en-US" sz="1100">
                          <a:effectLst/>
                        </a:rPr>
                        <a:t>Ground Beetle </a:t>
                      </a:r>
                      <a:endParaRPr lang="en-US" sz="5500" b="0" i="0">
                        <a:effectLst/>
                        <a:latin typeface="Arial"/>
                        <a:cs typeface="Arial"/>
                      </a:endParaRPr>
                    </a:p>
                  </a:txBody>
                  <a:tcPr marL="102339" marR="102339" marT="51170" marB="51170"/>
                </a:tc>
                <a:tc>
                  <a:txBody>
                    <a:bodyPr/>
                    <a:lstStyle/>
                    <a:p>
                      <a:pPr algn="ctr" rtl="0" fontAlgn="base"/>
                      <a:r>
                        <a:rPr lang="en-US" sz="1100">
                          <a:effectLst/>
                        </a:rPr>
                        <a:t>Harpalus rubripes </a:t>
                      </a:r>
                      <a:endParaRPr lang="en-US" sz="5500" b="0" i="0">
                        <a:effectLst/>
                        <a:latin typeface="Arial"/>
                        <a:cs typeface="Arial"/>
                      </a:endParaRPr>
                    </a:p>
                  </a:txBody>
                  <a:tcPr marL="102339" marR="102339" marT="51170" marB="51170"/>
                </a:tc>
                <a:tc>
                  <a:txBody>
                    <a:bodyPr/>
                    <a:lstStyle/>
                    <a:p>
                      <a:pPr algn="ctr" rtl="0" fontAlgn="base"/>
                      <a:r>
                        <a:rPr lang="en-US" sz="1100">
                          <a:effectLst/>
                        </a:rPr>
                        <a:t>0 </a:t>
                      </a:r>
                      <a:endParaRPr lang="en-US" sz="5500" b="0" i="0">
                        <a:effectLst/>
                        <a:latin typeface="Arial"/>
                        <a:cs typeface="Arial"/>
                      </a:endParaRPr>
                    </a:p>
                  </a:txBody>
                  <a:tcPr marL="102339" marR="102339" marT="51170" marB="51170"/>
                </a:tc>
                <a:tc>
                  <a:txBody>
                    <a:bodyPr/>
                    <a:lstStyle/>
                    <a:p>
                      <a:pPr algn="ctr" rtl="0" fontAlgn="base"/>
                      <a:r>
                        <a:rPr lang="en-US" sz="1100">
                          <a:effectLst/>
                        </a:rPr>
                        <a:t>n/a </a:t>
                      </a:r>
                      <a:endParaRPr lang="en-US" sz="5500" b="0" i="0">
                        <a:effectLst/>
                        <a:latin typeface="Arial"/>
                        <a:cs typeface="Arial"/>
                      </a:endParaRPr>
                    </a:p>
                  </a:txBody>
                  <a:tcPr marL="102339" marR="102339" marT="51170" marB="51170"/>
                </a:tc>
                <a:tc>
                  <a:txBody>
                    <a:bodyPr/>
                    <a:lstStyle/>
                    <a:p>
                      <a:pPr algn="ctr" rtl="0" fontAlgn="base"/>
                      <a:r>
                        <a:rPr lang="en-US" sz="1300">
                          <a:effectLst/>
                        </a:rPr>
                        <a:t> </a:t>
                      </a:r>
                      <a:endParaRPr lang="en-US" sz="1300" b="0" i="0">
                        <a:effectLst/>
                        <a:latin typeface="Calibri"/>
                      </a:endParaRPr>
                    </a:p>
                  </a:txBody>
                  <a:tcPr marL="102339" marR="102339" marT="51170" marB="51170"/>
                </a:tc>
                <a:extLst>
                  <a:ext uri="{0D108BD9-81ED-4DB2-BD59-A6C34878D82A}">
                    <a16:rowId xmlns:a16="http://schemas.microsoft.com/office/drawing/2014/main" xmlns="" val="10014"/>
                  </a:ext>
                </a:extLst>
              </a:tr>
            </a:tbl>
          </a:graphicData>
        </a:graphic>
      </p:graphicFrame>
      <p:sp>
        <p:nvSpPr>
          <p:cNvPr id="29" name="AutoShape 3" descr="data:image/png;base64,iVBORw0KGgoAAAANSUhEUgAAAHQAAABNCAYAAAB370BCAAAAAXNSR0IArs4c6QAAAARnQU1BAACxjwv8YQUAAAAJcEhZcwAADsMAAA7DAcdvqGQAADjfSURBVHhehd3Zk2fHdSf227WvvTd2UCS405RlUsSQFEl7Ihx605OeFeOYJ8c82TEeWxHz4MDfo3eFXhQKOxQeceyY4WjCoxEJECAJoLuB3rurqmvrLn8/J3/nVz80wfEBsu+9eTNPnjxbnlzury78i3/xP55NgaWlpWl1dXVaXl71WM/S8+fj/tmzZ9OFCxemlZWV6fDwcDp8ejwtr1yYtjY2p7OzvEsCykipUvXOno98MN6dpfxZ8AZxXl04uzAtX1jJ2+cjL++VA56X057yx6cnKX4WnMvTwdOn09HRybS2tjatrG0VbWgAp8+Op5OTk2oHrZubG5W/CN2+6/K0Mqer2l1eCg+WQ/wot76+kbQ+Pbz/qK5LofXevXu535x2NremB/fvTjeuXpv+6X//T6fT09PpZz/72XT37t3p29/+9vTHf/zH070H96e//uu/nu7c+aTofZ4mjo+PK126dLFonS48n56l60XThHdL08nz9DllTk+ej3blpSyayKllspLr4PeQ14V//s//hzOIZOoIgXox7pdTeb0YA1FXOjg4mAt0fXUwZGUmwMEcApkxbOlCETqYjmkDT7WX/86e5dk1AhkdGrSAZ3lGQ2RezCLQ6cJo//j4tDq6HPrgVrcYU/enM9opaAgLaPtFkLdyIcIjvVm7F1Zm9VblB2XaK7qiLxj65PF+ldvc3J4O9w+m3//2t6bXX399evTowfT3f//3VffP/uzPpq9+9avTX/7lX07/7mf/vvBcvXq56N4/fDptb29Xfw5zv7I66JvOovzpp/ZQqjvHz9KPpSEPNBBw8TR908+jo6MYQxvQkNmF//Vf/cszLzudSmkMQkCrquDSSglWRYiVXc3z7vZWMVJDncDS2UCACeosLc+0KBqIOAmOtSjQBZ1pgaZeCxS419Eqn66eRpWfxkKfRRHQRuEGveoOpSEctK6tr87yB02ujRstdUWRNnJfjIkg2wLA/tODwrWyshqhPSrlw8izmNof/dEfTdubm9PPf/7z6ZNPPpm+//3vTz/5yY+mBw8eTH/1V39VnuzSpd16B6cE8PP45KjaePZs5nli+ReifKVAxcchqAvhDz7hY/E8fKz6kQE+oKehyv/5//avqrc620w+CYNOT8+ZXgyJJusYZF15dW05FrpGRFWmU72fudrNdHhOUCynXGwIxyC4To7jruNeznSr6rLYWWeSgrnw6LT3R8cn1RGiaIEWU4rOmXuPF4AbvfoAPkNb8HpfQstr99XeTOnyT5VVF5PRfnR0XO3d/OjWdPny5eknP/7vpvv370/v/eIX1faf/MmfTG+99db005/+m+nDDz8sJeNB0PTw4cPCi55u/3nytYt2bV0Ify/kOW+nZ1FqAl4u77c8PY0CEaB6G2tDBoOmo3jG1TmtRe+f/y//81l1JgnTMKpfVooAShhpBCKaWYwhFPw4DWG5Di0+FzjohuRJeHUh9YcAxrvB1CHQWa1Y9+i0d03HWVw3fE8Pj0rzl+IxMKyF5t3cQmfjIdQN4/1I8PbQkqJFm/IaXuQFQS2lHMY9i2fAh53ti9O1a9fiPg9LoJd2L05/+qd/Oj1+/DjC/Gn1A96TWKCxdDVjPho3NteLju4zOtyvhnl4C6qP4Q8lXl4OP8uil6q/aEAXpXJ9Hh5SmpXltVF31rcL//u//nNSnDMu/8+ZVwXCuPLd+ovQWFRZQ8oIhJ4nWGkHqSHMWRTuIvHVmbQmr99hkvxF6yJgsGI8SV1lSmsC+wdP63ltbWPeObBYX50gqav352U+K9Dl4NcGeJ5hoyD9QpvgRdnDBF+jznKNfasr69Pt27fDk9Ppy1/+8vT2H35veu+996Zf//rX8UAn09bW1rS3t5frRtXbiAerISLeqcbm4MY/4Pks46RyhAieYXRgacZDY+tBxlp9RnflKV08E6MMN959XP7hP3n7nWJ2GjF+BsMYaNMBCJ5He4xrKyEMMacRYD+vxSWk/8H2PNHYsxJ8JwS4Du2O1saFrLCKaB55GQtPYt1RwDyH0QRJkWYday3R0ZN0usFwANbW1osh9FlflvKPVOQk6XAInT97478uJ1jj+pfjZslUqxhUhQPa9QwD/rzyyisV3f7617+qyPnll1+evvGNr0/vf/D+9MGv3g8/VqatCFx/Wae+Y/7e3uMMTcMbsCjeCb3axkcNl9JpX8MhBp+Xw3+tc80nx0eRTxRCwJbUsMSoklzHffD++I9+8A6EGqyOay1wFq4TMKJ0bCWCQAmCPa8J50PoShpfjV9fn1nM0KARlRJqMaXSYFhZtwcQIobCeG5rGgIuWkKTinAVfXmJJteNTJcqyEj9UW+wpHE/zxhOEP2u6/d9p+VZfv6pemqrR3HQT/kw+Dhjt7579+abb06vvf7q9J/+0z9UwHPlypVpf3+/2j4TJwQXXnCVa6ww+QSsvdUIHg58KPr8N6NLX4um8NCVUuKPusribXkP+ekfvM8NV7M+gwv/+l/+T3kezBxuDZNnhfKcusVY7zH2MB2DEDPLQtLgzBvOXMl4GI0lIj0YFqquPIQibCUWxjryWIEHHNqYocLVqiMPnh5DljMEwMHlVrFovPe0fVy1O6JeqdqaJfWbBsEGEDV63o9b9G49c0ttHUQYXOzOxd16L9AhtO985zuF986dO8E53F31e8bYVr719bXRTtHTShuWYnOEgpbxPPi6tCLAS0SbfpSwS6VHlN3udmNjI22a4gUn7xZoPA3LP/7B99/pxtJ8aWhqVCXP7FglqQRzEibHslqYS1zlDAae0UA3ZGJOW5VvpuqgaNU87Flcig5x5a5cP1Bb2aZN2xjBU7iuiq7rfVvheZsuGKCctt1rE35QeGZR9vNE80cnxxVgrYZW4x/his6lp6FRlIqOb3zjG0PY5pMRrjobG+vB0XhZoKFpTPpZKIoWBYrD6Cxh59oewlAkz9xbeUaFXp6iZDHrj77BzYMWPhkLsPyTH37/HTeCgCo9d1ujIItJTj1XA+k8N8uVaBiBFZXOUo2Fs/KgxonkLSckXqk53nDLK6wy2vZs5jqeZYygic/SxiB4CMA7SVvqDYalY7nX6acH++WGuR646l4dNIQEeeXW05Mlggzdy2VZGdNiyaONFI3iilyfPH4yrcUSdnZ2I+jhZgU6L730UtHxya3bRdv29maNawf7e9Mx6077vIwrr5GbPBunh6AEYMZuRGlr8Cf3GSsZjT4B0T96TnM1VXr69LDKDd4Nj6CvCpVCJA1MI5WH80Iagvws1LsgKKbOGD3XlrwnzGY68Awap3KSOpVCN8HQ7s1YhKVDluBZOXiMGSzFVABDayyjPMEHR9NK8FJpdBLdaVBOO03roocgRFa292Q/04mtCs4Ow7z0blqJqyRAw4AFgt3d3enGjRvVjkhWvbX1mTXFy4hiV8PslQpMeILh7rWjzW6/edC0N7+6rETt6l1wgabTVd0XkzoNfb90FglIjRTUfSnRQsOxzLO4RWIsN1G5A9z3s7plsbEMcZrkXkdFeK7matKFFOQSNzKeEu52mLvJ9aXzABN1pjuNKcyAN5HX75pBTevoC/eEiWNy7l0pQFysOZgxeGtrZ3r06Mm0GWt8vH8QaziaXn/9zQwHp9O7v/jldHH38rS1uVMu9z8nAOJ8djIdWY+F379zN3ieTRvrsXi80q+ktQh3c2NtLLik/LMMUca7phOnTIE6yaqU/LwpekcKj2eC02/TR16m+5gX1c8BNBmPlAgMBpyLaPG5EWAehpS2pWn3NYfL+y5T04YFPPLLjaase++Gdg0LkrzTWfdzy52NXyylO+RddSw44CrhzPCqvyjYblte4/fc7bOcMf5tTCdRNgsEAqDdnUvTzVuflGDfeOML1b7FgY8++ij9OA/QeI/VDCEYuP/4UVkqhtZyZ6ZjTYPyaNbmed9H8twJzOmOdVb+rNyi9+r+zMues3oOkUEjRch54TQ5xsTZcwsUY8HzWQcXwXMJ1UPquWKetJaxhAJQBi6ctZqvceFSMx7oyFqsgJazYB2CQ6fQo+y8fPCe0fQwolyV+7QD07OUXVYvaSn4LszKHsViHmfsu/fwQaxrNRa1Pa1vxPVGGJY8r169Wukkc+v7mXseHx5NVy5emg4iyKex5CePMrcMzlZW8/HtrUyjMn0rl8ubpX9n3s36zRqNnbVmO/xchrDwLH015uvKSIMXYywNP0O3NAf8nQm7ZdNy8LzUmYtA8mFzuQHv28VVhSACGp3dzuFFAStPETo1DuXa6ow/8HRZTGpGKY9xbZ3gvMPjvfH2+PhwOs0Y6L7rmzceRhCW7HoO6b161acZnlLCEPD4caLbRK7WaVmF+eV77/2i2lbmwcP7Rad7K0J37346nWbCf5Qo2EoQQRM8nRoKiN4oyLPjkTJcmTtahDHUdKo+xZB6OEJT82Gxn2CRby1QeYuw/MPvf6+mLbSa5Nkmza5AKveugoZjFhlk65uZC4XJKVGaZRqRqmkNYfLSeO6pg6sVDNdqV37e17tcoy6ZBp2UhldUG80GJdx0RCXM6Q7o2BmXVmnsBYok7frMx/UzjYSWlDElOY6gn2SctDIl4sQowsVsFrO2mmlHSD54up8AaGd65ZWXa+/y/v17JTjR/J07n9a4WAI6tfr1NJHtYa0S3fzwowRXj6a9uF5TmFdefmnai2Lo13rGV7ypZclczbvNEECoKz4sxw0KNvEej05rVcxawFTTnvV4qM0EjngURCmTWiGYcpQyVq8ZHqwR+I9+8HatFGm5tE9+YDa8FhNpifmQ9xjs2vO/0oHPgcIZIJyGxftFkK+Nft/XYcEjUuzrSaytNZZwKAZhthWbkijbrlqAYc65luiVBWoHzbbCTJUYzX7cr2W7nR1j5p3pzt1P0t+xAf0wke7zM4vgF6YPP/r19PjRw1KI9979RYT4JC757vQoZQROh6YvoQvzL122eX0cdxkBFs8dDhBAUc5zt0nfw+G6V9A8FG9NW3iU5gF2Dr40jzJmp/xAneuM3zWGNnyG4e6T5EnGRto1dvaHqS/WBS8+g65f1rWAr6GEFMFwM+p3OR1pISnT7zCai7K/WoM85iTMNMesFL5IJdyk1Y3V6dLVS1VXEOQdF2mMNCW5dfvjsOhZAqKtsiorQNpCA5q4S65Q4PTGG29MX/ziF6f7Ebp1XYx2csJm/3G8wf2Hj6d33/3ldCuBVZqrxIaW5tH2OX/cVzvJmkfiszy0toLru2vzhRBLkCWez/JTXWpR0Jkzt17Qea7tu4uIPDdBL8KLecq+mDq/oYmV3OsEC2uhaJfQzcm87zr9fmj3wClfwpBONJ1wFEPf2tpquVcWuru7PV28uBMB3Zn+4R/+3+lu3O3Tp5nCxJofZdy0uM7NEvqnt29Pf/+zfz/dvHmzIuAPPrhdW2mbO9tFLzq0Z+XJNb2a97P59iJ91e8opV51WVuWyqiz2DcgrxN4MT+Gx6dH5uf8/YxQa+UmCUAuQpXEaYvlXoQidNYYaAJA57uao5WhBV+tTwZ3R7grIsO8s8pykrHw8MAO/dDQ07heVwIFrDbYqp0haMzQhiW4gxLc0dFhrGqldkpYooWLL/3eF2pP8ihC3N5cm16+cTWBzl7a25/24l7NO8Pdaf/J3vT+++8XDzY3x8b1229/u9z61pYjJRF45qYf37w13Y6FPkmQZXwu/mbsFt1GcihMjBKU+acEO3ehUZm4URbb/LHB3Qq7yD+wlIK1SpSilmBrGTa45tOWSl7O7gHELENyv6gtL6bF/Ab3jQss4m0tZTmLeTrQrrY9gvxFGlzLApLvebHDL7bhaqFcEAEfy3qylyBm//F046VrKX+WiPZWXOqnaeOozgY9jmVu72wmbUR4G2nrNC76yvSt/+obcblfmL73ve/VIr2F898kKHJoTa+1VxCLIxiulPUR5qBzTPnQWP2oiIkYUpc6Rpn7AIH66P3tvo3+S1XoBZgLNMVz/W1NaKaYS9l9995z/k3jvx3IAPeflw/6XbucdjuuwLhEmNoZQc1SjXnGsZVM5jFdiN/Tglp5irX02F5TgOSdpkylTC3MCZ/uP5k2E3Uex1rvfnJ7uhyXu7O1Nn304QfT/t7DWvHZ3lqPVS1N165ciYewNXghUfLT6UoCHEc/rl66XPRQro8//nj6j//x/elHP/pRIuPXQtNZBHwYdysWGF5v/+lRxmU0ojSKSQblW8O98BIuoPxYi05Zgi0Rjzig5TNwDv7BZ44KWl7N188GRbNrIwFt8osWAwbioZHuX4RuYBH6Wb1O8lqwcI+IbihNC1f47tm9CFPZns5gbtPRdHc7+LUWQah/8eLF1L8QN/twunb9SqW7n36a8fVoWl1L/zI/PDl1iu5s2thciZXeLcVZT5S6Veu7G1V3rBqNzfsf/egPpkdPHk+3oiBPEikLutB1GqkJkk7jfSxOuFpyRPdiv8vamuY8df45/UPg5zCs87z+b8NSnWcRKaZyN1I+f4asmYcZrAOyZpqr930vgcXGuix86rp2HR2V5EnKconKAXkPHmQ+GMa6V5ZQJQwd7WDUOKPr/dxq4yaDMWPjYc0h7YDc+fT2tLO9Ob2aMVTvbt76aNrKu5WQzRJdWerzBEHWZ9fjBTyfHB9WgHQnCkCYaPzud787fe1rX6t90kd7TzI/356uXn9pevX1N6cv/t5btVBh7/gg7e/tH1Q07NjLyvrGdCExgv60gVj80OV2ya2k+H4Wmk7jCVuIXHJGz9Rj1fhLbnDgZ/irMkZgsgFaUhECeWBRWL8Luk43DFqYQL5nV50Bnt2zIIBR2nT1ztyO8OQp44oJhAdYa9PFLcvXnqBKOWPlpcu705Url0oxFH3zzTdqweD9D96bLm5vTTc//rCEdv361ekg4yq3jrqtjJ3crojYuVt0G18xWTumPM4WWUWztXbp0qXKe/XVV2u1iZHgq7mv6Lx2d/b26toC6wTwoZUV7a6LPC35JHX5Lqf/iynUxzcn9aIwqM3VVK7NVRnyo7K1Xjrz8v6lPV1H4y+mzlcGIYvXzpd0EKMIkpC4WuMiF9fKBnQauZbMhuqNs8EoGHuQcduhTCx5kOnGRqLEa5cvTU8Srd678+n0xS+8kUh2ffrwVx9MTx4+CCJz07VY34NY3ydlyRYOXrpxbXrlxvXC9fFHv5n+Q6YqmPfDH/5w+ubXvzGi71jIkydPamvtjTffnN5MtPyVr301FvpGnXrY2d6NUmyXNUqofRr3XsuESQStvkN3dfButivD0uBupa8+L6S5vFionkYIxuZOS60NxeRwZohhgDwwRxZYFNb/HyyWa81q4fQz0P7Ozk61IZ+AWSTh6jw8rGIIeqyguHpWHk44qmyYMuoflGUJkG7d+jhR6R9M3/72t6YPf/Or6cHDe9PFTGMstm9u2N2hTBuF6+Xr12px3UrSg7v3Cp956pe/9FZZ4RiLl6d//Md/nJ5mKvXSy68W7eajr732WtFm0QG9FLQX+lktC7arI58C4z2F1c/uqyQPoKd5r+yirLrfrot8Np2p+U+fZfFSXp3itgLTwox1sspa562q/j0XSltbK0HhWWion5uAvk/NaXtjK4HHRjFve2OzFtox+ySdTKFatzWu5Z+aA5v/9nz4WbTefqvxz36tqFZ66fqNmsu+/94va5/1v/3xTzI3fDy9+/N/rDVgpw2eHuzFSh5lRHLccmU6SIDzqw9+Welx3Cv3i/kW60tQmWcaBjAWr65fvz76kbYPowQPHj+aPr51a7oZV2w35yDzXoqprvJ4YzXLIbBxciKxivEwU5cwWFfnHglvWqnVP05wdSKwSn6dyMDmyKQGe+vpM0+w/JOf/KjWchFWQHgBSGn6UgbdoRnDeiwMF2EYmDqfN9WZ45qB504t0CHMBB4JFESHkjwazB09eHC/OoKhni0K6Gxr65y+EOK54SR1aLGx7MO4y08TCPlw6CgW+3f/5v+qRXjtdKBFEQjJQgN8H6WO+laSbsTt3njplXKxFvcvXboS0Wcqc3waC9yYrsfdWp995bVXU2fQsLqyVlZ8KVMcfaKw6ONNOnluQ4kJ1NVxHIC/S4wpPEWPfur3Sdp0bb5ZitWmtQM8QHPh+f4P/sk7JE5DNC4TDLd1WGdKaROZQR5pjDL5n8UuL8yPFgXWsCg8BAF4Wok2VseG9jhgNaYsGPwo42cLikBNL9DUnRLJommwJFFe8h1gQxulODTp//Wvp6uZU+5s70z/9//zb+MK7047actW10amItamn8Wq9zKWjSW+k+mb3/zmnH4u8un+YQKry3HTj+OGHwe/zxBOI6zNaefipRrSthJcjT5RttUSqL5UPLA2TszDWCm49WGsEYd/s8iWgMLBei8uwPPiZeWra4Up/U478o21Y3PBPFwB/AwekRe/zRqa8UAoDHmH0rWiUTVnrpWj4msCahWhxWjueybcWX7jbUF6LhxBx9tYjlPOuEKJfKHlmYYTJgYQFIES9v37d4tZhHJs7DmIwHPd239SnxzsZsyzTGehwfj2s//w7yoI2k7kyhJZp3Zse32aqYjo1Zdk2pNvvNvZuZh2n5ey7e2Nd2sZb/FlY30zY+aNilgdUXG4rBUJuKeM+MojFqQ/DfpuY53Qw60hqBnv9Ftd7Unt8o3JreBkdZDh4nEU8eDQkdOMvfFg1pCXv/PffOcdW1L2O7UZVpd7sX2TlqMp68mhQSOspqFx5BnXIiQ0Jm8ILinlx1XVKMDs+SgEKCpytvrCEpxXJcjtaPf2znbGh5NpI4HJxzc/zvztsOobY44jxM10yhJLrQZVPZaVsSYdCDcypoYtGX8J88rVy8Hxm3T2IZ2ujWjjL802l3TacH0942XGOMp8P9Evi7gYa6Sm21sJcK5cm9YitLPnI4o88C3qqmMxOzPBWg58XgI2ruln8SXaaaqjLZZv6sPywIoyabvKBfADlLLWCthxBHKUPkcZSsEFRHa44p5TF92SaZR+WpLcTGxQ6wehm9dwNDZj6I/fKRcaBgJyQiyt0ShBCoc1MKgIA5NnDIXM1GZsbA+rJH0ayH0AQjSQG9uqHXir7LMIKhqY0J7l0kCduxO32PXhh8Y05TSdLc2OQtBUwnwWYe9EIeTbTtPWg0f367SeKPc4ZTbDALASZRhu2SmDw8xRM/HPNWYxXYlFCnBYJYH5hC/ZaTeRc5hk+c7BcBbl/Kz2CcaHTPZfeTHPRUcS0FcGAPSGsujPWAiI14qiYFc4V2VsbOODOvAXrll5ULwNyJ+/yysGSBgC2JX0taYtXB2z1hmRHWa3C2DeOt4hdUVdabwENSMA8lqAniXumLbaPEYIArhL5dqtcNcb61vFJPhd7X5or/AlAQqtDTjU7UBBHpqtXj1NoEOAB0/3MkW5VTi4Kn3riXzj48IluLR5+fLV6WKCnZ3dS8UHLtVyXb9fTL7NsdpjnuijImUAr9EJoG1eJzRIy2IRV/xKcpV6lWeg0m9udQRFg2YvzlOvWXeyxixZ1YropiXMAd1AM1NqguAlhJMM5FxgC/iJsSuuBcMwkYW1ABsfwQ7iZtoaZigHLwZiirbgqA9qNRboK3zK9FXdeTvBT2DGD/WbidZvKZ4FA1cTdvhaKQBlMK80Xvq8HmPjPeM+MVxQshYhZDzeuTRt78ZyU8Z2VuMBaJBAC0Cf54LL8yLt0vxkfJJ+qNfv3Tduz/LJxz3od6Db7nfaqnZ/8INxch5ZGiAwBZ1gc0Zm3VpndSQCimmXC87Y1Iw9OvJpubmS5zQ+w1XdjAYZnxfdteMiDm1duijw2M39UQmW1TgV4AyN8VD4rk5/dGROOpg1FEUgRJgCHWO0+eRBItvDCLfmz6FzI3i19yxjKFYMJs+YkisrTuFynQTo7Ktxyef2dVwkUxDCZjEURVn3dRJvxkDtrObZOFzRadrw5RgXm46nzmA2910CSfkSYt3nf32M0JyWgKvOaOU/LAu3iw8plndyKQ18VSK5UepqwjAo0CKf3CxqlkPOlVeVh5Uwbb8F4FT5agIKAuCeabl6kjq0ifX2qfeHCfXLRUfo3IqB28audjoiJCzjJ+t0D08pVoRkzRVOQ0DRF7fi2por3bx9qyJfw4AxZPfSxQocgqbKOm2AHvjh9qXYPBrN8MAyMdtY2O7Uh0PScoTMWimIvctql5DUnfGsAe7iW/JLgLlXXl87OV+kDkvvPOX0W1n3jbPzFvFxcn3fSfkqk/sqryJITJGXCoyK1jmdBLfTQINGg6MB0edqhCvKo+WCCdMDAkYknATJLR8ejm9EWdOw6FhkJuUUgpsErtY1EUiQ2hKZjpWgWDjLT3JKwe7JccJ0QBEoVylc2lWvDlilHffG1hbkEK6PbtdH8JPxm8B8FrkWq7QLEo6Xy3V+t87xhhGRd+pT2LF2SgFSsARsIgBGu+duFTTDW/G0rZ+Se+WGshIoHJTh3FXn/0qNhzyAdsoyi67cRUa1hh1PFkzDQiHHSOdKa8yJJYFz5KMBZRcJ747I55IItBOBYTbiEc5y1YGfIOB0ry5ha1978gzuAy/8z+rsqzkmAbG4pnf/4EkpIPzV6QDPUvdhAGFioAjWIjpQb5WH2dqsJbvV9e1MA3Yj4J0o6GYtrBMyYY7gKFF/GDjY+VkLAfrS/QHNE6mh64LIrerWlE5aKAtH81yZvgJlBt/HEOTZOwcPxkHu1OVVIfBSBsYoTCA2dq2TmuNJvXbaDXVjOoOpQF0+3VLZarTcNpaFbYLl5gi3DjJnuqKuPJ/i3b75UcbITMJTWbR2YpkvbTsi6etlJ9UbL4HbFkvFsl4Cs6IjXz/Q7vzR44ePKt+CuT5SGmBKwro2NjL/zZxTwEOANQ8PQ9zT9dO0N8py9evhNldsWsBShwD0QVoUSD93nrZBB2wAn/C6ec6T5TZ1z40FX70z7FBOeOBeBOWo2mKan5xvQhSiU135RSQpVKnrNfEsSb2RNyJnV++cBHDoWEBjUtxBEGsz3SAUrtvy26MH96f7D+7V0p+DWwd7+2FE3KVN5scPynp9LKSzOqluW7gtKJ5AnneYYhINt7FzK66WhTgmYl55+eq1+qB3fWu7vg1digvOeDIU1vSrxs5zHrguKvNv8eYF8L4EER6gC42l7BGsDYIwu/jj1pAhXx30k0M/v9iOOiVMiwYvQAlUAlXw2fgRjDrhzTrzIEXc9VxzrSBjMRL/XT6cEszSYp6VoXQ/E/y4uTB4J8wTmRIQ4bC+g70nwfmsDi5bgCAEwtwXuUbIzgOtRRksEjhZIGrt8z5PHu1FuGN7zYLCBx98UIz4yle+Ur+LgKE6fzIb8FBjYX241kSwYTC+HM12M+xqWCUbPSHQ2dgZpmLf3FW+wOi+f/FKOK0AAI8po+cRGIUJAeXGhsGIZYrm5C3K50WYv+M5Z/Iogapc6WwM1jXNiAC9K0JSoSs1ItBEKgvGc2tNWJJnycK7yoRiQ1kfKvjKlZWOwCblojmseHd7c7q4s1XbX+pY3XHQyxSE2+ZeMcU962OZPu+T9+W33qrxshb47z8oF1zjbTzCs/Rh9/KV6aVXXp4uZg5KWKs+7TfNSTsm/5TB1fIeuhrmvAh0v4aAK+t3An62QCn2yJwxMkBoXK00hNre7XwO6r7bLzyNL9eWBai8LsxXV+Olw9FAatuWVimuIZXmKXhqEI4wzUxdDaVS3/sI1s/eEKBxcWOTgCKUjIsbZW2Htabq0wH3xkXWyDopj7LO/GyEyXtPHk9PIiRroqcR6EGiYr+1Z9/UtMQxECfb3X9y+/Z0kgBPv9KlSqYlxuzt3UTjGTtXEwDRKGNlWaXuhnJXFuqXVyyatItaZGYzVCrI+xLsC1eJFYK2Nh6jUsZxEfuBDYUozm5mCfSe8vKS7tfX4v7DY7w4v+YuiOsaHKNBtIxnsik4jbYTqAVzBLPWIjza1EJvgDgZxB4EnR9OJC2OpakenFZDUi4e3NFJh5p9zmDhghXpcAVhGScFMVcyj9zZ9eGvyfuFinCtvaLFh0OsU8IUCx8EuRVr0ux+XPbTJwdltfYu9UdZ0ytWe/XGS3HVa9NRBGUtVbQb4opWc8OiI8MB980623MsClK7fS/Nhfo54F3zrgVpAWFY5Xl0rj1xQrdTY2z40s/djtTwokz6fr6wUBYZ4UFez5n3CYcJb2jGEF5yyjoJGsNAOZ+ZNXfqH9SoMTRtOIlgrqphyqOth/fv5ZpA5mCv2jdt4glY14N7CY7u3asx9vBgP3Q5HJY5brTX2R+Hv7QPp7EScwQejp1oy5quuSMBYVAxyYID95qAZ/z2gR/VGrsU3DEVhVNaZJhrcmZWl74605SrFTMckHqMbab3FV3qO9NMoGj0UVPDENy5ex3j6rDq5i9oenoefJ7yLsnmiGXFEqjUlf0oBYF6bM1omBMZFNK8w5nQfSbN8gGLgLu1zp6d3XfXx4lgjWNPj6KxYbSg5pM7d+oQ863bN+N+I+goB1d9mDnow4yJjpOwtvrkPfQ4v+NXS3zewG357sSPYClTc860e7D/dLr16Z3pzqf3poPD42L+cZTq8ZMoSqLbYY1j7jx+lKMFLqDST8ylwOcuvBcEzuGcT4ugz4SFFkaiP/jKpVq0EQjhl7zB9+FVWHE/S+cCHbzV97wuKHVLfn3E1euIJtFlnSnvDI8fszDzRnStlKSDAkV7pcPZ2mqLYOXNOirarB99jJGu2HmxKZ5B6vLu5bi0TFWenqTs0rR79er0KExeyVwwRePvItQENjuXL1XnP/74o2QlSKqfb71QB51P4nov7W5PVy9fLCv1rQnaj59FQZL2n+7VChah7idq9t65osOnR9N2pibWaW0G2xr020l7exY6pulRlMo4aqmvpizmntF8W2bS2mqEvLJeyaZ0wrZKS1HU1bXwKP0szhaPrCzlPorQV9GyL8PrhyuTJbY4tuYcZbXp/rf/x/9ZnpAF+wEO/K+FgsHg8y/A0ZgUzLlmXpqrGIaPyGw1ooqwU2Ae5YKxxBUhCttnea0RrR2dIutKodxsJnkjDW0aFk+w8GGEqQKU8o8OT+qHKTDZ3E9Uqbf1LpZrLKWd2jmNJfkibDvj4sOH98sCBT7w0uJanEi9Ws+NFajHDRtbHVB2tYjAYq+/9HJc3vG0l2CkxtK4WiAosvT44P6j4ImLTxnumNXiiTVeS4b64Oo57K1+gvSw2h2ufPAQoAv9w62OozUWEZyo4IF++m//rhRYmY5wi1/B0WkRvGvcBRFitZtUX4TnXa3lSsMVjEqeIcdQUEJkmWWdIxlDacy8TBIf3s/tlvmWpQQc3BrC1bbdZSzRUacREKRNP1Ch091+ux3zQ2MEDyLgsaWFuU+NR3FP1yKoGzdeLkH27xBduXpteuXlV0soNgok7lfgg0ZtO15Zmwwzt6st77RrmmPpkPujKPKafnJs5hYzZzzzvuexYVVKjnclrLDiOC7X+vGHH9+M4p7k+vF0/eWXpotXLtcniTY/KLcfYfZjHjYc2nDqTPRCqvzwuenoNBeoh9YuAus80EJahH7X0GXkSzoKXDvpMMAg9yO6G5Gr9/fjggjSkUj40HAYV2yVh2bbn/TNyMPHj2paceXK1QhmrZSAgrDEsbc5XH/tZ8aNv/zKa7Vspwy3TFg+YTiwWnU0fgYALbuxdkpBadAF0Kqe1Sj1JLR0H7T1Yt/7HlCYLgenMd/3MX/3dz9NW7uVR+CtNIt872tD8/EcPvte+XK5bvjpimoXy7NEllu6MJKIt1LErqz65XpncJb7iiTTcDUwI4L7q2MtyodoWkYjPROiMhjJUnSSJbA27+KIapyz7+lAlJ889bsPPMBahGjFZzfTFMI+jCtnsRcvX03Q4VdMHtYUxhoypsHHSglQ25LvLC3FheJK1qDFEAIwAqnYIu/RDQeB7kXATwg47ts3LMbJMW6GASwoZQny4aMntXiB5rv3HtTJCD+dw4rxROStTz5NrMMCrDL9aj7C5f7zEv5Kcc7n//3hd79TG9w6NQgf8yO4FO5zuEMHwbkW5ibvBUYpk8fBoITO6XxK1TOcGFg/0RZc8GMI90xwGOmzPxvruc1Y9jhtL5U7dRDK5+x7CXJ2L16uaDY9LKuzhIhJBPqF3/vitB4B3Lt7pyyURQvQ/Oas/UwumDqy5gpegt87nmF72+ZBXG5cYYP+9f6i32bgnqXyYIgMGAL0R2DWFjbc89GwyLwDrTiOdrr3zrIkHom+v/71b0ThLlbZ9pAAbvfF+9TvezD4zKBwGa2DZmn5u9/5r9+pHfA0UEcs8lJhy3AKIBhAJQVNvS9QdibQmgexwAiuGs7/Dj5tRJh+kEKHy70k2qORQAeKPUw+9Z2ScxBa9acHcbFhoqOhWjVmPtk/KK2t8fGV16dXX39tevm114smZ2YFPl/5yldLwwU2l+t7zuVp3+J9LNrvEdUZ4wQ8a/EE1Y+oupUqaez4m2pZQOBZ9HW0rz+endyrdyu5WgLLa8xnBGOcpbhhOD6lprNXfoW7vE3K9e8E7+xeTGB0a3rry2+lv3ZdMkRQvNS1dTdXxMGawicfIcq4otXL4THzkGsE+gfvtGbUNbk6SkNBC7QB4gZoW6Dq6NhcoAGdFIUal4xD3KmTeMYjGipZ8kOwH27airXUkZHUq8l+tJmi7EYw9+7fj5VeijV+aXr1jTdKeC+/+nrNYc1bRZx+0EIggsRrV69PNxNJstwlQow74qYc7tLuaqxFf8lrzD8xcwimQZ88V98QKS9J/8rKkxw0V1diga7wAvi6r/DI956VitS/9rWv1zhaBhWc+KOOcs0fz5L3ngF6hoxCfwiyGNN5F/7ZP/uzM4T4pG4QOCN4JiQoXCGtSrMB0xhIRSwSuKed6vkuEz7uB4HjENbYLnN/7+G9CmKaeNG165VLu9OhwCPTB/MdB6AtJmAEF2VSfvna1Wq/jppE+PYy72WM0m6dIFwjoAwZ1qUzhzw6zbwzg29aKfq44fo1sfTD9Aju53lfS36hB54KTwPFgyTjdDE2dQgCLu4XtPAprSiaIExpKC8eaBMobyyn2PLxYmN7K+8TDM7etzKAEkza1m7RgM7wqAXaQFYMgBk2LP/hH373HYjscqhg9Bv/D3dTVjIT5gD5g0lcCJWta2AIfIyNOoNIjEKQ5HnvYK8Yo4z2oKWhG+apac8nBr7kunrlWizyYuhana5dv5Fx5lpteTkCaRzkgn1bEvOrOpsZU+GPdo0hICQJOmrMjEvTTgmp3NZwhej1KQJaCMP7Khio+0D/PDrGsUoeSV20a0+/9LX7bDyWJ8CTlBEzfPGLXypBD16v1I9T7UYh6+fHQ6w6+OKKLvjRpH4LV2q66rn6lY6GppJJ8NTXZ4RT3xnm6nNy49aIStW0EmKzN9qT61kQ0UtjBevUAEQVIQex5yIggq8Pb8NAuwoIKILjSluj5I3I02/DZu6357cU0HOhBKT9rbikjdxfNB7GunwrYjFC3vKqaDXuMoFQbVA73JUyaDX+WJ0y7+tk6tKLAkJzX31ZFA8ZAUqrZ5Rz3NtYWMt4aXnOr4exfPpgjdpqlX1ZK1q2AOGw1szq1GWxFiv0mQDb9fJm5pemWN5x9wRHkARO+JJ7Xo5rdq8sPjd4bg/AaZbHrHE/jXQyzvQpcJqrofm7maBeBO9K01lOoMvIb20sgc+uCAeu0vpapgdbu3F7LCyT/AQuaDBVebJ/mLHwpenSlesZ/0yeQlOEqM4rr71ReZYdGVV5h1zVK/oj+P5DA9qW2hIb0CrfFW0SPGDgm7m+ZBXtmRPXT+8E5Nf72b0EN4vSDjeuDqZztdapCa8t0PCjbUOE8spY6HBW2DMhji8AhmBHBD3mvvB2m6Zy2uj8JUHCSGEGF4twVuo+eeM7F4KYpbwPpliAw1HjT1ksbrGJuHS8O9gNO2OEGcoUQ1KHtbb2WSxHB0sycltx4TV+70tfrpPtDx/v1fiHJhZ8NW7YHLCULlYncl1M8hbzx9nb898NlEqY0eryUOmX1P1oOtGnDScueBYLEfpH/dX3I1W+Y/GxlIUKluvTxYs729NmpjzawXACLHyJ1K3PHiWKtytUX8fF2/BkxZ/wuM5ixTPduHY94yRvkhgg7fpqzpEcv9fkGd/q6Omsf2SS9s4tsFwRiCtqOH83oAXUCVKA6BJo8mhSM45GtmDbRXRdrrZ3N1gV7R6Tfj/htlLLeZeuXC137BzQ7o4xJy4sxKcHcWn7JfyBk+WNvlhvHZY5Ill5rmjqZ/c9PkmL0MIEi/2fCz2MJ+jHCe4sGxrzlSE0fXTP5eKD+u1uuVLgvTZs3QmQ1EGPMVeAJe5QHu/0w/OLCxwsVl1u3RKl5D4cEM7T0nREQ6FdgyRf0s89JHONr1B5RF6ECTkwvTHVUVa+g1x2EBwJdT86MM4LSfCqqyNlJbknVLSUK42FXr+WoCdtPXr4uL7FdH72zv0H08UImTJYCbLE575dGVyi4E5DuCMRsKBKcDP6OISb26HLjCEuJr6BzYYRZ3HvoV08ESs0T/X31OTb2nPSn7AeOtQW95hOFPNtLuAB/CyMxWE2+rpNLhbN6NAwNuqLXa+KxsNnNFsoMRzt7vo5gMuVnCvuIarxwS0t2UD2oxIalEjdMpQoDLHWVQ3izTDgSgCdB6HnFr68XmSu/Fzl6WTvxCC4Fg3CJO+4+RJGBEwrDfJXrl8rJXj45HFZru84f/nLX9Z7FuI0Ybg4T91+MXLW0R7TzvNMW0JDkt6oM1Jb4qAn2OrZ8U70qju8x1hRkucrg7/927+d/uIv/qL+TNbf/M3flLUJZAhW0md4XAFLUtdv/Po5c/eDdnzkEUaq7cOkDs6Ul/ogmbNZ/pABxeh5dPXP/M+BrPojaUGqAUSVSUegxjJbXXPBcnKrYfpGgg5Lc8Yo7i5EG1+titg0drJ+05fNKS/0l0TOkgg18psLby3ExZlFoHHLIdjUxreimyH4Se63tswTzeuO6xP7GzeuTbctGpS1pOaZr+EssmNyBBPkhAJ3j6N+sdqar3trq84VLa9szPI3ajuNMEvQ6QtXXgEXLxPJiyP85pDJvM/uL2dc5yK/8MYb0ys3Xplu3rwVg8g4n5HWbpDfKWJxFNYBtO30x4b2pYsRgDk/AV4QwkXgoTuDZ0XN4zuc8Ww8dnU6vk9/jBMg6rJ2ChivsBnhOrazHXkMTRjji0Srh6YOYAmStVW/aVf3ubJeVxZEAcoqg6eTZ/k1Fwx4hrfGvzCNdWMgIcFBkbzn7DCgxzdbbRatvYfjW9/6Zmj0F55sv2nLuDksk3CVAZ4XU4+xEiXkzkYbxvdZ8CbsmV0Lko9ObF8E+CiLb1u//vWvT7//+78/vf3229OXvvSlskQ8Yp3KoAft8l1TNdcYRgQ33rHcYaU9bXLtk4DKu8qTWKhkelSfqQSnVHQmhbbZBDZ+3l9nsMMg6mLKkk63oBFQOx4RJJfsk3Cfz/v9HQevJGu1tXsexohcXVHF4lvw3Tjcxk0/m0bzS9gstxhuIVsnfPpH+7YLz/e+93YsI3PQBFKuTT9BFIOiENGXuWD6vSswZzME2OkZHmb2Pnl1lDP3neAwtzRXrU34KE8LRlLGWO83ifwBWEuPeDVjbCl8C3RR6YHNiDQw6JwloEynxXedFunThvbqb8JQuriSJR8AVZoR2oi6o6IurmXRT3uvXGtGu2gdkOQr4yrBBT9wr656TZT7Jta7JhTO3vB2b15mHDPW8xAsO8U/ByK8hUgdbqlBO/qijc9LTVfT0/2QWljwlZXOVoTwB7DOQdcgTDn33X91AFzeNa6mb7EtaRG6nDpN3+K1khPyUi3Gp2FLdxJkCGnCFNZZVsWdYKyO1E+plVv4rAA10sL2TgBU21kZf2k6N1bBSbyMscaqjb/FbaLtyIoxzZkeVuY8j3LO95hrGde5zI4Ui8S04dL0ug56PH1WuGgz1DSd0qIgKwkLls4tqnnRyucoqr/Six+SfErX7RKg/K4jD8AN5C9C41+EzuvU/IWvUz93mfkvic078kLqgsDzolBpZUdzfU8DvYezrV7SWYkGt/ux4N3tNA2u2iglSH3lECz6bsaxTjjr1HtA2ZHGONk0N92LoI22TmOT9jo1LyTl4GzGAfX0kyJ1n8039UcdCt77nos0dD/gXKRJHzw3j4A2u23QPOx6ffVemw3ypaXTBBe+MvMrXJJBWhJZSTGmSq2xAo9OYfVcCDrbjNIh45GAqKNb4+lJGFOfzycPWYitOVesc0xnEDYsV76JNwGZb/X8jDVXqvvZYfCkEW2fu1VQzErWYlK+6US3q9R55q79S9JVJvf6Aijk3Qf3p49v35rezfTpP//85zUk8VbWZnkN0HUbCKQFpW/6pMyikDop1/3oPKDuYmqaa+4/S4XZS8jnHchVHqSLDb2oTa25i2WkbhweYExVzrOO02ztKMtaWV6PvW298BOWpJx6oObFKdPv/X5QLXkt0PwiLDIING3d12bM4rVT98EV3SzTooEVIcnaKzrQ5Np0aQMuCtBtwyHpT9OwSFvzrvM8w6dsp8X8F5N870X8wcbaWF0ay13/hnlNc8bIVKNQpVQYv/rFEqMh88YQo/z4mVQNEI7FZvelTSlnPPSJvjnq1o5odTCrrDrv1bUCgzhXOLg1zFG2Fhpm+6ktXKcTcikLrllSLF7EXa5lBmiQmrGj86E798Z17aPRVap5afDYZ5XUpZgE7f7q1Wvp2+U53hbkjEv1DJ/VrKIpgGZtj7Jjs2JRGC2wNhTPQBl1JPmLecqCrjvvsYfF9CLM8xMaNyFSQ9cZncpzLeYPK9awsl1Gp9oCOrhq65UHuiymuP/Nb34zvfvuu/UrmD4Z9ItgPX/1vq+L966L+XMhzphnzPW+wbumrYXreaTF1abPWsyLsNhOty0t0tP3PQf+L8Eijk7n9c+tHCwFfc3dfhcsfnXmXiLUPqfLoodVR/uD2HKYzpQwT6JRs3IaB4hBgD/XL6qNU6idGEwsy5gxE+M8c3Hq/upXv6ofHO7AymLDWfrBVcuTSovjWaLfM0aNSLvbboFJlhl7qbFOxEdg9lPHgr5nYycXPCzXmSC7NfM14ViYhDMjGBugb0OYo339HfnKzO3nc6EFsyi4rr941Z/5e5nqzdL8c8LflRal39CCLeF6npUpQYVB9fOlaVSSBw9wbWKAe1YGlGut7itGunK7hMiCfTKojaavhJgEj3KS+0XP4F5ZuNrCup3F+xb2Yqr+zAQ97sciizovpoZ+7jYb92Jbn4fjd0Hzq6+L0PUax39ZZQJdkCV9XgpZn0k6PMrPLDuEV8dSlmU3c4F7ZYtJs/reyWdxrgQpsVYR5bUb1+uH+y0uEByLkeos0ekYt8uC8w6OVqyiAV0xlEqzfhl3a+wtIw6jfc4wmweb9w5LbGGLKtM/S4RJ2lwUDOgr6DZbgItlO30edP6L7xfrfX66MP1/KxcTLoBA3oEAAAAASUVORK5CYII="/>
          <p:cNvSpPr>
            <a:spLocks noChangeAspect="1" noChangeArrowheads="1"/>
          </p:cNvSpPr>
          <p:nvPr/>
        </p:nvSpPr>
        <p:spPr bwMode="auto">
          <a:xfrm>
            <a:off x="12730163"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AutoShape 4" descr="data:image/png;base64,iVBORw0KGgoAAAANSUhEUgAAAGkAAABGCAYAAADPeLrZAAAAAXNSR0IArs4c6QAAAARnQU1BAACxjwv8YQUAAAAJcEhZcwAADsMAAA7DAcdvqGQAAD1gSURBVHhehZ1pjB1Xdt/P2/p1v973bu77KkrUQonijDTUjDTxEtuJbcGxHdsZYGwEQfwpn4MICBAggfPNcAA7CBLAHxzHHifxeMYez1gz1EatXMR96SbZ7Gbv/frt+8v/d+4rqqXI8BVK9brq1l3O+j/n3irG/uxP/6gdi8Usl81buVy2djtu9XrdKpWSFQp5GxgYsK500grFoq2vr+te03p7e211fUN121YqVbx+f2+P7dmzx144dcrvV8tFS6fT1mg0/NxqtazZbFoikfDnHv+OJezLSjweN8bVarW9flSidijUaVvcz5ZI+rXFpSVLpVI20N/r40rrej6ft2YjZk21VSm3rKFnbt64aw/nF62rJ2MxS1ha50qlot9xGx0d9TZoN9WV9Dm0vD/GHrN2K2bVatNKxaqtrebs+vWbVqoU7RvfOGujY8O2trZicw8X7eOPLzA6a2m4A32D9tLLX7HJsXFrNKu2urpsly5/bHNzc/a1s2fsa189pb5alkrUrDsds0Ju09KphMXbKUv89rd/443BwUEbGByycTUw5seYbd++w3bt2mUjIyPWbDedgRCo0VCPibh1daWtv7/fdu7cZbt377ajx47b3j27rV9MLYgolSqddTmhIDbHF4vm6kz4YqHuZ4z5/5+jUCeeTDhR23HqmybfdIZA3J7udGhH7UOkWq1u1VpNlBbxxbhKtW69/QO2Y/tuzXfCxicmbGR41OfU3Z2xZFLE0Tw1cj3fciZRWs2YC6q3pzZKpbo9Wly2eqMqOuzyZ/L5go6crays2NDgsE1OTtnK8qoViwUxq9e6e7o1tpZomLJsdkNj7bJDh/ZZpldjlgjl81lLJZPWlUrq74QlXv+Vf/JGSgRHyprNhktKSzNGqtaz65KIOXv4cN42N3M2MKwOp6Zt7759dujwEdu2fbsGts+S4niXtIVO090MwHQtKQ3qsXKlKmlXV5o0xOG3xSRfnd+wIiaixqVVHPz2BjpHTAzgEUkGFXUpHDyfiAcp92cl5TyLMMUQohQTVvvNtvpOiIEImHqT5tZqDVsS0ZhzKpm2mohelVDFdE8/XcCQnbrowXMl0cKZUmlYoVQWEbEyZRG9Jo3I6li3dFeX7Tu4X9rQpfZqLiwPHszZjh27JMBH9XzNFhcXbUM0bYtB0mt79GhBmrhsTz55XEzaa7n8ul/v6+uxpOZQrpbVbo/F3nr7e7InMZ9cXJNOJFK2sbFh92dmbeb+jNVVcXrHNnW2w6amp13C4qrTLaYUimVLiGAra6vWK3PR159x01aSmUTrukScoswkks39pJjYrEsQRHRMHQSGA9zfqmlbzZsXmeDoWlTPtUQMrFarlpLGYoJaYvnq6qq319/b53Wo3RZzioWSZSXhDWlCrd6ym7dnReiaLMZuN1u5XE780/jEVAQ0KUmuau6YVmjDWHXLyqWqtKdstWpLGtWyeKzbVtQnZu7s2a/KImFmq27G3nrrLTt69IS99NWXbVVadeXKFbs3MyNGxqRRPWLagr3w/HP23KmTtnvnhPqSgFnV+vu6nIZdYjhjj33/b/6szaRQ4YY6RUXv3bunwZQskYrboQMHbfvObW6jkSw3HTp3p7r1d9uSenZVvmqgr09mossJWOn4o4xMTmR++jIZtZey1mP7HncCIBgUJ7oYER1RoZ7+77+57oTvMIriNZ1ZdY2n6QLGWIcG+mTTuzQWCNrQ/BpilAhcrjuTLl6+Zndn7uu+5t2KS5hEoM5Y6Kenp8eZ5f603fA20zKDMZMFkJRJBuXnMH9Juy9r09eXkc95wYZHBtRCy5aXF+3ixct2aP8he/bZU5q3fFipYI8WHtr8/Jzo1hZD++z5U09bd1fC+nq7ZAbjlttclfnDk7WdSQ2NPfa3b/4fUSUuri7b/dl7anzVB3TgwAGZsp3SGnNTVqtXJEltGxoakVS1NLmaSzEEy2azDjD6YJQcrfuvZt0nizRSp0saiCZhR5D4iBhxmbGI6PyNBnKOSjLZ9bn7/I7+blJXP9EoxkMpFAquBb0icjIZt4qkvlysuO+r1lpWLMmUqc9rV2/Z7Tuz8mu9IkqvzDP15QNkGWAMTEKIensz3m9C5hsr0moGga5WajJ9NfmarN28eVPaEbeXv3ZGvm1Io5BAyIIg8BOjE94ePmZ4eNBqMv+lsrREYxse6hMTqs6cVFJzqOTEPAmE2oJJmMhUXPP/0//9x21s5eXLV2xtec0mxift8JFDDhq6RPBareKqzgTKtaqudYtZ2FQ5NPmFbvkgTAX3W1IzjA7M65JNZXARIyErviOJmdPkYQZaEu8QnPYoEZOiA7MYGBNQIc/wN78hIvY9LgKiLQgBvkNss5j4HKO+WoZg5XJFjJTJaiVkHnsl0UtiWFXgYcw1KN3V6+3VNFf6ZBz8zfD4zQg5N9Q8JrEkYudzZVt8JNcw90CENXvuuZM2ISYlEhI2VYRufZleR8XME3pWJTS9fWkHoz3dEiZZm36ZvkYdTW7JInXLjxeEjktOW/xo7N//x3/rTFpb3RQKmbSD+w44wgEMxDRTCFKW+eobHHANaUvSHJ7GUs6ATH+fE6Fbo2RCmBjXOjE0KrQRJhzzZ/kdMd6Z58z6zNRAjIhZlIhJlK1Makgo0mlpJ05Wko15aMrR+331QRt1MYdSlxa5SZcmoAGzMnVt+aCx0Wk3gWhsvQbTZTnUDkACoYt8J1JdEWNgEia6KvNZyFdseSUnyL0m5lds+45x+WrZBk2lXik74sPMgXDxxdVaWZohH5xAawp25PAB+/rLLwnk4CclMEJ3+c01aZZMLB2ppABAv/Ov/0Ub27tv9wE7ePCguDoQJEbmCjtLB9hYTEooHf8gyYdQXEdS+iUxoLu2iJTuTlmsM0GYAhMhHJONpBQt4+9Wh3kcEQMoTUkQ9b54PWIchALFtRUewCRQG0LkKFSmF19JaUmznMhCZqVyVcxsWlFMuXnjtmUFJqandrpGqSu11WG+6heF3vBF9Q6DEEjmjnBi7rMbeaHfgrRi1H1Xs1EWhBbzKlnVa8p8aUjyOwAY92e6wDwAUwODGRsfH7PR4X4pxV6Br5YLNua5IWalBYRarSDEjCn2rW//aps45/jxEwrixjVSDRSmiNgBKurs09UtZ1QHaYG4RDgmhE/CH9F4u9M4XjUivk9czE7oOlAViM/EGXT7SxjhpYPoOL6MSdEzNUkc48JcFmUiApNkCYDkqovZQ4oBDpgnmNQUUPhETv3mrbvOsJz8GM9H/o+xoXVoKWEEYQVCxT3JlIMneUs9k5Qm5QWc1hQ8d9tzz56wkdFegQBABnFOENJuwhHNW8PVeDDzaCvXJOiil8Jd9VftMClYBIQPgYbesf/0e/+uffjwUan9hEtLWdLG5HvS+B41oFmKb/4QZ4gXtImmCRJrIsymSy82tC0NpPFmIzhyfNrQ0JCgfM3NU6kg/1CV5Gm2U1NT7ti/jAloCteje1vvc/jf0h7ajJiEJoEmCc67XArlY2TumjJjTUk/DKnXxfREl13+9LpdkzZ1yQLwLME5c4JACBzmNy5n3tvb74Tm4D6IDp+EpjcF+y9fuWO3bt62yYkB+6mffkUa0i+zWVR4si7hqNmgAmbmkBJNdFJfUE1cxpdK/FMyfdAYesQ1D87uBjR2nnNr8id/8l/b4+PSoA7huUHFlCSx3pKtlg/SFANxnFloGhKh+qqDqmcFHIZFGCC4d6KOMZMMIth3xSHStrzM3sMHD+Ro51wyT5w4YYcPH3aCR8yJGBAxCDNEiepE9Shck8JrHNwTQBCTQHejCrqRSrcG0iCCV5gkpXd01tTYZ2bnRMiSZQYGZS6Tmm9KwlPTfKUBPRI29QOBOAA6DTEau0KapC4G5XNFmfGK4rKiXbjwsYL8YftpMWlUmhRrV1Sn5FqSkbADGvDvGCLmBLDQ8PQbpjHfSPC2+F0xyecH88ZHR9x+NyTxEhyhDak3Aaseh0GY+5T+x5FQL6K/zuE6THD11fD5jUQgKVyjXlL1GwIQM3du2/WrV+3alU/tgWKwXHbDxkaGbce2aX+uTfwls4Xk8Xvr3wm1yUEfW39z4CuTiuV8svStielBt+eYOExsEBYRFsdfKgoFipG5rJz+psNigvKGmFOVxiGYasZyG1kh3RUrKfjlKIrxZQlYXqa0wJHLq52qE7BQyLnvyoixcjeyGCUJgkx5W/1qHIkE/qltGZm3nnRCvgkaapx6hnptk8/vmDzGz/wiBlGgY+zD9/5WTGzLVBBLuFh65zAqJq5BROIjlywIqklQC8mlEERu5rNuYnrkkxoSV5wjbZCNwBRSINaNGzfs0aNHHoOgRZPTE56MpV/qu5PU4JAkSpCu0A+FvqPCPQpZAsaF+SmICWjS2MioQ/2mQAPahPko5UsKFMl+dEljGvbplRuWK4HIdkkDMfEhRsLfoPkc5AY5Y9JJJJekOTVpFCiQeVc4CzUuLT2yU6dO2Ddfe0l+RoIUF9MrJHUrPj9MWkrayrw0Uo0dgcOciZaaO3PBRTB//KLTzv+G2GLYuR9+R76bZJ9UXNTH3gZ1EwWETrgIgHAmiV5MYiuzMCXESfidHjlamIRm0hEqDZGB9KRJzp0753WfeOIJZ1JPX8hUu79TgxHjKY8lKRosxf1hKF5fdWoyYzzGHDweElLDfKfUOUxCg1p1xW6C3ZhDMgSYu48/uWy3796TxZYwgpl1jcQo8yEzH8BD3c0yc0F+oUuXgt4UtFKnNQkGen3/waydeOKgfePrZySAMmWJujStJIbFO+Yu0DQYM6yrmCHaxmUFoBdzIQ8J7WES12BqUBpp2Advf68N4UAxThh1jpPEXNAqpgsiREwiRxZpVlM38Ek464hJTAwmEafo5IMjVfPhhx96BE6Q/Mwzz1gmk/H+3Om7RITi41LhHs9CoM+VLYxCWBTsIJsOICImTU5MeDyCuQNZbWxsajyq31TMJyjejnXZxUtX7aIC+Jbai8tqdKczajouAnc5AEL7OMMkCMffDmYEwQEsLSHERqtt12/csmvXr9jBAzvt1W+8KM3R3Fslmcis9Wa6rEeABJ+U1MGcAnCAnjJzmjcBOMyASSBKfDhn0ClmGyGN/fhH32kzENAMBAaqusTASTUCWmujUSo4aUc2+hMnR6QOg5eXl325ojfTLUooaBN6a0iKQXxLj+btnXfe8TYxiadOveAmgAEjMYCSLxafjA4K43Kt6RyUx/fFCNBWTGaJTDZBJcwYGR3yjAepKfwaMlDIFxWASirjGmMsbRcuwaCE6k64YHSJIQAhStITrUG7KYEujBPvlnINIr2Ei7h9Z8YuX7pgx47vt5/5mbPSYPXZVFwof0OshI+XFfUnfdxiLPEThk8kedwHNfgdzXvrOQ7nSqWSH3CNv+FsRbidiBlJ97gHyXSiCjZK09AuJBfE0y0Yi0ZtbGYlvS0xIQRwJGrffvtth7Rk0U+fPu1tMemGT1rNaqQ++C3H1rKVOVuLXyMPKAe8tc5n7ZExCW0Rg1CITZhboVzwuTBXCEV+EfjeFFMrMnNr2XU/ipWS5QUMuMeYMYEFYrF8zoUzJwtC6dX8mC/3aR8Gl2XuWIeDQVvnFM0xXGOsjDOM9csO5hX7yd/9hSyTgEKXbC3El43nJqmLhmKdqlCWZ7fFpGpFEiXCIGnYcZx1LlfwAVNncKjfemWvN7JrjuKuXvvUJYd004svvugmLtjdkIRFoyBgRODoHJVokKEESaNwnYLhIPOdSIU1IcxqQpo3NDwgS61nW4LUjFuEZS2oLlOQLzSsJId/7eptNZSy4aExT/HESQtJLYHhEaHpp16pSiObDha4R6xVhg76m/VPsucrK0t27Ng+e+WVF2xoEMcvrS1vek6uVz6JkRKyMCZQcRh/x65vKc6Qztyis19759xftpESzIrfEBFhFkwqFvOW6mbpGzveceKaWF3OlQGjNaAcENXU1IQi7R5bXVoWcy7LzC1aSRL7jbOvOJN4FnOXzeacWUhyKJGN/jyDvlhw1FuZxMGTnhDVeEFZZD5S8iksAbhtxu4T7Ir4MKko81QoysBqruff+9iXuAECTfkqFgwLEpwS4EJzhSa0gT/xIiL7GMg0qA8AB0FxpVLzZYkTJwQc8EkZ1WnkrVLOix7dCmZ7NQaZNj3PmLcy6Ytz/jImcY6df+d7bdQ0oWDOTZE6hYCs7ZMWYe0IM+CZbz3A2ktLjESTWNUsFEq+0DYyPOiLWNevXLXVtSXbvXOXvXD6lGd50Rg0J5iE4AxxwkFaGSjk1ui/pGC+GDx+YyuT/LrOrJomZbYq1abD/R4BABYfW9IOjVZxS8VjDXwXmetaXfKc6rZzP3nPbty8K+a1NDaWCzIy232aVyAmtGDcw0MD/rtLzyST3WJmQIcN0aAlbs4IId66fcOOH9tvX3/1RQ2y5Eyi755ucnbycx0mEZLg9pwBCA/+WKYuKn8vk95/9/uuSagvFzJCeRCxquAWWw3rU3SEkxZRm3K2IBF8EZr04MFDh9flUsFmZu7YtskpO/vKSzY+OuZJw7iYS6wB+kPSR0Z0XUKBVOIPMKlhQIFJ0eAihkRM+jJNgklkMVICPjAJs9vfO+BMIkBNxDEzLQ+MKzJTNdmnZktaINN+8cJVmeWC7d51wLUsBVQWM5xQiLsKzKmUBQIwVCKmw26Z1WI5xE1V0QwmXb9x1Z568rC99uoZaWBOApETuZpCjEnrk5B6W6JbxCAXTBAO5R9gEiVx+vmn3mCzycTouGy4AAPpeEyIBtqnOIalaeqLTP4AklQslmzuwZzdvHlLQeFVu3v3rkwYAeoT9uzTz9jo2IgIJIQoTSRLQdxCphxzR0sNES1ytOSrwsAZGD3QD0cYZMQYrn2+jsyd7pGlTqot0Bft9ZAxkX9kLqSnqN5UHfZasPxQq7cFDhq2tLiimEYOX2gPjaBhljt8iULNV6X5uc2cGKx2JWRl+R4EIl8oyiSyxqbYSfVWVlb1d9F27pi2/ft3ibGML8R+acFrMjXMD9/o82ToMOOx2fMJPS4Rc6IzJfYbv/azbbZiTY1PubRPTkyFAE5+CHMHmiFJCpJjL8P8wyVb0sAwP+yqGRgc9t1FR48cEhP6pQ84XT0rc8lyMaklUBRaCAKEOWgusYf7OBDQlgFRvqg5FDRqa6F/jCRoDE1iTcjjtYFhoa0ed/hA4FqlDOTw5YiSGFCvyvfI8V/45Ipm36V57xRKA9kq/ulkSsisYyYZV01j9rFLewpiTpENKPLD3r9MGBYol8/aUwpmv/LVZ2RupbltWaBWxYYFYMgdMvSU6EB7rkSO+oLW4Dqj8mWa5Gj13/zub7VRa5bNQTWZnpCmQQtIUgIKSLRSuUuq29PdbxMTk7Zj1x5f2kD6mER/X8YhLnFSUpNFiskF0hYZX8TOf3c69khBg+K3O2kVGEjhb9rkHsSL6nCfAJNwAROKDyGwjonZ6xt5Z9Lw4IgDhzaS3hRylMBAcJKiFREsvylGibgffnDRHi2uWVloj2y273EQV9FG/C8mkvERmCNMmPaWCJ2R9sWFYFlTassMVivEZyt2+tST9pWXnpFwCGGm6vJFJJcT1k0eVG0kJXTQgTSViOGmj+v4NmdehylbBfMxw/70j//AF/0YJMEgMI6KxAcZBadoSUIE7x3ol2QMW09mQMSSOZEtBU5nN/Oq3xT0JAsOkzAzGoD3hVQ13HzCJCaLQFAYawR1IT7Xo78jZjJI+kATaSOqG/0mWw0MxpfgXxCowf4h90lbmQTB2XwCYQEOMub25t+9rUD0vuoJFAhs4If6BoaccAhjN6ZKfbFXAsuCXyL8ANW1hQ7xSWjn5UvXfGPJc889Ya+cfV7CsyEaCiSRVO0RcNCcIyY50Tu+yBPCIhLCStnKHErEIErs/Lnveu5OU3VzxC4giFKR02dlFskCggMgKBJG/S2tcE2I+cZAOhwbHX3MpDgSA5H0HECZhCID5eBZiMwgIAJM4Mzf0XUHLtIUTCz38GWgz2AmQ6gAkyBsWb4IJmU3WToo+k5RzB3ojjgpguAAB+KhRlN9aY4Ah1y+bNu37RFBxWyNi6wDfWhanxURlVQRcwUFsqmSjSz8zm4W7Mb1GQXtM/b000ft64qTarWsAwfx2Ab6xWDNhfEmHYKL4J3sDeOikMSNhNP/Fo2ozwHjODvliVu4gCmBQEyWm0hmVLhPQzCNg8lAVErUKAV1Dp3qfhMGh86j53mG+/wdaQy/OWgDpnAEhrJiGSJ9nova4DpH1H/0NyUShuhgPrSBAPI8JTKXZOPpk60C+E+usyBJXeYO2CG8WFp+pN+rfg2TCkrdJOMgJhHQw0DiKHKZ7GDiNz7Xk9YSU5+rftE9uU9KRC9KRBeOaB5bS+ytH/1FG+YQv0AcAWwnCggJQlfr+Bz5DEmtS3ycvXUxR0io/OrKuttXTCGWrCnnzK4XApOmfBkrpBETOSLCRQSnLTTXN1x0Bh6dGTCa4/U1Of7e2haahBPHL+GTIDw+KaMgEk0imMUfkb9Dk9AWgtmsnP/lS9cVC2YElLapp7DXPaa+QIvQ0YmmubDmBPMACCDIfKGieAsBZItY2zazIePwwgtP2UsvPSsftS7EWJfgx+WnFVsxFY0PBWLMaEVIEX4mVJEQch8aRy4BGnHfmQSxegQYvKJGSCXiJIAD+82IZQi9IBI7QFl3QWp80DlNTiMA2bE0wTI5TGIjCkwCHdFepB1RiQjN9uDwd7Dd4RqSyD634KcYF9IJs7j/WNqI3fScb4qUT/J4TOiuu6fLmUSsApMwLTCJYFYAzSqS/vfPf2Jr6zmPkZJdaV9T0pQEs0uP24dImO0qWghdVI+MC6gO8xuLpzX/qmvXmTNP24svnlQ/axp3Tb6MBUWAA/MLmQsYpRlqDpqv/sBNMNfIKkVM4qAwDsYQ++T8D9qu+nKeVGSZGeJUFMhCU+AowCHRSakTNKoLBw7MheUHiDcsYAG92fwXT6jhDpPYsUr7DArzQuROYXBoEG1FRAmMYz/fZwf3ECJ+++BFIDcfXJevq+lRnt7MBROGT+ItEIgLBAc0lIusrlZUT4RO9Utx0vY3f/13vvCngRn7GJhPt2I9Td/HBVigzx6dyVWylJMRmkyk2N8uuC/hRJMuXbxhGxvrdurUE36UiisaZ/0xkzSSMBf144jOLS5GMFgFaOt01xz5G9pTn/KYSQCHwE0FX0Jt3ICzDJJMLg+gRTRA+9CTvXc4fPJ22G0aHhoS6lOHEArhAfG1pIF1/U1GglhiStB927Zt3jb90CYOGJ8YYjMFp+obRvF3pH3UjQoujueYMCanVFP9BOYqrKD2ZdgzKHlVWyy6FfO5oIl6DnNXrrKdbMCu3bjr2tfX1y/TLgGFOUJ1bJ1mzhCH5xL0hbaKPsxZ+NuZtJnNCymaXb542zfiP/nkATv5zFH5LfKBTRvIdFlvRihRoQzLPinBcRjlMZIjvMAorBUMipjkDO30zzVn2m//9m+8QXKRtyBgQ9OpoAHKp0AgSpzXRUSVCC622kg/Z026UjTeWgivc9C16jMYVWBQPbqOOZiduWsVSXR3KmErS4s2PT5sCT2f0rNkqdnyhIkNmhTSM2Tdk/GkelV7IlBKEt1AOzXJSq3sGiQj4RmHzWzOx5uWww47c/SMUCYTZZs056qIjqlil+uD+3M+p/GxaRGb62wwYW9eCF5BoQCougQRc1fTuSa1JVdI1qEgZFiQdt6bXVB9U2jCNmUWQasSSJY3KjoX/R68dQuiPkC6qBNWwMmre/SFC2HebGXGumj6j4/Y+bf/WpZBKEyNsawL1yluTtSC88zht+y/nvBMgJgBqiG1z/o+mjCueApJYLMHRCRnR0BbEWpqSjvWFfA9vH9PTInb6LBiKtl30lG0PToybvkSwSTbqQZ8Fw9AwpETmWgxCgnEDLXkZ2CKZM81SL1oaElberTsyy39nQVFzUCT1lgVBoDWSPDiT3mDAj9y6dIVtdNn4xPTDsXrmmhMTAsJZQLp0GddgsIYQoxFNgJtrMl86ig2LLtRddTX16+Yqi8hkLGu/rISLoRD4iU6Pv/8c3bmheeFnrusVs6JzsR+BOZdbmlEMB9zZOoiLeKMsMXeeev77VqNnS/sc5BqipPc5AglMMXRFQ5Pko4G0QhL1gTA+KvBvkAc9tuRr8Mnoc6yeW4yNrPrdu/uHdewbdumbP7BnK8/TYyNazLyVT0ZgYCwsYWAkfEgEL3dfT54+nPTK+bjO8iCoEUwiHWhNaHMgYFB3zHawMazIuuOWUAhYpKsXo039Cote+/dD0RgSXpLmqVAFyahTex3R4NYhkd4e7t7nRZkHDB5BLLkLxt1MVxgxNppN7Nj4/02MtYrwWxIaGMKqjNiWtomJIjMd3piXP68aA1ZHpiH/fW3NQAgog9zY56ReWe+FPqOvfvWD9qswDq2x5aLN3VNEOaw/u6Ed6YFZlEPzO/xi6QOn0QHAyIOkksVsuZtTbotp00wyBsEBcUVbKdiuxRnltz7ZAqx2QxucvsO9Z+2rEzFwNCwa5G/xaAz/ol+0ToG3dM/4Oe6DsBAPJEWk9hFOmSDA51t0qA6TYZMPnWB0Zv5ksYlf9fVZz/84Y/tggJakHpSGujP4McEbsJGz4zPp48krPtGLAw0yfhGFPxRqVhzZuMfTz1/0p44fkBj1fgEv9m6JQJo+tJECSo7qHz7mywBmgST8FP+/lFHizic3mIQ43HhkGTFPvjgnCA4eaqANHC4vmzegeIUzJ4XaQjEQoNgEtK3KDPT05vxbVQMtiUGu3VUOyKpJE5AQo+x3wANw8kuzD1waa2UizIHTZc0GD86PultAe+DdLFSrCBbmqaTasAkadfgoEtcE9+na0Dj5aUVWYJuX6pg3BDGzVUjBLH4t5K0Ayb1ZAYFwT+Wn3xou3bvE2AI2uptpeXTfLu07IDGzE4jmITP4M2Nal1tae5ZxUfrmzm7ee2Gfm/YmRefteMn9kkoNp1JvCRGxiPTMWn43LQY5WGBxgSocnMnh7UV0VIiJkW/Y2+++f023OIiEydrLZL63zCHCYoufs9fldREeBAGca9QDHEQOS6uN8UUX3+SltGG+O7MYNcOZ9AfG1U2pIGYvyEFnjRLGyMyCaSA2L3Dsr26kIZCdE1GTlsjFAPN+mXWYqoDk4jwM0Jo62u8PJb2UMKlUUQgLcWyCOCGYBTTyIvNvKE3c3dOYKdf/nDKYyT8DdKFyYMeTguNCdAgHdDcAA0Nr0eylsRqUSDh2qdX5NPW7ZuvnbWTTx+V8K06umMtqVkvu4+sCxDRBuaNJQvcPhrGvPGp0IkxO4115m9oS+Hv2J9/50/0d3DQNBIkGI5+VhEm6WoHQAhRgVBUaJQEp3NbdTyQlfT66yhiErYaSuObHNIXSMZKXtU8e8DX11atLF+1MD8nEDFk3fJrgJCBITFBDXpcJMkPPkDQWBqTSHbLSQ+5tpFFYwtwn5jGbiAC8rRQFET2xUShKNbFeJMeqK8hyUQ1FFMVfY9Db++gAM+UZRVjaXKesIUJmMaIUOxv4DcvjZFhIU5kzrrkY1hfWRXTynb2a2fs0JGdrknpFKBJ4EAmBB/MGxXd0iTGgWXxF6ZFJywXkN7foFS9iFFRif6Offev/qIdiIH9DjuEYBLaQAUctT8gJmHuIu3iHpK2srrhqIsFQvbqocYgONrDjLpBUt1iIef12GoFEXwwGuiNixck3XlJY15MUFAsZpGKYqFwRL6pO92r3iUM8gFptkcl2JyY9jUh8mxpmUeAxOYmewr6RZjwSg3+lbf08mwn1vw8L+dvA+q+nP65c+/66/3sVyCTDyjA9JQqgvYiGHs+eJ8Inwg9mCt77tjjIAOldnQWEdcUzPNe0dmzp23//u2C/+xCkvDoWbLghCG0FzaMih7ykymNzbnsJBXi0+SCoAcF4RwdlNj59861gZAQkIwAA+MmQVYwTWKaJIH7Ff3GzNApjeGX1tY3PTE72N/v1zF3vPIu/kuTKr4yiZaKZd4uDEbDIKTvTZMUXfn0gi08eiT02JL5zPveAtJMRPljw6Miasv6+4dtYmqbEJU0VHB4aXXdBkeGLdWjcQmRLcwv265dezwgZ1yMzzekSNtAdjC0O90nbRKxdPxETGIzCns20Ex22abYOqC5ovUAh7A+FgjnGyTlI9FkTC5QHjN549o1jXlDmnRa/Y9rrHnNX4DDA1mMnIgsgQWQOeElmPLUTnz2M8IkFCGyWpSIOVGJnfvJD9uYBew/ZogBgYiYKIyBAd64DqQMswCqi4hN5N0/OGBD+AkNgE2RxEdIDXmzx5BeTEJ7+I3UuLSq00puU/4sZXdmZ+zOnVtuEpgRhJ0YHZOZ6BbaArUN29S27RpD3VbXZFKEJuk3L0EgI722lrUD+w66ueRg3GEevPcjXyTfQkI1n9OYFB9duHBZ/qNuk5PbNXGhNzEg8kmMLSosn/sZ8ybu+OKhTJ4HszJ/H77/nvxizV579SVnkkC8/KgQa0ICK6sSxZ3OJJgCLwQeAlNEAzFdXQYadQ6vL3q7tVFJ/M63f+uNTE948RZEREzDiiIfq+iVGamKMXn5kpKCVLIQIf8moJDpFYoREiPXJ8YyC1ZkMZOgIprPsN9AUgkEZ2+zp0U6AwIlMojeTkZiZHTEdu7eKdOTlRmSrxKTcNqFfEGM51VIART1A7vRtH6ZV6ANb8jjl0aGRmz71LR98vFH9slHH6nPpO3cuU2SXdNzaI98jSS/4dkF828swJi+vkH5oYb3V5FQIXgAG+bLxzE4eKcqL5OY01jYHcW2r6pAA75kceGRW50DB/Zo7gAWmWDRD5NGdgGgAChOEEJo7IH4gQkign6A+EjYcl9X0DoYI43hmhoJcRJBm8ciKjj/LpmrFiZlZdnu37/vaypAZuKl/n7QF7FGMA3DMkdHjhxywmU31vxVFwjPXmayDZE0UGCOm0QGK4OM66oUicDjjv7wH2x+55Mu92ZmrSiIu02EZ185xBsZlmYJyZ356lfEbJkSaXpSQvNwfslNI8HsH/z+f7GPxKRf+IWfs9df/2W3DKvrKyJk2vcnWDtlDxeWZWJvyv9Nyc/1u/kkVRSWKUQsjRlzzGZ/Nv3zm5gI4OD7DRV1o2Cs1C7MPRTazNjP/+PXFIZkNN+afGPCMjJ1IqL7IGeMzColZL9hT6RNKgJGGEYAGabRdw0j0HBXriLxL3/nt96oi7BoUkYThsgrq0s2e+euXZO9vXvnjiBs2bWk3ekQCWf71KPFBZeklEwanMc5ErQxHEJeNIrnQDPESIgI+TIYGO9oV1mwfFBojnzY3PxDy8j5T09O+27UojRs7t59ncVs9dsnIMCkJybGJCzyV2Njnk4iZUNeD8G8cfW6S99zzz5jhw8d9LG2NPneTJ+IXNY42AuXsfm5RZuZuaf4atVW1tb9lZyZ2Vm7K+G4f2/OZmV+2QX1QP0/fPjQdxetr29onNKiznch0EpmmpKAHT64X/RjSQZNAXhgLWQjZTrQIgoCSsrMB6r7MAl6omEe/Ks+NaEX5MIcYtlib735l21ydv5mn/zQ/Py8f7mDJQi0g80mO3bt8uw1QSxZAFAN6RvqXBVRSHbisE8++YTt27PHYwD1o85YcxIsUyEIRSLxfcCIcI3V4C5NfNNtNqu4aF5aD1/45CObuXXTVh4tuF9AO1lYBFzwDuuJk0/ZuIDE8NRuOe6amyE+b7CysuZtwEB62sxlg38ShN7YLKrTlI1PbLO/+u4P7N3zH4loEk7FYuzUxfQAHojV8Gsiib8VQbCJ5nMmLQTCI24Dlb377nn5qqq9IuAwNMj3ltQGeTtcnHxPl55Bm2EGvjj45gBGpDbBV+kexf20xo4Pjerzd+zDd77f7pFPYm8ZSwq3bt3yrADJzwMHD8qu77ZuSTC7VXPyTaiDP6hB52W3yd1hDoPa98o8TdnE2IiCREHpcil0KIbpKYRKzwrKMkB0TYNCk/gOA8Rg/YkMNr7x6qWLVlP758+ds8V5MUr2v7df45DPo98du7aLYWnbvv+YHTt2UkTt8+1ovpyggkAAQtiJi+9YFfNI6dSqmNq0b+lKaE47dh1AmsTOuOpBeGIWb0KEEvwWsT5LsLYkkApq5dsCcCjbO2+/p3ba9lPf/Jrm3C26dYsyQG1pmeaRlCACwLAEjIn3kIPvBqyoE5k3LAsFplAiJkEfzonf/VffesNR2uamVHzWHsgH8SmxJ5980rZv3y5tkpmQP8JRYqoAC9R326xOaZCYZkCQGUIuLDwUgsr6xpSR4SGvg2MkY01qBQZjcjBJmCFeKGZLFjkzWF+XdPrHmPTXU0+ecA0vyHmTOfBEsMjJl0Wq+p0lKL1+x44ce0KaMy6AQPQe4hpMrftA9ZFWH2WZvboIzZIBWZIFmemYtKImwmTl+zZzea9TlN+BFpjzqn7nBGT8DQrdz+cEIoplmU0xSW3waZ/sxroAUsoOHT6geWG+mtKy8IERpJPsBj6O12wQgLqsAmJCYoD5Mk8+ZgVtyakAHLB1/p+ExJcwvv2tX3+D3Zj3ZHtvz8z4RPfvP2A7d+32h5Ei1otoBA2oYb4gNAGiUM7mZkHIbMwZNTHOFuKqpHbZP6lG+gahJAgF2opmcvCC9PoPKcn0ZNw8k3OryRyRq+PrWvQzPDLqzDohE8prnItLiqP0H3v+9u07oEmmJNUyuet536x57OgRR55E92iQhqhDUqixg9YgmACwmFASo2O2tLxsm7IMPd19GnPDGcX6EP6pIP+4urQi07ncOVZsbXlVMSFfLVuQ37rnX1RZmF+0nMASGe79e3e6iQcNevpMfkjiIu0fkjmvuqmFdL5jSfSuKJQgtCAGxMwSeANcymh/miULsZDQSERL/Oav//Ib+I3rsv+emR7otyckwcNDQ8EmanIQ0o0Iqq9TeDuPr5BU1JAIm0adZWIEd9fX1zCuHhy6XZev4jNq4rU6lCrDeNrQQAEbSDepExyxM099YKEBAhAZLR6fGBXqu6/JFpzx/kae2lxeXrOamP9Lv/S6t7Fz5w6ryMSy0OixUbXkSJVvzeFP2enKlmLauHf/gb3zznmb1fnmjVt289Yd//zMioJkNGlzI+uJU4TOwwEdMJk5jY3wfbwp+a4hMWndt75NTk7IupRlXvlSTN3Of/CRLWp86R4F1ApYybTzwUfewvjww4/V733/vuDExLTGzNdT6siRxsiqAJ/2YbML9Jegfes3f+UN/MrN27fcPBw/ftxfmUQV+dtXWXWGsEiIMwuO6D5MwgfwkQ32AohS8mePdGJjS0BfmDJMnAMdpILfOsPIYPrEFNrTEccEwCT/U/3LpmM2eEOeZ0B8aDJbi9HijKT07Ne/Kb+yV5o84ULA6qavKqtfugGRsQWLsWMZSA2RWAWOk6cbUgixc8duO3b8hB09dswOHzkiS7LPjh89asefOGr79+2xo9LSo0cP695R27tnr01v26FAWsG7/lvLrgl19uratIcWfLhjZvaeAvNZZ8DY+DbfXzEvreM7evinxcUlCcl9zT9hhw7sl3BXXHM8lycTB4DiQNDQyDjIB0mBGLyRx75w/AjpIK5BHM4RQqE4kVX4O3JuXCPW4ln3QyIKf3M9qs+1qHyubQmCB7udPkCCaHfUjpTNTr/4or1w+oxM67iNSYoPHD5ur/+zX7cXz3zVpZv6zIXxqCdkwJ0zGs2HAYcGhxW7ZHyHK1u1WD44fOiQnX35a/b000/bvv17JFQj0pIhCVjac38kaUVHkT7EadnsurRj0RaWFvx3lbdGpPFFtcfBG49sWX60uCofPWoTkzt8YXFhcc3eP39RpnJJwgJDd6u9WPBroj3j5IAezAMLBi1cuHVNZxJ/gWtAbggLobgeVfri3xwRoblGg3RGoS0mxDUIRt0ItVCXZ6KDe3w/whOZ0hp29kRMp+CjgM6egJTjfe70i/b6r/5z+7l/+sv20iuvOhwmf1YWwUFmHDhl0kUIWVgCD+iKdgnIOZaWljwuCoTPOkLF1Lvv0e8IOHCAeOdkBucW5nR/yQ9eGltdXfFnQbz4RpbeSRcROrFRha+BVYQk1zcKtpGVj5PvXFvNy5xuyrfxGmvKv2vkIEqFjAoMgg+uQSqMjxL7yd/+efvChQsaxLw99dRTUuujTmCkDckkAwFxESmPj+A0Wilnl9VkSqWav+XHV7n4uN6P3/yRL0mADvft2yf0hGRjvsLScKRLrP271Is5EJLXIT3RKK3yQeJD1B5fUBzs73MhAKqDhvheA9+nI2tdEBAg2Dx6+IhrHt+f4EwqiHNYmY2JYEByxVNFJDVmn1y4LAKTamIbF5qntoRgARF8SoAsB/lHUGJFwTyBsC8ESlgEpTSfbiuxSUUmk/eBX/vmN2SO1/RMw4HOres3/XoyrtBFzGZpptkSOpX2pbsTAjqHfO/49jFQMZ96K+o6+9LD5+sQWlcA0S3x8z/76hu3b992X3Py5Ek3ea4BEBBidiTedYff4SJ/uF9gUnxwiXxeScjmlgAIt6enpz0oRMLCIx1TFrWrg3YhJlCTpXr96e0zOOqRLuJM9p3rxDJxxTakbvhgRp9MGSkdtoIRhIEI8VnA4lH5MbSmRwgSifT4SQRmBy6Ibmbmvl3+9JotPlq1B2Iy6a/17KYDGHYXkYHBTwxJK4eHR/yV0r1799nBg0dlGg/atmn80pA0heX+IduxbbsTeGxs1JHu2uqaa7NkzVNbP/2PXvNvrY6ODNqJE0ft5ZfPKK4bFqoN+8ZDkAst0CCsQGdlXPOK/Y8/+s9t0j8DimleeCG8vk/h02gkPvkQFExj/Z+N8ZC4pQaYNN8eZV2FBTvWiZYX52V737XRoUE7JHsPcEhjpzF3ndQIEgqzUGgWGUU2lxo2ogBHoSW5QdJT2GnddYkmzgJdoT1oNAyDydH+7BERjL/7JWSUUj5n0deUAS285eef96ywatrnmvTw4aJ8x7g0lLylfCiv/YgoLP4BR8nEsNmfs/sK/2w1PjIhKF9133N39r4L9sGD+wUShtwCsMySE8MJgLEdWAKNVsZIqLe3W/UGZBILqiqf1izb0AAfIhREb4T3tzyI7mRrXJN+6rWX38BcDEvy+N4dPgkOkoHgjCbBJEdLmgqfQ0NViGFgO+kYNIlMAYHfQ9lvPeAIkZfS8BEUzBTFs716zj9zhhXljtpDGagVYgxv2omO7gL3MVnEDMQUaiUwSXfZacsSOptDyMwTUDNeNBT0hPkhA46GeWpK8sJrPg/n5iX5JGWH3cSyuAgIYPGP5LKHGLIUuc0Nz/Szn44PPvnqrBgNStzYyNvGWlaxWcpfYuYz0ixgLkpY2a2UE/Lb3FB8tboo7V6WL3ygeJSY775cxLDGJ/OcEjMkkEya7Ai0CegORkkwZWITr75yRsFswzJ9vf7dVfwRkkkujgcgGJN24ulvsLs7ak8ukn5pSXIGvKOHc/c9+BsRc/bu3etS4ZxQgb5bf4SrYoo6CLERPi9cgzl0zBnTSQnsCoxpiVH+mwmJ6mpBRO5xk8mOHK+vcYbnVQdQoTmiqWQUIPT8/COURaCCT2uyTqR5iRF8oRnmYCpzuU0XqrJiLxhbFUDYzBZsXhB6dWVDACOntnhFc1M0y9qD+7OC3tftwextW1+DMau2sb5s6yuPbOHhPZnWWY2r5GbuwP7tlu4KY4tHmXF8cjsye2HiTCf2h7//H9qgHXbJPP/88+5HYBTpGNALmxhd8sVVps/meLl6Zw5xErs6Jydlg5eX7MrlC74J8rCwP/6N59odn4REUAJzdBbjvUj6/NRhEtLO2T+XIyJLIbx4xkIMxxzyir8vzmkcWQXPmIWBKHiWFPokcQYqaBqfNIAx+E8Ql/hl73/wsRXyNf+bPd1V3QPkAKEZN9qtXkXo4FuYL5rXbiWtqkEkExnX7IX5eQljzPYf2CXa9YhefFs1JUEdcDMH8ECIewXr2W/niVdeMMuknb6EBWgM2sOSEX1iwRgDboLvP8T++x/+nvuk6R3b3SdRocEsNGAYVi6GJCkEaoiwkDS8ttjwf3Igk2GPWpfQzDV7+GAWEbaTJ55wZEeJmBT5pC9jEkzhPkyhH7/8BSY5stJvkBUM4pVK7vMps4hJQO2YzJsLB3BeY8EKcLBRhQ9lyOOItUn70Y9+bLMzc5bpHVU92pKQiFh8Ywif6MhKfoH9Gm72BefZMw4arKv/YqHu85+duWPj0owXTz9ro2N91ivkxheJ2626GCKPK7Pl6R3RlO+Bkxmv1ctyKyE7jqXz8WouJJiZYaRJ7mY038Trv/iz7pPYrI4fQRo9rpD6wyxWQ52reiDKOCDBatqdNm8k8FbB1SufyrS0bVigYc/uXY/jrcjcYeP5G/PjZ7+mwakd2oJ9mK+o+B2vy18dhuoqT2okmhQ1wkZOkFFaPolJS3T9Oc1QY1bcIgZSGiIC+xQIK0gS89GPlIgOTJ6cmrId/GsBe3fbHplpsgcRSiMfScI5I39Heou3/tjn5x8KFmqcmbktYe4V7aYVFuALoRlgR4i0XfdN+2ySZLMmCQV8JfPxr4dJI31HsMbqAul+NDDMGQSzmDHpG+Aldhj1I6hCvZmMT1rFkY1Uz32MShSsEs2zC4fAkJQNyBDoDdqh0Nk/VJygDEwn/72lYNAkhI8PN40SBL8O46QppI6iQh3aYDkbQWO8bCYJzA6Sua5x8uXKtSy7nPgSlwiOhqotcn3EOix6svzCmaw+B0EsQS7XEeqFhQUFpSsuILwPBZ7ivay2NIU9DJi0WLwujcuKDtAu0DIIfpdrpobjBTrRTjTOiG7+WxYkDqLbuXOnB1zESxAd9YYx0QNwlIMS/Q2T6HBmZsbXn2AQ31RleYN7W+tvPaIS/e0LahwdDYkGGh1R8X3d3P+sCS8wg80uhABIKG3CDMbGHD7Xr5gcjYt7fFiXenxeJ5fLukV49GjeX0Lg+0gwjI9Y8XH2Tz/91C5dumAXL35ily9fUsB6zWMrz6qjKTJVLhyKlQgpGAvIkj4xdwgMfZN8ZaMl5p1sA2ONCorgfqgz92jsiV/7tV98Y/vOHX7z2tUb6ihlhw8dkd3kezxVh9y+300PgeyAsjARyDx774Fdly9C8yYEHkB0ZB9IJPIpmQCrNR4d6jZ07L91Tb8ZHtDezZd+U6L7XIlJvViyp64fHZNIHYfk+hW+eMl+86DlTIq3432xjv+oLOKwPAD8TgjNJVPdCrrvyp88sNt37tpt/Z4TAFh4JB8jwpMK4h/78C+9KH7xoF1zIjBn5ZZNmKxLsUcR7ZveNmFTk2OyIN0CDjj8amfzjeoLKdSFCqEntGRu/s/9iJZhHpq9fCBzrcNcXQSkRWtjuIvY2+f+so3ZApJ+8MGHGkzDnf7Jp590yYUh1TrfzQ67UPmIUl5O+NMrQZLYjIL2nDhxXPZ71CWdD5FjepyZeo6lDekWNHwsOVulBQnjHO4FjXHTJomjTqjPGxWBOQiiP6t2MT9kCKKN+ryGSVqlS5KLRNMuAsjHCMnz4fhJKf3wh29KSxbE0B73L9GyOZ+vgR7RqzYU+kkn0wqI1a9ABwEtmW007PyH79r+fdvtK195zrZPj4hJQP2SAAcfsg8ZgwBswxxBnX7WFaamn/7DMzsda6FHHlsMGBV7593vtbGP0KSQJw+24CaMLALmi3/NBPPFiijJzqWlFf+uHW9eE0scPX6sE7iGNx34qCwrpwAPNIwYBoI+TgsxQEYnqYQ51ONv9uw9ZpKuoyf8Tc7PB8sdEB68Ux1+89zy6oqEJ+XfkeDvaK8GqKzhJo/3ZGu+swfrA+Rm79yVT2+IIRk9N+ltwfwgkLwywxuIRe+3JIcPkxNx1qKQm5gEGcffck37+OL7dvDAbmfS5BjpMfJ9Fetm34g0BsGiPcjvBT8qGgQIBtPDdepsPUfFafHBhz9qu39RpI29rCiqxjHySgt22lM3uh/W/nGMYQlix3YhuJ6MMwTJY4JAVr7jAxjxj1xQv8MUOqM4KkN8JJ1cfzwoSZgzpcOkqJA1oOi23xdL1QhSqZPEDcBC36BS7CvRf/gIIQuJwa/ib4mB0JhypWV8pubjjy45k0ZHtukxUjBheSB6hu9YRONG2Mj5wUxWVHOb7Olue9b8wfyMHTm8z06fftqGB3i/lteIataTks+RoEAvn6OE1IuYRImYBMLbWiJ6RGdK7M0f/19/QzAaJC9NgfCA1wwO58l2WBAd8QP2GCJNTm/za6BA1l14loMNkThd1ohw9hA2mizli0xC2r2IwJ751U+fk/4Xjs5zIhCvv9A3bblmqR2kHNgaEZhNHawVYa4YF3V4DiaTMS8ovtFUBQKuqs2kDQyMqY22p7fojznTdvTyAgwGHPDNVd6ZUndiEAFrn2dmKvWCHTt6wJ5//inRDgEqSuualukiKxKEmnZgks+HaxoTcJxCyoniNFHxulvOlNj//F//ze/CJKAhr45QYEAPGL/TKKjPt3SpDufJyWmvA5Gx3RAIE0GGgvUhmASz0TqIChEDo8Kgibk4cw34GQYphoaxhjqdgyJeqw6T1GTVFswi+CNWcbgtbWIM7Fx1QovIFMbHwQecWK5IdfV5Jv2vvvs3dufuPRGcPvgnFMLHNygO3YXSGCNWgjHwBgYvueGTyLKgSVicpeWHdvzYQTt16kn5LXFQTArfASfolqDgU5jDFiZRmLVf15wiBkUlmjNn6BN7570f+Idy+RdM0B6YxMCQIIgQNMT572aFzjxOkvojSXxhEt9FjMXkyF7zPO/kUI8SMckHGam9/8bHBCGAUX4ftfbb4X5UkGTXSsFW2kMzYAq7U4nL2NjJ/Yw0m5iPsfM8Y0Db2I7FVizWgTBz73/wicxWUYBjTONOW0l+i3aiftkMQnscMNl3+wg54NdYj4JJAKfrNy5/jkkxK3nqJ2JS5JMicwcl+RtN8r5g19/DJEo8Hrf/Bx38xbGLmoTMAAAAAElFTkSuQmCC"/>
          <p:cNvSpPr>
            <a:spLocks noChangeAspect="1" noChangeArrowheads="1"/>
          </p:cNvSpPr>
          <p:nvPr/>
        </p:nvSpPr>
        <p:spPr bwMode="auto">
          <a:xfrm>
            <a:off x="13406438"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AutoShape 5" descr="data:image/png;base64,iVBORw0KGgoAAAANSUhEUgAAAIsAAABcCAYAAABeIkZoAAAAAXNSR0IArs4c6QAAAARnQU1BAACxjwv8YQUAAAAJcEhZcwAADsMAAA7DAcdvqGQAAEsuSURBVHhelb3Zk2XJcd4ZeW/ue+1VvaO7QQrS0ACYyWg2Em2MmsUkkNRwOKOHEf8Z1bzNi/Qgo5nMZPqThkZIhAkEwAbQe+2VVZV73syc7/f5+e6NvJ3dkLzKM86JxcPDw8PDI06ccxf+zb/5fy6fPXvSzk5O24O37rQH9+620eiinZ2dtYXRZWvtsi0vL7c3b960hYWFdnbe2mQyaRub2+384qyNR+fK35x/ZWXFeU5PT9vSaMnheLwkGk15xg4vzkcurxiXaxeXquFctC7ahfBcd5eXxI0qXKj6lpaWHEKf6/Pzy7a4uKjEC8eBIxEEuW4LF64PgM4s7PLreqxsC/ChisSagoVpneZfRdbW1tqy6MIfNAhNZ3HcFpraNVKBARaU3/U4D8GFeaKx1AltILy2QU5nxyeOX1KbxuNxu5ycW6br6+uu/9WrV+3169dte3vbcefn6ojxSHlO2kh8rC0uV96VVcuFepAltMR1Ozk5aZubm5a323E6MY2l5cWSlyByCkx5H2D0+eeft/v332o//OEP29tvv1uMqiY6nuvFxaWByALi8fXkQowKUCJkQsedSYuOjk7E1Blkh7LFiIU0MHJ5WWUBp0khYYi8KEEw99AJw9CgAenIUwmYa4QKOk5IXHUovJ2XcKb1Fw3HXRRvgC6d1iNg5dG1mjiNqzIzIU7juzyBKMWi0O29muz8KdOH84g8QNoDRqYJwb6toEbg7HqgC5iPAXtI+rfB6J233m13b99RRlmN03Mp66IaRyeP28nxmYTFyBm3pZW1trq67g5EyKfSzORfWlpx2qK0G0sCqjntTFrcw4xZ242pcPtGRLgg90tjCUn1k1cxbSwzwPXCJR0+aZNzjcrJSTs9O54i9xFqlGYmHCzWTMAG3wvVLrKj/BMhIW2hHHkZLCPJA970R+VKYYofKBcuKC+8Emd+h7rHAyYtPISPtDnAdTqfgckAZiCA4Sn5aSvxvcIADrHeCoMA5ahvPj4h0PMCjF68eOGOJxOFud57+cqC2tq51Q4Pj9vxMUwMArxQR8raLKgDx0vL6hhNQaeMUoQnk0c+WZlTWRiY7ivsmcKigNO4IVwYGkapNAjrAqCoCA1cXV11SFpvfagTK4PZPT4+dhhrMy/I6hwpolE1yqwzpRRPCpWH0ewBYzUoni49b10VJAoSuoG0HcVIhwEuTX6NfNrrOPESpFzaHqVP29M+aOElOK/CXllMb+Cv2nKVN3sXA/TxvwtGVIBQDw4OPJUsy0JsbO8oZUl+yr7ktyzDsszs1w4OT4znjCiN+IWGFVqSHOQ7LKBAy2J+SXHMu0ttY31TzFCNGEcoQiazkVqnyc6CWpLSRUCBEpbyqBpiR9wrHCsfc/qilGOZqUrh6tLiFVxWIWhfTs7a+emJfQHw9EhWR8j1RP7ZxRnTmXwkKfeZ8ELKUSKWYgzKEQvLNTMvCoTFRMB02sWgAHQ8HXYdRkncKYMMcg9+U3lncuCedBSAa5SFdO5TJsA98UkrGc5ope5eUXq4kvdbYPyX//ovHz5//qz9zd/8TcPRxdQtL6/IUrS2f3DkKWZBioFhPZEyXUhRiFuUAiHgMUojBlAONV/litGJHDQUUSJXNcowCAYgnW65VCULw7QikTmPQYHTfVOdAy0sCGUzempOLuuFMGNlwPg90I/lgU51cnUANLlmpJ5LG86VXhZ08GnEwNrymioqxYYXpiGuuF0Yo8SlyObVfwqIgy936tAP3APICYDGuf7YB1SY9rkMSB7xQRxtAWJVpm2yRoq2ApDBxEBy2hCvbnJ7rWzkgw8SDVcVy3ULct/D+F/9xZ8/3Npcb/fvaSV0/wG52tOnT9vXjx+1Fy/2NKIWZE1kzjUVnWo0MtUs4JPo8kIjc02+jAqpkgVNWUcW3cb6hvwMXQ2NptrSaDWcSklTiGJdKB0GaYQVhnhwKGutpXOlqPgv+AAXUkSUqToen1/ChgANx+jJuiyKx1IclBtLV6sMhAgCJTRGL9OrUPVBc8LoVLUL4pM6zQYNhjNPU2UNRm6H7gesVhWipN+4dgdgW0tJoFH1UpkUEX4HpbZCKe5CvMBneKfTrciqe2wFUs1uB0xijWuxAC0kAiDjKAtyI39xQukqb+WiXuh8C4z/53/2Rw9v3NxtO1qSHR0dtBd7Ly28FU1Hy0ur7Uhz/uHBcdvXSgf/5fDoVFPWkZZx+4o/bMeUef6iPX7yqH366W/bwf6hlnCrs0YjCNgers3owCyMXji94miILnxNCNQIx7LUvB2B0YkLWh6PNbrn8zoU2b7xLN0ROIKETizPiI6U4OGC6hmFvlT8WGUuRcsdpPo97SjnuRRnwqqOPK7f/10W5No8cTGEKJ5XXEJxVwPF1ErpaTP8ILcAbaXeXMM/7cG6QJc2iKLTlWAkj+VkZak06qENzBrIGFrkhT3kzz319/K6Dsb/6v/6k4do7/HxUdvY2Gg7uztta3ur7e7ebKuyGltbu4rfUkXrbW/vdXv+7KWszKmVZe/ly3Z8eKiKapQxyifyeMeLC219bdVyYmTTIBjj3hbBZp4poITGuERs5NNtMUxjKCBgj2dlWR28OG4TOeAIFKo01Apo+kwRdHAh/HjkK67oIAToVn4ouGOE7GMwShHw8or8M9UNjwh9EudY7SI8PdPqi6mAOkWX6YuR67aprQuiZ8HDn/5CN9egKpfCVLtoMTJgGsL/QllQTiu1kHrIiTIBtgyykifiiTj4hlTkBfkMCMKx5AWciW/yEA9dXyukPSlvGgJ4j/KU3CrO8adyAhdGEuAIhTmU9TjwCgJYW1v3knh7e1eVL9qiUMGNGzfa+++91z744HuaclZlhZa8IXTz5s12997ttrOzM92nCZQyFKTyIACzsQyBCAlIevKATG3zDUs+RhKYvPN4cZm9mMFypC4UWOmAdM0dsq6VV62+aq8DHSM/ssiq6+DoqO1r4HB9dq7OUVk2y1AQrk1MBVEU86pr0knreQ8CsSak923KNas8rlOGuphCwcRjzf57IfTAyNb4H//D/3vJCDo+kTO6IGEsr0sImP2xGLqQk1vTD8vp/f19K8KdO3c86pZXxm1tVQpxyUYc87BGnFYhWHY2305OjmQRGKmad20FZtqba5baXNM4gLm4oKYxgHpRPo88meVeCVm8qJTyzhrZg01uB9Qd8ErHqx3xzrB02sgdDh0UhT0ezQVWIoD4cyma86t7zuzLVDwg1Z12MmFNFVVv6o6CgKxCgeXFYVo0G/JHVDbKjlICKCx0D6WUxHG/uCxlooz4Iz8+HXwzSyyvrrRTKS7Ki3wdx7aH8jKNo2zl6xX0spu2p5PfiMhoL7uvx1pashmH6X/z5kArpGft+fPnUqajdufu7fbB995t2zsbMrnyG+RfnZ4cyAF+I1/mtZidKQqCXFJDCIHrGAF6ZhI/FaruEUAECxAS34+oYNKTF5jPE6w0OcoSVmixRGd6tHLrmjQUJWXYF1pc0hJ2ZVGOfe172OJIkbPvQ4cDTCEoHR3CNWgrJEs+jVOH0z4AOfRK5vqGtoDcZ0CVdctjE7WZqZ4pcMjHtIbTjFXB2hAXMB3F9xYN6PMAqbeHEbuWUjwJRvPhiIbWyEJJHj36Sgoxam89uNPee/dB297SMrpJIRZOxDBzuEa8LMsKApSfsiTduJSVmZwfi+apVhAInWrEsC5YbagNVzDgBkytiq7lvIIIFCLXCRNglPAYyFNSh1J/IxYtqFJGfFLCEgh0lD6ETE9SUWTve1Xla4kBYane6lzqB+GHpSojlucyKA24ruu1ZTmUIptRD05OZ48lzhjZgrSHdBRiqrxDm0F4TTzX5KWfCIkDkCGKghJFQadpQst/JmJVXMqVPFGQHnsY4bgeHZ6pUq2AlldtVb7++nF79aoeWt2+fbPdunVDJkwmcJFl5aGEeSIlUuMutKSWRZlMjkUKHcbxKwXBsUWQYSRhgPsIpocwn/wIo2c8ggMS32Ogp9FDH4/CcK1usGJxPVt9CMnmvPBYHeWy5lmhLY/ySxlcdmgLG41MP1EcplAUhziQqY3pyrQElEN5juT3YH1AOnpePuSnjVgWy3aIQwno+LSfuIkUG9kBTh/AfKokigVcJ7s+jvzBkVwMRcqiXI7b48fP29/93S/b06fPtQraah999JEdV5zg46M3nnZWVjDPrEhO1WieOl9qZEk4GnreV1HjGIlM9ShOKgrAJPO9VMB4xkhQwwDy0RBMaMrMC4uytkK6nm8MmHx9GKh76EEf3hjJhIqTefKzJllElGhJ5ofauMcy0LlMsaJihaWzvPusGNI1cqbIikZEjWySBVeXlq004LJ8BvtDlFc7bBGEyANkxWMcFCeYwUP9hMhn2k4ss4QfC008SL4eEp+0eeyhjx+xfb+8sqEOWmhffPXIGv4//MEftO9///vt5csXElCtlJaWF+zQWtDnEui4lIIHeecXWl6e18M8HuIBCFRcX2HsKlSnpbFJZ1r0PeFw7XiFUZzEUcd8+d8FyQtCrsoPNCuiFAABKcrTCIKS8uA88vQYwBqhQL5WJiuQpuJats+sHx3MtEA9tmCkS4ymLyWDphUPqyMFcqgM5lFlKIuCQCdWx1OY7gknZ7PVXLWrZEZTUD76oIeSoKLFHoMuFin4XTAaL2+2/SNNPY+emfjd+/famqaciRRgeU1Lv8tjKcKRWieNVvqyLAgNPDmSZVHIs5i15SXP54yWG9s7Muny2N8cKk5+DM+JSvxqBH3B3I3TWJtBmFRWJd5mn9BgMa0ShLn3Iwc1BIFMTo7bxZmUVSSxBGrCFMmLkOpef8mkOLAEWcIkD2HdY0eEkpxlq3AsS6tWmifqJR80pDJWIAhcasVon0xptEk3rhXfxw6y4pAJk4V0qK2wTNY9iwA/eVY+lMwWQrnwefyoRTJcVbizsW65gjzzWlE67QfYyznhqf9gbeAFpQF5BIOB46EvdOOHps2WtcKJIsZMFYJSrqtK59WfcIEyA4rWYnv56lX77Wef+VnQzu5u29hcE0daSsuqiJQq5RlPOX4ICGKezxXLCoBKECwhKyqEiv/jzh1GhsuokQgHBCxkixhVGlxSa3dZpAiH62Dg29ITPx8XTJp5kzDgD6UMskFZ7Zk5m2B/H0FCZwa5D6I4NVJdty2R7/yXtpvWHPRjG8UsayZlkpxRmMiP++W19aItRP48CMbycK6I5TX7YjjBIw2IrKDgyQqqkLYT9pg84DxI5Rbak0eP29HBYXvr/oN2Q8rCqTk/PqdhntdnjQpz9Vh/3I5OlN40Gta3pKmrbf/wqB3yVFeNlMI7BFMuUA0sJTI9aR8YSAeF6ZRNQxA+eVIeqGtozuhOkT6WQLmmXJB7ACvFqAeqzqyQiu4FPo0w9feY6QjA0tjC+I/KDxg+AEL8smn7WM4NAO/U7euBrOsQPT9aGO6X5CdicVju+6k8dATmVe1CETJVpZ11zx6S6rVjObLzq1Qj9U2RNtFv0BxwxOrnyZNncmQ37dCiWeyxMHdSSUZUMWwJ6FoWAvMmqphxjiicT+hAmcvlDTlzWjKywTde9nVZkvIv2N6uMB2NcAqoA6z4ylejoISMEIuHAjdxyBv8b4H5fKkz7QTm84T+lXi1ZcbN9XSvtGeIozOoy8+XOpCEhqsZpHyAcoqwHGIFCJnGbH00hXnFNVgSgD5EUbAyINYHmuUCzPi7AvJlqt9mMOJ5z7H8j9qeX/TpNypjyQdk6zidjzVhHgTPtYJaW9tpnKR8uXcgsz7WFLajOXOhvXp9IKHQfPkCVqoZM3leMxMEei0ZOBWBoQTUy1RYAgNSxqN2uA/dfkT2kLJTEC/YgkAJajb1pO4Mkgv4MC+l4JMLOaxCrFD5TKpDNGJR5iE8R1GAq7KAG7DnXemDRRqzwaOQNle7GTBYmZpK4BN6OM2sSlEaHOUoUr86SudjbVCYiawPtTIdsxPtaVkoAywralFJQ1RmwNFXX30t5VhpG5pGjo41/ahinjijiXmMbjGIAdAdr/vLBc7mjjwNYVGWVzdlVdbai7399tO//Vn7+c9/4SfQnJjDF8ArR8FgmIYQhvnqsG8ikEZjXdx4hUnzvTu37oG+fPC7gHToJG/VhRM8s1o9cJ+0lANS7jroaaikyyO1Ulq6a05ROoh1mOeLeKYfvFlmb6lOxQ3ych1W/qKBMWAbBCPAPQqDX5OVVY9RpmMtJKATHKEgR5qK0BzOzOIln0zO26s3+7X/IYuChbhEu2RV6HdQWduZ8OhYTtKI50RrsiaH7Ze/+k377POv2wGHt3msr/b4Kau0GzEgLDSWBsE010aLr0YJ4HLDsg5IPvgD+w4wVd332DcymHjnURuu3A+YTuEaoC7m9fAxBXhj1JJPjA2GYLASdY+Qetog9SFX6p8HVkvJR5tA1ApM/awkcY5ZTUl8Q94CFAZIPSgLnQ9EkRigdo5ZCYmG86le1dzJ+LydTrRUl7LwbCk44onyk+fP2vOXe1560ckHclKPOZeLBZGSXEphajoRIVFjmpmItQtNQ5vb26ph1J4932t//+tfy/950u7evds+/vj3rMk+VTcsj1m6ncvrLRM/a2QgggK/0TmCPj15gn06Avg2THryTrwammGfFz6L11n+xHFdlX6Tzx6m+QTuEN2H3tU2flMeQPLFInMPcs0y2wop69Lz3SPKMn+NsvCwsVyPsvDe3+l8nfDWy2Z08/ZtTTur7fD4yCNlUZ0rg+Pw9YGcodOLdqypBKvBFPPm4KS9fqMVj5QKa4KCff311+2v//qv229+85t278H99qMf/7i9/e47bUlMpQP8SoVGY7Sbuhg7NBwGx7JOIOc1rMkyhcRTBpsD0ABl58rX6TQwkPsg9ZHPwhU/EQQIbwD8RSmIp14wgEk+kaCxMJzXrVl1xhflWGlxOi/3rFzwa8r/ma2yRMJ5qdsdIxo8t6LTsUZY19nxiZl8vLMsS7Ks6ws6TjnZKGRVxKG15MvDzrRbhI3fkJcUjB3l1eUVI74OS3T8ncSBSyucRJBCwevd+3faB997zy8w8bicIwgweqnK1tc21anqRBXa3Nhtq2tbqkgWRtMSy+PffvZ5++lPf9q++OILd8T777/f3n77bV+zRKvOqEZ7aSyGAbZXsDBoOoynowLko7F9h/W7uQDX5rOLA1IHQBodnVGJAvL8JSMsdSRkZOFfZS6H1srKql/OYhQCyQvPnCAkD/esMjhKwX3qTTtA4lCG8AKS3jv7PQYoF8x92k2YvEkHOIwF9HEFJWO8INL69NwnLnygPLQPHP/5//F/Ptza2mh7ey/aL375C+W6kGJstJcvX7UzzVsoEaf8qebk9KQ9ffLUb8chmCdPHvvJ6frGmqaeO8bVlSU5tUdWFhTkXH5LKcOg1cyrCIt/EpQPfDNOlIYAme5OT+lMRgrv7JCm2inrtlaDfHZVeMEczlyPOSaPMBBBQhcewJhaT4tKR3Hf7B9ooKAgJ27PiQYCyEEwnr6jPCBxkITe0mKZ8lPFMYCW1e41TbvwQmetrEq5hvoB2m0FlbKw8XcmpfTZ4EEW6RxkoYK4RL6nPYQqquvqVO7ZuuC80bkGJHHLw5uI+Bt15lZTh6wa7UXRV2SBcIipr3aQC711Y8JI3r1j5Jy0L/THXHH7b//dv5cRGdlL/sWv/r79Wn4Hh2Y4IYfPwYl/hMyDxbW1VSsJh5w21zdsQW7t3qpDNcuYSjF4xhpePeANLOkyTi4tHTaepnOkTB6Npm5MbEY6TjajFAFkNFtAiveKyDGzOXnYp1KmEnYg1+ThGt4IQdrAWR3ofv1Yyv/m9dSSsAnZWyKAeolDOZABQJvv3r3X1lfW24MHDzw4qGt7Z8vlOPiF/JCd2zVsCHIW+Ojk2FsU0GBvDBjYncIYMySoMih7lacd8MKRVyzkCa+4aFDv7Nxoy+KNIx3kYSVD3fDMbLGxVo9Mlgb5QzPPuSJLIDIKnEups/Re+Ku/+veXMI0FwUAxSp6/2FODZVUkVM7fMv+auLQTwbG/sKaO3N3ddUfTLipzh6gjOZ5ghk84n1tz5ZQhOcOuGIakQDxfIi8MMTKYnrjnGmWkrMbJVFm8XBQgOO/DDJYG2oRlfWZgAWl00YFYxFev3tha7O3tuQydSEcgN+ricNKs7jOXhR8emBKfe9I5Xnohfu/fv9/u3LnlTllbqZfgGDz4EnQMr8nQdFjDGqAsGtNWJh+wGvh0ODSAe5A2QcNy0PW5lIy+YHCjLNCibRwnWVmXDzn4Q1EW8sHX5notmVEQFIZrHiUwsC034dV6q24jXaW48Z/95H95yGkwuvBcIebnzp277eaNm2by9s3b7e6d221N1oZRvL2JxVHF6mhbEOEpL2eLwIpMMU3G8oi2hWumRIfr0ujaW7HyqGEcjJ5oZIhadZ5WYYSUg9FSAhVgqiFE33ztSL8iwhQXhVTUFSAOS/Xo0SNbza+/fmTLgk+Bj8Z7UAVVF4yHV924LsAmn+Wj+CKd+pmaXkv58IM+//wzD7hbN2/ICm+IVuUtQNFFV1PuiQbhmZB3s6Bj84+wBphdzaA6b2iY2Ol5YNOUti9KSVFkjSm3A2tDSDtQGA68a7KTstTA5xq63lDUPw9C/hPn+sQaadz7n6zdn/7kjx9KFCLG7u2ZPWKsymMJl/d/eEzurC6Ix89UIuLmXCNegkCgNf9eqiyO7ZkYQuj1pLVO2pf5m76/o8Zywrwe6SuUfwK3jJJiEoszs0j1RsC5hMMor2vQA3NoZNFHOYsmcbwDhQP+6aeft+fPeVWXLzsULwC+A8I+O0NJZWHEHwRRDKD4rbO0+FDQxV8Rex7Zy8s1LS2rM6Dz6Wefamr7WoNq02eVGeVWQtGk/LGUlHzra+uW6aJ8J+QrEU3bkk4K0LlFA92qNLYk/OiEwSpey5rx4p/4Qk6q10okOU+VBRmpIiwKylL+i+hTsf5Dj1rJ535135NU/I/WV1m+TdqZzNnW5qoqO2uT00Ob1TN1PApwdnokAjJpKzKHZ8fteF9TFkcYJNeVJTl3yJdOVH52pxlZzJEozmzuxdwNvgzLu2F0YK6xSLwh4CWflbE6HXnRIUHew/YyVkin+ymrFPNYyh08ksN5oHn8tRzWV3JcP/ntp+3v5Is9fvpcCrrcxhLy/uGx/JQD5R0OE6FgUvZFCZSOgD6rIuZ7+oh6cIjdGbrHkqg/vGNNp5Af65URj4X57W8/a5988hvFaamrMtPOHqyisipueFwwyCgK0isKeUGDOjPXCamT/PNlqC9lJe5SREHCAqzaTDExACkDhC7KBYxwSAEK4f3ToRxyOjk90Ag+VAeqkQsa7RdyOs9RnguNCs5ZqFflr5xJUH4uovKQBFG8UwlvVcJnfuTUGUqzgMKoc1EslG1BiskhKo5DYK0WpWkoDgeiUZq1dTnaaxoxuh9zin2xmEcQpyeTdnTIC3ByJk/lBxxPvBf0SsvZA6U9f33Qfvvlo/bk5es2WZBSaqQfSOH29rWykdItyzEd4ySK91NZsEWmBSHPRpa0stjY2m6c+ziRxUGpULJ6B1zLZKyQBMgRATrLIGXiiMcpI1rL/C+/fiJ87E3O1fVN8a1VkPhGHmgavgmj2p0lEkFPD0Pn9si72WUPJF8NFHzDKBm2CdogAxFZR1m4xudzmmQ3U65SEnbK8Qp5on6pssidAY2fok71mwHs8JLfLSVDCHGNxtf8TAmIkmsooBJuJATEKwTqQRqNKSDegJmEaY3emvsRDK1HQQZUHIiSUm9p9mz6YaQyBYCMbExqrUoKl/xSGNMGxlKrDjmAT5+90Mj+tP1SFuVMinAoS3N0rEGh3uC515KmjhFHHFV+c3tLnSkLIh7YmMSPwVIAq6tlOTDPWDIeuHqkSvlw1LkmHUtjawO/42WnYwn39l7JV3qsskzLfHgHX27BbSC030HNbvNsRAfIE5hdXY23fLvyYGQH9jBPP5Byuf42GLEuTwUAU0AqwiwjRDAHgEFGD6sG0KDOQhesDwOEJvkJe4YCyeN4hSD3BcTPlAZr5NNn0kTNGvJxZK2ELOGxRlglFJ1Ora8kvZLiiD8xxfzLfsQp04ssKchKhaMYh5qqeOuQaZGXyTalODiBWMcDLamX5XdhIVF43r681AqJ0cqUe6ypjnmfd6PWVJYTbszzR8qHEw0fn376aa281CJeRGMneEEy5rVgruflwogGGdUOhwjnQEmEXKcEZf2saaCTE3+R2zRemPzfBdgP4zX5cHfEi3wRZRFp5R7JYWJJOWxHSxgOeaCo3uAtOlsgmWM+3uOGdMxkRxJI/HUVJ75WGaUU9h80iqEfBxRaZdGoM0g8Fk8j/vjQr5ayn0Pn7b14IXzpA1xsYfN1KFskoSoxPXZkvffA0cW1eqPSPpToliNbwkJZuUcZufdGo8rDgweN/aZadaQ98a/Ca+3pvPE1tCjP/hEypY3VvpIXAI2EwW8D9Ih+S57Q+rZy30ULSPp8GBhhjnlnSEZRqaxeZqMdz58VSeIQULvEdKJgUiB1hh80Dsj8VzBrfED9Op2eoJft+4pX/kxZimMOBpmxRNnXUPQ87WEjnphLcWilIOdYC3Xcvsz+6xfP28nBfjuXZTg7OSpLICXg7DC+04ocWSwFFuTm7m67f/d2u7mz7Xis1pIyLyqfx5fuL+RjUa/rk1LiNeTMCCtHOmciqxWlYDoCUAzag5LwwSSmtigLcSgwyuJnZnOIFZphDWJExNAGuTYiP+UPQvcb95IeBiBg2Q9YEUpjSh0syjzga4GquI0kA83rGuEXWp7JKkz4gpMSa5lYhFAa0F92UgskG/sGfEywZwSCVxgRhPFAn4bCpFG+l5Xp0xE2gIPGKMfvYamI0mI5TqUQtgIqd6SOer330juapRQsFS/dsWqcLQ+jmfy8031w8MZK564RTfaasFRsi5OPh3nUQ91AfC146pEOp+NpA/coDtdYL3wirAhKhMKQRvsIkzfy6WXUAxz0EPkQXpEl9x0J6PXWGUiZb8Pk6aHna3R+sSgfhDMMEps6/kwCwpvnkBMnyOU3qoSUZSzhCxfkwPFVKI1BCRDzLGKDdgJUhiBweuv7aajQDMqSDNcdI9BRMS7UgUrjks5QYT8NBdV4rhkDONQe7RI4n/3Yf72nldEbx2EdsBS8eeC3EUQDBeIl/hu72213Z0sruhVPP/5C1JlWVEeHRq6xZutynHe3Ntu2pqpNTVVbskSEjBk/FUaZLrScl3KijOxEwyOHqne1kmKP5datW+4wlOL5yxfebcUhzwvxV6zEcD9DMY0CWl0lU0X1IWoORt62ProGo2DIN1v13wQG9qz+GVSPuV8Jh3RQrseKO300XlGMFOeMJ6ac16zParx4vtfevD7SsprnHedyDqVYQlsVTV3ibVYBSsZAhekyCr8T0sAeo0SE8QEmmk4mEjqPF7j3xwY19ZzImeTTX5Tj5S32d3A4aypZkNO60nY2NzztoADbG5ttVwqzoZUOTjMPIr2MlVKt8Mhe5dmtNsoy8EwMK5Ew/kb5NlgqNpnKscYSEU854pmSmJ5YYbE5iKObttHBsajzQJ4gEEWYh15mQRSFMACNXmHc8UPe/14Y/2//65885BgCJ+b4wtOXX37ZnmvpyTTE02bO6LL8e/b0uRp+YIuNc7u1ves9CUbOmTrwnOlBZp0dQm+/a36HRn1DRYwNWHYDqBCHmOsIG3ogjUSgTD1cQ5fphv2bEykHddJydjRZ5RyoU8i7ymMJOkF1rUlBWKXgyGLp2FEWQwq18llZVX2lKMvLYynVmlczizJDS/Jp2JGFD5dRWaZhFIVvnrBDfSYLpARZuloEeBkvRaEN+CcHhwduE20nne++oHA8T8vSnHjaRuhp3jKpe8rRfniAzpgl+fC4AJmRh7oYleTlNeTlpRXviRBPWRSWfNBgVcc9G2xjuxm1UEFlVNz1EsKPFQylcm/BC5mkLD/5kz9/+PTpk8b3cBkB7FwuaYTduHHT+wzsCbz33nsS4lL74osvZWletpcv92R56nE+y012W6HoRkNe95cojpis/ZUCM5GwZ0w3NqXDaIuyVHz5DExJHHeYYGVkYehonogybRxpKkgHWCCiwYtYWBc6kwNCbNvzSAPa3s9RXsqyUWg3UMrob8RJmPpr4ZSim6zjzZvoUz/WDcjRiL4djsc51vXUEkn5UCgeHrLbO82nMnRuVoXczwPx9cnZUhDq4hoaE7UBfugz6uF4AvEg9yA8rK7ypkUpiz86pCbSTq4D6Q8gXHCMJHHjf/pP/9nDl1pqHh+dSPM1R29v29zyRJWG3djZ9ehk1DAPf/i9DxW/KQbP7bgtrciXWBGTaixEeVLL0+lz5ipBPWcQVH1wlIvpXwTk77jpms6kQ6BVwidWodJ5doVwPC2dzRzd/f03HulsIpYlYtSKF/GAkjHLwwfvYxPyBBm/iX0aFVDeyu/ls+qX9jBgXZbnUHQMnc9o5PMadA4vcrlfRc+HjahUyIhkf4olOY4vnWU+NbCQ413JEAvmjhNdjhTQRmiC5E1nGzVWkDU8IBOfi7ZiS3HMpJvgQU0f1VkWnqFJgfHvxA/xK7I6WHoGhZVe5UtplGEAX6Mc1JV/ikueEZtGdApnMt566y3vP2DKycAW/MkpB5lOpUAbHhnMu2w2oSi/+tWv2nNZGo4V2FkSHZ6j0MDc9wgkDFBP4riOUIJlnSQk0eVJKlvzEapRAkN5oEF+K5KmKFZPXKO8rJCOh2mBexxY6Y1fDeX1CRSkr5uFT4A6gHQeeYCqp1Y3xKeTSWckM+CYcrims8hHftKzeiIOZUq9AHHubOWFX6wQdWE5uU7bCakvfPc0CHMdvoA0izoCpPX3KRuapAVHZ/Lot3Z3/HkvnhxPeLF9QXN5A5nPF9vxyb6c3D3hK01Xn7a//dv/3D755BMrzJ4Uh6FYjcbZK18DQD/7ysLYlTgh3+3nuhgcTrExvBWiLEAEZGGpbVFGN4jHBvSwe7kEiJVgp5VVEMti0N+MUchoI8TyYFEsVykdzi7KxDTFageAlvlUpX6vRlMfA+KUDlRn0ol0KpgO7AEn1/xIPkDaAd+eHuSUB3GwQZb7tJs8kRllqAPFAXMN/dQNbeSC/Chb9WLdak+HOMDtEV3yYwrLihYGyAPQHBC6o3v37mnK2RHBOviLiUZBsCqyEzKTR+3mTUYIh35O2/sfvNf+6I/+Sfv44w9dOU6vHxnQwUPnwQRm/jrlmEeAkLzR6MQlrIZJqdRRNIh8BeStckBoVtka5eZF6YxudIlpinicVEZqXy4CRPDmnelLeSUnzVkziwKSDnJdnVT8Ekfn4f9hgaEVmuQNL55uh4GQdqNQpGF5QK6x5mCsEUj+1N8rCkcVcg1SX9oW/gDKg9Sf60DogmlXcIQi4GPw6xIoil+GX1BFE74qxGpBS+njA43+k7a+sewP+9y6fbM9uHdHju87flId8wjSGCpJxX1lgdm18qpL/NxJIXsIwZTx1wEGAXBPw+r7+UNDpeQ8jWbaQZlpA5/9SCfyfIgVzrpWRlhOFIY9Ecr2PJnu0BGpO/FAOte/XqI0OpZ7ztQGmetJw+pwMArLO+1o0eD5EiH7T5zQ97Omoa6g2yTkSw4g9URxQE7k5wX58OtORw7QFX/+CKHoo0hYvnnrZ1liRS5nSsJlbosX5DBLp09GG5u826OKlzCLYkhWxU+UNQ2trS6qgapMFoelF5+NePXqpTuCDSe+TskT1VOZZawLnR7nlI2nsveqdKgT/oBsHwNhqhj7ZifSMHwihEB6BAQCvEvNQSCmL9NRq+rNgRpd4sTO3+bmloUOmD/RAdNBCNwOIII3f2Qc2iCo9JpKKEfHcT9VGsUB0KNepquJOgal4aOJxLsjh86iTqah6TRo6BW0LCabjv2gC9/icnqNooQHKy5xKgtSX5B+43gFRy55gQzEfoIA9IGU7REYMe/S0QCjk+UkTp8PLx3ut40VabV8gtPjIzuCm5wbFc2xhHXj1k0NUynQwX4byVlckLDj7ZyyitGINiOXqgxUPB0OSzDgRo9URtbD7wxpJHFuw4IQ4jNB4UIWg+16prb4DLDMcta/2sHzD+UMes4WLd/LAsEKm4zUzysuJxIcr3hsbGxqAMjkQ0O0UDzmd8rDD1OfwbwPtPU36A4UfemmLKO4tcWqjrMS6d/hm30/v6JdN3dutp2tbbeFdDpPmqB2YXHY8RYhNYznUexE830XBqjPCuF/eTVX1z7lBhec7FOdHL3wDrv4YlMyT8OnDjZyEH9a3MnyXrRj8QDy1mgpkBSK6snjtqh9UmRv6KkfrYzcoGk5jwFxNq3O1RB3khrCiFzXOt37KQIflJGg8snMlHWcyqEIEKdjA1R+HbC/UAp9NQP+AjQZhYTAVMFEO0gns5RHOQ72j2T6D7yR6APolzPH269ySMloS6wBCG1GJuVZWdnCUQf7FhoAVhS1m7o9MjXlYs6LL3az9UedRTpYMpAmq12ePthI0zRAfKwRbaDesizVLp5LAfUMrAavmlahtw8KoBNZJ0w8CC3AVkaIVQWZDt23PG5Q2zJt0Z5MVVzTl2DiJ51VGuH1m2GZC7a8EWAyLC7zBSjefZbnj7aLD09ZKoAJgyDXbJQRSiU0DWjUDkK5wrzalAbpj60EgNABzDE0SnBVhrz2paS0fHsWzwZwOhqvkDIsUXdu3vDpdvZBiGdK5O1GfidpY2tH0+Ki941u3byjPJyCP/ceh9PXt6xwftV2zKBghLLnwrlgZFLWyyPypKZdRij8RZHdLgH8EIdCARysYsnPe0WbWxveH4F3/wIZl0Ob56GPuy499RFmxxqc5YUvDQRZKm8VKJpnZViqfEkK5Y0/FCWGHn0SjKJYWVAOMjPX8XomCuHf01FBRhZpNI5NHh6fo5HkYbeTbXQUjP0Klqhsx1OhV1K6hjbMB1GYQBqL2aV95JWlHAQ4ExAM94IJJB1nEuB1FnwoNhUZRVJbWxca6falPRpZdCSKThr7IRtbm219c0Mdq/YoDwO5fDARHqwKVieOYhREnE2tVNqYulBW8jFK2ZsiHmWFRvIBaVPKB/u4XCcMssGoms1DD9AMIr/eAlEOfsM31qa3PL3yEKZtgD+ajPaUIJhC6pE7p7k4AI1YsDAoybEEdYSQld/MSInwzukgidTOGC9rwyD0vOoQj7EibqCuozRpUBowP8q838GtOqyUkDwoFvmrDMguKy/G7cq6bN/YNa5tbPmpOYqNkqyub9iKQAtck8N7885d5duUYDTlyKJgWZjWSrC0SMJcXpPVxb/Q3C6/h3YhfPg03xqyTNvzSmNhi6coCe+Aw59HqBqBjJF71VWQssEeki8yyzXWA4uBfxMrUmHJGj8H5NEHPqBGscMgVruOs7JNULKt9hQykxASP+KpKEJgsMh18pHJWt1IiYTHp0qQApGGkjCXI4QDObzs/nKSf3tn08xHSBl5CK8s1VVB2HkaGs00xzkRpkEY7s/hJg/QC2+qOFJgLAIh93TKNhuM9++1d955pz14521ZjS0pxEa7NRwZ2NzY9qOM27dv+2sPi+o0HzqS4kvMXhpzqAvFypSBo4tFKV+leAoPGbnwR3wsD3JAIRix7IxTFyM4siEvitO3EejbCSQdpGyQemN14SXpKU+ITEkD5+miTPNx3F+XP3WqltoXwQlkhJ2enstRrK8n8EkNFIffGWL0MncjAApi4nmzL1vajBL2GRA69DD3mOl41XjZRqoEiVcDUZSeOQuGkrplKiHaqH7DRCWecJpf9DmYDfL+Ee/9chD7nffelfLccOevy5KsrK2689fkn6yuyX9Qm1F+0hcVerrVAPHHAKQI/GYBn1B78ux523v9xmdm6xtstKWE647DQqjuckRRlFIkrBCyyG8dMPWRDqIotuCicaXtyOQ7gPR0HkhZFBMKhaKPg4wFESn48lSP5cGPk+xkJGiqQ879cObYcUNarsnvZafQq7OdnV0VrNdGvb8g5eG03IRzLceTtn9w7HMtBwd4zGft2Yu99tlnX7SnEiBMMlqwAnkRnp1RdhJ5dQN/Ih1rESAUMRbLgjJFk/W/hIaVGQQYQWTujFI53wDQiNAnKKxCC1Lx+CI7mpK85yPwNr2mphr1PC0vv8GWSUJjeXkqJ5ayfDaL0218KYK3GdmNZZpOZ1EXigBf3BPPNfLAwnHNaTwUhW/1MaiIIw0eUaS0Pe0JbUIQ6PMkH5A88zSA0CDMomWKGnWgV19SAtoApj0pG3p93SO+V7smwfEaKAq5u8szIs3to2UJ+o6RT4Dx24mHUh6+rsDZls8//azdvnXH7/WwU8kpMPZsDo4OrRSEKEWNI3SwTL39DzFNWhhEGcyMGKPjgTBMHI3E++Xn91jhlA/Do3ecsjXRkGBEjxfDvSQU8u4P7/xs8l1erIfKYnVE1bS4Jq6ezOLkD9ZRdWJhD/ksqJQD+ipgfnBWyQM/F6KNT4Bfht9GGtaCdOTB5iXT3rsfvN/WWQWJLlM+SsI1SkVeOgcE0lbSQSDXfb6EyI69LyxbINNgfBb4ZnDgtdt/1B+m+rqe1UEeMMpBucCUv5/97Gf2WdB8Ds/wHThez1xZXlfj1PH+yOCGfJMdE0FRGGW7W7vt97//sTsas6s61BHMpfWQC+HxHk4+N4UyRaFopIipw2YMAjA4j9QZTB6YT3rfQIAQnugMVkjcO10KlKmDJXHqJK8VVybXI0xCJQ6ljHJQB/SYbimPTaRTUWzaynMgfBMgPAP4TTxzg0YGBbTCu2kpDCQeIC3pfR6gLwdNDyZB8iaNfLQz8unjc4/SBJIeSJ7Ej99978OHn/z9J+3LL7/S0pMvAeCDMLVIk5SZt/Z5vvLqpaYfWZNjCfCOnMP79+76p/J4lgSvrPXJr/+uBC4IOavBxpufVwh5dsKhIv/sr+bTHI7Ssqy0XaPYP1qpeJgkP0T5V0DDNQJRNK1yED6dodJlKZSG/4HfAnLoyVZF6HMj+F4S8LIGBHydSrmph+tDtQ36CP/1mzoliELUMpsHrMttV74QT7SJ8/6PLPKWHyVQR3UMivODf/SDdvvO7bY+KBEz/KIUEDlNR6quA9/sqGEAWX6aKgZ5WLYC+IXOulZ9HHxCPD4TJDIgpWkHZ2d4Zz0KRbzfMRfizFNQ6uC00O7roQ4PbsH4X/zznzx8/ea1DxBxKu3x4ye2HIwqTqCxVf3V1182vyylOXx3Z6f93scfazVxS0QZYXKaRJjfE+SzVWHE3wHRqHIlQxwOMP+sLPIdat4etBdFGoRYnVcbg4FSRLA6hI5jpAPkgz6KQ56MJMI+LiPc+wmahrg/OjlyHo4rssuLOGn/p/LLmE6wKKTzEBKkfX4hX5oNHb42AU0Uha9e7WqlxVbCj378w/JPRJH6XVZ02H+infADps1A30m0k+v6ygQbkrMRDnAgCliTIhSdQX5DnigLh57WN+o1W9I5/AQfloeVYKYsPYQXK6qQ6/G//r//8uGulpv37t6xIJ48fuRzK69f7bXHj75uv/n1J+35s6f+GtTv/97H7YP332vr7iTN2V7JyMnCilCh2ul5UmaaUDWIpoQs5vxrqKw+xKSZGSwLO5swjuWgnVgUhMOnN+xQqv1YBCPpzBnKW7TYjKolKJYGOjSS0M6z2sN2u+sTen9IAitlwUdhiqwVCyupmu/VBpXnHj5QHCwFbUaxByZMkdN7PP1Gce/dv2uBsiT/wQ9+4MNirBg5TrmIJZOyeBDI1wHY94DG0LdOA3plAaIsXmkmsyCn51bXymFGPk4WbygFPcJJOJR9Vfy7NmVA/iiRZSQFQ5YoC2mpO8A9dZNG/vFPfvLPH/KVIkYD1oJPfe1quZn5+Uc//GH73ofvtw+/94FfyOJxPy9vwRkbNpdqvDWTyhCkuimTRkIRkvLoSv9xCGf3C23Fz5yqU6sRLmEGATqS6ymiNAhjuMcCYQXtNNPTAjoP5fGqZBA6YFrKY2uj+vkRUX4V9Y0sK2OxaFaHb8pHg27qP3EdEpjI8WYBT+h3eDlNcsLRZyufj/p8JKtL/VhqAItiflQPghcxC15NN1hkAmR9tbPqGmXxRh4+19C+6sTygTgnzX1kogqm10y9m7Iq8Jh6+VHS1FWHzihRcLX+AvMsoG/Gf/zH/9NDRjOWg5Nim9t1DhfFuaM5F6GwJY6Q+AQH04VfxNLI8BcUvNYRsK5XtdgI1VqbPhIQnQML/mUJxTsdDlWMRvEcKdpOJ2betwIpDeCe1Y/PsCj0GVFfQ6N2i1GOEiZTj1Y9qosP5iBsyxDuLMt6oxBe/GOiagch36cDqIfOefLoqX/TYP81L6NpGS6hf/jRh+3tt96SpVltNzUd3719R77b/fb9jz9qN7XyYeNtfXPNbaAtWKqavng7scw5Vpb2cA9gAYD5jnIn6o/9LHUYS/uZQpRl8VQsZeFrD/RdpZWVgRz1bm/xzAs51tJ+yW1nAGGpk1+Bwoqnf/Qfeeh/TXdxMzQ9MJqqQ4RKeLn3vO2/eeXT8O5VVjkXddxQrGuuO1FFpyLANOQxOazdh4YP8ycbQtBkekN4sR7kpWHM39XA7K2UKQxSlikA5HS6TapD/JXZQzAw8zAd4tXY/kEdD7DvVctaHGjypRyPMUjD4YVfZME7RS/29trPf/nzdnB8oGWv5vulUXuhpfCTJ4+8sffjH/+4/eH/+E+8f/KjH/3I/GONtjXQeA5EXayQqIt20EaeThMmzvKxtGaQdgOWj2VTkLQrcQhfwLTf5ycfsrCshaHZ08j5Ic+oHSTvPJjm4dFE2rnV1oRsuiHoO7du+kwLT0ZREI5Wcop/cVXatSiNXJi045MDCVGm/VIKxJEFYRTLLyfKt0XItAcanGDzKTYcVykTZpXfNcoZjQutSvi6AWFZKdFROe4JuQexcPCGIvuwtcrTSZzdwDryxiFvHnJuhPOsWAVCiU4dyLRyKaf2rD168sxbBovjVXckG5L5FTHeVsDiaPbXNc+VZElu32iffvF5++3nn8mKaYUkGttybl/tv2p35K/w7ARFweRf7bhSYJQzH//hPj4IiBsWxNcyKh7k+AgPNwH6hk5D0aDD4PHmmvgE4YGQVRpAuqdAKQwrTI6liiPJjMGBTStls5GI4qnOKBV8Uo/TsPjs1r589cbfWqOxL5499yfC2ECi8/LchzS8Z5s0OkxMeHOn00Suh7dYdc3fqjjQMwWEqcKrViXAdcpRFKy8hYxUMNalvwexSnQg1/Acq8IURciXKlGi/aP6TWaEg6/Db0Nu726111KG00ltpPFxacpzJsRTs+rhvjq9PpXGPbzSQWUJKVNfsq62VVjTqtqkMu5MXafd0EtHJY042gWQRj3kR4HSwcSjSOQnL+F1QP7roI/PdXgCxr//D/7g4d7eSynJM3/GlF+Bf7PPj2ROJMTD9uLFnk+U+YCRGD/1Q8eLtrG60Y61tA5D04Z2ClJhjQRCGs5UCG14YW7H8aMUMC8wgHswaYS57tNMq0dZLkKvwlRv7duwEqr3a6BPOZbxVh4hG4jE08G8Pfhg+P0l5m8s17vvvNM+/t6H8gO2hk7RklgWrn41XryaDywyqyxWeqsqWx1YZ3eRgwCllzywOpdqbu09lU+Fb0fo1Z8QegAHyfDZvGel6Z1BgMKgLPSL98Q6ZWGAgHxV1CCalpOUCJlRCW21nLmfA+iApMODt0Te/+D7D2/c2G335Mzyu814z2zyHBzst5//11+0R4+faMSdiLn1turNOpwdOkwClyDiLAVQlnmgEb2yIEx4pDMROLz2ne8GDNArBte5BxICyZN88OVrb/CVk8j9iqwCZriAw0wofH3lCacdR86/26z28pmyB/cetHfeftA+/PCj9tZb973BxSoQGaF8PHthRVYyn/FPO+lMv+k4xMMTnYqG4JAy5c2mo+IobzgGKQewjYD8aAfoYyEq6+dwiieX61UHAyi/LZt4ALwXRocLDdBXIHWY1hEIndCiDHWN/+X//hcPOaW/q8rXNDdTCY/w2c1lxL3ZP2x/+1/+q38IAoFubWw7zxGfIqdTVF3qcgORhUKgmCjLYkEpPyPDzqbu2QrnA4dkC6o0fxz28VlSV54AeZMv6ekY7koQHA1lT4WOZV8HhSANvngAyhfBuR7Lx6KD19Y0VbE/o2mO8zm8C+0vTMmKsLeCT4XwXU4KQ0eq3+0T8LhAtVoGtJdrFAf2uY+zz7Op2l1mWmLAwbDK6W92uaHEdCVB+6EseXkYini3d3bFM34NA1ZlqWQA6saqMFWyVAa87GfZ7HpofeUbBGVIvxEiDwa5HzyKb38N/U/+7M8e8r7yuV8DgV3mZub6dZviTeGJph7/GITfKT61ItFgRgcbc1SdzqKJPSAgICMdZYEJ7pnjy0G7HkJzPgzknjr6evp72k99jEaUH75rSqr9ErIhHEj5x7zFE53CiGRkrmv1w/MsOhurwmYbHYGiQ4vtAfjgeRpAR3MfwVO3UcpKWEv5GrHwWHsdlbcPSSsrUBYB/gHkR7089yJuOrUNylJtWfCrslgf9sU8EETD/DpXgfthGIQAZYOUcTmWzIMsx3/6pz95iBd9LieOwcTq40JazPfi2CG9eeu2zO/b7Z133/WO5ONHj9uutPrm7i0ri1cuQ4dbSB036UyAToSJ+oYtzNeeCmVhxTmVDnJtsykmCcHEEV7BQajUVUgnEEZZUE5WIKweqpOzx8F8f6qlMwLFJ+E5DsoCf1Wa5k3sH/CVKM4a551lysDphkYvp+x44s2zKgRLpxCinDHh/KNe3tem3vw+AMo1VShhLbFpGyN60Z+nFwF/N4ddZX4QLM+9zlg5Kh45IVvKA9S7scFL+HWAi+dK/saN4sti0TD1tdqJ/HxLpR34scSgmJHt6ERL4IvzE40medsquCqT611VUWPuLv+iPHHeg+b+k1//2gefOPMRhUgIhDgAQwGuaVAYI2TXl3Ce2dAInYQ99Hn6fPP3GaW0IZ1HyCBh5xVLwShlcw/A0qIg/iChlIGNSNpNeeLhlbxMWZPT2hT0KFf7wFxTN3mjOCyds0KKA0reYClRnbK3IgupNzIjDwCtGcwsaeqvtpWvFog8gMT36T1cF0/caFUKwfMdDah2fsbmFW/zHdnK8BjAP1iwQeOW2zvvvG1t/eqrr1wYRy/AfTqpZwygsTSGPGkwQFzypqFATyOCuI5uIGV7WuV01sqAOkmj/vDprz2o88MPPsk2p+nkuGIoebcH0841324hxEML0uHQolM488JjjLzpCKJIdKo/dSE55eua1En8LL0UJ59EDZ/whaKgPFGYtAMkLm1GqbiOgtBmaBICxJMPGuQDLiUq9rrIQxmAfLnHGvlQ2FAWUIq09uIU6ciW1ObX9EUm5WHjy2dUpDQ0lMbJsjXei+6tBNBfB8JAKiQPWB1appfr68oCyR+ATo/QDs6ngREO14HQBOkw2gXCazBx8/R6On5o2vEWmtMOGe4D19JA+cQ7daFAIDK2ZRtO3EEPRQmt3IOxRoTcA728gfl6e74iezD9kX4F+7IjLRDQGCVIS6UoKMhAU8DIxOyVdrFJx5cIOCiVhgCpeB5SWa7n83EPsz3DQMoAievTzPicgrAHcR2mXPIHUi7KEVrJxxwPejUgTHqwB6wOca6LjUr8OFZMyE/phaItxPqwJgFDx1aLwYmspTTGQYn5QpUfvgq4txVSCKROEEWJteGaHWZ+bY5jF0xrfmWVp+xCv0Cv/pZKTE8vBrOTTDwHxvxKjNCWxnsdNARm3YDB4cQJlBnmVUqO7aFQMMMZD5jlO/sozndB35goBdB3TtIB7iPA74Lk+y4MUKc7XzynTsIoybyyAFzP4zzdHpxnSKMt1+VNXI9YJmQe+fRl0+lYGu6BWB0UKXxz6Ir78Jl2Yh3or2CUCYwvRFwUoYf5/gCL/qDh/AQ9Os+b+30mGIG4GVusb6al40P0dwH5IhCAiqFXTKhxC+ostsFLbVVAwhHShsT1mHSjYgqvB/itelRWIZD78GEBaxSxcujjU6ZHqlTLp22iw/3ZUwB5aIDBJV9KqM/UFzLYsNo2I+Dg2HvgYbkUhQRwukGysqeT12NIZ8+HQer6hoPt8EgfgVgdHHK2PJjGMpURomi0CYgiZgqrr33LocbyDGGUKZbHdfmBkhtUQgQWZIdQHFZHkow/2QnkW6588RGnL5VPyyGgb8EIF0gn5DqYuB4SFzq5DoRmD4kj7BUU6JU8NHvawLddA31+ZgfC6AqdCrB0T309UG+PcaADpjUnCzqNvFYqYWTu8gOkDArTKwfKwzUhaSk/HQhSgvgo9CuYe+REyBTGk3nCEYphK3SpxgtRjggUhv0IX8TJzJcs0W52eKkYYmnUdWGwB+57gSSch14Y16UTV/F0yjcxj+CB1AeEbk8ztBJ33fW34RTkB7TzmWKSJpdRBBTHU3kWEkIUxCg+4IUfBKMD7JZIc3yATHScV52BdWEfpR4xqKOxOeyBqI+CqROMIgSqS68OGhQHZQrSl0pQXiynCkCLlRI+y6BE+DqiCuE0zuyZcDk2Shlj4njsXsu+d999t928VT93J1ZcIhDhXRHiAAjGCqgipGOSVeuQej2kDBig7FX61F+YtD49ApwXIlBmv9Jo25W8w7Rk8Cbf9VhKMHS85JHdWcB85zG8WosMk7fSBl8FWdBBQuKJQ2lQDQYkEP5Jy+jnvFCUgBajVH7gR6+KN/xQy3smvmkbaS+PNFAWlIezPMXDYH1GZYmwTFney1XgVNm4yY9uF7Jwh2dHzDt8P9nz1+rGeuMHwb/++rEYa+02355bHUvTDqRIrPs1HzPHisGY5QIEUz5DhGBGF5VXdfEtElYMMd0Byk87TPn7jgltC3oIq3O451r06DJGsnByUS/NQyudwNe37TtoMLALOxWmOifKW3SFus0rrFwbh7RST90rjU+QsILAB2AFtizhsuPKqT7kYIVBUVSAb9P5c2eioQZZKZ1X13SOd04n8CJlpZx0hV1d9nJ8ig+HVG3ldwugwcqJ04i878wXwP3es9KXxBdtBfkQE21mN9rWD8ulOuhPr2MUcnTCz6GQgq79Ah5+rJUHxVlmulUnSMNYap2o49Z5KWt12Y/YJU1vFn3+xVft8aMn1rK8rupHBOocfg6WTgB5b5kwAgUmMmHEZTTEzPp6TgmAlO2xhz7/tHycBgmpT0/Z62j1ow2Y0kr5wZqgIEnvIfQSP6WtcoDLKqry0SElm8gHIOSAU8qgTCgISktIeiwB9LgGoAEQl83ADDB/ulTlIUkbUT7uswVAmb4/ytqB8FkhClOQsGB0csYokVIs8+UgToCxRq+X44+Oz9pXjx63x0+f+isF9+4/aCtr6xoJ0lBpLI/6XbkIFfsIoK4RssRiRWacFDMS7mDJYGzeclT5q50KzN+TN2X9S6KMwAFiKSjTdwxKOtWp74Cel3no0+b5pC7S0rFA8oCkBwPk495KIHkkzfHIbhhQ0CQPViy0uI8MGLhYpeSreBQZ/qBZcoDebNlcu77hD58rvzLHtgkcMI0l3fLj10DeHJzIQsDsYjs4lCld0jy1ttmePn3efv53v/T89fY77/kLBVTGL3rRrhoVsw6HKI10ODCSBkUQNT9mFUV4VXt7oFwAWj2QFtp9vh5SP5A8yT9f7rq4+TrnoU9Px1If8VynzdwHA31etcJxPGKI3Ah9/FR57D8NvCWNeM7fMPVyjUz5kGQUhrwA9+RnicwGHQsW+rB4oy6sy6zPKv56eY34+Zi91wft6fM37fX+sRjU9CLce33YvvjqiRRi1O7cv9du3L41JeQtf2kyUBWV/tqTZpRjQqUIGEAeMqGn/hiQ7vliAdMezjOf94AmVqaUZoZ1/DDKVPjNfLPG8GqJXy8J4EQIy3ErXgFvC4i/CLRHIIIL/i5IPja2sk+TcklLJyTedQ31AZQBkoeQ0U9IZzPAKOPy9jckUV2GZ3xFzurM2jSbHgmh43M7Qs72TM2vAJr+tkvdCMuqxDKRBtLDIz5At7a2pSmIt/Iu2ouXb9pPf/qz9v/99X/2K5x8BYBNHpivz56fid/atKHDYCSNBNxwCc2aLoUKs4TEpRH0q6KtNL0Qg7mfh+QtUF0iNF+up0edfb19XhB+Z0Ke4X8LkI+6wLQR7OWBxZmXEeAyHj4DyMz3ZaaWSjJEjji1qWeiQRYgT2Rd7ZgpCgAdypGWvRdCy8RKgiJ8O6RNrme0tPHw6bOn3nDjZSt+xIFfA4HoRx997Pd4YYTfBOS9IVYvvGTG0Qaeg/izo2ojm3u0lQENc1gBx+uaU17c8w4yB4vqJBis6A9ai8SYj2mjPbO6BhHoNKQIaZQkL40QLf1VvRrRHh+F6ZwIRiph/qoYf0uAvTAqvtI550F6IGlTGPJ7KlbI4EmnUbcoe5VSshBnzobAZ3XCjJ+MqxwCIR+Nm0gZeI8pbzNywi2HpHijkbrq3WrVZyWon+bzL5loNWb6dtCQM0tv2lqDpqYq2lauALwjUdjxOR9Zrjr7IpnBIjzBFDTefectE+EHE6iEl93/0T/8h+0P//Efto8//KjdvX2zrfE6hIS+vbnRNjdW/OXKFVU40fLND6mEOYcR5CXzvK9D4y0w0eeaOI+QQQDF8yDADpLWQx9X19WhKU9cn6enm7Q+HejrTX4UpVeW68qA19Gczwskf2j7eshWHXKVJoDicY2sYqGSVvyVTwKG5jyQnzRoxV9M3ikf1+B1sPBXf/WfLnkdgV8CwyB5bS6idCrAcsvv88iK8IPffFGBF8zWV+s5ET+8gNWgCTSGk12EWI+CkRUJgC6VpAFsi69xjFHXaUQgQiHMNY3gGvpcMzgoB6+UdZp4QRlx4rLNbfoDaT8gFTBqUmZeQL5WBkJoRxbQSgdiUcyvkBfKqJP6+AZ/OtfA0lV5Qp9r36tJlpMkB32euxH/6mV9NJHflS5rK2skGTEN0abJSf2oJ19H4KuTlOGwGi/HEc9GG3zgKiAbBqzrXShLRH3UqxiX5QCb+VG/4QDj/1CeNpI/Cg2MOE55dnII51YUm0shSuKXt2XG2EAbL+D4VKiF7zQfn8jMLiDoz4WrMo4e4giTlnRXrgZZ2BImQnpzUD9ri8D9rVoploUydBL5+lFFeRoHLVZpxAW4SnryfBf0ZeeBNDC0QGj3aUEg9faQOML560DuaR9KAj2UgxWQCjiNOCtWJwM/fFR6vwJK/eGL/ORNvX1aMNBfB1ImIJ4072rNTcjpdd7+y7mV+vEmTuJreaZyKA38+PUGe8gz8PayEvPUlAaw9ZxGxAzyhh+IQoE8+OKVUISD1rNrzEeA9g8PtDp747PAxPXIPk/ebGQfB8SiMFpAPAbv5YDi1X6UUkCufT8gAukRiOAIq03VIb3wSEvneZwO7SSPy4mESvi+T5vmGepPGtaZT5ghAwYX8iJf6GXQAORHxoSRKys+MPn9E4TK7tN3cDLEIx/PBOTpMHIR1ULlnwf5VioowfMaKB+jQwATj+p63dTaqT5Ak/G0/YOWYjIwrQzBCQnpvcRDy3ECBE7DEEZOg9HYdAaYxiekPCMuUwuI9YmPRDx5Isz4QWCgbzjXwdxfB6GRzgTn80rm07YlPeVSf+oK9kAe4iLPWBbkkzjuqYO2cU18FBeMnEIn5bgPb1wHwhfA9Tz2kDoKF9r/D7225VDPRcgSAAAAAElFTkSuQmCC"/>
          <p:cNvSpPr>
            <a:spLocks noChangeAspect="1" noChangeArrowheads="1"/>
          </p:cNvSpPr>
          <p:nvPr/>
        </p:nvSpPr>
        <p:spPr bwMode="auto">
          <a:xfrm>
            <a:off x="14082713"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AutoShape 6" descr="data:image/png;base64,iVBORw0KGgoAAAANSUhEUgAAAI0AAABeCAYAAAAe9JckAAAAAXNSR0IArs4c6QAAAARnQU1BAACxjwv8YQUAAAAJcEhZcwAADsMAAA7DAcdvqGQAAGbiSURBVHheXd1JkF7ZdSf2CySATCAzMc9TYUbNI0skiyxWcRYpkRTVUnc4whvbEb311ks4wsveedPe2F72qiVbEbLkbnVT1NASyapizQUU5nlODJlAZiKB9P93br5iuV/i4Xvfe/fde+6Zz7nDt+x//Tf/y+K///f/vp09e7a9+uqr7X/47/779ujRo7ZmzVhzjK0ebfPz821ubq6tWrWqLV++vC0sLLSRZa0tXzHSli1b1uYXHrVHjxfb4uJie/LkSb0/nzKPHz9uK1asqHpWjq5uq1evbitXrqxyj5/k/ZHWFp88Sn3zbXTFyio/kvq1szA330ZGRqo+bXimXe/W/bT/aOFJm7p9r02sW5/3R9qq0RVtcmxNuz99p60eHWtppeDV5oOZ2arrL/7vv2xHjhxpz7/4Uvurv/qr9o9//3ftX/7Lf9m+9rVvtnv37lWdV65cabdu3WofffxBfT58ONOmp++1H/7wh232wVwbHx9PXS3lLrWpqVtt5aoV7Sd/+NO2devWwLlY7TnAeenK1bz/sO3Zt6fgV9+mTZva6OpVqeNxGw0O5uYfVlnvzc0+KjhXjHZcj4ysrPfaouuRtph+o8WDBw/ag7nZlF9ok+vWtrHRNb2v6Td8PUk/4GpV8D+yIt8fLbRly4Pf3Fu+/El7mPdH8mzFilVFm/n5R23ZyPK2rI20mdmHbeFxrtLe7Oxs27hxY94ZqTaXwf/2zeuPnTlzphqYmZlphw8dbtu2balOr1+/vqWWIpgDUAUQQoYknunQk7y7mC+eYxKdX+HMtXqdcwFKZwsBOZYFiMXFJ2EQTLXYVuS7ugHqfLLQ23SvI6/fV6fPx4Hh8aMw5cpVbUXqWDO2uq1IpxF4NAj3CQ6we/9JiDk5Odm2bNkSJGwKwsJID6bbieMnqt/3798P09xvFy5eKmb65S9/Gea7l/YX29q1E+2NN94ofBw98nTbv39/cLQ99WxoFy6cb6dOn9KFdvTo0TDURDGJfs7Oz0VQ1pQQrF6zuvAGnrGxscCtv3nt8aPe//QLnEFVfbbly0r4fIeDZcs86zj3vHCSexOTE4Xbhw9mq9zik8Uwfhggf/AwH+HDnKtzPRtmAMtcGGF01coI7UiEO5TLe9pCx2VLNAProzDaoCxGRuB9eZhzrI388U9/fAznX716OciZbC++9GLbEM4aTcHA1BGeChYXH/dOhtB1BjgdKKIWh2KbzjxF4LyXx8XNiDcSJDxOZ3SwHymrjgaREds09jjfEdftNJl6V+R7LqomzLrYFnI+CkNBAER5RKpWhxDgyn8h3JoQ7kHBrm0aTkGMMTExGQJ1qbl+/Xq7dfNWCH+hffbZ8Xb8+Gft7Plz7e69aKrVY+35559v3/zmN9rrr38lTLKttO7Y6GghEP1WrlwRxM63mzduVl1vvvlmux8GHJ+YiPYJcgvRwUUx70IxEkItg5slXKaDhWfl+rGsGEgBhBzqCJaL4Z7knc5EXXjv3L0bmFa1tRGIx08WSgBWpDzG9D544XoujKzfMDmafjwJPJ4vBN/gA5N2CXNp9eAdzGvWjNd9ZTHQfM6RP/7ZHxx78cUXA8Dj9tJLL7Xdu3cXZ01OjvcuBDiV6GRnHoQOGLlent6uokaXOqziwLeEFODFvIUzB62j8yuWByFhoM7Jc8UUy/J9RdQwIoywWTnUXcjD/amruD/3BynAXK7v3rnbtm3dEoI8qk5u3LCu3Q0iV0WSvK+j09PTJfGYiPRgGITdsXN7YFqevk6UCkYgRHj55Zfbz372s/aVr7wazbSpbd+xLVonWijMNXN/pj311N4v8DIfbXLt2rX6/sprr0a6x4o5VkYDzoRQpFe/HzyYqX6tXrOmPiEK/CvTfnR+9cmBOaq/rvPJLPgkMIX7jta6dm4K3CmQf8FX2iGIpeVm58rcxk5U+4uh77q16wteWohLQdsudwYvjhUURerpzNTdjMnJtdVP18W0cSdGvvvW149t3ryp7du3rxqbm59tW0KEVem0g4ZBjEHjtGVP0hhVmU8aRp9JTYjIZLheGY52pv9tgYqLOnwUv2h5Hq7EzUESrfMEEDpPtaRwZyr+AG1DozBlgw7LCWGpI2/Uc1/feeed9tH7H7Tfe/31tj62/fbNm2GcDSV1zAQNwS4vjxO2PMypH2Njo+1x4MdMWzZvaa+88krbuWNne/bZZ9o33/xmNMxzkbDVKbdKS+3Uqc/b3r174vedaZs3bU4761P3bNuQdqbuTrVz0U63p+60b3/7O1X/svR9KsxM2uGM70fzrQxRJibXVJ3Kwd9I+oMYtG0RPvgpoUhnV4SgDnQh1Ewa4YJHfwSshLeEbqRMDjNNI8Izc80fVX8KVl2j6dNsfCEMA4OYfHYe3btWQ+LZmLSBKcHg/RXBH7yN0rT/6k9+dow0svUnT55MtYtlu8ejlkgklVYvBQjAe+4asIi8kGclAdUNJqXb22o0ZTAfTcNEOL2j06vTubUh8pPYVE4zAi7wY+o96rr7OuqgmWgvBxg4bZAxH9OwNpJwID4GpqAhMae2Oafg5HginhPz0DRg6EjqTEz6EHRTGOJOmOD+/XuFIMQlNMr/4z/+Y0zVN9vkxHj1j/kurRXf6b333ismOnD4UNu2Y3tpt9VxyFfHTM7mGhNoA8Jp047HfixLZzFEJ1DXxvBN0l3TMkP5eh5Nraw6PYMHuISnBxGSMoNhgkdpj7+nDLzfjwbt73Ufr65DsbjFda2cY3omDnboDtaJaGOM7FgVuOG3mP0Pfv/bx+bSAAIupEGFAbJ504YU7ZUBkAfOBAydo0GqcVrCv2iPL7ROAOu+SUcIf8bpvvdomNIdeQGnjyxLfeloZzvtPS4AcbnqfWKixZQvtckUQVr+NscfmwiDQ1Y5bNoqZFdfc68zxcAsHNLZuYdF2DUxFcyg/paUM4+RZg6k9+ejdTscy0vT0K6Pwmz370+XWQTn2XPn2/EIG4JhqtFViRCDQyYXk86lrQc5RSZjfKvUS9BKXwaXSEJTOOp7cFqahubJPc6uzy9MfpkywtXfWT0aTRB8zEd7cPAnEtm9+9t329/8zX9sZ06dbvOBYdeOHaloeTExjUjDEBpOOzyMiKDCYEwg4cW0ExNrizaLgSOAlVCC71HM3vKBe3SQNEIg+0W1YyAFnY7qzNKp4kEDeV+Hhs/helWIrX6HekmMNtatW1fvzUSiSYh21q5dW5ytrenpB+WXcFzB4t35MIX2tL1sWY+iBvXvZCowhbo6seaqrgEe9x3q811b6n2yuBBm4TAn1IwT6R2M9jhRDfOUXgfBD4No0j9fYf26dZPt5q0b7catm4UncGHAgj+0BPugMcCtHQ65+txnZjpjw2vC6yUcwg/4Bnz7VEe9kzLgds939Tm9R5N4NnP/brtz+3a7ER/LJ1fiF3/7nyqdMkbjpw6+24CTaX5WcAl/2tW+MvqhDfgfYMGncHr37v22XMMKe5FZcg0REKgin8q4xgADE6gMcVTu3flwICahGhbCxRDMp52L2n4k5xKJ8exBHMpHkYrZAHzq1Kk2NTUVSZkPUWOP14zVuSlaTh5mLhJ0P+Xu5h0AgwMSwSR/MTFOGkYLJipVGb7KaCKfYKUkej5huUiGf6T7kOyYm43pLT+HthMRIYwI5dEX/XLQsJzq9LiYVL/hByy//vWvE3V9FpO1Lo9D9EfdV4H02ZjOgWG6YPbUxYpcrByc/Vw7wT0wizLDM9fuIzCiR722h9MzbT44Fao/TiABv7TB2KrRKrt+/dp26MC+0CLwpO0XEwGuXTdRzD4eX0ed6huN+Xw0/zh9mauIdD6uwd1o0MVw/cqV0ZTaTH99yks5FkOUi5evtJGf//T3y6fxEMeWVJOM+DKkV0cg9WGQDFEYBGOVrxKu/B1S5Eh6HoDU8WM8Y9sdyno2IEZdHMr10ToiMOoYYdWj3GjqXxW/YiCQNjGGd8GpjccxOUJeqr8ih/ThcTr/MGZFfeUgLkkouH2qvz5zqheiwTkXxlY3n8w7KVbaZQgCeh3d7DJlcjpnz5xNeD5dfgvYDh06VFHZSDFZa3fu3Mn/HX+d8Ugs/4RT2v01LKxuJ0bVVm+vMzcGBhf4HQMeHUW3fOqDvowHJw/icCPyCy+80LZu2dzeevvb+dwSX2Wm6loZ5vJc/fy9ezFH6vyCPkvtFC7AErimw6jaeviQtcj9oC8MsqrdT+cfL3Q1rwN37twLMI+rAQS7eeN2e/igO3VDhYB9gFODyC7NYahcz8U/oc4ex8lVxvvDp/ddO2iUUkAiqRCf9C8m6nksrIuEr4wm0P7gQDtd6+Ds7HxpoZVhuJH4IkJHvdFl9h/hVrDJkeonaYTmcuob2DnBiKdO9zCzc3ju8F1bDjA7PQMDEyu/Bb4NGD8Ip86p/8JXojipCPDRfJ4PAueQx+Jkk+wAnnq1w5/BDF3bIdQAn0+whJ0q8Um7SIi6TyMwRTMPopGDwzXRKDt3bm+7d++MmbpZDA1mzKsu3zEH2MfH40QHDslQWrZgS50Qyc8MClL/mgj35nby89Pt+InTbeRf/NEfHFOwkkIBauOmjeUMCZNJc0UReZM0Ao7GKfMQgAExFs8dEIApTk1ZHYZg1xCl3i9fKwf53pHOJi58ClwtKhkk3gPONEdYfd73DlgePIiDmXMNpo70esZ1VO/ypXyP+8r3gzTjq/6d1kDAHqVhpg4PWGDMNYYW7ZBi3xHxztTdqPWFirQO7D/UNm3e3M6fP1+mUEZ4x84Q6t7dwo33RJ/6W8nNCIRoqTNCx8fK9K1gXjrhyelaOTTw6XT/8ZLggaeImwNOacCZmekyjRjkdnwan/JTIimakbYZjekhZO6rg7aXgHXAO03tU8BCy1Mcq8fG0/ay9o//5Vft6tXrMsKYhqffI4otW7ZWhCDzB6mQ4zlVDwnpc67T6VTCu34c5J8+fboYjfQVIlJOp3XGMTATYFxXJ1OugKRVwiCD+ha5LAS5IpXKXXiW+jCINhydmUkIBMefCpw6taw8/EAbWJ2PUn8lrGIKOqvkfgqQ8jI+eS5ioBHBoz7v6WsxTV4SMRobAwvY16weT/vjve8hlGTd2TPnK1SVbX5q3/4Q72EYu+NvTbRM58P4EtV26vU9bfPxwAsObYNhYAg4KsYLU6OF4QCR6sBMyhMkQQET3RkrwhJfxvtPaA24SRn3J9euKwFbFaaRlkhVwX3MY/huOj5jj15b9aEYNQ8EJGHN3F3ezl+4HHjWtGeefr4tB6TOITQNQcXSKBDk2r2hM4DEvUwY4DGZ0/sOn7hzYBgdKUZLBwfEDGVK1QeeUVoh0M6HaTnEssQknUQhFjh6iPyw4DJ+pFOiLbklTFVthyiIdWvqduCOQ5furlpSx0wUmBzUsntdC9AAXYt8mVhO5SvNn6P7JBi/99GpL8r5lEnfs2dPZYz1yyAhvIC1l+k+yUBwh/d8L8HJOdQ7XPv0zoD/4d0BVmVo3G4B1tR3z7UvEwxXrt1jduZifgwlzD/qTr76aPXBT9RHWkr9TqZrZ7Smuh88mE3Qcqbt3LG77d77VBv5o5/86BjAmABIobZ19lHsKo0jh8N20y4ktSQzUoeLIWR1pG51Gti6bXsRiuruWUSMZsSX04aHe6gIWIdPoefy5XIAbHn36p8EwaS9iJJ3SQSHEiwbNqwvKUeQmPBytheCkMoqp07378dpi8x2hskfJoHkFamzjrSjbX+klxRqdyBKjaMtFWVC3AO7/mA0wyL6U4m9MOlY1PzNG7fa1N07ZaYm107Wu2vGewje60ofq42uvdJl7lf6KdQPftImR35g1i/DM+TDMK1PfYGbZSoJHI9zTYPMxgHuOBPN9pyV8syjcmiBPn1YY0WErNdz7frVGp/ihjyKkP7jP/xD++iDjxJa34vlWN+2b9vZrl27XgK5Y/vuWJUz+tIzjgDEXUzAADBuhZguZd3WDh3DmTqAUF1qV5Svo6zv3ndiSPUP7zuU1S6No/56HiZwTxj4OOdCnGrtmCLhk3bRZjlrIWBuRXEau4kaX7Wiklrr1k7UwJ3wk6NIimbjqJsWELIFZSECRKetudjuB6l7Lqp9MQRcEfMo3a9PzI42V6WeLvEdZu2TbFHHbHy7DRsSaufQR6f+rpucCKwxSSUETE6InjKYhZMPFnUKX5nUQaM4BrzDgwO+Bk0Nz9pwDceDNSDgg9n2DC4d8in6r2pt0DrqVb9pFzS66R4bwhhGwKVB4Mx0j0uXL7TziQz1E7I+//zztjZmi99p2sjIj37w9rEemnaJejAd6Yk0cZRu375VHeIkbtywMUBFPce5BIT0O0BIdR8oc0+Hu7ZSl1PdfZyqM5F3nf1Y6oT3g8D5IFSOgFZDZDUwNaTNeBJU0hz8hJ6dTr1pcHkAWwwTrMj1mphP+aJFbaQsCTd4h9jLQ4D81x5h0JimkvQwwqMgRp4iPc0ZpoHpNGbEt7g5X2bjU6lrTYhlDo2czmiYalWixvux/deuXW53om2OPn24bdi4tp7H8laNTn5b4TK1YUBZ8coMp0441I8BZ87yT4IXSPeeE1MNAmesD7JpYvfgXnm08n3VSgPFAIDzriWV5ePQOMqWxl4emNIGvBkiGUt/vvp7X21HDh2uezLKv/zl37ZrV66mj1djgi92n2YABFB8FhoD17JnuPnGjRv1XSqZNgIAhhk0SnUC4b50DsfwXTtfviYR6kDMhyQ+Zo0GIOVRMikTR4+JTJnhwIA1qaj8mHQ9eF4VZEmYYTGd98R34ahT0o1UG5Rjm2dyakvJ5SG6thfCGAYZhen6JFTGxOA0LMDvoRVJHni2btvStm6OyU71TOfKVT1CklBL0yEYs4PxaRRCJvKjbTuT9DP+XhhDeXgf8EKgXPf+9iEO93/3XqeTzwGfcKkcTYQRJBm9o+/uqVP/jWwvG+m5tgd8yMXAFrOPwSVnhfJ745tt3rip+GBLIkPZ5K997Wvx214oJ/u9377DvIZpdHAJUDPKZh5OVydNPnJwiKfu3C5ge8d6zsU7gHcM7/uOkYZT+S+fjv9fp0M8nczdIHq0GNipDOdWua6iuyNe7SfiQpCakYYY0X6dIDGfec8JLO8gqDO3qixHcHbuQXs425Nd6lenuvVpGKKo9sO9hgQ8X11R05oyY6uiiWknzzjkMunL9DVtqkedlTpgFgMXfNGEEa8wdroagRB6a6PwsSRj8FH9W2IcpzIDLh2eVzkY+BKDDXgH+5fLOuHP6VofnZjL4T5B5Rsx1Z7pA9x8+OGHlT44fPhwe/bZZ9vrr7/evve974GpA65xDQ9ax0scOYeKL1++XMBIAmmcZPmu7JePL9dXnVsCfOic59ooyczpPubgGQqPly+1Dyk6prxcSa+LNloai8rJ33mYUNe15wMsX26XqdTeWOrWDw6xqIwfcO/enXbv/t1ClDIO/ZZaRxDlR0f7FFWh9fj4ZOrueSKp97EwUr5WQu+ll19o3/zmGxU0aBdunAM+vnwMsGGemh6Sa7B/GXfaH+DSvufuDYIzlHe6Hs4vfx9waDhGdp3TrU71KCd6HCZZ8Y1MGR3aE3rPPpxvmzdvrfsSpLdvTZWfFE3ctQHVQ+NojGqCVPeHwUVSBVmcQU6Y91RO4g36+RTSDN8Rd8jsOqnyCnlyuq4zgGOY+Ug0yaVvePWzaQdwTII0voOEFkuk3EKctkdRrzMz90tzGOeKuqmza8EwUeDQxqN5ziMk90r0s3Il7qUUJtEWk+yatqhhgGicucAhUchpno3WkPE2luWZ+S7LYl68M533pSGeeeaZMt8IO5y0Hn8FCYcTnEzpwOh8pQIvZ0VZvi9pJGNpsIo5h0+nVENlwovPuqYEiymmj2jelEGjycl1ber23ZjRu72tYpauzbWPpvwguSr4Zopp2HuxLtoeEnvyO4TJyMAXTDNwmIoxhcowyiA5GjClEdN4Ry4AsnFySV44WJnhUI9ywwlYh7qULUlifmJjdZ6mcc851Ocd7zoeLfR2aDqfnmnD4XOQzu4/RAhCAn3y/sowCsQuCxFWBEE0nMlIg3/mXQhjhjujDr5H7yeCaG8xMD4CcxxtbWCWdRtN+OoM0rWvSV5jVa9PxwCrdpy97hAwz/hdVffSM0c9W+r7l98Z+uM7GMHgdCjvuU/ncPz1f/gP7Z/+6Z+qHyyHZ64JiWswe88p+1sMEl/v5s3bMU8fdwa6d7807ksvvdJ++MMfme75w2MkUUbWp8ghYEZtRqpCnMn4NSIVyISY9et7mDkzPdMJWwTpHXUOh+uhg0NHhs4O5Qx+GUAb0ti6zxk218PwwWiQLirrSOgm53FgcAizaQr3VderzHXd699D40hFN28V0RVMgSXPy/fJtWxyzzD3aZqQWWYxsFPp0vOjY8a7YvvDdDMxh8P8Hs9lTZUXia0ajZQGvvBl4a7Pye3w9LGmXIcoJQjpX8Grb7nvb8BhnQVlcFLlOlN0PCwJnvuBx2EGgXQBmI3+p6NlPs09kuEXjZpHpH/usSSV28qZN6Jl+Fd98FnEqPyJE6fapYtX2pnz52vOkAh0/foNNaF+5F/80Y+OAQJAmEK/VC70oknSfmVehwhqImGZRoXcvq9ek9BuicMdRdgwRiFo6btjeO7+gAARkmmHiIl42hUedjh652am71dZwwukArKZHURArIExHUO9ysCntkUEENqZlX/WBw6d3jNDcXjunvr0R90iI4kv98HmsxgqbWgRciUzEZlJ9mmC+zAXlyAabtEueLXxBdMEQO0PxINn9arDdzxRePQ3lMnheR2RCMKWiLkO9YCRIHpPOO+TxrPEBQ2ZLwJJSABlJoHaCEwl/wLb5MTahNY32mefft6efeHFtnXLthq8PnfuQjtx/GSN6BfTQBJgOtBLxE0lTNH0/em2deu2aJoH1Sigdu7cFeSQsumaj6pDRnU5hObHUIMAHghKentirs+FEXHQXIWpSCwThVnghYnw3smTnxfzyB14r08pMFE9HU1Bc3TM4zXzjlxW5jflSK42FxIJWNoiTC9Gy4eBO4iS5aYBwI4RPFenXIeJ7zW/NsgGoxUR99PPBw/jIMv3BKa18fMuXb5as+BUTCPKYk+mX8ZxjMf1GYRgE1HFdBOQ1FXzetNWZWajAQfzOORsCAaY4MM1VoE7ZdBJ+YI59WMSYTs8YQLl0QfcdK46Ll25XOUo2rnAAZfKrVvbxwnNxzG2Z2oIDWrq6PHjJ9p6A7IHDrZtW3e0ffsP1pSP26GtZyN/+sd/cEylKsM0OuagxBEPY+iMqYR3796pewCvOb5rJ9uMgcQ4pNu3by+CDwyjI5jDu6UOAyDNxWF0UIVspykNVKZ33MN8On3+/LmoyBO10sAYCA0nm/rwwQz8BGc9IWl4YWB4R1fRS3Y//ZLgKs2Q70UUo7zKeh6Yangk9z1z5naVN51BP8395dchGIYXcZgm6QCndyoUDyyuJSp9srVlWiiRfB1g8tdNEhC6dtCOQnAGT9oyF7gzQ4fHdQlPnhe9UrccCzq4Zwqs+wg/l7Jg4iyjBzospC3lMIz6Cz+pjz/g+wrJwAjvlSvX2o1ESbt27S2NSZG5L4oyR8ear2KaejlMokG21PA47KlsPurXKCqmuHL5So1DmHiNIEyGqQG4VObWcodS16kjr0dLzRSRSBqzgPONTnfHKv5KWk0/SpXLcBp9Va+kkonMp0+dqtn15gHLxWA695kuxKFlBoRCAnjdUzHVjVDqA4xPGolvww8LCksjFPKCcDDQPjSAClYGUfQEjaMMJ5EWNj9GCXNoCZi50eNhaESeS1RHSyEeOMqPyrvKVYQSbYORBgbtmWdmpjM6Ojgx0fI44cUoKaOPCO5TOaest/7eu2tBX4Qhjqp2jAMyofAN9pUrRivKY2r1gwAXU+dQz7qE2uDl8BoJ+DSCCtadO3cXLvgyo3FVCI/6MeHIz3/6w2MqKYbJJ/VG4nXWd4W9SCswBwj3MNrFeMRvf/vb9smnn8Y52tp27NhRczi8U50KR+u8k7YauJuqVQckyNQWkfOOFQYk2UGyEU5y6W46q+61k12DccSVRRx1qM8BoUMbTtKsH0WAXDuVdY+pqOmf3g9TMw0IBG7MrGwROfcNfBpvwfglsWFeGqYLAXMI/BAhbVILGM9hngzh079hCIGHQnQXhNwc8npmULJrS/Arh4ilpFInwsMlmKqOJVj1QzmrMepZymIW8OqzRJ36OIDKo4Fo0alNz3xWJjj1Uhpzuf6nf/5V2l4eE7w+2mVbhNNIeB/Q5vuIvEZ++gc/CNOQzkjhkpmow5xXnY4EkRiI4ttwmJTfuH5j27FzR/yCsfZv/+3/FsLubHv3PlWVD1wJj+W5r14TxF9tv/jF3xbB9+8/UEzoKFueckZp5x9xbMHyJN8fthvXb7SpW7fayy+91DbHX6KJHsxM1+dgDvhZOt8J3SUIQtjp2cDBz6Fl9K0Imb4o53tFPKLG3OMzibTUpb+d+aLOU49azUeRAMvLRcTyU5QJvudm58MLT2pkm8TSHMrQEvCAs6wK5fcgrmt4srIxDRcDq1fb3unzmTv78cEwVzF6+s0c60+Nfuf+0OeKNFO38TtCLly+cet2OcBox5xZOavS4R1MF4BKmGTjT5481c5duBDhv1Oj2adPn20TYcoJib9ofHkrVmDkJz/+XkVPGEQlkF8cmspxM+IivrAb0nTMikJRxYaN66vzYLD++bXXXqt3AeUscxLkucaMVCRO37t3b3HspUuX2tXU5dMk80sXLrZzZ862D6JhaDJjPRBEwudmH/b2w8SmSICpGCwHZJEmndfWEFU5BwRp34kQ+ugZJqqJTYiFedXFTBYeujSaH6teZTBKKqz2TAojeUVo9YYoJeEhGNiYN/eq9TALnwOuINaEc+usMK3k5TAtojNqN7PFbPVqz0Drn9Nzh0/tD1pHVESAMKRUwM2btyLQfYpnaca0V5oy5cFc2ix1GIB1qEOE9Fz8lr179gXKZZWref+DD0vgmS54q/lI//u//Td5N7Y2yIJgmsWnBCtkAIxqYzpcc0pFSPfuTEWyxiq9fuHi+SI6J/Zf/+t//YXd9D6gTU4CMKJjpIsXL7ZPPvmkkoU6pG5zlKlsnXFCnHpkcNUjF/HUU3vapg0b29Ztm8vRU9/mMBBiQVg53KESh7wInU46KsTMoW31OsBXJiIEHd6XocIsMtS1m0LuP4wWqXpyvxgwn2DOy/Wp7noe5iN8mMSEsTVBsvKWx4CFX2hKgrEoTA3W6hdthoFokhDUO4g6DJjyqwZzXvXnOfwYdUePiQQjhMsqAe9v3Z5o58D+Nj+30Mai+W5Fa3hPe/AlQw5mQlv4Tft53K5cvd4uJyI8fPTZNjG+vuZ+37p1p+6fOHGyprnSWkePHDEJq/s0VCqE0Sgc20AdpK0IwDOpvI92Aw4iNW7yzsqodoNZ1DlisP2yj3wSgAEKAa8EmHfeebf93d/9ffvk40/axzkvnL9Q5ofgaE/HSBysexdMJWGRoKkwqChhKiHu9TjiH7z/QanS99//bSTFZKeYjbxILTMFNgAwQi/a++CDD75gQMgGPyFRP6kZ5hFri8nqS10jMJFY4fVYHEwhumkCnGtm04x/ML7zm19HGCYrLUBiOdPWhT9IUDBoBtoQ09BxXfNhZMyU0D+Os0AB3mmIWlWp/eAErKXF8llMmgMNBiaFFyE7xtu0ZXMl3bZHoGtie+4tpkxFWKnTe/qtLLNGi01Fi1hRYrAYTJejTdav25B3yUM0X3wZ41Lbl9wOS7XNGze1N0zz/coIkzjIY3drfkv+HsYkiDLuR9PIDPP8DfAxS9StNcH3Ekm9/MrLaSlOcyoVQf0f/8f/GQQ+as8++1wBfebsuXby1Ol2Iyrz4qUr7XzM0OjoeOpu7drVG0UwiBKB3ZH7iJRR8zVPNRGYEWPPBz+pcjFB/Oo1E5GYmfbPv/pVe+fd93obN26W1jh39kL7L//0X+o7f0ukB6EIUP3MSVLlnzCV/Ax4aJipOz0i2bBhcxEeERwzKVtLWvJsIox5+PDBNhFmjm5Omw8T5W1MNHMnTuRkCMUB7z4XqS7TlAbAzxexInP16JpiTmYPnvhNolX5oCie9JNJnCu8WjWgzqmp23k3OFk9GkGw3NiwDuYJDdEtsEVRBn6L/wLvk5jtsfhFI+gasxdYLYVen3CacPBlQspo/s/anpil8Yn1gbmPMRJAc4fXpJ1d8V937theAjLysz/ENF3y8q93Kp2tpFh6WeuEUzspxq0lkZFQZurmzU5wPsbmOEjCMZysHPNj+qM0O9NF9Qm1bS7EL+ETMEmYi1mwPmoVaY3WmV+Yj4RbC22NsoVcHL/HIVqiqzCUQTmSAGbOGR8L0hDm4sVL7e9++Xfto48+qnv37t5v7/323djr84HhUmlBuSJ9oPbXRIv2JFyQnTaexL4J8S1VHTb+4QdwYCXSQovCB9zksub8jEcLYbw7MduSZjUlNOgj2TQcAsykLvAGu6VZDU1oTx6JFiuzGFxgUMlDDjiNcu3qlYJTCA5O2kd92vMco6jWplLMbVsMo4WxMR1tBQ7roYxxgbt8uPwtBO7H0TKr16xr777zQXv33Q/axk1b2759BytykszEeGDr7gufcVWbWBMm/ekffK+WsHTV2RkFwyAAoAAqUumxvxyE8O1+SS87TRJv3bpZW5QYEafy+C+bNm2pPV/OnDlXZkUHSB3HUjuYBkKpzrUhIuLdyzPTP02RmBifbDcjVfwdeQZMaaKUjty4HQc5SGI+7BSBOWCHRGJ6kQTH0HIbGlHm9m4Y9v0PP4hZjUlM6fXxjZhkzELV0zCI0ZHVmVH/taFfuVmmVqZ54/oNFQpT19LuTBbC3Lxxo+3ctStm+nJpR0lE7UM2rdH7PZM+TedZF0xCBSbZas+71l2Mhu2rSuV2Vo6urABCOsCcZJ/GzQhnaYQcUKA/mLLME02V+sT4ZdJyWffyxyRaBTsWbb/waKR9+umpCNuVdur0uVpZsSxCbXgH3PqvDv1eHYYZXxPnn6ZR+e+YpjPQwDQITY1jBp0Y7gmrd+/eVdlgkqBTGIB/gWnYQ9IsKvOcP9Szyz1MhBxMwzkkkVS/QyoeUjZG2pk6GWdgkSiSKLKZj5QwURijEBvCrI26RQTMCVZ+GGJT0fyOmjuSe9dDoNu3p9LHpTxPokN5plsJT48fPx6GiqYJg/I59BVzwMd0CK1usOgnxiOFzKf5yfqDgNfDOIPvURIa6QajaHNI1JXmiTAQOGl5+S5qf1cYzn3vqhveytmNABm2Aa86nRW2R4hrWW2uDXewCjRWrfhMv002U5c6KuoJLEwr/PDf1k6ubyc+P1fa/+VXXolvtKV8lhOfnwgjXyvlgK4GO7kpFAbmGfnjn36/5giPRIJrHkf++BI4WaagHCfIC+K8ZCCTTaY2d+3ENH2Y4VakeUe+nzl3tszH5atX22/ff78k42YYxjTLNeMTbUPs/kOTmJcQmP+KUDqKIcpJS2hOnc/G0yfxwsVyQlPG+IdywsnxdIY541eRSE6tMiiLoSQbC4HRBEJQ+QYz9+UehPq/+dWva94r+fvks0/jb12Kn3KkiD7zYLr8BaaygoP4LAiHCIhee+6E6H1Q0qYF9/NsdYhtMv50ZZ1pOpqaWeg+TcLpfJfVlj+CV36MvYHWRXtZO+W5mYAknAApBx7+hX1jmJ3yNUJ0jrCJYMMwDHi4Eeb9mMIp8YdBUmX8mB5i43YZ+6JzcP1pmHbFqpFEprvb/oNPtQMHDsQ8EdaZmnhnvTrYrZsfiUtA+MoRJuE49MuaBkFxthdIGGkBPMn0nBS4d+jIofbP//zPUf/3KrfyF3/xF+3P/uzPyjR5z2yvPog5Wb4EwIXaEGiCk2QUIgyajsr1qW5OqncGzdQlfVlpEPDZOAhRjFSDjfbjTMMM81X5pEif+tevD7MG5vSuTAczifn04913flMm7a233mqHDh4uTWp9OVgN1JUmjAYAA18C4/hE0Hd//Ztaww02MDFhpHMxqKRJvUNr8F/QWzn3aGPqX8qCBnXQxIRR/fqICQhyCVcO8OhLMVEOviHHnnnWz5qUP4KJY64S2oOx74CRtmma1EUhYBqf127dqIHXl156Me8LAKba2vWT5WrsiOO7e/eewLbQPvzwo/b+bz8MP8SBXhez/kd8GtyXTtaZ3naN08POyksGWCaBtiEdAECYq5FSnPcgSIbov/7rv27f+Mab7Qc/+GEtjOc3mKmPoQCpDOnXadMRfB+N9PZdolYWhwtvcbnIDSPJDYgchLJCVFEKOEUOQn1jK1Tznbv3SuJc0yxm2HFeN2/ZGonQse4gjscHscUGhpNttdyEwFTEFkkeHOW79/p2IZzgqZgu5tGuWhsTOdZq1Jw0yM7t20s7FMzpx9aEpkLvqfhdstyTYaDQqPoDZ/xCO1YZrScwNOJwXx+ZMYKDYXo+qGeRBwL1yLGVJvLpGeddH0yYh9Ni4Dyzwyn6Md9eV8bgY8AOUy3WLmK0uHHFR0964hKjd0e/D1IbBTA9ws4Y589dah99/Gkc4R9/50vRE2bp4zQOjQOCTdSgTkCkDnmGM88lQvrq17/W/t2/+3fFoRjmta98pSTeu3wIIedETJP6tfX0009XnZ4btSbVkC8svHzxYkzR8sp7uC8yoQXWR41jBvpZWsBAJrutc6R2mI6KIdl4Ukb65Gr27nmqa7JCZQ/tazgkxDapi2MKNj6NxCP41sVEqIOG0deViJz6Ma7+0warwqDWWmEiJgPCB3zpJ2J4nwCuCyM63Adjh7UPOjJRtDoYjanRDDSge+ByDNrFM/B0K7AiTGC2oGGLvldPMUzoRwNLvrpHuNzjT3ItDCoLq//mP/2iXb50ra5XREtZgo0JbUCQwtFqfbNJZm7fU/sjvBPVzsgf/+T3j2EsJ+dRpwCsEQACSMchnzSIpPgB77//QWzsbDTB1vZnf/7neWe2ffe73wsj3Us5E6bG2tUwjI0P+Sg6wU+hvZieHTu2lYN6995UNb4hWubqtSttNm3JA6XxdHp1e/rw4fINFvKO+S/Xr1xp+w/sb9ejxq2m1DGrAcGt02AHM9jlZSAKgzABnF1Mhpmcws/pwIcgZqWJ6Kh1/TL7HmEtirPrp42CPv3k43brxs12cP+B0lKe83sQirbg04iC+IjC7hsxwxbdc6zvRsBoJwOvD2KGCAUtUzkWjmyI5KRlwI8hMAwG7aaaZotPFFhpBw46wpbOTx9nQ2j4mI4vRgPxrcDUmZEi6NN6W+tjYefOXYzAPopp39iOxxn2/f59jrcR+5W1Yrabeoq6a1KR4VP79rSRn//hD0rTDJzrEzLcc5Ac36lmzPPpp5/WGBIGkyXEENbQ/OQnP21PP/NMjVOYRyuUdBhC4MOQIEjgB0BELqNi+wRxCLQ92Y60IXk2HccW4q1xYq/NvoPIy3FUZaMnw/HGqzasX1cSMmgE9WJsTDBEc/qDqNqmHfSL70CbQOpcIgxIVRZxDDrywbzHP/nP//k/tXfffbfaMHH8K9GimGDQBJxez7pa7/NjwAF9cLd7z54luHom3Xs0o7aKutF+PsDXtUHX+K6Hen26p34RmHZdSz8w/4Z+RFK1zDjX6zdIfQgcHlZZ5hYNbWyNKUzvfP/9j9qLL7zSDhx8JvCsL+Zlrq6FVmBUH4fc+2jtqDySAdk/+dmPyhH2EGAOUqoz3Qm2tjvedEyBoQDcR0pJ8bvvvZtyy9oLL75Ynj+iKGdRFsBOnTlTQPRwOY5s6rU2yZrhvpVp/KIrl9uO7dsqbJV8YyrYdYS0ASOnjuPKtyC5Lzz/XDHerZs3S2ImTRQKkyLWumgr0yi0RTKZRT7KMPyBEBCCmK5Ns5AP2byl74whEsS03rOvsnwLH+7VhKPf++63aytYziuNUXOEQkzM7cAY2sWsDvCrq2e177fr0VT6wS9UVvQFj+WHYZS88+VziFiDsGKQgSH5LZV6SPt8tE3xN7oWWQwD3Q8D2ix7MnUGpuAZ08mnocvE+LpopZEap7ILxMGDR9KfvpnC7r2727PPPVN9OH36VPtNggNjiTUnKnBPrN0YDRcGjpCO/Iuf/n5C7j5QqDO4mlQP+RTXCCAyghAj1AhhrsvBRA2vvvpaux9kWyLBs38qIdv1azfbmkQdOJxEiWKInrr5MCRu186d6eS9Sk1DPg02SBAglTEv2cbOmJgm8ZzGswspmKl3+8GcPXtuKfdiT+CeJ/Kcn+NdiNM/eRBaBkzakGgzLUJGGzPJ43AwOdkILuv98z/6o+7jhCEHqS+pjVQTEnLmPjw51H31at/aHr6MkcmO85XAxO/TF4dNs4XGmN+h7//1MeR2MH0xfjTC78qlj+mPDa/5ZxgUYwouvGeiFviq+GJMVN6fkaE/ebaGDJh2sxjkdyweJERO0dTmBCB2sp8KXs0ZvnXbvjyWNG1uI3/4o0RPqXmYx1GTflKZeScQaHDOad7M1hBMfsT3w0eOVGfkQczew/mGC+RlTBOUV4HMYR9fTitkmb6JsFNTN4u4j6jpYk7lEWF5HMgdIWLftEhUJGLgoElvrw8jXggBpOG1L0JDdA4qBL399lvt6NEjYeoPQrgezWCCboJWhqBXCjHuM0OYRqhOw9GebHdNCo96fvGFF9qLLz5f2gWjYJizp8+0X//qV+2zTz8pbWAZqzEdc6lRx8QyM904/psSfbwblW/S2jfeeCMadXu9MxNCL4QAaEmr5sWCQ6RDQzijOEpIhnwOupRA56HnMsxwZrmtMFtKw4LAPCrNK8KVIeZjOWpd2eNl0bp3anOi9es3xb3owcede7eCP/v/WOayJm0/qdzRnj17Izyt3ZmaTsBzqZ0+dTEh+vU28qPvv72Up/md4zvYd9IyHLQIDoc8HE8ybTHKfNnlUnhGM509e7E9/+IL5Q/QXMxFmYibAAth8ycRxiGsdtIpIbDOrg3xr1+91iYi1U8ffaZ9kmiG6rbeCBJWRoIQ5Nad23EmH6b9iWLAyvvk0D5GJeFMEiRDvPbtyg5uMGFiWshYGWLps5Fx71PvmGR89Xgh9PDhQ9V39To+P3GitOJg+pyeD3jjg/kOl9rg/9BUwyaY8AoOAsL8xAXJgX26L6MetICnCrU9zadrdTrLlVhimjF5pJSRgzKMYgMkZVJVPmMeY46YM7gyon3y1Nn26WefB2dTEXibNXHirdGfCM3uFe4Gt8RWIxs3bAptN7eJyfXlp168eLWN/OT3v3+M9w4A0YRr9tEos2ywcRlZRZ1wzdEkoX0IHhIigZFgdlWoyeZdji9Aw/Bhbk/djVY6GvV2s6ZusuX37t3tTmyISkXy+u1z02f8z9Yw/czMbA1gMnvWRnH67PAwG2dO3sfUh507dxQCp+7cim9jIZhoYz7w3U4bfXMmBDAZmikhPV//+teLaPJFGFu/aCH9IiSQLQrSZ8T86ld/r5hsnDMYGnqPucWsfs0FU4Bh8AH1CdEsnP/FL35ReSZZ1ulEJsZ8nPCLOcrMdMtUsIODJglI/V4+maPOzF0onPpUq0SjSR4kapLvMYWij/1xiG10LXsbXyf0hIfNW7e28+cvttNnLgQPB8K0k80Mg08/OR5Nci995//Y7n9LhGltrbDUL2vY7bmzPbgmIK5HfvbjHxyjPQAySKHvTgcEdPvfx0Ekfkid70IxY0yYo6ZTppwhgrthlG1xbiGQVqHutyQclo6/fetGIdxyEZJ3K0TQluEC0rtjx64iOPPmPtPkMOBIOiXJOHXb4wsZD8GI8iRbNm/r+Z103IgwmHUaI6hH3fwKnzSMT0heFxMJLip93fr+OwAzQZilxLa/t/V9bboYYnlGGHbs2tkOHjhYDAEn+tFnOPYoFGH5c/DEh3GPtLuvLKZ1FDPgm2KYrmEclTzFh8U/tEznI7gYyqiTyakcS3DJNHGABRZMohB/MT4T+tB+jxYW26nT5+vzuRdeCiMfjj+4O/7MRLt143Y7XyG4+UAdH/Ze1F88ARzDFaI0mxuN/MEPvlOrEaSLqSRS0DvSJwPxMXqybGmYIf903PJXUo1xJMgsd3WNwy2tuHXzRtu2ZWtbHe1wPY6h6Ojll15oN69353Ys2kkOJy2lnoViCFqHFgMPDgeLPAhGVi+kWBe9ZfOmcqj5DfInxHDtRCIDiJxbaFO3psrnYechTB+oWlrLGJT+8Jcw22obQqdPpn7yHR7E71obpqJ5vvXmt+KXbI7fEZMXRje+hZk3xBSrr4QkGtn9NBKi9mmdrpWT4c6TnDF5acfUDrknGzbaGR0jYW7wQGxp+Id9uqgZf95EwCA2dVc3i1lCpSrvJoGQ+V03MZ6+z7YL5862K9IcMfOebdu2I1qIW7HY3nvvw3zf2dYHfszGJJlXc+jQkfhbu4Kfe4ma3m1nz5yLtnoY8+mngdZW2QcPwiNzi7XycuT3v/dWrXsCMIBcd4mhZSAcDvJfgQzOLhWIyHaHVUqVGyiTNvcDFVQnjxu3b9uakBBC875dqmRJ2fUb169V1CQhx/n0A1vapf77eFOXKDYXXJDL3qoLY3GqmUizQyDadz6Tflj3DaF+z6lC00emHYhcrJ+ajJYxVYMUJRSNxsEgE5N9VN6votBEu6JN/GiavtOYxohoLRqxzEruCx4GrfFlDeAYvg+fNFLHm6mffZ5uaZhIr9wH5nC/Vibkjz9VzmzK0copXA5q4SXvWdtE4/Lx+IdMkvGjB9GS6iU4H3/0cXAw19588632t7/8hwQsW4qJmDzDJszh8mWWtYzFXdjYtkbIafDp6bvtgw/ebecvXmgXLlyKWzDe1q/bHjottNNnL7SR73/7m18wjU+AF/BBapmHJabxWUc+e4eFmMsqkjJ6TK1R+SIw5oePQq3TFKIWyHQeOnwgxN5QUYFyduREtFqNEKJbFGeOjPU8JiL1XS2D1DAPeAwtGE4QVq6P4ywJhfhyFMtjUgC6uCzEjOaoX2zja61eVeGjbcFEOVevXa4+bti4rq1JPepVv/6TLp9Hjh6uifKIrF8iSczTYZorTcK8gW1glME8Dd/hzXX3lbov4qA54dCRu8UwX7y3XNTTzZD6aspU+iDW8t21cbuKbKMtN0cT0iT4mK/1y1/8spjJxtjqs7bbyL2lRr/+9TvRMuuDux5N2t9wdJXP1BWhqzzXzjDW9i3xYbbX+6dj0s6cudROnrgQet5JG1Nt5Nvf/FqtRtCoTwhzDN/LOVuSii5hXXoggRkhaeVQRgLcp6nLvIRpIFlkw/az71SuecQ2xzFBWYbVVImeYe5+knc5XHI4pN/yEPXI1GqfFkBwh/c8S5OV/STNzKbDtik0mo0cEd4Uyfv3+5CBBKOozW5VGAZjGjAFf7pZmu7rb3ytclLw4T4m1Wf9hQ/+BXhFQB1/ffzO4btr5Zy04FDGZ8drT/IZvnFoQ1+GX4/x3QHldQAsBzyb+0uoPTPXhkWAP9r+zOlTFandvnU7/X/UDh08VNrcd7iV0zIsMh0fccOmDWmnD5bu2LarND4tjnlMyzDRbv2GLYFpTZjldruaiOshgfnWG68vDVgucXZOHeLDYJih8/Chs7hGXoKZcgzvUJ2kvjvNM7WNyHhifvNS5EA2b9lUSOpLSZm2Ve3UqZPtmaeP1q+ErA+Qm6KBtoXBVE2LME318z6RiB4Sd3Ml/zKsm3roxy7CBObw8DFoMEyCQTGKXIVfiqMhdkT1Dn0ZmNQvuHiPj4E+Rpq//Z3vtG9/++0ShmIkZ97DQAPxLUqrvhdOulZRt3MguGuM7B2M4LtjKFtMEx0C13UGBuUcQmyMKaotZoxz7ztmkVfCbBJ5yxf7pKr70YaTESj4O3L4cO4vr7nTIrx70a4Y541vfDMObny09P3TTz6r5UL37kxHKxvYvZf6VgfvmyOwpuGyOo/blq07yg+S2Lsal8JeQCNvfeP3auZeqcB0DjdChnuuB6mmaQYEut+jmL7HCWS65x3cDiHCZZIOCbiXtlHX2OjKdu7cuYpCRBbK8E1cM1cGCoXI1lJT/xiXryIPRAOpb4CXj8O8DbBihBoRj6Yw9UB76vBckosG0Tf3+VDMmv3lygynf2AUTWnfkIH+0WyljfKOemga7+sjfFnABgeeOd336fDpXUfXcN1cDYdr9wZGAZtDX/hLnulnn4nDK+zjPxKqmEkaYZjDrUmMx0/UT3OXS4CCk53bd7Zdwe/qOPTb4lOaf7Rv3/4wwGKF3GdiggxWSmcQRmNR+rjKONWT9GEuGur8+Wj2+Kih28i33/zaMR3FFKSY41gSlBPwQ0c8HwiGSWR42VShtcHD26nQCj7FIbFWLty7WxqCVqFttqessSR1knKd40Not+cZ1pZmoGWOHjlcM/MM+NEQpmQistAbk/F96jeYmMUgUC6ntI8GgkCSUr+QRpaX+oKhrKKsPWvi89AkoiJwGz87+vTTIeRCu5HIzxYqW8JY4KK5aCpUo031j19j4jxGHZxhTDAwzcAQGM+nc2AuBxzUdcwDeGrfu8CYm8UceAvDxEcunDqlNmyZK3iSG+tO9cOYmrulZQjGnVu3ytwe/+xEhdvr4uDaDWvLlu2hm6mnwukEK4HzwL5D7blnJT1Ho/XPtNM5ZdtpsvG16xKhzldkaJ/k92tv4TvthZeeayNvf+OrNfbk7IzSxzqGzpOQfvRODqcymEjHJHyGUVFht3drGkQ6CXmlEfIO7jUBGyI94yAag9IuRnSa15qi6Zz93jaXbeX7GAfiD11JKClZhnHsEn4oTp6ss3ukwCAgx9tqBsMLpm5YNTE5vrbCXW3QWn5WUCRlt/G33367feMbbxQRLEGh/SzZ0D6m8d2pD4ZXMJu+Mz3w4D2fA9M4Hco7hu/egU/flS2chwN8GuCFh0EwMYnkXX3me54Wzpgn35nLkQiIGQLLR3qm3ru+w/fxzz6vMbq16zamvwZkjcuZ5BYcJ9qUyFO3nNaBA/sLx/JUGEbQ8PnJ09E883lnY7t48XI78fnnZQm+8ebX27L/+X/6Hxd1Yug0wgIOAIMqdijTO9TnqjjySjll1CRiOKzqwwyyspDgqKkAuQdhQm71Xr9yvUyHHxVlmoY6/ZpbRRdhQoc6nJZo/OY3v2knTnxexLTa4StxqBM4tOmZPtyhXsQVUt+5fbfm6qjLmMrevfsC51j9VpL2wFF7AqZfBjHNsHPvxGef1FSIfU/tqR9ApbjgRf/U7xPRjOTDmYFAB9wMOPS8CJ1r/dJvfQCLMvDlePBwOr7Y0lBN6ql3InTD9350hqFh0EKd2sKodi1dMZKncmZ5bhblqpVWbi62mem59jf/8Rft4zDPkcNPR2PvixBtatt27CqBVMbm2fdnrHp4mKjKj6ytbFevXAvTXGjXb9xtn584Fy1tzG6sVoB85ztvt2+99Y028ubXvvKFpikOzucgGV9mGPc7AetWHcJ06qubtt4pttg1OzsgSL21k3ikANKpdPaVdNwKMIiBgbwve+xaNOO5Z9r3ayE3EsKfPH6i7T94oH3rG29WIs2mjkP6HkK1yenb99S+mu8rqcbJp4W+/vU32rNPPxsmXhekmwppArqBzr5pNYZjErV36eKFIrb7wzFoXW0MGwmUCUmf9HnAATwp43T4DjaHd5zu5W03oilA0vH7hcezuFSu2sizPFC/4wtttZjILg+Yd8MTJr9ZnYApMA+zsnq1uTvzMT9na0G/MSvmanzNZLkQUjZSEnBJg/Jndu18KqH33sAwUgOc6lyR0PzIkUPR1gnXMQ0AnF8+AAgZAwIcvePdt8HV6U8R1z3IQ7zyIVIOsTGMcA4ibSumvrkHc2XCdLzup4xlH0bKV4XA9q3j6M1EO5h9xqGVXa4fa18RFRuTYumMiVg1JpZ216zp18bOnAGhEA5ODiMVDD6j75icX+TTdhxm1onQZJvlnOw1w/cxAGjahT7IyTA0Raglxqw+pE2O6eDsfhlP8ObwDlx+8V7Ojscl7RR/BlOD14FJ6jMtOpV1Ml/wpz5apu+hHBqF6QULpnDOzUULWi0wYuL8bJtKRPTMM8/Xgn6JPbj4f//Df2yXL1+J30Mh9ChQgtFaJ/QbDS7v3J2OE21G4bLQxiZTM3Gcd7XnnjsY+APDd7/1RjHNAHSX9r6K0v2h8w5lIF/HAeDEJCTUPZ2xGlK0M3ynXXyWI5mDxhjaYiPlS7QjE+xnjhGIlpLpJIHq5itZRGe+y6FDh8NIlpKMV0QjSrNcZIXxpjHOYd9JgdR4F9GZR20hEgLqk9PWJiIOGVGOLZg55uARutKIQmpl+TY+1TkQUj+GpKhr9Ts8c7jXy/Tv6neox3WdS9Gf02h+5buWpZ58DkcJcMJfB2FkluqdkMbQB/wuW7aS6AYGeyCOJio60W5E0xgisM0u327v3qfaM4lOLW40jaXvzHGvhIq/g3mePDFpzNSQ8URL98tBjgveXnrl2bZn99bAG3r9+AffPabjuLYAT4eqk4GIcysn456jM1cPud3y3cwz17ZBky/pUmcebp+GyY47dNAIunAPUc0p9p4cyTAbUEi3JxGRDKmlMqRLkg88a4283r1bGV3aBKw1JzequbKyqbt+OzoILMKHALSU345i8iBUPb0P5pDcLeYen5Snie+WNo3hyEpz1Pk4g2QjFDwgDkL7Xn1KPQRnYETfteHae07PBgYZ3nHt01EaJXh4Uvfzjp8SCvzDYT9Co9h+RF3ij+au+3CuznyKioqnwmxyK0Lkz0+eaTt37aklOExXCbtcVMr73XGRpwHI3/z6/TDG+YoEMcnKlXGk16wPk1qt8F4FH1u2rG+vvfZcXAxzntK3H//gOzWMgFADgnzyU3oHe8cHRASyQqZP39lFyDRJiMojvbx3STKdwjjerR9FzYHAXfssjQ7HtxHF9Jl30TgJGZmF+yGqek150P7Vy1fr+wbLaVNOGxxuWqlvmk0byE08ipBqtzN4xKjakSCUIkBUcPFJaBjmsFYF6BuihwmL8VOOlqKBwG+aiHcHU/Q7RulCNPR1YAbHwEDuOV07wO971eEv9z0pZgq+h/KOvkmRzZn6z/EM+GS8pBgiHjWNc3YWTawBW1tzmhDcRouWnqjXLhLmGG3dtqnMDT9m2/ZEnfuPpCaTs24kSrrQzp2/UMxz797DOMU3asOHZ5490p4+sj8wmUgf+H/w7W/VJKwlGEsrypV0Bhnud+RoHLMAznUxTZRSMVaIQHVL23fG646djkI0Naq8iUCYhFRDlBWTO3btqhFvWsFMfYxoRhxkGZMKCivfw00EgQE80y/6tEYEi2lI3erDRDX0EUaqI98tgzFmxX+oCtIFEgtOTFO+QbQfItNOnN9UWfBWbyFdR1WXPnkPUT1HVId7g8ANDEGj+u4oxkDsPOt4XLq39BmFnYv0dAnH5vIihnwWpqc5uwMMrzGN+VP37ByhGY1Pg0EJw7L2t7/8+/bee78N0a/Xsme/MLN69Wg0xubg1BSXmLPlfa62cPzAwf3tueePFCNdvHy52Vfx3NnL7fq1G21Lnr/y8gttw3o7lwdHeWfkO2++caxz8NJ6phC4JBXHI3QAx0QYw5H+FQM5AmZpDMhG8JKQPOpSCNldXfsBcAftwLeR7LMVvUXmfJhLAfTo4cPVtnc4pCZ8SegZW2FGIK/yPYFDss78HRoGbCIgiMRMkFnZVH+BhTQWcaOFIIsDy/wAUD1+ca2mU+ZdeLDlGj/LtFXTHlJttekTI2Ii9eljETPmyTFoBgzg8N21snDg/K8ZxoF4mFbqorPlEsMsHdrxk8xME40YXZS7KRkGUwfTOnX7TiU7TUy7fuN2u3Tpcnvh+Zfao5jxX/3zO/XdXBnBi2ZtmISGft5HJnzmgQ2OxmpbO8MGcdETPV4teA8e3NtefeW5CJeZBtG488HX22989RhE8g9I0+MQrjoZCSrOLuSno0tIKIEg8UGGzW+ChSIS86aRsXC9tc2hSExSQsAQqO9E2UdzJZ+EiBhHfkDUginuRuNs3rSh9qeBFiPLEKht0QwimpxlLTZNhLmMb0EixHPiaJKSxJgqTFX9SRmmyf4z4JiNL1VreLbtTD8i4TGnVhc8ji9QEVHass0IP29AskhL3zrRMUE3DxiAE8kPqSQgM9IM4opGAj5Mpe36wdPcYFrkQjrhCqWp61E3r6kL3h9HW/A1JFkNyVjvxUxO5Kz+BN76fYcS8gjL44fRAhPtgbVhgeH4iRPB0dqEx8/HrLwYE7SrXbt+u+b4fnb8ZLtxbap8lvFRMyejoR7PpU2T7xYSsc637Vv2tZk4wnZWXQxsX/vaS2Gk8fhGuvMgPYr2/N5b36wBSz+wxbnSEXNWAIB4npECnaxDuZzS9551JJKiJRUdxJBuUu17bSefe5xqB22AsBBbhI8TV4vmQ0j17di5vWbv//mf/3lpBIk45gxTM3PVtnZTR5mNECU9AVjBDeiC2/c879FYfSvzWRO+whjCS36Cke6hTn02liQqqx/MSN/0owsF5iMj0bppIMWLeeoX4qpBn5iLX9JNWoevI85HweF52gMPjZEincHy3xPvxJnVju3PCJOSa2I2TOFIl1NH4Ij2IQy02GSYqXJlEe/rt6biE95pu3Y/VatBMOLGzZtq1cjBA4eKDlcuXWvvvfvbdubUuZpiMbZmZZhic9uwblsYf0W7eOFa++Tj49FY18Jwm9pXXn8hdaWDjx9EA8cXGg39fvjdN4+RfAwDiFKBaaybmEhKIajb3upsnhWS0xn3EQExMEKFfinXJapvSWLdsoNkYK4hZ5Jaqx7IwhyyvBw1WoSDKwXuuXDZ3F6Tng1Yyt7SgNrSrirqWCJGAfCl7yZNMbva7MMXT2rMiyn029zgq593zh9CKJuO1fdeFSFJn/grBARO0g/4qPyNh+Gi/knBep6+hYmKwdIGfGKqei/9KzBzz/VCpLxwrcVIfoW9qZzj3ZN2JqGLCDE3GnVGxKijq8ZjGVbExIZ5JjYnYjoX+J/UqhFziuq3sBIuj43Z32as7dq1PcxjZ9VV7fLFS+3jTz9un376SejE97Iqdjz3r9fyZP7OM88cas8+eyjABidPjEPNxV1Y00a+/3bXNIWodATBq5M5dLIgdXzx2Z9hGogSLte8kjCFvIZ6HOw04gt/1YNpHGrx3jDxaLxmnfXf/MYIn372aZXzY1QYxCiznAub6z35Foe6MXlBkvvgcQxTNgamMQamHGbFECSdb9RnuvXlI9Q9zUOqmSiw0gQLTE7KhbapI4KQcoZRiBAtxCezkL4EyhuFN8zB1HVHVb0IrV39LZwqtQTmo8dhaqY0ZmlkZZz11F9bh0SzgW08DFMJ0jD5YNZpcIwqPL5/Zy6ac12bi8b+y//nr2qQcTya2TRN5p95rJ9UKma1PntVzZOxELG2fYlgf/TRZ+2jD8Mocabv33tQO8WvGR9tr//eK23dOkGBhYEStlEMFMJ33vx6Jfe4YaQcB9eulzRDEEIKNPY7DaPjUZGuAlD37vtcV7ZXrgRCILBLWCdqRTgkM38OnfBcRtYUw+s3rpekD1MRENYWHgjtvHo16nLb9mLO/n6PYop5S3MhBPg6gTrrBo70DWwyt9ozW78YObDzs4zbKA0q5gVzVPgd0PkiCMqJprHKDMQn8bzMcjVC4+Z//cUcYAkccIrJAKIsv0uf+288EFBIUrTXE+wE70u+TIQITh1+lFSfpROM8rME+v0472BmA7Eq+u37H7Tf/Oa9OL1X2kcffxahkqBbXQOW42v6ZHuaX4BhR6t1G9ZWjurgoaNt7fot0SzLonVOxgG+VLB99fVX29GnD6QfNuBGP05/n2Iy8tYbrx8j4dWJpaOQG0Q7Sl17pmO4AWGCJdLgGSR731m+SxDnUFYd7K/7kmclITCcg/R0xPY1VK4xik/vmZU3DG56blTbFAzaAWNpbzjAWwxTXcC0mEdToos+WEgjqru0YY7SqLlfS0HCLIgF1q5pAlsIPTCB+iiIYQqsXahKw+S+aRllypTHOJhG6ylfMORF76fagqNu5lBWG1UG9+SaH2WLFG04xsrvA2vwNLyf0rSVH6qX/BwNY9yN6b585Up79bXX2vadu+tHwSzov3D+YmWFmToZdpGuCf40aI9G7Qs9FrO/oz311P4EIfcTkNwJk6xor732Ujt0ZG9as78hX8/a9UdtnoZ//dXnj5U6DvI4q6Xe08mazRbklTYNrDQO7VIIyFnjPEG0jq83wJiyIgjMp3PKIxLJQiCOLkL3bvvJnzXB00gxAA0FEZW2z7uF0DzTMYcJU6QEMhGfo201gIE47RU8+LqQ6hr3dDhoS8xdPkzKMnMgWJk2aJtV5shGo3S/ovevawCag9boAmS+Tm52ooYImiptAw/5K8ECQ32njUVufVYeqDwupsI9OWo6c943ESrGr+omiDQiosKnnbeA4ycUrcKQGqCVeptdUERrNlm4c+d2OxBnd9v2mJ58rl27sd29O1176F1OyO0nl8G8ZmJNmMKOnuiyut25bwv7CFKc148++rimgR4+ciDR174IB5oRlkSXT+x7I+kZQXvx2cNLk7B6ehwgEOjafelz3w3u+RwICqkOYaGxIe8hbIWbudbxgWnUJcytPEueISZGcWCoQlLKeN8zDq8D4j0brh3KWLmIATFZqusUyeFdNNDG8L3WZOXdYcft0n75rgQzS4L5ChDqvTIvvhRxutOKcQgHIeo+Stc+6sfYCNlByPvezWc5wdpLv1TGMebbILyjyJ4yj3M/D8LoPffTVz127Tyad4et1sCkXYAzaTWfJrQRfdp1bO26DW33rqeKUQG9b/++9sLzz38RYBgOMK3k+PHPw5gLCeHXRWBNMl8b33GupkR8/PHHEfz59tLLz4XxdrcVMTaPH9m7z/wh/eXXRAs///SBY4jeR1HtCTMeDrNzwv1q3Lpuc0ptN0aFGyjU2YFwviOEZSJQwXnVOc84qxxOzELCMBhCmaaA+IUYrOzNIAUTuIdYtAOnl3ZRpyhKPZ5xTof3bRurffNDsEJFLoHbfi08FU52lyqj4WtCvM4wJJecln8TovCnaK0iTN4smFKizJurlCdA5RCnDIZwT0peScxtdJ7fIwnYTQ+/TdaWj2IFI0ExUGocCc7yPM6v3A3mNulJv/XLtFi+EyIRvCENAibPa8zvyUiIfTvmaCb+39HyYzCwfprLqz8bN62rjO/+/U8Vfq9fv9U+P3GmXUyUdOt2zNHdB6X1j584Ho10sR1K2ddffyUMFZdjLIz8yNQRkXS3IulSG9mzY/NS9NTzLGXPAyzADH4hEG71jFRhBNGM7yIeczgQ0MKzjvC+c4JDHdqBYNedQbq5GO5pWycxB4ZwqM89nxhCWYyDSBjHvWFRneEB7cobQerAhJDnvnq9T8qL0PU0R9otTYNp8umB54isTJmnXAwatbzOtF+5oPShNrZMdwf49ON3Z4rmP+/aDROOaAbEZ1K1ObaqD7bmS1sWPKT16o9yowmRx6LR/NbAfPAKX/Jb2tIvKzRWmSoSf+Sd33yUyOezMMREzsm2ecu2lE+9AZP5taIDpe05aMT74MHD5cvI55hfc/nKjZi2u/X7Wibi79u/tx2Nebp3byr9etLuTU+VNubUV3Ix/Rp58bkjx0zxs+6nz7DvqnVlGGLBtLh03P50tjsnRTK2pJlDimkMsxcSdT4I7QzUJzZhgmFMx3NE1SEybiIUXwpReeU9BLeSoA9kqtszzDkwA8bxfThtRWLLWAxj4haCld8Vahs1x+BIXOF8CMM0rAwc3UT06C3U9Ub1uRimmKL4o/oepVwaFie4V2wnysoXORjmQxlM1ZksNacf/L3SmNHexrcII2bqmsi4l2xsZ0Tta4OGN0+mNG5ggROwVnSniVwxLeb5rhodbzeu34m5OdNuR2McP34yzPNpyhBcfTH9dmME3G9uhWnT/nwY2Hjdvmidg4f2t+27dhbTnEvEZP4Q2Ldt3dz22+0q1czNzaRPaRiaAk/Nu1kWPP7kx98/JulFiyCEjs2mcqnxQXMgnvku5uRy0PoPZEwWcyAWCXCtnPS/99SFKNQ/e0r7DMQeNJbxEowAHUxkqd0hQgmzqZtWwzCI6V0L8DjPrk2u1p7F6hiDdmLTtW9DQtpo0HDYhCRDDIbp150BfJYW6g+/OJCTHceMxRj5X5EeotOKYdKY9chZteMccMbkYfYSlBAaXmlFSUI1kVhahS+jDBOGyQwpwKf5v6CRwmDqamOGvCNaqh8Ei8Nx/LNTbcOGrbU5pqmc9+/N1K4QtvhnhlamDAGVA3LA2dBFg5PjE/aj2drOnb9cU0sk9KambrVLVy6lRJg9zG22gvYxS9+UerSN/OnPf3qM9PNZaBCOWWkD6jdIEFLaiPn8OYyyru3ZvasISs3yZyw8txrSr87VdupBhGUgpiiU9EWbkCDSbyCwq9+x2tz44dzDWrZLMjERwkk+GdGm/dwbVD6CYkxbX9gBnVawioC2soXbrTBIjVGN2q4VY86W9Bp+KKYJstTDvBTi0tfgIDeD0GKYXOe/L9pjjlwHNvkrTIMhqOoyUUvMZKCWYDi1MYxx1c8whzssn8UQNI764ZNuEzW51i8CJWrqDN7NLTLDZd+3Rntg6wk9tJmaulcTpCzU37hlc1mCA4cORrMvtrt3pkOP6+3D9z8Jbvt7Le/AB2H5QniD4yvxiU58fqr681w5zptC63Pt7NlTYbwb6VOc+TDp2rXmEK+qyHHkX/3JH9UPnyLQ3en7JRW+j4UBVMwZpWVsAcb59asnu3bvrCWgJMRCfJ3GSHIppIR6HUamSZaQ2T3vQNKwctGyFktJrBogZdrrCJQh7vkU5ZXVNmfYQKQ2lCl1G6ZQt+1H9KGr0L6NPtiNa6m3iBqpHXwSKwvlYYTnyvM/aJWhzWKYnODCMJJjFf3kpLE9r6rytGe7l8xYHpr0RNCKyXLCpwPz0B+DIGEeDnj9mBmTH+nXtxpPS7sIpm1tdcfaYQewhXbx0tXUsdieempfiG8DqL6rqOmd+/Y9VREowfvo449qqOB8rIMt+f1IiOkp8/M0+rL23nsfx8W4F5O0r/385z+viOtgnGFbq/BTP/v0eLt69Xr5UbLM69dvbiP/zZ/+vKZG0DAa0TgNI4sIyo0b+lom15BP7UoUbdm0JYTsO356H8Ce42QE7QgNDr+k9mkSBMYEytdErTzjH7mnnDq6xum+jWvMB/nlKEJeAOIQ3566TexrKII2wXAPA3/XWj1ZyOMvU5QOAIOar7G2fKfuy9ENI/ROgtO9UurVTjdFPpmwkvkq281WGAoT5XlpHqql+ppTvTlGI2QiUExk2mUlC9MnW79pUqa3Ijf+UfConzQvR7oYu2CJacv7oFi5gqZZ0T759ERpMvhETIx7N75nXq+6Nm/emIhpT3vmuaNl+m2gefbMxVqLvTAfRl45GXM23z766HjB/Nqrry1tsz/d1id8N8wgyjVJn/m3Hf/ZmL1r12764dOf9t9GCEKEcQYGqSAaAPH5I4hGyjlmD2eW1ltv3BTVuCH+zfnyHSBYB0rqoxWEuK5t1EhaMYnvmMCedPwSuGaK1Iuz87UmkMMSdQ2BGAFDDOYLCjGT9kwIt7bYD8tvCGLMsOef8XvsZAXRViMshlFoCLuF9lFx32mdYDjEVaujmCSXvZ3+HUylHXJGrupAVJqhpmgEd5UdzqnPtEP3Z6JVgk/DB/Bbi+zyPp8FPh5EE/MP+2bf8QHjf3i/C1jgoNXCYJhfmE97WXkhPJ8Nff7yL/+qnUn0Yz3S9Ey0TBzj8XHbgpjrTMBp1shDPvcfONh2795bA5yX4viePHm+Xbp4K++eDm1nwiSTte2cH8tgHm/cuF6OsfZHg0dDDX5mGX/40bCRP/3Zj49VajnmBbLs+eJnduU3qFV5Fh25nUjlzu2EuQEYQqwQ2L5tS62GNDB29uyZaqw7yA/LpDFHbC1u5TOZ0mlCECTYQp0sdkkKgnLWLLjY+oo4QnBPKgtKwwSJRcQQilTVmU7ZO0Yehorn/LoHcebx6FNlUpkImMz7SCKS6lFU/LdonTJLxQCELq0iHGZKGfkTmgEnM160Uwr00xGC60P9Cn9ZJ/rAVBMKDLyWmcjjJExOFMW3o21oR78OZ8K45Tzq5bNpt0danUkRajmGYdryzJSHjz/6pLSAWXdTt+63z08kdD4/1e5O+Q2p0RqJnn54JwKDCbtWsz39tp072+49e8vE3Mp7aLGw8KA9+8zhdvToocDDN70cjXSqvf/hx7Vg7vSZc9XXZ599oT39jOU/k23kB9/5ZjSNzYrjwwRYW7tKX9+qXR2v1zSC2q0yROAjGGYvxAaFOrk1jCNqwXB2msIs1kL7TlNBADMhCvIe8zNEaqYl2MRwa+xv1ZHn6oRQRzdznYgk1TsYwEmVm3xuLbMVg07vK1eMFmmmkUiSBXj1DKOlr5UBDnMGn6jetUmI5h3nl6+1Wd9zgkPb+jaUYSrUUVXVlXvwHGLTGPkiyypzy7yJ+NTJNystmmgEnJieXpNBBg8tZlyu58HkmoKvmLqLiXQ4ri++8FI7fPhozMihtnnTjtDnSfvgA/7LZ+3O/akw/OO0taLNPPTbDOOlMSRA/ajJeKzGvXvTEfKrEejx9r3vvd02rJsoC/EP//B3qefD2iBzKu7H9es324VLV/L9fptMNFubTf7+d751jKSKhBCXtCOIBeT3U4ksJwTRODrJh2GedMq0TCsIanFbOovIzI75GLQUJsM0A+IxhE/mphPdtM9orhBROyXRS4RBkFplme/uq8/5ZcYhRaImO5lT+4YqhOxs+LqoXMTDoDSfWXVGscsvCedU/iMSz1Gv8bb/6gCnUzs+MYr2Mc7AUK6jK+sT6w2f/eifNJX3bD+Wh8FdnFARVbShugkO2DE0gOFDltmOXn5X1GkGoVTC2NhktMONaO3Ztn3rrjBGD+Hthno4JmRXtIiIyFYiZxL9XAvBMZuckDEz6Qmaa272QTt15niUwoVaSfrqyy/WlnEnPz/ZPnj//dpX+a1vv91efe33wiQ723RwSCvhkT279sQR/pOfHeMvmFfB57AYjTqzDsZ9PkkxRTqOaSBdx2yr6j7HSeetpaaVLIUY/BDaQ6f4PINf4sRMCCFjqT1LQ6F/Zeyp73b7hHLIVrdjIFxnlu7cVvIryBZiD06k6QO0i2vMUwKQe5bmYlr8wZFn/qidxSV+UefAGD6dQzuuB2b1nXCAx+8SgLMzy/DZmW1gGk5wf9bf7YzXisE1bv6vrVeYKJFXN7/8n16+Enm11DYCMDPfzp250PbsPhAmnKiNiPgui0FReKGcX5HTlm2byrTKtxhvmr4fM/jYWm5jTeOxCJeKOfivP/rBd+Kfrsv7j9qHH33QrsZhfuXlV9qrr7xWPCD/Mxt+4Fps2bKtPeV3Jv7bf/XHtYTFLhAkWkFIpRYrcRZtMxWTA1FF+Pgvd6K2bOcxsRT9mLSjLO97GFcSgrsmVRilpC3OMIRiKm1iQM/pdlqOZkGgmvubTncVLa9RWC+NIEKBTJKuLlNBnwTZtFXkH8nq05/fOTAn2YHBtDtMblIfKc4Fd6YI2N3dMEz5Kf00JkejVUiecnJY7vHLMJIM78A0/RiYplilw0MrLTcjj0mM6cyn1Aan06Akk8Zv46QbLoB7jvbMdJz/4GEmmmVyYkMtrX3nnQ8irHbN2NDbbw9TJ0b2i3z2VZ6MH7k1LsK+So3Aj4yv4YabN6bbzWt322efnK4fo1XmK68+n/48DDyz0TQn2uXLF2pBnd9BmLpzP+/7zYrrCdkv1ZKXvU/ttbvn948hJoZggmpLrs2behgYpCEmAg9jP9ToIH0yuhxmobOUPo3y3HPPFeowCq0jHDQvRh066T22kwagIdRnL5pet1S3VQPDr4egZo9muoTyD4TMfdqF35+eTflBA2BW9dYWJilf6jjPi2HTP+93M9snOZlcRRt++RjaRXjl1e0AP0HwzD11gmvwdQZNM2iY4eh4DIMFLgImKiyNnT9LZUbjd6jbqyLWNJy+8Lk6o+3csTs4iUmLufrFf/67durkuVqgf+/uTDGUVQoarzk+OeFPwtHOYSzB/kMH2v590Uyjk4kq77bPj5+PdbCb+uq2b++OOMH7Akei1NmZWplhI02MYZeOmdDw3PmL7fiJk7VNb+1WH+d75Mfff/sYYkqmQTwHCFJoG54y9UrN0zTC2fS8pEVCiZcu8jKbDIAYxTC8bSuYIEhkr+07E1xU/U5IwqSeb9+1oxKJ/AuIlXtQf0lwPvNf3YswlpZRDyyRdKPOluRKJEL0wPxC4oFJ+TMiL3XXfKG0SYNBMgIicg0cdqoXyWmHouLSWT5P/mEAzyt8Do4KrNxTbJgn47p/5r2cfnsAoyEmvNY7wcEw5cSEfgOBo0a1A6+y6rZ0R0Ag6pQzu3FDgvVBO/rMc5UNvhgfAwMZd1q+bCzCaf9Bg6cx1eYMBQ4+5+RaW49MhHEOtb17DkaQ/XD+ybZpw0T7wz/8bjRxnOPVwvtWeztzO+zPLEqTef/Pv/jFF9l2G3Ez8/XTPSSUg1YSnl7Jc1jJqNOcH4SgcWxJNsy5JWmTcTaFlp5jGh0mRZxP41RyOwhPs5g0xWciwT4LOUG+JbOIao+bGrAjvXlGA9AarjEAjeHQttPhmayw5wjgu2feG7Qa6Xbfc/dEiWD3nSBM3Z2q9wdtNtQ/XCvjPacD/FVvTtfDd7qmM8rvGMbJzPgsrZA6+I6Ei5CORrMsBo7OZ0b/52Mm5GLit+WO3zFYGb9pYnJdoqLjweHG9tJLr0Zz74zp317a5sK5YWHb9VoLbrJYLc0NXk1njSxGcGxFsizaZDHh9IXU/KQdOrQ7ju4zYRJ4inZPMGHGnh/Mt/GmwMQm4h998kmUxf3a+YxmtApz5LmjB4/5SV/eOeKzpz7lXHCdaMged5bHQqS93RYexdFNI476HaYwm45inCH8Vrb8lJgfTAN5viOWsuo179Yo+bqldtyn7mUgSTsEk2DwmNNDSpmZgTm0S0ssxInz2w19ia1BteXtUb3bF8thIuqe36Z9TKvOIngkXiYcfDSP/hNTPoz75sCkWJlt92WqfbpH0Covk7LgcfLPaCajzEJmDOk+piGctq/FYvDC30pLxZg9esq/MBg/Dpz6F5arVY921jhypM+ZKQEMLg8feabt23M09HjSTp45FS1yod29c6+SjaNxrM2ToeHm5oLz5ePt9OkLtduVVQVf/erz7fkXDrYH0zdiVdJKtK/xQlviTj+4H+c8fm3w6XPz1v5D7ieOf5Jo+WYbefbw/qVluT2N3TOQfeY+c8T+G8fg/JoWOfxiCYLbcNqgGgaBEAfiQ1T5E/n0C23MWzl2qQ/jDBqHTyIjbOKXOrSPmN5zDWmiNvAoj1kqj5Fr50I62tdk9XxKHbk/fLrHjDkQFjMjEPgdTGj9wGpgBxMtCUaaQP3G0jwDm7oGRnMPvqofgUm9YHRPBFTH4qBpwlghBAZTPxPrNx70rzRM6vM5ZIDzUn2XKSZAY2H6C2EGg4XMzKNHPQT31oqR0ZiZzTEnu2q4wFIXP5T/8ScfJzg5GYGcipmzRd14tNJ8+/STz0P443GWx9tbb70evGP4+eBUiwSxa08J0Qopcs1E7o322bNnZ8LvrW33ru1t5OnDB47hRpqmRmLTZ4SFIAgcNI4fOLejAn9g06aYrlRoTz3zgiEZk0GedyG4IpVIi84ZHQcAYvlU3kkSNm/eUtKb2xWdYC4RCqewHMO8P6TSy+8JXCSJr4NGFWGls3I+Rbi8X0hPt0UiQ1pfx0izOgoudeRYG0cdY0oyAoJ59LsQ7vm9bT6b+zWoGMIL1Z18EiZTZtlUSL5Vmkof0noIPtRvhQGtVcwaZqNxBhzVbloFbe8H/EECLVv+TerAIH/25/9XhNQPXCRineBfxilPBLcxDv9snNdly+ejDfyg/sbmh9v8su31G3falSu32vHP/Ij97URN0+3Maeui5tvvfe3l9srrT0fz3oq2Y8K7xlwV/9Nz/h/6lcDGJdm0aUPbtWN7GGZreyrO88hLzz1Ti+V0ygoAPoBOMTMkHqGvXbsSqR8tyZOFZQoGBhGOi6wwmUM9tI3vrjm0DveYL8h0H9JsAjDkh8qfCuMiqLpdA1zd4HDPuwNMPkVAEIxp1KcMQfduIT/l868k3um7iG1oi1DQGvohwuPEuwdOmhI+lFP3oO206x7to05MVswYGBzaU66uww/MnZUDNRU0n2X+gz8lLCdZ8rHLN0tV/d2cHM9wTUUv//j3/9xuiXw+P1s/o2N6RDy3vLMQpl+TeoPnCDwm83uYWzZvj4bfFKba2m7fmmmXLl5vd+Iw+3mB7TvWtW9+67W2bgPhmQ4NwvyhR03DyPsE1nVtuzsanxKccUdkuNesITDRiE8fPXIM90vo1S/Ihti+iyMgZ9NGP1U3UiE1v8YOnXI3Nb0TkfIHGQ7aozg0SB4QTIMhgLrUra5BlSsPgYO5wiBCYgyLkBhtIJx3fGqrtFiuhZYYhfYoNZUD06gr1ZcfU6YrRPXdmh1jZ+Dm93iPhqx9cO5Pl9bj+Pv9BOZkuGZSaIseEnMszXUOs/JD0pZ8E2FzTc8Vk4aJfGoDwxAUUyIwgzXwPVRXGtw9zNaN3gHMKJm60M6eu9iOHn2u5gBfvXq7ffThiWgQv/hmDfp80an/7qRdwVa1vrqhVU7F/no7djyVep7UD5eMrHzSXn71cHvmhT15627wHhO3rMPXfyjMUAxTSpP1xCkrY0dzU0vGVoV2Lfg7eHDfMT8+AaG1kpEfEaJDdJmoaT9SblLUgzhZd2pk2ZxhCHFAJGIac8IEyiIaJCG8uhEcA7n/ZS2G+KIrhGfjh2eYCDG1AYaO/C7Jg4T77EtQ+GFMUJ9aYZqk9gxK+q7NL5+pqeqpMDzRm/1baBt9AI/27ScMFw644Mjrn7Yw8sC8qawYhVn6oq3c1D7BAxcawgtT5H3mVdmqG9OlrvxXdQzChP8Nh5jK+unHx9uhw3Y33RvH99m2Y9ue9HUkzHSh2Y/Z73pKCppkLlgoeqQug7d3700n4lkXXEZjnT0T07W+ffVrz7ct2wQV9oCOeV1myGgh5ayn9/NC3TQBCI70qQaMw8x82ieP5tr/B/3Zfk83JiCPAAAAAElFTkSuQmCC"/>
          <p:cNvSpPr>
            <a:spLocks noChangeAspect="1" noChangeArrowheads="1"/>
          </p:cNvSpPr>
          <p:nvPr/>
        </p:nvSpPr>
        <p:spPr bwMode="auto">
          <a:xfrm>
            <a:off x="14758988"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7" descr="data:image/png;base64,iVBORw0KGgoAAAANSUhEUgAAAMEAAACACAYAAACyRg1VAAAAAXNSR0IArs4c6QAAAARnQU1BAACxjwv8YQUAAAAJcEhZcwAADsMAAA7DAcdvqGQAAKUvSURBVHhe3b1pcxxJfubpQAKJzASQuG+C91FkVbHrrq7qrupD6lZLGu2hMZnt7qs12/0g/GJr82Jtd6WRptXqlqrr4k3ivpEAMoEEsM/v8fDMQBIkq1TSjs06GYgMDw8PP57/6Ud0Vaozp+HccJKd2+H09MWk3V1dZ+LPS/Oq0KXnCZ3PnRef4s4L3/e9hNOuWMcTzqfdzr/bMQq6zodW/kpLulSWrtOTcHLCEcvX3d3jM+k5WumyZ1rv1ANNHd09feGo2Qx9PQU92x0O9/d0rxnKvUU9dBwGS5VQHaqE/v7+0NtbCKW+YhgYGAh95WJ8X+hSfG8YHBxyvN7o8+joeGg0GmFxeTXs7OyoN7vC3t5e2NvfD/V6XXG1UCwWw2HzNBweHjru+Pg49BR7nR/lI55n+J3qH+say+465do91TmFM9cd7fliiPc7n6dNUohtePb6RZSeDaQhpHw78y+Q5w8lgk5YnpfmVaGzkCmk+O8avu97Y1Adu9WQAmZ3Zyflrs+UJQNxel9Pd8Fn0sR03QZTU8DmDKDadTw2gHgnz3UVusPR8anBWug6DaVSKQyU+sLIyHAYqPTrgaNQ7OkJQ4MD4crVS6FSKYf11WXnVRQR1Gq1EI5PwtzcXOjpEdEIMMPDowZyTSBfXVtTGU7D3kEjHBwchMZR02CvCdhHArge1b16KBR6dUQidHuojKSjXJzPI4Lj7Dq1UrrfeW6F70gEKaTn820ff8frFN+J0nz680JnuXjrvzkREM5L97KQL/R5Ff++4fu8mzryLrizMJiF1BlRMqTQ1U7gdwBo0hwdNxURnyE9khEw8ZujRyAGNF0nx/G+7h3r36kI5EgH3Hh4eDjMTk/5XBGn7+8vG/xHh/thf7emZ7rC6MiQiGNIYN4LawI3eQ0NDYVqtRrK5bKuC6E6jDSohhXd397YVrG6wvb2TtiFWFTWpZW1cHR0FHr1jo21dXHzUxFCVyhK2pAHZeP+vqRFTRIpSQfqSx0I/CYOInB9HNtu984zaRy+AxG00uZCykc5nXs/oTR/77x05wXyJu2/CxH8W4b8O79r5QgvdMK5IdUxX9c2ERDS851EwDNuxO6olqRwmuOaBABTFMc3YegZOO6gOPvk5GQYHRv2GTWnt9CjN55YQhR6ukJd3Hp7ayM0DxsGYKnYEyYmJkQgFYF628Q1Pz9vwJ7q/UNDI2F0fCzsSgI8e/Ys1A+PVK5C2NraEmC7wuamzqom3H1LaSjz7t5+mJqek0SK0gr1B+nCcdCot6QZ9Ul1+r6SwNKF8B0lQbu94znlo5jsfDbke67z2e8a/psigs5AZTvvvqw83edmkwEWFUedFBvvbGfBTX025ydE6UHgLA0jBIG8R7qqO1z5kSecn0BcUSAfGqqGudlpqy7Dw1XrokdHjVDb3RYR9AQpR05fKvaFnl5xZIGwvl8L+3u10NfXFybHRkU8gyK6U3NtpIUljAA8JPUJ4lrb3Ahrqxt6v8hN1VpcXrKqs7q+qXL0hEMV1nbB3oEBPjE1E4bHpgT4IwMf22F3d9eqU1Plpx6k4z2pHzh3XqdwXlyXavaqQFnz7dl5bucV4zpDQunL8nhdIP9/NyJIhTjvme8Tzn1nvoId73lZeV5GBCl9vP0it2oTASlimyAVKIP6TwDuk659JNA2zDULIoZKXyn0D5RDn4zbGzeuh+mpiXDhwmyoDlTCgbjv2vpK2BFnrtcPQk8BlUnvFWoBHMRRUFyf9Pp+2QeoJxARnL8oaYAKNCQiIm/ePzU9LZumKywuLoal5WXlQRm7JQma4vjbAr6ki55dXt00p9+XDUBdLl26EkqVgVA7OArbu3uSFJsmAlQg3imYu66J86f25Uw9U8jHn3f+IURAaP9ux6XAvTxKz3v+ZSFfzh9MBIr06fyCv+SZl4T03Hd5ppU2M1RTSM/mtBeH84mAfPKdhEJyNvAedXuERPau+O74G0BwXewRaPv7w/joiNUWdPj+ckXGbMlGL93VbB5JvUHNODToERx71tdj+crlUiiJ6x8e7Jsb94o4pgXyY6Xf2NiwxLh27Zptg0G9a2pmJqxJZULXj/eLAv2xAL0d9uuH4VDvO8nUkN29hkFeUplmZuZCX7lfEuAwPHu+KCKIUiAZwdSppQaJqF8mCdw2ufgzZ9ka3yWcdHh78mdC2+p4yf0z/RdD/n5nSOUj8BtG8u9OBK8LKc/OZ14W3xleRwTp+fOJABWo4Jp2qzVOOiknBd5BPtm7UI3ie05Dv0AOd56dmg6zc9NhdHjEnBzvy5E4vSATjo8OZQgfiRiCuDouVJGVuC2cubsrGs7HkgLEU04IAO5vG0D5A84DEQbvHBoYFPefCLOzs1KDRmQEr/qwABBkFhbxHnWH/sGhsLK6Zu8PUgEVaGJyShLpYihIeqH2PHz8RPbFvm0DbAskEe0FAfDbxKDy8N7UrpzzRJEP+TSol5xf139iIWfSdKZPRJDiXzy/WtKkdGfKljvjDXstEbQSvyScLfK/fehslM7QSQSdOKbDyAOdO58X9UIUnwqEx6fKQ5yL9kR1IF0EglSRYlF5NKWeFGVUHij+KPRKLUEvn5ubCdeuzMtAnQsVXQMkzN+93R2D6CTj/KfHTak93ZYAlVLRhnBBYgA9vNQ3YJ3/WIYsagjvh9ggEEKPOskuVKU/VTnxIGFn9EnyVGUL4GZVgcOB0iMNREYqh1Qa0Csu+2xh2b9v3noj3Hn7blhf21Tcog3mldVVnXfcRkeyAQxumkLndNAOPiu72GaxgfO4OBNPO76yz86COpOxrWvy8W/1TT6f9Jtz/J1JCHVa/l6+XJ0hX858+P89EQAY1+G4zb2Ic3x3ITSl3kIiGJYJfByoHtH1eBoOBX64f0l6+tjYiDn+hQsXDP5+gbp5fBj2dnbNXVFhAE630MQ1JkWvgDoyNGj9v6DfJyIGwN6Uvt5oNA3SUxWE8pXKEN2JCYRrCClKjNjBuERPcLeq2iUZxxNTk4bRnqTFofLCymFcYGNjU3ENqU5jYVQS4M07d20433/wxARQF2Hhaj1QWhO8ysv5PCLgvRAB1wSuOVJIv31+jReok3NDBG1gt/NCAnT2fbqO53gfouec7uXL5fu6zt9LRz7uv3kieF1IFc4fqSEIhyKCyO0jAfSKGNDNT8X99/drim8KwFXr4VcuX5She83qCIbpUbMeJEcE9h1x/92WJICgKjJq0bP3azs4j+wKnRwbk1E7GBpSbeD6qCrLSxsmht6i1DJAJuLkjErE4BnjCVzjOuUZpAZjBYd1JFIhTMsuYHAMdedQ0seu0UKviGgvNERY7777fpiZvxiePV00EayubdlDtLYuItGZANA5eA8HbXMkppGu49EGEUGp4u8M9Pl7hNRvxMXf5xMHpoP7Jbuf8sj3Vf75+DuXfwcRENrPvBi4l3+H0/7XJoKXFfbfKtCBifNz8L7Uscc6evqkcx82DF4AJuU8HAj8pB3sL4ULUnl+9KO3w0Vx/YFKn1WiRn3fKg1qDtMmcFs2G8fm3nh3eHagUrYuX2/sh5OjptSYoTAxPm5JgloEyLe3d8Pmxo5HciGctmcm2gVIopIIlFHnSqnsOMAKJ2+IgCjv2MRo1plS4VQWpklgHE/PzYXbd96S3TAq3f9paIg4vvr2ftjfq9sG4D2MG/h9agerb1m7cOSJAAzo5HPCQ54I8vEvD20iyPd5sp/zBnAKKV08fzciyJeDuHSdfp9Xzu9lGJ8bXlP5VLh/r5D8652h1bjZ+wF8CsQlgsAFCgBsMwjMGLH9A5Vw+/rNcOf2jTA7PSl7oCDOux+KPV2hR+BnJBcJUReYRmSclsWxtzZ3wqp0bLg3eSNRkCzJ/Vkq94loIMjIeUnT0LtOjqXPC9x0jomRZwV61BQDVWlRgUaGhk1kpIUIyIs5QiOjQ05/3DwNq+trqlwhjMtIv3T5io3jhaVlvb4r/O4PfxBBHoUtSS2IBHAz1eJAhBclQXR9toggsxFOUNVUNpovgSgByfHKO/1O8YR2v78I7nxAfTsPIymO9ojhLBEQ3H/nxFOOdJ0vE6HzmnSvJYJ85ucFRkhfFdqVOD90Fur7hu9CBLwj/xZXPKtX7SBOJAO0qDDXrl8NH7z7Trh66aK4cHfY2d4KJ4cHAv6B7vdYrz/QMzhTeS6c6Llyf1hfXw/Ly8uhUhnw+6g3IGJQC5Di+qzVdk0YniCnZ8zVd7bVCO0OIw5j13N+pK6QHkKDCLiGMFC7GGEeGRrSM3HqBeMD65ub4dKVq5IAdyzh/vjlV+L6B+HLr78RgfeETalnJ7RFNt9pe0f1kOrUSQSc80TA2QNwWV+7PXUQIIL0O53Phhf7P4+pNFJzHs6IexUREF4nCVKZ+d1ZzvTcD5YELxb9/9tgDp6rQYanVmgZXmpMN0p2PzZOnI5QEvhnpqfD7du3wu1bN2wDMJtzd2czDEkl6j5titgPwxGqjQxV7AVcngbfsQhDHHV/H/UGQIvDy+g0gShgAHNYl6/vuQMwjsvlisDWdFruGWgqG1wejt9bRPc/MAgqlYrVIcBf7JFEUR7MLUISbEvPbxxKNSqWPG1ibGIqlPsHwr4kydLKavj2wUO7TxlPYGzgWBIE7t+U9OuWXdM4bFot4joSwVkbAbWI9xHPOQEo/X6ZJCBE4LUBel5gHIJwXhriGOnuDPm0vB9jOx9HOdJ1Z5ny16QBO4XevsF7WVxHOPvwy8LLq/c9AwYWJUrn7xjQ5VMZsv4w0PnN0ZPN4qTydKx+hG7l36PGLYqrX7p0IXz8wbvh5z/7LFyT4SsFXkbuppIdhapsgGZDxqOI4ERAO9irhdHhgXD92pUwIOI4EUAmJ6dEELyc2RPSj8VBj6R/9wqkTJEGqACZ4wj1R2hiQtzAwKB1/rLUJIiQDAYH+lvlHRke8e9IrCq7jFxshqKM4J6eXnuL8FzxLu6fSOXqkyrWJS5f1HOra6vh4cOHrjMGM4QHwXUzR0lSzwC3a0xlVgvSPhEg7d8+yD0Xnwebf2dd5VjK5Kvsns+Jk58fEnNKh+Ny153PpzQxgBWu288SzqY5m98L1/Tby4kgZv7aA8Mwy7wz0Gh0fv6lnYdBf16+2UEj4LYD0QW4gvKjw+k4ru1/l2HZ3RPdnIe61yUAFgSEfakSivQzKAC8r6DM+sT9L12YD++/czf8/POPBf65UPJ8nZqI4yT0dosTHh2Epjj3cbMe+su9AuCeQH8kArgWLszOhaWF5wbR2PikOrIr7Ih7U4amuHu3yiRFIhRLxTAzO61rJqfVBd6C3lN0PkyfgHqQMFub67IP6lZ3mgI1g1qTkxNhYmJcbajy9qHz46qMBET+BZ1RsxqqY6NxaDDVRWRIJPLZ0xnsUo6mjV8RvqTTsYjU9pGal3JHnToCnOBndD+7NIF3qe2zS4VIlByxPLAhSTduiSgZdFRDk70PkX9MzoVD7FP6xASo9FxHsMP54erta7KL73YP+hnOvt/CEfchUEe98kjpYq46VOZXqEPfMaiVDOZzQiKCVwYTAYE8Umu1i0TekRvG3zjeU4fR/Iy8lgQ2kpAKd+GuVBkmgKFLAz6nlxrDwNOE4nB1vnX7jvT/K6F+ICMzHHkklnbd3FiJxnFZXFWd3CsA7+/tOm5YBiq2A6G2s2UffLFv0GoHuntloGpVpinOW0SdEeemzAcyqg/r0dCN0yZEKGoXjOaT00P9pl69ui9uf4AxXQyDUskAOdwe4mZaBs/VahjlEGqPufyOpBP1i4tuekVUsS+kyoeCmAEeqB21B4tn1ABWjZj+zZmZoGoWq0PkRf7YFvF3VIdw35I/amVs93jNwX2xHr8vxdErvheLoR6K9/WUz8TQJsx8jSEySQLn9DsFiICQ8smn7QwpLpbj/NB5j+sfTASCaPbr/HBeYc8NVoOUVzpnIV8xjiRZKDTAh3N6lJWSCPiFXv2GE6O3Kz1EUBYnHeivhMvzF8K777wVbt64FsoCKbp0QZyfUWCmLGNk6lFlrC7P3J8e2BIhMODFLYgAt+Wg9G647drmloECEXShaqh8m7INMDQBCSoI93rF4YASej7l71M5j6V6zcxNh2p1MBw2UHcOPZmNUVykSmQgcYEL4xLU81A6PDYERMA4BOAkYINwHxULYsADhNHL+MGWDPKDhtpD9WBaNa7UeIYIWCWGuiVWAJGKCCAGbAeIgThCmjpNoF2pm/sjY2L8jufYX4kIoqTJhwj01MNp8Iy41NfpTPg+RJAPqTyvC6R7hTr03UKEYwz5iqTwusLGoCZxsnQ+G1IeFJjfHt1VQMQXBYhSX8kdTzgUx0bLLSuuXO4RkI+l98+Gn3zyYfj8s0/CpYuzAvyBVJl9z+pkJmdVungaGRZODHhPdVD/lURAEBoGMTNEJ8fHDY7xsTGpT0fhyeMncT6Q3lkXt0dNscsTgtTvorg66k9fX9EGLmCtVgc8ZjCg96K/V8X19w/g8CGUZQCj1+NNKuoZjw6rzn0iWuqYOHSvJAN5sfiFfHHNEk+wlBGRsPaANsO4PbbEjrYJjRzbFMYh5qJfYCYCO7ZzOqc89YCfSX2RQmQN7T4iT0ICb7pOz7bStX63487czwIq23np8ucfGgrFUvUemf1rD1XXGcXfMbzs9/mBRs4aunV2t/hA74xZRDWo9V46yEkK1s23xZGZADc2MiqgHIX63rbUl8HwyUfvh599/kl48/aN0C3pcHi4JwO0GIaqFWUpDihOV9/fd1ehlhw2pMLoN0Yuc/kxSA6lc2N7zM7MSgqUlL4uQukJz58/d/nqAn1c+9tv8FPOsdERG6+oZCciKAiC6dHkA9EOVvpDpRznEeEp2ljfCLuSAujEEDLgxA5gYh2A99JLGdnRq3TswTLaASMXCVBUeSBSRpZRPVQsGcp4kiQtlV6tZimJPaFWdOse8w4aUYiN5c7aX2dcqQSIwG2u3zbGs3O8SxMmHKS+po+4yNScdM7uO0oHZYjh7PPpdyu0rjvfEwNtnUI+/ty8XhJEBD9MEsRKv/iyFPfqgnSCnpB+55/r5DZZJRWPMcj04MHBfoGBASoBstgd3rpzJ/zss0/Dpx+/L6kgNeKgJsCFMDws3blYkCokwxdjVWA/kDQ4lDpU1PNluK+IiHuAqjo4EKYnJsWh+8K4CAxiY3EL4YsvvrCNAWjh6GOjo+bgUCfzjIq94uZWewQkxfWKc7PWoEvqHoQK6ADqyHBV7xS3VrpB2SYlSYOC1ISCjHXqCcdHBWLQbGgoTqCDMCEGPEi4Tk/02yPMSAT9PpQa14sUkgRgvYMycloInffyLEds28hg4qHW55yLOy+kWHrB56xv0rmt80cwdh76k/0+27fp3Aqt6+w5fnWmycLL4l8VeOYHE8Gr3vv6QqWmbDe0/cZ+LuscGlmAQOx2W3+kc7gbuWBZKs3hUcO6O67M6kA5fPD+O+FPfv5ZuH71ojhmLQxUUEFQRaQHIyUOdkMDb49AdyJd2Do2HJXZnXp/kgCzs9Ph7tt3w8zUdFhfWzUB1HZrniZd35OBK/AzZgDgWQw/MT4hIuqzCNf/TEUj/6IlAa7Q0eHhzKN1pPs9Xm2GamSCFndHjaHKeHhQ1Zidijerv1L2c0gdJBFtgFq4X8NrdWzVh3rghsWGgOOzMP/oSMauDslNNVr0rCEZkAAIAdrW7Y8U0H+iDH79pheQCPRjJzFkPaPEbXCm4OsWuPlLHmfBHtUl/pwFd+cRX8K9F4ml83c+LoVX3Ush5vxfLUROFw9cY3HQAyMoH0fgGg7IOXWIJL+4INMABNquZrh+40r4H/+Hvwx/9utfSmevmgAmx0fEXcuS/U0BpuZ5P/S+1/QqP/LySK4IqSlViMEnZoWWS0W7MWvbOwJgxfN/vvrjlwbcysqKR4cxjpn9iQdpcmxckmA4HDCJTnniCt3cWBP4gz1NqCx4mLA9IA7GEVhKOSgiZuYpROOJdZJAPIvEYP4RHi1ADbfH1sBQrQ4NhKmpSdsC5IWkoC4Y4WnwDfWIevF+HA04CmAUEC6SDicueffovRATz9OeVpbc9hEwMBtCuiak9nfUOU6MFF523YpXW/A7fzi6Iy4fnz8TOtMQzrv/qvCCJMhT/OseJtB56UXnHeTXAm0G4hTi/XSR+YdNGJHjx4N0xGNw1gUMQCNuKR0W1nV8WpeuPhbu3r0T/lzgn52eEDdXB+uYHB9V2i6BYUdglfqhRkc9YT0ARixsL44gCKhSQZgN2mNAdBm46L7o5AB7c30zjI6MCUR4cRpSRxphanIiXJW0wdMDoYzKDsAtWtuXtBDRoGqhHu0KjLwMDxVnBq4gnuGhQRvnWxsbVm9OlDf7AaGa0TAQHDZOD3OXmFek5mAQrTo45LGBVREj4wO4RyEO1Jv6wZ7eIPVL4PfAmB6iHgSP/tLCoF0J+N1UnPcOEpaREEgKxAB9hirFNU+jIPH3xRDv0m/5QFs7nr7T+xMnbwXHccT2z+OC0LpuRcf0/tWRNh/y+CV0PsO58/lXqkOvelk7nNcw7fCql3NNod1AvkeDxcZKjUdoCojdusbw3JeaoH6nSUQAjXD54lT47GefhF989lNxZCU+ORT4xzz352BvVwBbE5APzR0x/phNicEJ6HgnYh9OazvARmiPQX10yFYqJwL+iE4nYWN1zVyW35RrUEYqUy1QfyYgNnHv2u6uVY9xqTf9khKs+YVLgwevHVYdjnX/WJIG9WVaRLS5uQb6ohomTg+3Z5ygIiIsVyBEiqkMVE48YZRtV9IJ1awgMGM/QGTYGPY+cT+bI4Q906NydSNpaDS3GmMTrGeOi4YiMQAeHSII04AufK0L4O1+ekU/u5+iftMOKjjx7X48ez8lT8QT07RD6zqdlE88x4iYd/tIIf+b0HkvXed/x5z/HcN5Lz5zwInta44EIIj5wC/NgRqBhwVdF7/6+PhwqDek1hzuhZ99/mn43/+3/zV8/ulHMnx3lNNRGBZnvTQ3IyBshIVnT2wwmwCUF8A+ORTgCuyyJt1d7+UeAGGgijPXeGGwF5i3Anf1OoHsHhPfeJ4yo7dbHy/jtSlnBB3rOqByDFWVD3OMsDVURVywTNnAhmB+ElurVPQbIq3tbHt3iV49zwZcrEtmkI4DjxXjGCzXrO8fGOTYAlardAxXh2yUY6swJoF6YwNfKhDTtpMRbBtIhwqvdm3XHXsFGuHALYwEIz5/QKTqoVb9UkjXzMD1QZ92pImB93K0Q0rbmT5/nb/feSak++lIca8Knc/8YEkAj3hVyOfRmV+8zgqjhiaQWxJp5khWe4I6jOnFuwLMkYhiOPzqV78Mn/3041DsQfU59v0KABaHXVx4Kl0+bmUCgFEVACmB33A8RD+clPk/EBgSACKsDlYF2t6wJ+5KueCsDEqxIN7zdFQ0gIQkGBXwikJNQ+DckRRAUsBJGVdgHg9EAmdHXQFIAJI9hwar/d6CpaGyVUq9VnUgUEBM1SH8E0khjGerZzrS8kquAS/lxXUa0wJAMQ7ViQIiOdymuopTu2Mb2ysEdxcWYwuTInJ71B7qFZse12n2W0eUDPGJTokQ+7AdWmpR9s74jnZoSYbsuU41qjO/lI6U3MvfP+/3y875QFw6qNdrieB1h1vpNYEXtdO3g69bcvHsGelHx8rKVKcdCawCSGiG+Qtz4Td/9qeSAj+RIbkbhgdLOvq9gxvNuba6Gg4FSvRzPCSoHXVxUsoJsFCFCIDOi91FVCqZuOmw06NzQ3gAkpL0iuvv15j2gFGpZ6QyEfDaAGT2DdrbYwUaBNb0TFLUK2Z9QjioOAARzo5uPiCCYAYog3nHzUYoY5+Iq8NlGRVGrYK7A/peSYnenoLa78TqERPncLXiVmWfI4iOKdIQHoNqEFpRRDIyPGQQY+AzdQKQw2ToKUZwSW9Jyw+VCWAnKUHayHxie0UCyKlJ+kdIfflCn2agbndrBH06KAFHcqHmiaAzL4eUDkD4nK7PnvPhVffOC9+JCF4dYqO8LpyXF9dwJcen+5whAF/TOQIdhKAO/dWv/iT8T3/zH8P8xRkZu1vS1wdDj3rn4uxMWFtesZ7MPCJ0YzrsypUr9q2zp06SCHB/OCmcD9CqFwweQM0FhizTIRh0AoRK6I6X2W6um2qA5wgJABEAwKpUEsC7JSKwmqTnACkSp17ft3FNfXCTUk0G0Fg6WZKkQQ1iXABwUz5PWdDz2EEQHZvoMpLMwNrBPmuJG64Pi2S8AgyA6l9c9SYCrKguhVO3Q5+ewyZAfWPbR/Kz5AB8YjJeD6D68E7qQbvRDpywf1rgz86tBlCIfZSLICi/M/2ZfyAL8X4mETIi6MyH65gui8jyzafrfCYfOtO+KvxgIuB2SveyI4X8b0K8ztIlke384BQ0OB3TtArx8Yfvh//5f/mbMDszFRaXnlrPfuPGjdCnNnzw9bd2cVo/HhqyagJgHjx+aKNxY2tDRqU4qe4z1YHOpOvj6ClqBrZp02oQF3BzBs7gynQR5TrBeBWXhTjg7IBaie27t84sAjH3FcjIn3UBVr1Oo5qDquLF+yqH/fcyzCFsr1VQ+v4KE/gKMnprliyUCSnGdAfKxjNqIalOAr7y8xQNvbO7UAzreJekUgFibBRvz6Lf4zK8q0PD3nsULwzliwQGydACeolrGKUChOugE4SSJIOjlNTE4GdS33GOIG4F+s2psr52PxKX9XP2XEsS2CuYpc3CmevWz/aznelfFUjbeXSGH04EWaO8LKTnOQMWzm4S4nXA+XSDn9k9OoIDteMkzM1Mhk8+fi/88uc/FQBPwuKzRwEBf/XKhbC6tCAJsCT9vN9ctUcgg/OT2f7+XiiJu8ONMRbTdANUGwIdSicz5Rqio2xTUxNWQxoHewI3OrfUC/Ruyqj0LKNEUsBhtwG5dHxUm7GRMRMYOzywAS51gVNjCzDw1l+RDSAjGSlFelyjzE3CDcBUiiMAjG1iz1XTag8SA1cuKlRBZYFAkTx4lwAYHJ8RaRbfQGyUsy7wY9QzIY972E97klhIDiRSJH4RrYBrkOudgNGuUN03cSge4EUiiL/5Q3QkgnaIfesExnm6576GuLhPFmJwvs4FISsyvI54Qsw3BpNT/j36feY+BVPIx+VDSp9/Lv+b8AIRnPfAq0O+WV4MNKZT5PJl5iNTB/AC9UjnPmzqlxrq6JhNZKUGCHO4O2enx8Ivf/ZTT37rlfHbkOrRow6blBq0KfXnqL4nAA6H+mHdqktccFIIK6vLsXHUicykZKoBHBpioOGbki5dzJTL2p9ZlczngbvjwWFADQ0C/RoCY9CqKMOblgA4qFOs3BqSEc0U7H3UHen+vBPXI2rTxNiEQKR3CqyMJFfF1XGTbm+s29Oztb4ibt30dAy2YYdAbPgK+AOSfLiDieMe9WLEeGRkNNo4ehceIy/CT/VW+/WpDmOjY2YAqHestzg6qkva0O5MzpNtolowtZt30ea0B8wgrleQvaSE1AOGEUHPte7riAzKMT78mwyUTlk56E2GRDwTH2/EdQb6L7WMe8T6TockaeONeNJl6S0xsrjcmffyjoStFw6nbB8En1W2VL5CX/nVE+heHwzxc0M+D85w2zTFlpLEyWJpdqPuC/jVoX6P9DLb86/+8jfhR3dvh9NmPXThatR9WacyCtVJAj5+9j3p0xDB/PwFcbJmWBJxoBbRgZY8AjIBYzV6T6h7LHOSBKSDeIRwxarz7dbE/ShbQZyWwa2mDGnAvb0Vdf5hGdBshTgoDn96fCpgNsTVS2F8YizaHHoXW7cwsDU+OmSpgArHuQvQSRJMjI2FssA9PjZigFcEcNoFz8/4xESYm52zTk9ZqAdlZADM0zB0RkVCagzqOdQhjF+kkfCqdEzTKFnSUI4+5jEpX1SiQ0kOQGX8qkOAOkYwB6Dzb+Vhg5h7qErGzIt9nZ9AR2inyOLAQPzhM+STAr949ExcK692nMNLiCX36u8dUh6SBNWXqkPfJdBQhHxD8DuOBBJ39kDXj40Z0yMJGuJqlf4+dWRduvJBuHP7Zvibv/nrcHF+1otXhLKwI70ebsgGt3h/PBlMwOgWsHBVAnC4MTovYDXBqSeb4v5slnuwJ06te/aS6P2xjKhNBy4HwIOrUA3v9aODKQayya1uWEoIaJvSv5elglnN0sHvskDIJrmWLsqgLHWJLVbw0niASxydxT64cYdHRgRE2Qe6npubtRcLQkBiQrwVEUmFGaZMydC7UXc412oY4Xthc4vd7Y5tgHuDrkycHchGgLOzcB8CoHwQa5/bKbpXUXfqag9PqNNzcHcMY58N9Ah+loWyHoJ2igCFEEQO7uuzoG9BvBWXzrQx57PxecA7KFEkQzDBMwns8br1vE+UyVcOsQ+zi+8QziNiQtfA8Nz5d75ziESQQrsxYmW4jg0YgRclgcCo3wCVRRiI/b29XYn00/CTTz8KP//803D5ynxYXnoWBst94e7bb4ZR6bmLC8+9/eC//OH31ssB5/jEqPNntwdCpX/Q8QauiIIRW+6zNSHEURD4IBhLCZUBV6m6WNxZwMf4FZGyiAbD2Nun6zn75cV5yZMJdwsLskXWNsKUuD5jAuTHduuAGGAyEQ+OzzIajPsoYRDbJy43c3iwQ7ATxoaHPX+ILVbw/OzU9mRHSIWRUc4qM6ZHwI13ZMs0BU420WVEmq/NoN7xUY5DlZs6sp8Qi3LYyoUye1xCxIREgMIhmEMxgj2McqHqQPYFvN9fy1E9IBw272LvUvI8Zmar7vPeo2zFmV7jvmwdsWqt6yQxOByf4SDhQcquz62gfiC0URT7pR2y9FlcWrRDIJ3o+5WBNGfKo3M+f65/sCSI3DNScMycUnGORwIbByoPD0T1J87RQZ+lCZi6/JOf/jj81V/8WmrAVNjaWLHn5FhSggXx7733btja3AwPHzywpwdOWS5VbMA+efrY05sBAqoL6gKeEo8yq/Nw9aEq0SX0IoaouT1dImlCQyAtPNtSz3luj9IhDWDuqB2oFMw0hTAwUKkdI7UXL150+akfoMSugRhQObbFlWsyjCFwzqxkY03w6NioD1QiJM2gbAvaZF32wpMnT8PK8mrYEzFsSvXCC+StGgVEvFNIMkbQ6VJAiY3AANqIbAEKxX2MZgx49k+F8PneARhAlbIhrIQ8j8vUcdk17YC0sKfIEfzPQARKyUQgjD0bD6fwj3jVDvE64aKFD8GDE2qXr+PDrfxQr3THqloM2X3y8K9YWqth/PsORHDeOR9eu7LsvIfagc6ntQgp3dkzz9OI6XckgnhABGwp2KdO+ulnn4b/+Nf/nfX+/b1tgQ1jtRDKIhKMVfb/2QFUuzVvachENhay429vCnh0NpwfDpjeBSghBjwleEQAPPGRWOLXYWhMjEp+90vqoLczP8dEIuChJmGcokohVVZXVi0Rbl6/bi8MKhKqEGkaRw0PhrEhFqoDagnvRU1i0IvyMi364qVLsnnmHYcbltFnmAKuWZZZxsUzA7YFGKGg9TzjtFr1MSZbArBDBBAr7cjoMXlQN1Uy1pHNwrAjlBYQd6uducdH9wA5yyq5FsR1H5UH8PM74/j0rW0GeEfipu3+PBtif+fvuL878NAJbt6fDxAL4TwiyIc2cWUR/8pAHj/QME5cgJB+5M6nkQPFNiMtVM6dKBS7YYPi9r/45WfhL/78T8Ps9HjYr20LfA0ZvnhoTg3MPgHxkSSAtzJBtCufmkQ/+jauSAaSdkUchw3252QKcc27PKPHw1XwuMRyqpNFNLgOXTyzN/1UMZoCPN2NlDBiVGhACDdle3RclxAHc/4nZbTevnnTNgpSAZ2AEeKKykocXhZco6VSbxiVXYBxirfG7lVJFM6oQQAUomronXBldpA7qEuVUZpTtZ1tnu4el80LaxQPRpAgjCUwtSOuX2CW6ZG9VHad6n3U01+9wduQ1R1jGknAFizgnxvedEt1NQEkIuBaKIQ4QKNpgZ/uyPZx1kbI4jn5V/zBnUhGBLg4//SLTM1AXbjW2Vkpnmd8kIznM+JIuPQl6fzAdwutZzue+YHqEJXgQCJELwxFNpXijEsvxO0pbmQPkArPJDL1r44uz/3//PNPwszUuG2AkyP83+qo+p64s55R3nT4gHR9DEa2I0EN4sMSAA2utSsJgYqAvo17kMBsU1yUcGvmE8Ep4Z4EOpNycWY6BDjBHQrYWVzPBDJYIUYli2UAOFMsPMCl+7NTUwbdrox2VCRcqCzAwd/O4hsex/XJ26gzawRQsdBfq1LjcJGOS33xtAsB2baG3gdBA3Y8Rejnno4tQmH5KDaGiUNohBlE1S3WA8IbVD3ZLY7BO/qA+xjKXseMlBAjMXGoO/w1G/pG9/EWEQC5oQHQaRv9hGVRLqJaYwhZaP/uBGFsV/JI1+edE6e3i9W/Y0QnQFN8IgJCSvNi2hdD6utXhTNEQOKXHSmk66jr6zojBBtAjs/EL4fvx0YGWCx9rA6W4zQBJf/ss0/Cr371szCkjurqYrp0MPgZrGL/T0+KEwDZroScxscnwqiMwmfPnts7BAhYawvHZHWWVQCl9ICSCABdmQXx5Uo2U1TgYykkQIZQUXXECgX2otUdVCfGBeLktB5Po2Y68s72jqRKTTbJhscl4LLcx0u1u7UVjWodzNysSf8fGBAoB/v17mERQ1GArIc6koGRWyOqGUak1hyq7AVJOzxJGzK0mSHqaQ5qwxpSTJzbo8JqGEabeS9ShTECZn5OjI9JPdwRcbLQpmoiol5IBPqEMiLNUItQo/A8uc3UPp5SrvYy+E039DFqFCvP4sZceNoi1vVHP2A4sbvjtccAaEsiWyAFdGQX1RXy9Dm7H+8JePpj9zWSxv8Usnw5kkSKZdOZV3DNwTsAF2mcn58+ExJOXxby914ggu8XaAidBDA97RhduPA2rtTIgAjuzDSG7tB0p40MD4Sf//wzzwRlRzdAss8sTHVe1wkzJxksi35xZlIyyDMoI5RBrz3p/SvLK24kQI7vm1mlGLF8D4COQh1havHExFgGnmNx1ro7l8ZkTyI6G7ugKoOahSiM0AJiFt3zXnNZETCDT3UBe2tj0+9CGkBQXjAjNYvxCmrep/oVGGEu6hDxspqNfKYk4ebnZsOGVB0+zzo5MW4grywtqZxMsxARqxFpe4xpXKksiO+X5OuXwUwDl1CD9A9pAldHnYLYnzx6ZFCgTkGE1J82ByTHspkY0aaPLszNhTu374SJ6Um7UtdFzH6XCERNohQ6VF9ct3hfaC9lozaGMeCbQjBGUOr/mZA4La2VQrr2OUuff454H0QCIJCcxaeQkrfjOtNk5+w6/yyh85pwXhzhexMBlW4HKDb6yCw69bhdWMoHTgBYGMpHXYKr43os9XWFH3/8Qfj8s58IpMPqLOn/2ADM5lQn0NHM3ATgBLhcnBoQN4fCFsAjxPgCnA9AjYyO6D0HAnzcXwhjFWMTYCMVmD/EdGjm4FBF/P94W3p0QfmY349qZemmdwLOAaktNmYlJYQK/cdQj+k8/17tAMGcKC+APzo+bHuEneo2NlYF9jER0IjzYDCM75Dx3nkB8kh6O59oZTeM+kHNBMJHMwg91FVcuCyJ1C8GwmAcbYErtirpciLwMpjYqzI01XYQMuoUYwfYRGwagBcK5sFmwFcuX/KYxL7il5ZWwuLSshkJdkRBBNVkPIB+NBHA+ZEGeNMgggz0OjhHIiAN0j3+pucJYBnot4mBX9nzDvE6pW8Fs/oX47mKB//4oTRIBDQOB55B/4h9xm1+tZ6Lyf0biZXu+Zzis9/fmwhIk9JxMoewIFCWDG07e73AahEvY3JYXzjYY61u0Ztf/fLnPwnT02PhAH1Y3B83JDo56ZlLhO7K83g/2G+HfTvR91nMwrYkdDpTBPAcsU4AFef5s6cCEmt0D71MEi8MBIURidcIkMXpyfG7wzQn6gKLS7Af0LkhIvRrVLCxkaHw7o/esRq0V1N+IoDZyWmrF5vipOTF1ySbMuDHpPawmzWqz+OnT8La2nK4fuN6mJKhzxyhkso+PlIVobNAX6BfW/fyTaQkdsieJCWtVtK7e1Wvou5VRASWdnofn2hyXVRP1kBDlCy+gbl49Jd/Wb/gNcNDxjwqCBkGgWv5+fOFsLy6YgO8KMkKfFiuSj1sHNOPAj/vjAQRCV8/DX6kAoCOhNA+YHb5QLvmA8+cDR33XQ9CPOfxRWj9bp3Ovq/z/flnUzgvLh/O5vAdA5maa3JWY3u3NB2wAwQBAvT4tGmOwkAYgza9xa7w9t3b4Zd/8rkHwk5PGuJwzNzUAwKKF6GrwXBVMq0Yoir0FEWlff7iSheGre7hUOK7ACwQx1WIIYlrEY8Q6gCjpKg4ABkOynQJSsTv2BioQcpblKdSmsMy/QFCBFz0OmMOH330kesIAcFtqcuuiMET8wR+L8SXGsU06V5JgpIIvK/ENBC+WTAoHR0jXYY7EwG7JOEEeHT/b+9/E7Z3Nv1cbVeGtdpsWrr9+NiovUsnareRUdkSIpwD2VB7kix1nVlVRztCPKw8a4qzV0U0rC+AEQB8xgxwz/IlHYiatvj6yz+G9fVV15fJhbRL5Iztfkx92Xnk4z0/R+3Y4rDp0J94pOcUqXQpEJc/0+YcrYCKqjqwSRoH5Upl42gRW/Y+U9WLlNUKpO0MKY/0O4X0+18lCdLZEsAX/InqC03FPRqQ2iABeoTYt968FX7x85+GWzeuKMVhNlNT6cSF2MkBCYAbkWKh5sB5WKeLqxDDGNckH6bDBcjXIjFacVsyeru7w7fCegX+qg3OyakxFwmJANhioGSx4pHLofeetHRsfPPcu3njZnj/g3dDV6kSVheeyVbZCbMzM6EpSQJHZbzi0sWLev+oOPqy1LMdc3xUH0C7LtXmwsULYUbPbGwKfAK5aM6ts/j8aVgTN0a64faF6Oh4uDYgtuGqxIOyccoqz4DqcuXqZa+Y8yxZtc6g2qhL9e5W2S/MXRBzKHiqtOsvuwkJimuYL9izmAhbiGkT7M3EPCkkB6PCtDO2B+oP7kokAG1kTq7fyl6XGMltrm/7ADWJs9P7kQwTHPCQLD67jupOLiT8tPhvlk4hn09K92LIiCO7Sunjs+3QeZ0PrbJn4V9lGKd0bjw1iEVlVinckD6UBK7APqC3bl43ATAXqCDuj5eo2RSHVfpm/VBGJlMnWDTCfv8y6CTS8Yow/RnmTGfRaOi92A5Tk5MG0YZUAyaMUQY6ztOP1eF8KX5jfd1qBu9gfSwDVkgAQJI6ytuuqOy4QhmhZY+h2+/etd69r3yxLaYmJiwZcJFioHsBvM6AnrlBfLdsdnbK7k7PglVdpnRdkv7OOAguSgbyRPFh8clj2wisXsP1inQaFUGjkuAVqoqwh8cnwoDiqjKgq5cvSu2RmkQetLPAOyzimJLkuCJCxFvGx7mbqg/ghYho+F1JxYMGEox8S3G8QXVlk2BcpfHbxKdWjeI4Af0H17UgzEAegQYREEjvvlaH6JfTOuh9BiXUwZ0U3wJnBxHovtmR2TppYrp2IF6HT9Qru1aIuEvXHLy7nf93xW8KiRheQgRmA/FnR8hTkZrEahAFoRFTgagfjcIcmatX58PHH/wofPrJR4FNsMq9zMish91t6bbqBPRwZjjyvL0c4vxxJzURgFoUdYSP0OEeZCc4DF8mzLF0kUlkeIYwghGpgLJXqNkWx0Z1YatDNrBKRKIC6nxivZlr3q2bYUgcd04G69t331Q+ui/uiZQZkGHJGddqY/8g7MuGIT1ffcQ9CSEwqj1QrRj8GNuV/jgYRkv0iXi6RLiEU0uSLXPpi5IU5b5yJCapQfbdK9+GVAMIoUfPd6kNRD2SpiJjSb/a1nYoiduz5QyfiMVL9XxxKayorszzgUEAGKaTMEmPxTts/wKB0a8Y3DgY8B2R/lDSFxcoZTZ8kY6ATuWInj08RVSXeM7MHYoSIB6ulqGYguOVf8QIB5jQLwECT5Axkj0BuowwJYiw8x+H/POoYfGJdmjjVDn6d7z+PkQQ3xFDoa88fI9nYwaRmoUE30wF4R4A50juPLQdOH6ce6J7pywGlzHbPHFHNWQA8o3fX/7sk/Dh+29JlB9Jny0ITHvq0E0ZwqghJev9zMLEfQkY8PoATqQCOi1G8MTYeJiYHLcqdPmSuKPu33/4wMsmL89fFAAasi16wrB3d4ifWqXz7771tg1f5uvsSP9mg1svvmflleqKAY7RPT8/H269cTP0CrRQ8PrKovcpwu15oPICOrZToQtZw/zo0SOd16N3Rm2FO3cIVUT3mVa9srjs+smiCbWdvVDsj8SwubahthkwR+aj35QHdy2Srqx3FwX8oiQCoOsW4CMBHIXD3T2PI2xvbnui4Lf3HzjN08UFqU9iImIY0ajvV1swEe7Q5YUBwPmRBID/RP2GRwhJANDVgfx3vSJIYRYAXQfgF/AjMRybWCLIhRIABCYyAkuAMi7Uh3E8ITIergmwSQKS2VxS18A7PspvyhHjlI3jqCTXKa1tGd6rGM4k9MhzlkfnQZIkofIS42w4gQiGJAn8VgXnFgvpghIf71HBGHJpFRcndkmnVccy6xF1gT18hocGwp/+8qfhrTs3BOJqGCj3GFx7AiNpmg0Wz0snVgfx8bwDcUq/Q62CGkRHYhtcuXTZ3pGVpcVw584dj7AygoyRNzE2ElaXl9Ugp16AD+CXpMcz2sp0AWwHll0CWiaswXlXxcWt1ojLMyJ7UQTw9ptvhj7ld4InaHvTgIhfpzwRoBf8vo21VeUvothDMuEx2vN72VR3W89gl7CoviH7ZW11TXZM014kRm6rAufxkaSm6sc8JtoLd6YlabEQylWWVvba/QtxMXFu6flCWHjwMDx/9Dg8EuhxBjDFgo8D7urdW7vbBj+eHjiSxw7UlhA8kquu9qNvsKdwVvQUo8cJg5t2x15AygFrQMxCoygNsr5Fluk5uD/pAavHEZSA3xxOqR95rkpoX0cgRiADXp3VZpx9ZCqXU+TA2soTDFJ4Tk7HX11ngadJFgmBPGKqFM5ex+fyRAsB8LvQVxq5FwFPSGceiA+R3lRkK7idzoV1GhqLmZWNUB0aVMOyg3MIf/mbPw3v/ugtGaoV9ZHEr7gv0gO/Pj5sNp7tlUrAEkj80wASYxrwo8sCZEZYZ2fnvO0hahC69ddff2VQ8n2BLYGPnd/w9QN4Gpy5PKhTlGx9Y9WL1Kno6KiMZZWZeTIY3HAxbIW7b74VBqenQ0NSZVtGL/NxqLRdq3p2VyoXRitg4rwnrsycHH6z3pnFNewDhMqGCxfQrIgIdFL5RLD7dRuti1JdVpfXwua6VCKVcT8b74jTFk5EnBthQcB/JNBDRAvPFjwoeHwYd6BGTNIXcFjcvLs7NRGByqV2W1tbt8GLLUC7EQxmNQgeM75Q01Mowj4Vpc5R3bFfmGBoG8Fc25DSc9k4AbaCJYHy4loZWl1SvtEucGH8bAJwPCJuXgxghnP+vn6DrexZ7qR805G/jqDP4rP3up7E+cjKwTk7eIY48o7vj/nEQ1d6TkQwHCWBEzipE8ZAAaFgCzH/9sF/5QiR0iGoHt48Vlyp67QZPvrwXUmBzwV46fd9+Lell4s4BgVYRlrZapBZknAuRDUcFPUHDw0ShbzRceH2zLHH/3/j2vVw//436vA4N8dbmotIGAzaFVfk/ey2AIGhEjB5DVUKaZLchXSmjUeFqekpG8JTsjPElsOqJI2nWpA5LauO3lzfMFdlWgWBBtuRSsI8pampqTA9OWVDF1WuTwTNp5uY8MZYBpt78dENxjMmJqakxmyaECgPA3j44PHslColxYmzs/mWCI3y88EMdpRGtx8eGvGoNQ4AuywFZLg5c6KGh0dVljHXk7bj7DERqY3smMEAIoYx6wtYsnn9+s0wPjlpaXqg+8x+ZXpG6lf+0vUwCm8vIwkA8G0UC1BIATeN2jEhhN8pRG3BuTjE6xjav+M5XkeIpzjaN+WbAu9OIRKAcEe67MjkC3d9OMm5gXuUlXep7U18kZAyIuBe/mkSxiMSALpf7uAe6fW7u0dX6hgGkZgT9OF7d8Nf/vmvvSZ4uFqWJJCOKwIYHR3yoNOROBtcm04uCFzbioMjpS1L/JkjdR4rvjjPTE2GyfGJ8EQc8unTxx4noPCoJAxs4btmu0WkgWd9ikPD0WlOiCtOqhPwdM0ILA1HmmvXr4fZq1cRHbZRGM1l8hkqEO/FEF9eWjYX35cKxHpd2hCuDFGNqLxwRG+9KLUCfXxEBjsu3X2BnxFZpiiwLQruVOYFQdgDlUEDCUkRjb5jlzdOeCu4vHhkYArkOSkivXrlijk+5bYxa/WEtcJiECoP3B7pRz3Z5QKCR71hKjeSEMK/ePFSuH7zuh0JpMfdjDRidDoCPao8BrmvaUHKiVREEgCYeN9g1H/DSb99rQCwwUf+2kBtEQCBa86kpf5ckD4eYCul5tmYV/4+If6OJSQn4uMRbYb2Nek5KyP/pgIey0hniKBUHsmmUqdKpDNgx/OTZoNGL1A8eFEyjtXQ4izspHb50oXw3//VX6jjhpR3PVyan7VkwBfO3HwWeLO9+mB12Atj4FxsXsvKJxaW0DmoQ4j09HVHpi3v7GyFJ08e2WXJul8mp7ENS1H6NCOw5EPnc996+wH7lcZyErg/5o/gnVqlunlTHFHXRQGR7xbsbG5JAqEyxN3mlhcXBXa+WXBodQtPFDq381L5yAeCQ+LAUSECbBuAs+ePcEfPi6c36z4+ergv7lnmAfEMC3684EV2DNuy4CL1xzvs62fwrexp4yOj4+b8LIvcErGgl3tGqe5BJNgmlBOODPghYD+vtqP9UNdmZmfcFg9kYzx+/Mjlo2n4tgNGsuGi51EBzeVVD+wV+rgtDeD+EUwtQlCIxAGgwAjtHds83U/nFFKftNJlZ0LMw798TYjPt695Ih4prv075p3ud6bTlfJKhNM6K87eIV+1JAEP6chGwgA9Il6QdwFTQaOXSMm6aITjMCuO/es//YWMzBuhLu5+cW4q8AV4BsX4EPbm5rpAJkISEOCIHHx0rl+d6d3Y1LLWUcWNWcnFpC+2H6cUS8uLYW52VqDvseqFX5/9hZjxuSLAQs2AmGkQBREBnUnl2MK8ISnU2xenYZD/hQsXwu3bt2VQVsQNjsMRniKlYVALaYIbE46K4WrbQRwXLo3utyPjF6Mf8DLCDDBoD8Cun1bd9sSZ6Tfm7KPq4b5lERCMwvOQVNb4JXvK3Kt8gAFTzXtMLADfBKHnhmTMVwXibpVfmfnTTP2MGeg3gGe9s41gqYJIEwbG6C+PDCsdo+nkiYHM1it2QattIEyeoQOxjVASKLOBrrN/+4dKpjOgN8dXSR2N1DA6osRIIWEj6evcJ30KEaQpcCOSgJqelH62nSTep72Ua4x6IZCGeymv7JncYVi70HoD/UW884xn4gqlSqckyA6DPkoCQpQMKR0xeoEQenzcCDPTEzIwb0vHvu19QYcGpAePD4X11SWDBp+9Z2aqUcUyrcsCFkAGmOGoW+LASAR0W2wFOCnPPX/2zGqQXZQitqruM4WASWLs34NdwLYmFIp4iJPOF048asvcG8CPhGFHujfeeMNqF7tS12RYQwSAEeA/07sAOurakcoEweG/p7pwWEaMIdAp2QKg3rtZ64zkgvsiEeDUlAHvDFyexfijo8Pep4hVa6SJM1vxFoWgX2rKY4NxaGTIX6LvkbTo0XvGZLcUpb5094tgBV64Pka5P/8q8O3vxqki9Bd1dL1VcdqRr+LDCDDkKTuEABEibQCoPwml/mDNcdL1yUcsz33r/0IQkgCjPEqDGG/uL5WN7qQevIdnUzDH1RF/+/RCaKeP57PJuGrn56SA7ZwQ3xMxmw/pOj57lhjzAXW0OxW2M5AJB/etD+tMh3PQyHQmWcCdZ6Ynw4/u3pHuWxXnk5jWsba2orQsfZRRJm6EkUgejL7i5iNvwA5HYxG8WjbwYQn27edgoTtuQXRpJIW3C1GH4ClCHZidnglzAjmAJb7Yx5fpSxEAMhxwua6srVlNgnOPjY2EO3feCJWhYVWu25P3ABDPsgaYcvAbT8qg0sxfuiwCgnN3Wz9nwQr6Ou+enp6223ZjfTUsS0qhW2K8816AT72RFCga25KAi8+fe+Lbhn77Gwjqz+GhqqUAc6BYaEM4hEuLm4eioFiRjRWOQmAJdk+wG7UyWPG7mGfF6DHTTViw4w8OKk9ctjMzU95ErCkiZFAP2ykRHrNcOVAbGXEfYOt3lZH1BhAZ84v4TR/TN/QXxM1vOzH0Dt7vs+qa0lkCK9Kw4xn6VtfxHMtlFiqocU6/fZ3l6b1akYg6+J0O3s+BtOSAYcRDD+uAo7MQSh2kaGFS5/SbAybM0X7u7KFXRHXIVMNVLlBU/vIuqJ3Kksb7YTL/vsxszBMZXLPhN7/+RZieHFehxan7Wc97LKAvB7Y7gctinNFg1aER5dnt7wxjRDJnhunIABeuTWAyHKDlDDhZQNInewMiUEmk5zLPpyJVYD089qDVqucRbclugOMxcQ9VBG7vawEb6XJdhjB7+SiBp0WgSjAnh/XMz54+ETFL5xexw0nxv2MfbG/j9ozqG5IEdW5yTHnoHd98/aVnn2JfAB4Wx1POYYhMAAF4B3WpL+LoeHIAJ53DKjRAylgJwGNBEZ4bRnr7VK9jkKQ265U+X5VkUMHUS6q74voFhoPafliXwd5D50mUUL6JyQmPeMdF/2zC1WfCxXXrwUxxcEAJqKkX+xvhOTqA4HDrKh4uDwTSaLG6y8+laRXpm2owAzNDJIFABGrIl8A5ceD0O91DbKR7KT7izlEO6X4MWT7pnOXTTpN/kPvZb4Wz+aTworRIoWUTvHDfhYYKUYnEjBDhqnwfH8E7Qg3gM6bD4aMP7oab1y7LMO6RCsSXGtkjvy4QSM/Wcw3p1qg2qD4s6/NAVg+6qkCgKu6JG0PpT548cYeydQl7aa6uRknCLFQIL63lZdc1Bm9q6mB0YEZqaYFnC88sZdjDB9HvUW+9v1/AYq+iKzdvgJpwIjUMo5QJcagnlHVXxObF5ypRqdQfNrd3lKc4nN5VEQExuIZ9wiZXEC1MYHtrUxyw21+rYVxjR0TLLFEMaPRzylgu9YV52SCsA4CIt7Y3pMrsKV71F5HShgMCOwN31bGxUBKxdEu96xK37tbRJ8njRhTRnuzKdhH3l2gNIwODYdJTI3CjDoUhpotIcrLLBlKW+oEJXK98uBvOPzBYVf2YyzTgkWpUOQ909rCmQBxR6XH1eiRZgflbdLxH8tW+gD6OG+g3RAGhKClHC+ivCmayQBrm2g68l8K+mIPv6C/P6ACPum6ni/mldP7NzyxD49m/c/ezI2I9/raLtFgaupc+ruBbieJUWKLidRSRAJtpwej3+OTff/9u+OmP3xcw+XILc/AHpSKshP2DmjkPrjzAgM8c78/62kboEhgw3PYFdDjrzta2uT6ejI8//pgS2H3Hu1BXmMfPJDyMMYiE3Ru24foCo/ff1JkyDlRlBEvyoG5gkMbVVifh8uXL4ZbsADjigVQjpkEcH0o/1rOkZckknHB/vxEBXxn03j1jE5N2T+Lnn5ZRPqzfpyL+RRni7FAH6MDnoTgq9QDkLGFkasfq2qoNLgziazeu+VNQDx/d90c2IGYkUNwqJa4/pvxlqUcBYxbj2AwHjivjGvCpLqg3vOu0LiYiFY2VaYxjFLAz1DZ0JswEcCK1sHmQsNgmtC/1wKAeZrar2gwCgPBPFcesUvoY2wzuj/OCtow7ZEcng0eLIRK9B3vAhKDDg3jGCag5G8BUwhPBGCNxR3B8Fp1w2IpIIXvOaGylIXSk6wy5cp19LgbKJ0kQd5sgxFMEfZtiiYzUA0dmhiZ2wI2bV8LPf/qTMD3BtOZBccly2NxaE9eJ8+9pRB5lMyxUIGt8ypr9e2LDkGdc6J5UFtSXr7760vo5fnuvGxYXHBAn9eiqO0SNL12Y0V70Vww5NqOavzRvTsVub7gPkVyoCNcBoTr+RHmytFOZqBOPPSsUQ3N9K462lisDsgVGRLhBnHVE6suc2r1LkmQw9MoO2Fle8hJL65cCBOWzQa53QgTYChUB2LqwiTV4jQCbXzENY10cmlHvMeXtT72qjBAOxNsroujpl2TEWFDex2o7XLEYvt1qtLWFxbCxtBpqMsxpD8r/4Jtv1IaMGeDt2bONwVgCnio8QQy8Icloc9oTYKNyQgQ4ASACiJ+Nt3iGHoFp0GnUm/EDNAFzf92MahLgj9yTa/diRgQRNwRfvDS8IAky7MXMsqd1Fjra9whIAl0Tg1Dx4ehcGoU80RHiE2dDJzGICCQJHNnxsNOhc8KVMJpYO8v2Hw0Boxx+85tfh2tX54O0IOm5sgMKJ54r0yVrm4lp6NHFXnW0dG24cOOAr8UwEKSOEkdFL8ZwY/kkE9gQzxixvBe/fpwKwU4R8QszHliik8SNmupAfOsQT0X6OxXf3NxWviJQ2QxLK8sCWV946623wuT8hSB2qB5Wp+l5jG6mQKwurXh6tdtMYOzrq4Ta3oHiesOF+Us6S5fWOysjo2Hl8cPw7bf3PY2DJaCoQ0yaw93IrFPAY3ekwMz4gfcRUj3w7wNYwDozMxtGpO4M6cDmgZgghB7ZEYAfLxJLNWtbqHkNCdzT0FB5tlbXwtrictgVAe5IBStJlRwZGrIahxqkGlhysoqMxTN8YJB2QJ3xwJmkGjN92cGCuVeoRBAF08yBPANzEIM9PjSGgA9hu9hCmj16gF7X3r1aSUgHQSA1TAA80woGTsyrIxhnGZi53wnGdO1z572XEE8nEbwQcsXofF8Kzvm8AscGofJxm0E6Gl2dTw3dvn0rzMzK0FMzAlQvGxR3YTtBRPOe0lEJGpxGxhUHKqJ+Ggd2mPrM3kAAAe8T0oPfSAMGrNDvEeO8Gw9HHFhCGuAGRaLEwSCmL6BeUUHKTFokwzvvvBNmLl9SL4tTqtPhfqgLAABw7PBxDXRiSQzyxQcvpub8AA1cdFB6+q44+Bdffe06DeGulPTBILSaJqmW6sJB/hAoRCz2EfjW8fLiUnj6+Ek41PtxgzIL9P4334YnDx+FB48ehq/v6/fC8/BIxjnqH8TAVxH6RUxdaqtlpSsq7zmpVvNT01ahGHvBVmLlGn1AoE60HYG2pN2oM3kmxwDOAto0eYwoO7vTIdmTOsVBO5KWNuVI8ekgzl6f3HX7oARtgOfv+VqqN7hK1y8Lidt7vKo1ZpXPi7gYf16gDp24Pi+OPLoR1RztwAuyAurlvBCvB0sI+Qjdhbnp8Iuf/8TrAhglPhFH6pakYEoEi2PMcZUfjQu4UFlw4fEbdykqFXkuSacFvMQzHgD3e/r0qTuOaRJ03LDsCL4+A+fGDUeHcsxKR//pT38afv3rX0vnv+gVXQeNODWC7URu3rodLt+4GQ7heNt8PpV9iHbV9syjr/vwuwV0OP7BodQbGcJ33rwbpq7fkkTQ+/RuUXT4x9//kz1deIAwhPFM9Uui2egU2JlHxDJPXLX8RiIw/4c6mqPrvK0yfHP/vj09qCwQXE33+Bby7o6I7wgu3GW3KwQ8gOdMUuVA6hofCgRoTDNhMuHExITfwVRsmptxgympXWxkzFJRwAzIkRqs1GPtAgOEN6/fMAHQvkn9BOi0P2e2QGF8A3cm/ce3mQEh76AOqK6cGTWK1+cfhM7zucGOi0jArbNC+5ncvdz9dohx0FQKCeB5oL8I+s4gw7hSHrxHRUmrapqDqcf9G04O946LS9gKfTT8zV//Vfjg3bfD6JBE/aE4Uo+47y7bkYj7qPMBrF2qEpF4IURnalzVw0Sr/CSqKRizF0UvlhwcDIahdmGwomuPCIQe+FI6JtWlLRHhvrhn2U5kfW1FxLcd7j/8JkxK32UXhdtv3w0XLl4OJenySBi2RBHKZIz2emkk3igM+y4R44HqVpeYH5f+Xx0ekwE8H/ZrB2Fkcho9Ifyn//R/SL1YD0OySXD9zkyMhT2Bi28L7OqMSjMi4KLXM20CO4gmhyDgtKh4GKYwLOYRUQcGCZEqOA2kJ4Zil9QntlyU+saeSscFdHSphoxc69lpAX/mwsUwIHulp6/sNQee66R86KWLs1L31J4N2VYsnGc/IWwMjNwBSVO8Qjgh1tbXxJj4aj+u5lOVR1JDHcOGxIyOs7AJ4qXvGGCkvGDAc4vUUXiJ8CLxG+PYniQdrjCA5CdSkWulaTFXxVE+sERIIAcDECzTbpyJTtzybTJxRtxSGt33nCDuk1ZxPBNTUMr4LiCWzq2D54g/c8RnYt6Ce6U8cI+yglIvvtBDlBvDB+Diz2ZLFKY+/Pmf/Um4eeOK4roFUvbKDGFD+jdLNsiQJX3MCRoZYvsR5uLgtpNN4IrifYjqEAHuw4HqA3fi218MivWrkysCBIVnjICBIfKBewEOxCl5MBjHdAqkCIZsQ3lPTc+ES1evhTGpDgCsKY6L2rK3sy1mcuLJbwtLi57ezGIevuterAxK0g2KY15Rp3SHPnF5mu/v/+5vvYilR6AsqG5j0uU3Bf7tTYEpa1jGJ4ZEBFzUavFDHahT1An1BEmA1IJw90UQ7FXKpLdtPjaixkP16S/163XdoS6iHpmZCN3FrrAlwmbgbGJ6Ngzg/hSYu3EwYB+pr3Y31qV+1kSQfHwcVbLHRjn5ky+lY4cLpliwzQo7cHiEWu0IAzCYVSd0+kN25RYA6G/sNTw/Tal7rH/gjOELgEnLpDzxKz0bbQg8UYaayqTbDp2cN13z99USIj2Xv+ensvT8jtcpAGTgnA+deXumA/2VO1JIv5UCAXc2oPMiFnGpsWWgDdnpyXDjxjUbx/idEY90uqS4h/pxtTGwgnjlsEGl7OGGgJwNrlCnUIc8B0iFxybgXej5ySZgxBVdn8aDgBilRfwDfPIi3r9FHPjRj1XJilSbktSGq1KBcEsCqpO9mjpOqsEWn3KVwVoUMasN+0oDoToyHk4kJVbXtsL0zHy4evO2wFMOPYw56PzFH/4QdWwB7UgcEQKkrtSvT/e3d3Y9qjwpkC4trohr84mmLqshHIx5oG9D5GyCOyfDH+8RqhzqDMtDucfvMWbJzs+E4anR0NVXCAUZ9r0Ce7d0/u6S2gngD4sApIZJlKhNT0J1fFTHeKgJ9I+lQia1DO/PrOyGxGwYXacctC32A4OP1IWy8n4HqRpplJt4jvQMbZ3iOPI2AEyKw1n4N9waxhmPzkB/2xxQ2pcdKZx3jyMfWvHZ+/L3W/cch9TgaIf2vRgK5fLwPYSCBYwqrexcURpBJwGJTZ8q4Zc/+0zcciaM4tLrFQ2q0ba3Nsy1cV0yBx7RBgHQiHGOPV+JZMFMNK65B8ArIhq4CHo1eizfBWDRu3dxE6ixJ/C88H5XQ2lRowhIFTgsgGQuPtybVVmXr10Ps6wuE+Cp9DF2iNIy34gNe1EVtiAIEUufuL8oN4xPzYX5Kzf1EnWR3s/bFh48CF/+8V/sk2cGbLee58s4KpGwOCAsVsRdl1VfgBY3u2JADF2eNvvmm28sCSBcg3N0JFSmp2Xs4jXrCZffuGUpykAfM1vnLl4MZalbB8eN0DhpSD07tKqGl4nPszJuYG6r/JBu65K8T588srpWlDTr74tTOSgLqmu50u8xElRBRuppz7hSjy/pFP07zRbFNcxYgb13ep62pv+pG5+5os/QeOK8IXwMupYEgevzPPe5R7sZO/xWJj47txgS4Hy2VpDSnA2d4CQIjR1x7d+Ozy5J9+oQE5733m5vz51ReKoIvwESejcLx9n24/Yb1wWm3sCHJTAwN6QWqE/U8UyLqKsDTtxh7BOEZKBj4DaAgTPf3cWDwtpd1uay5SLGNNIBEmS/UKTEkLgehOWPZEuXZUozE8YAFNyNqcqUN86tl1ju6gkjE1Phxs1biitL/dd9/OUC557UDurD3J3Hjx+HXT1bOzgKT5fWBLrucP3OXVUAohFXPJXhvboRHnzLoFbUt/sK3TI8xc1VQgCEZ4nOv3nzDZWhxyPLDAKOzs2GYn8lDEp1QYJA6HB9DFEMzmPZFWwHc/nSZT1XCGW1DfHYJ6qopMeO+kgcXhINg5W2G5K06B+VZNJv6iudJhzW4k56uD8rImYMadSvXuX5VNKHwTPctG+++Wb8fG3/gBgBK+hUTZgL0lY2AXViABKiTMBLB6HzOoUUB0OAXFJAmqcgfuGD+nDkObWfBW7Zo/RNiufIYvW7/S5LlcwwjgDmd7xOwc92vK8zeIpH7sjnUyiWh+4lEefgE25NJRTHYE7QT378UZiTvjoooFYkpuuNmoBcN/dmkhmT1XA1MirJwTYjcEW4TwIOnYAK5d0bBGjucZCuIo4+LL2XaQxMi8DPjYGDWKfjeotRNDsfvYcpGIw/HEvlmpq/GN5+551QZs6O9N1TgaUh0c8hceVxAVQUVKFjQRuiGZualfF8LZSrY+oREQC7NKvO//SPvw1Lz5/an7+zuRqGpIp0yR4aFCPoguupPIxc459HB2deFFy1X0SrAtrjRZvQlrQpBry9RWImVi9F2DIE7E5eXHyuNGpsMYUN6fhlGd7V8TFVQR2vcuuvgK93HrApmdiEftfFbCDJYbVvv9p94eHjsL68avUKbk4tUNVQA+MgF46IpgfwGJSkDf2hP6SMyoinymsf1DbYDNgKUdcXs9IZxsY1oDDnV3yUCskwRhKAF1ff+adgnSJhyiH/G/hFhptPw++zz+SC1esYYroMs/w/55kkQfL38uUjxHtdIoLK6D0qR2YYTgQIoE+AYlCMmZcff/yuOp3dDCTUj1jCiMuShmEqAx+SQA1S94hzmuvj4aFxlS8gQQ3y54/gaMhX5Z88BwwmsXDFYBfAmXawJ24XW1dpBZ6YJx+qq4QB6e14LDwiKhvirXfeC5MCNS5CphAoA2+ZgmoFh2Qgic5sHsvg3N2TtKqGm7fvhoHRKUkZGZJUXGX53T/85/D88QMb+btbK2FEBHBU3w0llXtAenpT5WJrR1Q35vBj7ELQSCpGdiHy9dU1c3EaG8mWxi9gCnhCeBVMg4VAvJMdswckvWAstLUaV2pcnK6gnlH16UhJio0d6ferYWNlTaBfDpsydgelzo3IWEZtpP2Yu+SRYp5XW+Epq+3UdF+gVf0pM44FBjKZbwQBoi41BS5UIhXI7Uqf0fIQB7Hxmr6OxnMigjShDtsvguvswTME7vnI+tKNEG/4ULNxoSOLV0jgTOH86+xdMYNWiPf4wb14xKj284SULhsfYS9KjNNMpOkhNqSCizEh7vrVi+bQqAfqEs8L2q1tm4vD0dNCdg4aipele4AALsVUaowo4hlt5Rzdccy9Z0oF9kHNnJUPYSCmwQEFpeOiUbcnYEi/xRimfDr/6N33wuzcvAe5etmqRPmSjrEJPuDBZDKIgDXNNdkE/QPDYfrCRRFL3GkCYxliW5CqtPBMBubhgSRSXyicHklt0DsKAnPPqT8dOyRpUBRwmB7Ct8pQCRCrW1ubHt/AFkCqPZfqNTxS9W/qwaa4jDHgnvRaZQGd+uM1wr4oVkQEIqgugaoOaEVsJ0wtZ3xDhL4t+2N9bc0EsKHzntJ0CdRsNNA/NGTnRTTa1ZbmYSd2N+/K/uETVXFwkfGNAU/hGJUKNT93wWurGe/gefoVJsPUZX+fQe1sQ1l5xSnOse/Tb/olHTaGc9cchPzvztCZNoXz0qe4zmfyvwmd1yl0xuXTcQa3MgZUOQGPCFO4wAEXOxI3vTx/IVyYnRGnYhezuHsDnI50eHw8VcEeHj67FNUbwM/OC+js7AuEHp/0eZ4jPrk80Z1HhplXz8Bb2eoPqovXCkuaFNUZlAuVgk5Ex15cXjJnnxH4L125FrpFON6jR2Bmv392jsb+YKo0FaTgGHmD1ZEwe/FKmJmeDz16Fx4jJvPtbK2HL//lnwTOuudB7W4th4uzY2F/e03E2yO9WjaNdEy2Zx8QWGs727bt2AmP3aSph/V4cXKI+ZrsJ8AF4BkzoVzsKPf44aNQkw2BKsQUcwCN5Fh78jRsSaXZ2WCBTz00xM3ZlU9UTC/ZY0ab4ftnUI72L5ewKWTIq+0hekBO2wFkDrxotDfvQ71k3QBf/EEQQySM+qOaVWXfzV2Y9f6lbiuFlBfndJ2Aw29fW6pJZVNcDJEhcObwwJrSOF0uJGaZfxdv4YgEJqITsaHSQ8+4ouNvlJtIkPxOaWKI73zxaL/PIbMXku1AX7HvK3UodBcH73naswpUoqF0259RfeNW+PyzT8WlimFosGIj1UatxCpc1IMQZAAAKZSeRw1CvAB2Oof7J+oMAqoTnQNxkZbO5fDXU5QeVYj7qGFwTjbTwrhkqgHLEVmUPzE5HUbGx8PI2Hi4deuO5/XohSqXKiOuWxDXW19d9iAR7tcdPQ/B7NePwtTMhTA5Oy+CKVkCdUnd2FxdDH/4h78TWHdl74hrl7rE8XsFxC2BvxTGZaTzEW5mjDJox/x9BvP4DgFTMVh77M5WL8Jd2cPIHFeEzTTnvX3lizdN7cPMTQDMd5dhDupPEwkb7NI26hK3AWt+mbbR08t6A7WbwH4oJlNQfpOqP1IVW6eodjk9ZPSZ1WU7Hn9gc2RUGrxDMCnGDygP6iQMalpGNNNRKLt1fTGjDbaFkSRBNWSmKJWhPnx0mzEjzxhV/5E+HlEd8vMqR1KfWmBrhUggL8ZG4koEZDXxTEiEFUMLw1n6ZBtw7Vv688I7nPZ8yfBiUNtWqqP3aCQ9Ir0ZDsBksEL4+KMPwsWLc2FE+iNfU8FnzppeplBHrs7c9EG9iA9dDLuzI8dvWA0C0NEWwPvBZlXxAxIQmTmWODSDRXigzF1UXjwfuDWZl19V3g2pJ+i4EIJ4izj/lfDO+x+EiamZMMjXGgkimOPGfugWoaAXM9zPQBoAtY57ijemGi5cvh56VE7zHREGTfjl738X1pafhpmJqtSgoqQgLtu9cOnCVJiUKsgkPmaLMtDGRD++QAmoUA/Rxb1uuEfGr9qP2aGsEyAeImHQCqcrNoNnryogAfkY+I6AFyf+AXzlpSKVByqhpINBMoieQbBDtXEBlUVqU1m2UP/UhHfrO1X748FiWjiLi5jThT3Hmm1AOSqJwTpiJjRGj1N0VODGRU3kq5q7ap8VqYt7Mrzr6jdGmBkBpp0BFRg/MtDVvoqI4M/sAsUzeMaAG9fA0KRgzCXgxXhQ7BwzQEZ8Eh9B+joieOE6e87Bz+fzzqfN3t86OvNNQWTZFBfFEEZ/xKDEfXb9ytVw9coldUSctoCngDPEAoiiZS5gKm8ADpfhQF1JB3qqVSY1OIHC2r0n3Ze5LNeuXbOYRyVKg2EAwgNr6mB2e2ZuD9KiV0YgPnM6o1AsCwgDKoYgJjWHAaQevDMiHr5XQEOglx+wUL46qmR9Ip4bocgzjbgkFKN8bWEhLD57JO5fCMtLT/SO43D1+rzUvwlJnCExhHrY3FqVQbrkOjI3iRFnxD7lZQIbOjMOHzxoDCKifxeleoCguggEg5VGoo0hnvidZNyufa4X84IO1R60Ca5qnAwsuBcW7bDyDEm1CWsNKpIuVpEkTSpiEhIVoa734SwAujURAm0X1VGVV+1POXGjwmQALmshkEJIM15CuUifJv9Zv6dTE9BFGAYWqoSiATNqSQrcQzXhfBaA8V7+/LLwuvuEfF6d6fP38uF11/kgTFXvQdXsk48rkpVdt9+4Kd32kmeIemKcdHP9V+OyaRMeBlx/ffZGWD8Vl1GzmcOzEJ3OSADHK2GuLNFdFkBQu+ANbJnCfjh4Kegwdj/A40JjM4jGfBfeg32B2L795pvh+q03Qm+Z9bgqjNQZJu91NWVE1gVQRkPVaU8eP7Rkgtdv7+yH8cnZMDYzp1ZgmaI0TRHb9vpqeMx3AmTjlHpE/Ee1cP365VCdHg39w9LtBXgPBm6w8wR2hgxYEdOw1C+WLcZFRXUTNXNuMDi96Zc4OGt3Mf65xyIUryKTKsM2M+j7eH7UlYH5UHjGWPCOioQELUilY94OU05Y4sk+o919MqwhJsVJxJjY9YJoROsZQAs4UYfYnZqFQTgOKCej53jRGDleWliUVFVd1D9MizcodPjD3jq3vD7itPxmDAaXKbDnL5oS6pI9QtmZ6/gMcVCtDsqn/9ASIZ2VRTwSFvWeqEKp/Hp/AqlPECN9nF3HW60H29f6gW4fb6X49ovy+bbj2/dj0JuSFwPDF1WETaUuXbzgyWoYcCzuYN+fvdq+znEKbvMIiLFwBIFPWWKF0kJ0iIEz3B2ujq4KQTDlAEMSXR+vDd4bCABulAw6iAeuRLm4h/hnQIgpAdxz2QGD1LBursX9m0d8v1ic0VOMS9L/p1VNqSR9JRnDl/UA4FEFxWXXlhbDt19/GZ6JWPp6kHBd4ZNPPvRHNWT9SlrI0JSR2z8xKlDKgFfHsnMDX8LH00W5sHcoK3Vk7TA2FR6sulTFValiMAEMferP4BnXDREzhEH70VbYA7gwa9tiEJJQfCkf/Ru3LuMCTEakrTCIHZjeojaip8kDtQnJTF60LWoPbYSUpZzo/rTf/fv3XQbK7FF5JIjKTqBcBPIw5zcoI6cHy/QJUiAZoWdBFUO67ryXj0/n/P0U8vEvO6fwQ9MSOtMRpA7FlV00LCC+IjVobm7GqgngBFR4XQAujcTnhCABxPdAddCZeIWXgBvVJSR2v/VkG47qPHaaoOFRCfBwkJbNe3kvHQW4eTfXvBOgUVieSaDm863dDGzhP9c9z4xcWQ719TVPtNNNsarocXr2bMFlvHL1OitblF73kDhSBR4+fCg7YDk0BfiioicmR0J1ZFASR2pbUeATuPgoQFP5HykXuCRbmjckybYE2rrOHKzKxQCn3VAxGNUG2KwfWOezSJJs29LXl8WBOfAEcR/pgEpUpB7We47DoMo4JGlSRsoo32MZqeSH4euyA061t8QpyPU7IRaYSpq+TbuyCwb1B9AQIIuWaEfaNk3roI05I/VJS1/Qrxyk5TB3h7MrpDirS9mR4s47dNfHi/cigbXui7J8vJDuxSOV40xI3h5+5u61n6H8sQ7nh+w+RM53ABDQUD1c5NbNm5YC9uKIn6Lz0mioOwReAHeiMazDSjUAyPt7dadjSJ+Gru3ueXpvXR0K94EYICS4D++i4wA8B8YkNgWejzZRnoRhGb8XL18NkzKES+xUIVEOEI6UlrnyqAOMaXQd1cPW8qK5ocW3inpJhnD/2EQ4wd2I7SBO+/WXXwiQT8URBbwKg2knYW52Qtx4XWpIJCK+FIPk6JYKhEHdp2NAQGNx0NLyiqcYo7dTh0SsjAGw5aGJWirjHpt0CUQQMOCijgS4c5KWlJX7Q1KTBgeGLFVjW8SOLagOjEuocSWd9LykTFNExcbBWCPDkpC4bHk/E/HmLl0UkdXD86dPAjta8GEUNgxmDQRTVHDhUibeQX8g4SkDtgz1wK3MGQKlBUwUKkq3rHbdiW7JBGC9kzTGNWeDrg1AH53X2fGykO51ngmdz6XrJKEIxBCfUnY+QzgvjiDEkJPMHYHk+tWr6qjoQ2aQikUw3YXTwDe0hHmrTZCCpLX30a/tw8XL4ojsyxnCH7/4KuzvHggIhzoaoSoAlcWtZgRiCIydFsakV9OQ7LyAIckA1d7ethqU33V/WANiwI8/NjETRsamZeCOCZdFz6EXC9P/3nCwsxF6ZaTW1lbDswcP/A0vKrmxtRlGpqdkPI6qTOqsoiSBunBzaSns6Z2jVRFSc1f129L97dBs7AgkuwKAKoVrEmJTmU90bOwfhe39w7C8th0OVT+kIOMhbJ1e6R8Kg8Mj4sTDNj6Rgk0Ba3J8SjZC1VORsSM4UHd2VXf0dXeUDgxsCKJXRn2vbIby8KDsHRnVIqi+cp9tsBPZJkG2Dipa2N0KPSL2Pr5dpnrsyZ7Z39oIW+L2jx7cD3uSiBUxFlawjQ1W/b1lFttMjo+5L+k7JDZqI+otTAnvHBwD4kjlSr8hcs75kCQGwWMBug/RQCL86z7lt3pXcX42EVIGTeLAEUcUDLrPqHh2dJ+SRzy+ayAllkH7rDLpBWmWa15yxfJzxqWBiQ8pK4+Bwcl7DP9fvXwpfPjh+x5YYbQQz8ChdG3ccK2FMNLtmZ3onY7VseycgJ6JIbcq44vtz/naPO42CmLVgoqqDdjiBGOS7UvYqAqOTzxrgZE6WF5exyyQI2EqTDi7ei1Mzc2zYarAUdL7pUIICAe4AlWmgoi051SSQZ08NDIWjqUiNI67PDu0KJA2hVzGF559+214/uSRCKUWNlef6dl9AZXxCal5AgREzraFzJIsSAKwou5g71A6+76JGUAf1NjjM83HP1Jzq8gCzMqyVC/VN+7uFtcYI+VQU6oyTKsCOssyIRKOBCvUHSQCe4aeigBxj/YORm6NAEBFxKWKunSq9jmQPbG5vBS2pWptSJ1bffY8rKvNGbvAKEUac2ZfJuI2Nzaz2aRxRsCuVFPKDlQoH4uaGB9gB7pDld/S90i2hg7mBTH2JXJQeVhHIPD4HA1h0npMQY2g6HhWfAoAXDmkqwg+/TNhtEL6nY+LhOaz/74YzuZBQPbHuCiZojTgp4Gfyz/mnRFEjPLdQl/f4D3y/fCDd8OtWzcC64WZGoGRjJ/e3xcWZcMFGXzhMTqcb2UZ5FRQDYA6Y8NRxGWDS/EMAtF4elwNzwKbXnNcOBOdPDY+rPsMvJ0KQCWDhKnAYxLvw1Jl2IezIinDjgh0LLU82NkWgeK7lzEpQvDSTZVnc0fGqqTZzIVLoaxnQlf8Ws2xdPunj+6HB9/8UXq4VKyq1JxS0SoCWbL1SXVoKPSjM3sahXAnINRFBCtLK+KsvAvu0us2UYFdL0IvblGVAa8LBjHfS2bjL0DmMRe1gTfGVd5l1Y05PdxjajcSK36ylSWeUjzVRmCeMRG8TPsypGlHPsixIPAvrq6GtY0tMaS48IW5O8PVIbVjMQxkTggMb/z2fPScd/FNN0BMhwNW1C/6kJVv5f6yXdA7Ndk+6j9Pk4YglH/0/UdnaJw+jaaIGzdKjUQE5E1SY4s/HKCKkN3QE7oQBlAfSNcCsR+KP0FvOkinkN1phU7sJ2LIxxOXjiybmB/ZZpdKlZ1iOqSFJMHoPRbNf/zR+3ZbwpW9rQpcQ0YDn1NF/eAhdEYaAYqijowQ48VgsycIoCkAsIoJgxZwe10u+rLAQ3aoWXxN0u5AdTwb6wrJBj86vjfnkjHYPzgsMM+H8dl59VwZSo0FB4ACfZmRUUmTg9qOy6L+CU8WlmVDjIfRuUuBD1uYO+CyU102N1bCsVSKQUm58dFqqAi8NentAA5u25p3r/d0Sb1jbk5te99E0Kwfu5wMbiHhKGOxFG0hNtdCp+bbZRA1hyeeqUx8b4Az6xiKWdvBrRk5Zt0FyydpJ0a14bDrG2tSmXb8TYJutRNEwNcmKwOD4tiyt2ScVyVR2LnPNptsHfZxnZ6YkjopCbe1ZQLzd8nUR0hr3LBsT+9vl+kZxm9wnWIQs0a5T8SzzGen4PxqXoNav4Et/NTLKFVfryFQJPdwjZK/0+mhRAQv4+C0AYGucMiBlpDdbgXB0ucUnUCdD+k6nmPKdpp4JjbGZfE6JUlASPmbCIZGxu/dvftWuHH9mhoTD1Bc7YWRZR+sOszf1hLAEd9khF6MTsk7mF6MmEW/9cAZDa4O9/Ykuo/ggfMzXsDoINKDzkI/RY1BO8OLdChi6u5WJ0odGRmdDGOTM6FPgGDXNThlU8SDxwXuf9JshJpAw1aCg7IxNmWED8jAvHz7R6qdiE4dbfEj6fTP//Tb8OU//2OYHBsUTTc8joAh7r1ApXbBQVHt4LiHMupZGnp40PTCmXpN0k69jGpAY7EJsOtWwVWL1wgDuUvllcSSOkXY2Yqjw2zoy2ZcpGOk2bu+icFsiJszJZrNsRgPYe8jpkww/eFI6h3PFMWM+vD+CMh6YdiRPeHVyyJadqzmmwksD+VDht0iFD4qyHgKC2Z4Bq/Qzi7qD7N5j/TehtcYM86Duxn17zI7cUiDfvj0eTQLVU5OcHzUIPDizdMEXojAerQu+O3xgkQ4+hOnyiAdUT74xy/uCkEJ5XB57isf/nE/gRKwpoM0PlrpYoj3UlA+vuTcjo95uCp6PMXHtKkYXHOwiRt9SijMzl289+67PzIo6BS8Ccxh4bcTCIAexNIDLCBhEAUxDTjQ8VkcwgAZvmgMXYwtJuAxd4bvEbBoholKqBIQlXekk2qEVCA90woIvdL5ywPVMDo+GWbmL4UhqUMeCFJZqAXAlzbuVV6N2rYIQp0uVWZ5bTPUVaYLl2+G4oDsgAMRk9Sa1SdPQg8NcFr3JLhmoxa2N1fDbal8GLMry2sGCZ9T9dx4dTC7QrCumO+P7W4rvQDN9xS80kplgEvBxZFyBKYj9A8KeNLD+foMe/nw0Qw+ypH89jxFe+EZwkV8LPUC4kWlQILGcGzws8kY7ez2llTZx5t2cCj1rhompqfD6MS41US+S8DcKG9cJgLAW0ZAsqD7o5qq5ub8ECMj13zXeEp5XJCEZevKfrXBstSshZXVCHoOtQHMDocCUiFxfQAZpQGg1jlrL2/Rrj7ys5zpL5iPQsJckgQptDl9mwgIEcAJuITsmv9n4tvX+fjONM75TFwso385vn2v8MFHH9+7cfO6dXm4sxRui/W47SHqAqu4IIJYeOak0IHopWh8bDir3O1x4CWoF+ipqEksPeRbvgC+XFacOHAjM4oJSAdyxcc9KlUGKVDpr8qwnQnlsXF/xV7osyuUBffHMooPmTDGluoiMPz1Nak+F67dCEMTs2BJBCCOLID88Q+/l0onzryx5PUBh41dcflBqQg93kmObVXgZr2FooCzbw7L5luLjKyKkPiKJqPFNFUP9oA4L+1BXT09mXqqTrV9llL2ihgG9X7p1AKmpyhL/UA6nkqdgIBYfkqeTFEAaNFV2RO5kbLFeO6vStLqH/u0dqHKiAgOcGWOjXqqBLNf9VKl13Owb+Wzu7kZFp4+tUQjX3/kpN7wyDM2ABWA+NSB3hiA75zBuTdkVD94+NheL6ai2/BV+aM6R60BPoQAWJEGqMAyniGAnE0AAQgG+p8Axt+oLpsodEUfx7vZ/aT7E6nf8Rn/0e94dhonMIn5bx7U6beneuTup6MtCWLgfj5wm+NEz3czlRaQYgxL2tq4gnNRARoVMZgamFFeOD4qAZ2MejQgrkR6Opw07FGEd4ldIDjTYIDe+1yqEfFeoJO2z7IFpIbwiSNcrfOXroQq+/8rsPgELxWjsXzyiblN+uE1ykywA0gssh8dn1ZqyYlGNFgff3s/PBcwfv/bvw8FEXVJxL25uhzKxW4RnHRuVdR2i+q2sLCkcspALolTVwZlbPKBP9Y+8JGOfjWyVB6pb3BA1AOmnZdUZ9ogjgBHbqiKmJsjAdIgFHONSiKOUXFgFt7wRUrGSvAisT8pqokX20vPpz3huuRr7qs29wYBIogyqlZZh9QkUbEBwvfOmEZOG/AM9gacn/eilrKclHswGPqPutB37ONEoC/pbyYcJjeikasDk9hMUX+wrRiUYqQIXOKCJBijrwiWnDryLsr875cd+ZCP67z3fcLrnu3m6+g1cXG4v+e7ZOBHpBKnHET9qD7MEG3aswDoAREdR8M7nRsv+pfxmyP+0xxz7AtcqYpQx+Ihik1JZ7MlOWMOvVJhpmbnJO7H9U71gDhoSR2HBKBD6rhq1Zk05JDAs7mFHXHiQTEpxpIWx4ENq9gx7p//8IfAAvljvDaLi150PzU2LFDuu668F6BSx6psgIH+QXHqE0mAKKGayqsuSXGIRECvlmThvb6ntvG0ZYHQrkbFkz5wiGDKqke/AIvPvC7Jsiew1aSjj0kPZ0LioSRpXTYMIMJdTJ1odwNUbTkk0OLBWRQRE2c7DKLAE0fgLGLAbhDSJD37XBb2GO1XHHVj5Pjq1esqW09Yl7r46OGT8OjBAxMH5WciH0Y9gWtGn03ICvQPfUi9yIv4dPbYgEd5Y9oWQCESxXlNQEYc7nsdKV/WBuCgtR8/Iywfuh0PKWUcukhHxE98D7ajuX72HE4bzuTvsuk+Rwq8i3emwLPgiHpxOM/sfjcryOIUCZZMdovTRU5EB8Mp6QQCHJ145qAAYoAP94Gz0XnmrNJHaNSaDGy8QKhG3lRWLwVwEA+ExHl7K27JjkpTEMebv3QpTIxLAkiV0MtiA8oQxZUpUeHJd5Ye7L8j1QQxPjV70XaAiUPl3dlYD1998YV0ZBmbqg+7ZDTqNW/SdVn5337jlu4der8i3KTsgUr9GOVm6gMLXhj0QY0ADJQvdSLilR0p2Ks0zfbEOXBUj94tUbNSxVHX1eUVL+5nqgScF9ABLEZlN9bW3bZIAxbGs407i18oFzvuHe2pvnoX7cuqtJKMfNoUCajMfU8RgeWe24xOS0pC0HjnkCpst3jjxg1LAPrkyy+/NDHxCVfIGKkA0VFHVplRP/qWoOpa5aFf3Z9IOXRM1J4MbBzkA4BEg/od2yeByvFgNF1n984LrTTn3E/tnkJnmnR93vP563y68wLxhb/8D39+D++Nv9+bBWYFssAG1x36JZzQolGtBIBpQO7ToMxrx+WJN2hsPC6lJC++H4D3hKWD6MyqlfRIDOS4nQhA8Aa9amBcopev3rQBKMMkEoG4Zhc2xD4bYAUBhc8dsQb5SHnvhSHZEMOXrqkWgq0OWYDhy3/5Ijz89uswwDTnplQR2MFxXSrOgNS1+KFAdGbGH9igdl0glKoeWLMQjbw4ExbvEQfjDzSSeIF1bIINfKX1EkSBBHclI7VFSaXFJ09DY6/uD3KzTpov76Sp0xADi1lYAIPLdVPSAbuCAS2APD03GwaHBhzHs3B/Nuwq4rLVO5jRWVD7HQmgB7vbYWVBqtXmRpDWH2YmJ8OQVEgWMPm7aApICBOewE/feSt2lZf1IeycUZWk3tzZDU2kLnYXba7fGLLx2wRwy/gcthO2QZw52rYJlEiMUQ2oBmq5QuHGcGzFpRgOeHUCogGuA8cHbetoc39u6g+3/Vx2z7+zQ/f5x0//UoJ0EESC3M2eFpZ1pHsO6fksitSFP/3VL+7ByXFTEiggD+H2pLIk4hqq5wwR0Ljca0hFwdhlf05EOy5EPmRx89ZN78VT6e8zl/buEc6bqTDYD2wXMqLydIXZuYthbv5KmJybZ2csvUSdovhjGdV4gPgQOCoAHhnm3+PX3t1vhJHxGVcItUOs2FMn2CmCbRf7REc8yxiEauEOrguAl2RvYABviDNitLOYxMPnAj/cHCIT7el1ekaFZV8jDxap46MKF9sC8PPbBjIV032+SMmHv7FXutXyeFCIpz2RNiz39IQ2tQFflGHRDV6gOF05hGnZZoXebhnzvSYMjFnexb6lJdkElJSBOAYN4cR8Y2FcTKNXIKwoL6ZLrErysBinqXS0LWcPrqkoTDikDrQ9i35ofwbGGlJ1gXPawhH7DOZHZ7GPEdNpPFKsdPYK6XCZVTfj32iLpukZ7g3YdEk7Uo8W6nLB6X2PU3Z27XTPf2No3XtJPilw30TA2R0T80nPx/BifOG99350z9NsBQLATYDjMyLJFAl0R9QgVkfRqIhMXKhMg0B0Mj/ee+tAFNLBkQi4IBn1XF1bFkjiBDNUI/LBP870Aw7GG2ZEAFOz8wInc3yywgpc23q2vr+jvI/FRXFnFgSijbAuW4BlkuWhidDLJloq47HUr6cPH8rY7JX6oLIcHUibaoSxYRmqAhPSaP6CVCfVBUP46cJzNwCdiQcKPzquWg/wUR8Z0oz4sqc/+3TC9WgTetwGn1DldRG69rePVeRudTp2TwljVu2IhGCwCk8ZEsiIUPVoOz6vNCxbjDxo80Fm42Kg6r2oIrh+2S+IqQ0Y4X2yw7CbyIOBMaa4H+zUwo5Uqx71QYk6ZBLb6wnUzoAVVfUZ4wCqJ+s5+IAgzIrlokgCRor3kPJ6Hk7PSjyIxh/vUHH5eAcqcRwpVrcoH7ZipG2QAIkIvDpM6SKyuIYkFKfykiaGjNMrge/zoGPbweAlDW0FEcVIx7dDyqedXz5kPDT+4KT38KvlLXI/6FnnH4m3cPvOrXuoJmkSWHoh3JBrpik3zVGi0YhqQwWYTsFzveosOo5ZmOiweEQePX4QHtx/ION1U9wDtaJg/zkeoimJbjxJPMvi95mLl20Qo9YIEbS02LgITBydfUDZ8XpUui4qGG7KWRHN4OSFcNItsa+KdItrfv3FP4etjVVxcnVYY99fzyzIcGLUm00CmMeDh+affvs7fwvY+3XqdXsymAtMaVbAyCr2iTuLUOzaVB3hJhAuHYmxSqN5ro64IwD2HCvddzyNrt9MO2fgig3EWNNLe0FAjMbjVMCDRAuzRBPCZmzERir2mIiA5Y9FcX7SMPDIopv9g73QxxQLARy7ZWhg0NOvN1dXpCKdiKBGQ6/6jX6CoJHsSDD0esY6kADUZ2R4VHWTnSGCYhR/TXYQe0owJYZ9i4CEV7npWcAJIQF+iAAC8DiBfiNZfQb8PKW89T+eFZMC17RdHsRq1ezXi+lTcHr1LSF/P59P+3c7jpCPT785d7pMW8/pVPjxJx/dw6CioWhEKkPlk4sLWQoxILrNDVUsBtK8WF33vce/no02QsPbfWDZw3FocDgl4PIWK2qRQRm2jJLCJcdFEFdv3gk94ui8ExtgX/ow8/Cljcqo3gh725uhOtQfFp4tqCKFMCA16PhEqkmPVASVYfHRo/Dwyz+KyPYFkN1wsLct7l8OcUqzjM7dPX/cr7G7LxulGOYuzHmpJMBiJ7i1zW1aCSFKr9gb5TrqPuoCYyS0CVyZTkPqeU0ADagzX5ukWVBjGFjD97+yLAmoPNhnlAEptolh2sKuVE5GhbEpkA58q4AtVJaUZlN6PrN2YQ6esqJ3QrDMPm0oLbtRI8mOBXKM5m6BsKa24TsGjC4/X1iUiqf2V9tCBIznYBCz+o88YSL0E5II6UN/1sS8tlwmpqtIbbXqGj/3hFSg/oA4TpwD0IBfbWQiiABGUkQiQHq0JQJ3iTfH9XUMHm+iQTkUEjjBUjoIliQ8lTh6Fp8PxGXZtO6308Vyce10WTxxMXCPs/p+fHTM05tZ8MF8FUY+41SIuLKMxrPxkHETAtt44AJ1x+tAErAp7V5NHFyF7imwRWJcQUaHMDgFpyQ9brodvWdqZja89c770ndlDFNXNbT3MlXlTw8PwqA7nI45DqtLGwKuuFHotY7KONGxOgSXJ9OjSzIC+F4COzCwdeLu9o4PyoDRT2Ct8PT0pKRVJVy7fMUeFPbzwWhm63Um94mVezygpyiwCGh4zfyxcntIYie3GlacE1XM7SCCToOJVbUlurQ/V6U2m7t0Sae4bSTMhsEyODREwAg1hLEuo5mFQAyobW2IKBkQU1sNyAYaHx311jf9fNNMxMHmBrSXP4qCSqN3QUx864CQmBl9ctiAiMWIJEFZN4JU47NUTBhkTAamBtDxFtk7Vmdmb+xrxkfwfjVdZzE7Xor95RD1bttjWWiDKwaA3xl4JoX025YW7Zm71xk673Xmk67z8ZSns0yE8/Iq/Ie/+LN7iwsL1uWxJRjSx32HQctGWIh9QM/oLt8UtmcEPRyRqQ5l9ieNQkOxmRUTuJh0xVySovRcdqjwVyJRmdS47Fc6M3shXLlxO4xNSw0SmDyTlJHcZw/D3vpKmKhW7CFR/4oLFcL6jvT7qUth6sK10NUnw05lkuYf/vAPfxtWnt4PI/0iRnUwrtGZ8YkwIpWD6c2s4UVdYTCQQUGklefUl6X+SQ/H80HHAw6mdPdL3eCzpnxrAM7NeAADZdhGqA+4T+2zh8uo7gAZzootsCFCZwIeA1/YF+vra/7GQioHHjF27GDmJ6oh7ccYBbM48U7R5nByRpWHBVS6ig2PYUqe2OfOU6eywEaBMRAM9OWniyKcHRnbbIxQlMGM3dUMTAPnHTzi+UOqC3Ow+JxVX79US/X38+WVsF0TsWD8qoxeNadnGX9p6NloJwB/1EJpqbpOKhL1N8j8nz9w+FjE6Cmij9ROLi3sJXLtdN0GaNTZOahhprJboMTA20kbOXccvlPQH/JAMvvamVOSKEGIo89U2nhticT9+N7W+8nj17/8xT2+1A6Y2V+T2Zx4OphSDafYF6fCx48+zzXf6uIcRSvfJsNI0oskkpmVGfMVV/ehxhVXZ0oxfv8qc1YEDKY7v/H2O/jxpFaRbwj7MoTXlp+HCxNj4vx8IfI0TEzNhd39o1DqHxHBXFCnSMrYQOwKC08fhXWl7xLwe8WtK+pcNptlng+eIEas/ekjAahHtsK49OaRsWGDCW8V3yHg6y9sf0LTsmEu+joqwa6MTwikIM6LselOAAQGHgTDrnFMZBNxuDfiztfUfmeX90pFUjSj3GyUC0Opihm4XQU2pCydQHv1SxIykxQVhP2TICA8aIc6rILACUhLOQRm3KAs/YRzr6+shUatbgk7PTljibTGVo3rGyor852wM4p6T0FtpzIy8Kb6oxZu6Z3rkpYNAV5KsNTVOCLufYt09rWkAPOI4ryhqBZ5E2Tdt61EZESj1aY8sCIM23EtdcR/26H1TEdIsYlztzl4PCeXLFdn8uhI175z9jo9Y0nw0Yfv3aPIzHvHNef57KoknAl3KJkCCDoV4NOYTMqCE1g31EGGcI1IEHELcvbX7CsKImpAvBGoOowA8+WVazdvhcrYRDgU2HqU7lj6d21zPZQEDr78zrx8vhp5qA5h25SJy1f1bumyUmVYYML0if/y938b6gJ6kVFDlYeP5fGRau/6IOBgizBOgfGGagLBFqXaodKcqE7o+oyEP3nyXO9TPdVIdCQeLgxS7/igNoDzUEcARZvAqel8mpSp4nxAsMjSTOXLYh/ey25vqJJIAWwriMTMRQD36jkZyUhUg1QA3RNxUD6+aYzhzbNID+Y5Ma6SjFAG1BjZPthj1mhN0nJXxNLwzNcxRtoVlpeW7eHplzRBlfUGvGpjpBxrwvlSDX3BVG9AL8YucOPdgwjimEA0hNWntJWECWfHu7+TkZwRgepH/+eJIF5n6mMLfPGcQicYUwCUxKXYNvhTyK55Tv89euzcMwasg2eSekr5sh/+m/JtBxHBrRvX7uEN4UH0dwqAN+Wi9FAMKoBNpelkKg1IXHnlhjpgQOjZSARsBttto7jMByb0XrZIBzy4Ctk/9OatN6QnXxFA4mDUqe4vP3vitQETntrAHJgdL93sl95aqQ57AypXSp2HdPnD7/+LV1pBAN2nKkMTNQKbBVUgelT8QWuVyaBXT9JmByJyqzsCFkBhujQcGFHJABKeFXNe1QfOjl8cVy4qieSfOTj1ZqtK1CLyZlYr6pYQojzx78ctGCEI1BhmlDJ4uM9IME2uNmF+EW1G3nsCNNKWqSV43MjKHzDXDwgDBwSLfFAR6io/rlhWgnnLddWZTz3h/u0Sxz9QPtubLBWV4pbV0YNdKifvbOg5COJARLalNobJUDP6jt0rALmilB6bH7BbAGa/20SSCCBxY0IiggTqBONOIugEdZ4I0r1EBFzn4/xb9U/XMaRzlpb/fiZep3xaz/lvPogI3nv/nXuoDADADaaDh/gSPPHr0tFRH2h4D54oFz7JhHdHCS0VOKN/8RwqAjtWY0Psw6nFzaoy6lgxdmH+Yrh69Zo6QqCWni05Ho5r22FjdSlMjY9In2XNAXqpDGLpqb0C/9DYpDsB74xuhsVnj8ODr78SGMSBC+I4jQNzTN4LsUbfe7fBw+gr00B6ZfQyz57BJjwudDgG6RqfO60zGs4INoNUEI/AcBS59JFVIXz7vdY9/VV9laXqT8viRoU54FGTJBXw1QROg5uYdIwMX7h+3QvjKQ8uUggTFyTv8SDlrlQftT3vgRCxZ3DrMs6C7cAsXd5Ne3tMoZ8t7Iteu11UucVqbJMsPXnmr2RuMLVcz+3uotKxRPbIxI/TE7WL9QeWBFLbGFvA42ZPkNomcnqVL+P6nOnvRARITqeBALiRBQmS1jW8n18JpJ1EkEL76QhSAzUXuILwbVnonGE49yOFlFOMV+oYlSSBfnOnRYRckx+/9U7KWfjJT358D7HfVCNA3RjGDJ55wYfOLMRI9wh0BBICtYmOhctyz9JCuUN7cEi2b+czT8zaRDLAnd566+0wPjWt9EoqENVWlqUGrYWeE7Yd7A4rIoaVlXUbbXWJfSE4TFy5GvcXUp0OpTb99j//Hbwr1LY3vF6gtrMhVU6Gsf6xHBR1gnehh1NJPDP0h/3gygMdGIBj/KmYklKyMdSBiG8IyB4vPQ/wOUxYqpXVGuov4iWePJAa1JNvrWHbMBBIntF2YBCqEMaHR8y1aXUm4+G3Z3RWLSAbgbUOqC1xK0cVVfmqLHon7TE1NSnQsw6ZfVvLVlm7xUzoA1Qj1j3sbG5HT5AADTF7MqCeR5rCqdkviTOr5yAEZqUOj42GmvoWSSDLLS6v1DO4ShkZTt81jgTAbwk69YclgeIBTgI5BBCvs7Pi0j1CJxGkeylFPu15IRFHO9943Q7p+bP568EzhPUyIiR54f0P3rvHAxxwDQBEowFmDOI0SAYILGYzjgvXBDj8Q4IACMYHlEQ5S02QLoQKxJlncMtdvXY1lKUeWAoov5XnT0Ov1JnBcjE8fvQw8PGNsnRXPBKihPDmBx+BXoMU/zgf0djb2pJ6Ig4pPRxpgBTo75dkEsAAord3p+P1DA0CBzPHU7GszojzeTBMvYc6wrwe1A22h4FQaBS4dVRPsIWko6tdaFC4PRQMo0DtYrAM7m9vWuNIxN5nNQrXLeobHJq9hAAsZUl5szhpQjo8ujwMhBF21CY+0s0HQHgP7U85rZIpL6QHGXRJSqG+sRkaH+oG9Af6zUzWmrg/BIZxT/2xa+jLBsQqcCMF2MK+T8TEIvu4fxI2oIhAbZ5GggE+Z/2PnN/3IZK2OpQCjLlVN87EcZGdUzxP5OOzG74Gni2IEsWteOV2d1BhzMX1z2NY3NNxSqRD5OopwKR5tvVOp26HvITpJhH+fFxoNF7ifhAAB3FIAuLIFM8QtgDxinA884cgAADJQA+TzOBo+NnxfdOZfD7IO9ap4YXi8Pz+t14vUCkWPL0ZIxyJhDheXF0Ls1KdICY2nxV6/TG8Z08eC3x74Yi1D66W7BGpJHzvd3c3zmSlrEgq5utQFzrM0ktEQtVha/i/iWeWJGMj3GeuDtsp8psj1RVbg1mazAlKjZry50AKwIkh4Msy4PHJ8y1l9hKCgPHL13VdF5HsbNdUT0Zx98LTJwseG+BZjNyN9XXP8Uey8l5+f/HFFz7bCLZ0rtuGILCOg3EHllamaS+Uj3rRjpSRfqWf6CPqABOjbttShQAlqgvpsRkAOPuisvuEiUIJPD6AXUBbqd7pIOR/50P+/vcNlJ/ju4bXpT3vfr5c6X7hg48+vAeVo/7QcEz0osEAII0Hx/PUgKyArDqCy5EXUgLdFXsA3ZVRW5oWd6WnVajR0YPxXHzw0cdxwAduK6Curq4I4I3QJ1zuirtThmNx54WVtTB/5XKYnpWx5xmUhbD89Hn4lz/8PrDDBN8KmJKKxUJ7FoSwgo2RacBPQFdGb2YROoVki3H8/nBf3KEYjHBLc3vp/EgwqzcCHg0E12cNL+7TYm+fwA+XVz2VlnjGPKh39IKxbJP3MhJe9a4P6ONDehcL2T1qXu6XsbodvvryK98Taen9MqBFHACSEWdWe5kBKM/KYJw41yOGwl6iQyNxhzm86XySFdcuk+GoA+7YzbUNlQelJnjqCxPjYAbrm+t0oTid+kv1LygPbAMW7GOP1GSoA3j6UyeDPen+HNgJ9AkSIUmD6CrNCEclQgzSZhxIDeCVQJbiBTVfI73gvo7JwEfIp49nn/SDJ/kXf2fZGHsp8EycGxRTWmWlvhz6Rx8n4522IPOUfSsorvDW22+JCGJHAnp0Uzg3KgVcxOuI1Yh0hF1uiGq9hIYACFSLxRS4AfEG9ckoHZRRzc5weCTI6+7du2Hioji7Q1dYevrMo7Uj1QF/GHtrayMMDo2EbYn1I2V1+87duAmWKsGuCr/73W9lPK94kX1ZINyTcdunl+FGZPyCchAYQWVBi4lXZedAD0ddQTzCMc0pMerVdNguDBISLNkUuJ/qxzluORMNftqBwTHagoCkhICYyk0H2AgVONHh2Z2CaehLC0vOO6oz5KuOUN6w4h1xeNZfA1p0djxIECEGLdPMYS4s0gfEjAFgG7FfEZvrMrDGHk9M1YCAPTCmAGEjOdTModQvZqY8ACgeMUZ/2cGCgTDUIVQkvv55SDsa/NEotnuUIqqcVoUyIkjTJ8iHQLvkwdsJaEJbDYln7nA/HS+Ec6IIKTo90n4+RiTiaD+evTe9/oXrGMij8MbtN+5RGbwjDJ+Ths4F3CxoIRGNnCocOYUaQyCyJ0Zg5GAinazBMFSVmiDOBmCQCNdv3PRCD0aSXQI9//TxYwGh6V3SmPiGbt7Ljm/i1OPTM2H68jXlJYNNBMCa3wf370vs18KuuBseJDYIm5uZ9vRvFUs14Y/KIAKFmxlQ4rZMDU6fd4IACKkueGTw3dNsxMGVIfLY8eJzOlCFqK8bWHXnnqptw9l6KW0i7DELE6PUdhH/VBxGc5GqSwtSeVQez51SngB3bHzcYxoQFB6ooxNUy2izABpUE5gQbkxPbVYZGNk+9m+BUHnjXvbCfTxZsrEgQOrOu6we6XnWQJijU3bVkfER7B7UNaajQDaMCWCDAXx7B/UugB7tAqlHSut36j1w1WgHZlBTfqQBFyZunTlSiJjJLlQv7rmnFHfmSHFOFQ9dnglwdeLd12RKAg4edMj6I7uKuXDKzq3r7KT4WL6MCByrzHGFekBIHY1+XK2yUW3NgDa3USd6zrkaiyLhiWFkmY9YMCOSUc5BVBOrSLFTP/74x2FkaspqUG1z05vhMv2CqRjPnz3xwBAE8nxpzd8YfvPtd0OPVAVWu6Czf/P11+GJjGYW288L+KhAvbhR1BlKYdcuFUOsMz6gPrQhzkcEAQVcDICkrWBQO6g4dcErA2BSY3CmbpxpaOqM3u8GyxoO+wfOjcFK/TjzLABnSxW4NwQGAfEQK8mQBGRJeWA27FKBsWvCE0F7fpbth7Lav+TORZVCRSUNrlPmMgH60rhUJJUJY3hZttN+LdoUbL9O2VH3mCVLPbeZeqJ3Wh0S0TDXCT3foAfoeo+JQWkgFjM3tR9nCI/fMa3idR3nEUEI8SBABJEQ4u/OkCVToAW/e0iP8T6O9PuFfHJEEE/pfjyDkfgjXceQz7Pw0cc/vsfsTzweMDy4u3386IwiCoBIJ0AcgEtt50aCMlEnPAdf+TNoimHMB7D5pBMjuJel279990cW2bQ4237wZRUGlXr0DN/xZQCoro7Y2q2FGzdvh/Er1yWKpLOKC66pk589fuLdJfioOF+PAWD+kJ8AApcfG5/wGUIyr1Al8IPjvWLjKY8Wq/wAGJCy/w8ckjlE3IOrq0sF7AN1NiCKO7RRX4ggcTq7TwGjbAXq06VKQ2i0Ob/d3GoTj1cARkXBIPCQseKO1V/wqTSYxyxPvtKT9j5aXV71VIhj/WbrS1y+erHrhUrHi5jLdEC7rK2GxcUlb+DVo/uszyZvMyqVlzOEBYPgGbxBEAGfguJzu1Z5lK6ud0X3KJw8SkBW+iX1x6pPlhYiUEs4HQSQQJTah8sURzDmdJCHr7Nb+TSvCtnjraP9FFe5kBEB0po+Tp6jTG74wc5rDp+yshRu3Lx5j1FTOFlFOuQpYk9gQMdk9BcbwXovnE0VQmwiEskaowQw49PGLpgcG7XHh2m6ly5dCp9+8ol1Wwjq6bPn4aHUGjblhcgaEtvkyTThXd2/eOlaeOPOm9nI5154/OhJ+ObLr8VJVzx4xA7N2AUsUaSycDp2akPX35CNsMOorDo8Dep5VFWA5D7+eqYI0CGAHrGPJIFz4sEC3ICc8jA9A8cAjUkjwfXdWFmDkSf3kXzE07R+j26zKCZOVcZPHD9uSJ6ssyCOL11izKogaoO68m64TOjxGO1Or3Kg0kTj+1TxW+bo9A8SjXRMkY72COM1vCsOTuIN4psPSAYGv5gDRd5IEQiA7z4zEo8UQCLgtUIaAPIoBTLQmwjaEgFJYJWKI0cEZw9aJwZft34nsGUgVMg/97pAXxN4Z/zdzschRwT50AJ9Fl68bofClatXbBMgvpkvznwURkLtIVGH4IpThLkmgEBsShESt2GGqTpAnB+u19PNKitpMUf1MDUxHt56881wTbYAvmlGmOFcDx88MMEwl4gNo1gltSVQs9D+7rsfeD7RaeNIon0t3P/2QVheWvSos7rPXiE8QXByDGGveRb4BkdGbCSq/1xRCNScTJ0FN0T3NtdrHHgUHH7GbwiAWZVeDwElZ43ESjJcwAARoJkg1A6AjYYDjNxnU14CC/YxzvGM0UceU9A7mDrBPTg0hgNTnwEqdsi4mAXTKyCQ3p74AfShKtu14NWqenCNdQm4X9niEaKlfyA2bAG2asTpgFsWLw/fOGaHOYgEqY3aRFnj53XVyeoDiAIiYH0Bg2GABoPYkoA2gxA4MiLw9ou0Y0YElgZIfj2biIGQgJyd2tf88+8EvshUOgMYJsWLd86G9v22Lh8v4zlJghQS6FtxOSLxszyWnQrXr127B1eMalAcuZ2dng6XL16wqw9RTaejU8MV+HQoW3wADLJgujQTyQb6S97huTrYH+bmL4R3f/SOpyrUDw694OPR46d6R5eM5kpYkC0AVwSEu/v1MDN/Mdy8dYddNCyBvpYEeHT/YWA2JQNOgMJ6KXP7VVbqA3dn9JO+gAgMUreoGkP/7I1R/VGVAAagxy3J9xKsXugmM1VxeXq7FdWPvDBUCag0NBYHzwJYbAhUHnz7lMF7DJVwOTKhEG8YX4bcD1tqB0+d4P0CsiWfrkk7MjwsQpANQAYqrnCmd3SZOOhI5oPxTmwCJtqNiGDYEoXNuSAU1hMgXRlX+OqrL9U/zbAhtQibgvXDEAnGr0d9lW+cJoExrIx1hmjY4Jh1H547ZHAjnAR22WEmACSC2gQ1KY4hKI3uA2xco24Xt1IsK+XvDElaqARZzItpCCk25XdeiOQWQ57jx9fGJxMRJNBTpxQcl3suBZ6njIU3rl+7V2a3aEUyea0iHXNCDT9/YU6ctxnWZdihS7PvkL8LINCym3JUE1hbgGepRxyQLVtk6JX7wocffSgpcMOcA1Xnq6++ll6/a3ULF9/mxpqA2RtW19ZCZXgkfPjJp+pw/PohPBWx/N//5/+lRo9fx0StORUyBH0P0SN24PSoPFR8d2fP3BupxG5yeGsY2MJVyigq0wAgpN0dvqC5L0IYwoklSXRswNHpeHKwBZiPD5GyzSG6vEW/EqPeYRATUK/8xU01LPdxFKDjqy3dHbQLLli+aslCInakOxKR9sqOYOyiTzbA1vqmjnW1RV3MgA96QFjZh/fU1l6jICInL5hSRQwGAvd7RYyMASxJSrLxADYFHQyRIJ13lUdNhH6ospXExIplSYVCX9gVEcbvk4kgBHDgeao2O0TVURvZMAb8Ajyry7hWFpYgnKmfJQCVFHrUtT5zDRFwXwXx4bbI0gCyGPyg+hAC0m9wydnPxut8Wq/XIU7/jGHVUUmNKdDA4buUIeaUlY/fSsjjOaJIz5iRugwxntDNbEXl5AYHFE1XOu7LyXRbvCdIA/z92AaoGHBC0jCxC/UANYVrVAdGhi9fvqxGlE7ePxi+/fZbP4+XhX3+0VtTQFednpkLfNRuTcSGCvT119+aC/HM2uaGB3T4TNKu3ik2F3pL/aEXnVxA1y1VUsa6zmyqi4/eMyfViTQOi3yQXF4xpVZlxBpixq7hc0k858UWAii/4egQBVIOgiAAMgahUDEAaU3qGfYI7UEZ0b8pL4G2o42QNBALeZKfRJ4/xsFoMsFtJ8COjI9ZWjKRjpFhnmW6MxKG6w0xC9ofGwDjnnQLCwseJcZ4Z5CQdh1VPiBkcWVZKlDd3Lu3rz+cGOQCssrAQH1dwOZgNim2GP14JEZh9c6cPxKEBILywEEHE+C3pIQPQBcPQvwdQXzekQ/p+oWzAd4G7csC6fIhAZyWzz//sjw6ywRD9UFf3Hnj9j2oC/0R4qCyiGHlZu8CHh1ehB7K6CPz0fEmwR0HxNnZeBeVCAOzXOoNP//Z52FubtYA2RKwMYjRefnKI+MQ21KDEP107rVbN8NHP/k87LK6yVugl0UE34T1jU29W4QnfR49mO/6AjrKhXcI7upZlezs0Bv33Ieyo94aK2xx7OpGe4b6ozJhKKa5TACLugBqjEx0ajxKSBkOJCBNSv5xUI55PDF/AO/xlKzhEftwdEbOUb+QFMzFwRtE8KAc7WdVTGVynfq9BxKqF8+QD/nTxkiDS1cueaSazcyQNhADW8awsdYOa6fXN8Ljp8+9LTvfRwbEo2Pjnitkr5HeWZP021cd9yWNqJ9nyeo+Za0rT9sFIgAO4jxeoPuopWCBPN2ebtsM4LRB+pe1Nweh9Ts7YmwMxNOexPvsoF/tCwcDmYOgl1kKxKsXQp7rx0BKxeqZFFym7Hd6V8IJZSncuPXGPSqNGGREEJ0YLrEjA5mPPCAOMcwADJyDzodz4Iv21nvSP9jyEAP5lkD93nvvKt8Tp338+Ik5PI2LyoK0ASyAcGHpefj4k5+GmWu3rNLo1eHb+/fD7/7xdxb5lNqEp3/YIBdEWJNTk+4UVj0BTLgYoGBXaFQhOop60YC8Ez0de4Ez+3oyAxTi5IAwmHDmxhHy+IfBDSGh/0N8SISmWCiL7gEPPv5eSQYMa9qAdK1xB0Cjsg2JkyMFMCghWNsmegsEyOgzn62Nm//um9NWJNnYA4l372xvSq2pSkpIpauwbPU0PHn6VNJhwO1O3Zkizc5z335732WvDFRt3NJH1eEh2UD9JhDArZYTg2GhPvsLZWqP+hodn7zsHVI7kTfltYGc3eMw8CEM1c+qhnL0Pzcy+OF3Ose4FFpx6ov8vfS7HXcWxOkMocXf2bX/tp/jHgdEkJ45G87GUe6YPl1n91W/wvzFy/e8WEOdREXxS8N1WArIdFu2P+RB7rHyzGqOuJRipEsLCB4nYDuP4fAXf/4b69K8YnFx2QvAmVLAjg/LyytWHTBw2aTr8pVr4Sef/0yA7hbHGgjPny+Ev/u7vxdAj/1VSDhzRUY2AK1JSuHGRdTD8azqSAIATMrFugfUFo94qlIY3AwQUU2IhXGDtIsCxDwgXRmwMHuTugFo8oLYWPjDGIFaTEBQnPJBUkYbABuDlXJF5ROnVCNTIwHEQbZyHyv06p4nRDycnzLyIpgM9WLkFt0dYmANNvo/u9ChauGuxbDGc/aYCYPqC8rr7yeIQXlNsghY1ZQ0G2l53yDaAUnKutqAfKkHddpHctJOlF915f6hiAHmhmFM2eKkOYEdwOuIRKGzfqNj8xzvczV08NvXamFA+SKwz/6mH152rxOsKUAEPvMiQro+82wsB4G2zxNDR7L28/Hksjsog8KlazfuMaDCW+l0Nsi131udjwcGVymjoInrwR3ZepxZo3wAvFSMywk/+ugjSwKkEGKer8rzDQB0zV0RAZs/ocLAcXHZ/dmf/SaUZQvsHZ6GhcUVEwDf2RoUZ8MYnpgYFxFK3xaRsRoMjkTmrHlliSN6NlOg4dyWHCoXRECHA2BPi9Y/pBrvRO/HsB8dmxDR9YbtzR377Jm8hvRL+TBIZcmo8uItYwELDYqhSwfQKbhnrf5IAvIsHJNxAADMdiwMhFEO2gJngbmqnuUAmNt8X0HtMjY26qnTfEB9e3fbhMaX/GE+BD6pBIHTcbQJDAIVB9Dz7QMkgKjAUhniLjFZjw+tqC1YML+tfFhjvKv+BcyAmnlDcHTA3iIAEScSC0kA4XqVmcqHOkRbut46aCPKkq459CeecyF//frfbeDmQ4sIOpJ1vgtYECCAs/fidSIMMyKFlOIMEdx44849OokKAiJu8hy6LCOhiEkeRNfFOLT7RY1GZ5fU+HwLeEZqymeff6aGY0anOmJ7x75rwI+KwKCQASvuAle/dftOePPuOwKHOua0J/zzF1+HR48euaIMEiF97ty5HZZXl5E3FscUmzKiyvC9NDgyi0wSuFA3XG6BPl3zbuqjbtJ1tnOGgAJg6GRAv3cQ5/XEN/D+jLD0PNuwo8LA5fk4N0BHf0ci2IhWHjQlLkxULbZAhPMmt6NH1d05UT2jJU2oSA2lhbEwOsyb2YuJ/ZkY3WXRf5xeMSgJEb/JNlgdiiBW/dlD1JJO72Sf0n3FwdWPVK49PEN4d9QG45MTiEIRWE3MgLhITCYIOL/eTFo/mx1NWcVxgEz2IeVPZdezpOdMm9Iv1J11GbF7dJUdXOePFJ/+0dCt3/qfAqBVdk4e/wh/HYTo+7qT9wLlQ0qn/z6nuDYRZPmk+zq6GweHVlmYNtzfP6hk0YuiNhJokAJ0FvPtqx44Y/EKbk6mF7PhLH7wubk5EwgqCSOS//Dbfwxff/NQZWcP/5oAK6mBEcvEOp3f++BDdYzEujrg2eJS+Oqbb73Ag81nGZmkcJvbW1FHFaDgsGwvWGWq8Miowcv3DOqyDZAIbBdIR3YJLOSP6I8jnOLXKj+6MYATZm1c8skk9vjkAxjM92cbGLZjBNRWp5QnXczmv/jhkSq9JamF6gETj/J0vnoHKhHSEYLD62Ivm67hQHBdDhkS9tQAQspYGRz20tGVjQ17wPZlE7DaqyhGg4pTlATAIYtHjMl52A+Pny9KhToI/UOjlmYb22IwEjVwexu9ejeqEnXGA8QIeUlENDQ6Zk+ayC6zBSL3xyjm+3AQTrIDqIN3lEAiqN0NFp3dDzqizRX7hwCLgbBT3HlHZ3hZ3KvS5u+9LO3LQkr/soM6FybGZ+9RYaiOjsOnDuXTkTYoxf3ggAzUoL+ymJuFKONj4yKGWrg0Pxvee/c9c96SOpatPP6fv/27MD4xacMTFyTAQbdnr/wPPvpxuHHrtjrgOKxv7Ybf/eELbxES1y3QrKqgVC3UA6ZxqxqtTkGa4PtHFYE7kg6dGQ6Gvx4u6Xqo7FbhxCUR7+jh2ANDIiLcp2lwzTYOW74ITDwPx4FDoJYwOIgtweZVnrKgtJTDG94KNHAxXKeoSVzDsVGDeBe7WtCGSEDKE12Q6NhwXdQ7Fiyh1+tlOnC9co0to6ycDvDj4ekSI2If0oJsINYDQ9yok9gCW5K0uJkP9S6mjBw0RLTKAMkJ519cXjWTOeD9tB9g1ys9KU6/UadoVxiebQHFoW5SLJihOT/QiMUU4OHAiRBII06sSH7GS13rSNfUL/1OR0rTShsz4obz9GUW5ffEnwp4e3hGZ0uJGNLzsUz53+17Dn4df2K81UFVThAKhdnZS/eQBKg+PMO+Ohiv8cFoC6ACbMrIxT+NrxrCGBZR7Ankn/7443Dt+jWVUcAslvzV9+dLy2FifNo6LF+6R4fFnz8o0Lz9zjvBe+0or/uPn4Rvvn1kbwb2iIPULUCMKoHBHo3wrODqLTgWDRKnEcRVcFQM9QWAwrVT40JUDOyxbYkXywg4SYeHyG1n6D+72dEY5MEySXRs5kylnqMz7fJElRBRxcbF3RlHYNlNAjUNw5ryNlF5dB25pKSCiAnJQSec6JoyHzMaJECxQx4EENUwqqZ4paWOcHUmxwFSqzN6Nx6dHRHN9s6ez/uSVqwNOJANgEeIskIUeIRI2/IKqV8hkHjG40c8nF9tqvL6kGSlbQC+ubx+UFXqmzg+DeK2bR1E8acd0r30+1Wh835SW1JoX0fg5+93viOfV/rZuqd/6UxcVPWiQlWYm7t8D6AbQIpA54LameIA4dBR+KwBFBPm2L58SAYt57nZmfCTTz815+opVcKOAL+vDn386JlVK9QN8gZrfE2RTzFdu/GGRHN3WNvaDo+fLISHj566sc0/hEQAw0EcYGHQijJRXHtiQYSI1rvCiXCNXk4CD8+ZAOhIRXO2Hq862FMjYAN8Sz6lQwpQRbiiHhaDiYOGnt8k1Q7C9HfXlAgHQewAXaihol9dOrgkY7SlIhGRxByV96tM/OZdSC/fA3w6rGfrKdsXMv6REEgyODqLbba3a2FLuv+u2nRdbbUtRoEKSPui96M+wtW5Buwe+QW8Ii4GyBrkB7BzBGD9v0UAMBXaGLdpJiWIUyFddg6XEcIFMG0J0D7HNDr5cLrsnD/SfQ7aOx/ozvz9FmiVMF7zBDZI+/7LjhTi74wRZvH61ToTF+uYEQGSAK5oPVacDTWiNTgRn7NOjj0AKIbExbnBYo6PPnw/zMzNhvsPHkhH3QkPHj7SnZ5woA5ilBb9m9JvbfJJp1L44IOP/DmmPdkhX35zX5LgmdN5/j9iTgGu7YqrlIh8uCE6OnYKRYabwpXxz5iTZ61qUAF+wOmUCsoTKWb3pZJCkCYQHeRDB8Y6xopGyYAkjAAhLVNHoALK0CIu3fOoNE8qvddgqA4Y5R6YI73qYYITIbszyMuggwAog4qnukFA2DBQFkDFDjlQmxzJgNCliEOcHdDqN9sgMh0C0GIOoecjNVAQSUu5SQPI7eHpIABsFhMAxKGzxwxcLuKysumZBJ4IlvQ7EUFsq1ZQERSbmrB1P6VN11ZFOPtvLp3/xpDiHMjX1/EJfrWe0flMWoUU145/PREQyL0wPXfpHqAhLsbrYSEGaQAHxZ+uLpVKIxGt6xG+oijueuPmzfDuu+9ar8ZzwUS4FRmcT58vGTB0bqmvYrcnXPjjH38Srt96I9REAAura+GLr++HFZ27xXHh6lHSoObArU0Der6sAuvtdolSCkEfNYLyKgEdY2+H+ZVi6SijSxUTEAE9ZQZsqHBUHqIABBA9AU6M4Z/mBrEVJb/ZPgVXKssaAT3PMIoNiOwZklSKU7AlJXTmpWxqBRFEMKHbq2SAC8JUfSBNiJ1+sZNN9w8ljWh/1CRzZNIqnT0/KpcUN+G81/N84NJHqgsqDOBF5SEdJeddUd2RBIDjK58jEVCSBpQ/lh3A66z7lkq+p2sxLog0Eih9Tx9ERBg0bm9+pyMSBSGyA8WdOfL/ItgI6X6SEJ2hDdoYssvcdfspfuePFBdDemMWp0uny3KyZkG8jm6PCQgQqAjmHqocngyAByeGS7MPEFMU2HFZiLFH5YMPP9bDMgqFObwRqDabMnTxgGxK9cHwxVWKuJ2bmw8//vGntg1WZQQzoxSdlo4yFwIxAgEd2t3Vq+LFc6G7pPezdSKu2sjtVMwottXBdIxBo8ctIfQ89eHAU0WcAakqG7AqO+AnDrUHg5TflgpqDDqf6RkYw6TFO4YdARjxMMWheNx22AeADfUFl+W2mMBebFQF7AHsGQLpeEd6jyWa9DsIiR0okALCpY1X9kJCVTwWEzlUmn3aUDbHrhjHvnR+ruHoqEEQDdsn7snItotUz3q3CB84CrAJDmNb6d3JCE4gb4E9K1u6NlCyI5/uZUfyGuU9SBz5fFJe5/3+tzoI6Uw4717+fj7Qs7FzBA6DRBwT/zjuTIxK3HuFUtGfCyULRD5TmIWDsLK2KhA0wrcPHpoL8iX5oeFxda54g0Bc7md+Dh/lu2wuh7uUAbTl5VVPioOTMa0XAsCFCnDVPiqP3llgOgJzWzFqpQYoz5NjgVBpSQNxQQhW41R+OgCORLm4pqHjSDBuTtQLqSoCDGeAme7RMICAkMAAEUE0PId6Qhx5Yotgo+ABwkuD0c8cKIgJooq2gcqodASeo4k5RUJWPSAQpSVfl011M1fWPZ2s4pgZwIQsAVV/c3iMaZVVh41ebAIxAc5Wdcz9OWNbpPop7pCz0kJgekF0LsQ6twhA122AQOg4JlAXVWa1cWQ4bYDHI9YJBmTmpHOUfu0DZkE6H2YexJ39ncCZ8m1fx+fSdT4Nh+08HcSnQB+5n7KQf/a8I4XC5PS81xj7u7g6zEnF/ZgWgKeDNa8YhnhiWHg/Pj4Rbr/xRpgYGwtsLY4N8eDBIxWIDuIrlSIGdSJfZVQzhumJyXD1ymXvG4QU+Ob+g7CyiZ/+wANXuB/RqYs9fBZKecAW1XgYmfrhhrCnRS2MGoYni447tfpyapUF0YwK43ilszonQODWRC0C/KRnBiujwDQiILcUVN1oEM4QByO8VpUUxzQPkZjLxSJ68tEr1R6UARAeA3G3FdKU50mbJA7lxuFASJ3HfCLywd2LSG5KL2LVF2qSVRlJFly4Bi9EpfxID9BpF6tBqGV6PwNxtE90b4rbC/gQAO9FNeJ9qGe2BWA4yq9tE8QjStc8AGN7JBciwfHIU99vg4c+J3A3qqftewRfpzQ6549W6AAywWnUNoRUrrxqFu/HM0ry+SHGk8bnLD1XnFXc7PkQ/l+7yVQamW6g0QAAAABJRU5ErkJggg=="/>
          <p:cNvSpPr>
            <a:spLocks noChangeAspect="1" noChangeArrowheads="1"/>
          </p:cNvSpPr>
          <p:nvPr/>
        </p:nvSpPr>
        <p:spPr bwMode="auto">
          <a:xfrm>
            <a:off x="15435263"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AutoShape 8" descr="data:image/png;base64,iVBORw0KGgoAAAANSUhEUgAAAG4AAABKCAYAAABaZmHbAAAAAXNSR0IArs4c6QAAAARnQU1BAACxjwv8YQUAAAAJcEhZcwAADsMAAA7DAcdvqGQAADHfSURBVHheld3Zj2dJdhfwm/tSmVXV1T3d4/HYY2yPAcGLJQvwIw+8gIxAlgXYLGZ94hHe+69APCCEMNuDZbxoLAtssQkEYyGwLe/2aMbTM71VdVVl5b7y/Zy4J/NW0oPE6Ym698aNOHHi7BE3fjkrv/Llf3eztrY2XV9eTdfX19P6ylRwM11Pq6ur08rNeAY3NzepnxvMsJk26q/ypt7Pr6/mfjcrwbGyMm1ubk6Hh4fT8eHR9MYbb0xXlzfT5tb6tJ5xrq8vqy9Ag6KP8bvecxeg/vrmctpYXZnWQvT52eW0vr6e8Tami6vUb2xNZ7keH59MZxfn0/7+ftFwdX4+rWUOoSp916azy4vC1eMB4wN1V1dXdQ967KZvZW011Aeb61x3c70yHR0dTZeXl9Pu7m7hhnd9bdC+ev06vvW17Wpzc3NvnJVBAyge3Aw+dlmtykA1nq993+8aun4JCDS55WQRuiz3+w1CR+nxVlbCgPk6+ozn7e3diWJdRRPOzs5SLqaLi4uMl7HCNGNTAuNrU88p6FL0hafnAre6pmtjY6MEvqxTwKfNX+l2y/bKEu7Pr0GfLqP+noDm67J8GgwVC0Byh2zAawhSrTQhy3ZgWb983/0xs++XQr6MpQ+GD8ZfX7u/e/a+hBTLXV/fDKM36+p51K8FE7pdB6yurhexq7GoIdCrErbSAnV/GktserRpupbMbaG2AoDlPJZz7esSln1At++m9/tk5qm8E+YtqEvp/mVxjXQJXb8sS+jn1lTQDGjmdOk6fbRxD4oIriZCgGNtrZl0dz05OZnOzy8Kh3b6GBoOFnh5eV1CGMIeZSmIgXcwvmm9iXsFTY/Sc2zGFHPStu/B8t2yvnkBuk+P675xd/k0+LR3y3Hul9Ul0Uvouvv1oOuWbTBqKbRmnAJcDajtcHVj3GW7JT5F3dbWVrkzfRu/elAWFWuL7EoBxJeqn90s5jX+JcDdoM2yLEE7/ZWmCWhHKBVT53qlmdqlBdcFLO/BmPeIb8u236o0vE5p4NMaNmH3mQvULRmznFS7GXi6jftmBgGeX57NFjPq7pflWEuAB37Qw4+2BDfGk1idJxlRWpm69Fx67B5H6XfgvkCX769j3V3X7e9D86PxdCv0r86WDzzfL98KjPWa4JadPo3gInYmukuDPgjsssSlz3Brw0Xqh1mnp6cDTzgc8df1fjk4PJiOT48j4DA/2efFFWFHGHO5uLgsVyoWul6cnpWgjOdayhMX2/Qu56ac6Sueiq0p7rt4nvSNPSseu3hnXkvoMZYKAnpMV3A9twM3qgiwS9p4o1S7xb1ydVOcej05aXC/LA1N2LIstRN0HaJpMyAwjOyJAG0wVgxTCLGvyyKF78yvaTGGewrS7+6XtVkwkX2NhYayvtnCLBk8L5VNe9BM7zm0tfY8tav2G3c0NRir56/ch34PV8/j08oSum0X/Vf++3/6mZsHDx5MV9FcBFnHGXBtfXUwftYskoZwLRkbot1DklnV9ZImICra4Hn2InlemeD/5JNPiskYCf/G+taUEDVtbWDwSHIab0Phn6HvXe/qw8DQIyGxTlK/gt6gIJTraDCFOT0/mx7s79X4F2exQgPHosxPXeMzds11ZrjnXostx1VfQs76DQ2XWZvps7OzM11eXE8vXryoNkulW+VB9I/C6NtecnVtc/At3qSevUvJLKo9PDV2jLvHBwkHA0Nfq1EKZN2xkblXTwNNuovnbov5CEW0sr29XVfCwwTP2qgz0YblmMt7DFH6GRin6erxXdsdr8e9SWp2Nreqn7YYeMvE9UFj1zWdCppc9Ve/HPt+Ua+Awht6WgFb+PCrB0s83bafATpB424cS+i2t8uB7gT6HmIDdAEQYlK5nZQmQFkyou+9R0Df61/WME+4CeyC8cvSytGl67u9OlnZHY2EfRm3ezwdHr2qcnR0GLd7knbXt0pFieymNCNAK4PifsnILuhd0tW0eOfZvX7Lqz7u8cj467k2bh6NF5JQdQmy6SYeoXazUtzf4Ffqq5fr//jPP3tDwzoWrMTsi6mpMIGTo+MxkbgFAwf1axNbC5LCNdt+hqhru8rzDKw9MAn4xK6H+4/LVa7cXAYPxTGZcR3psT40Wk//jOdlOwA3N4IZl5cX5SoxJ9Od1hKDPnz68XTw6tW0/+jh9OjRo4EqEDW6VUzzcF3SSRDqixeBFly/U7hkdHQYUbe6sn4bnx8+fFhKAm951cAaYgtmBkl8CtHA0XiuZ/frudvVv/NzxTjWIPOiMS24dC0GkHZNLiPXNRPuAZQsBMeE9Mi9SdTACJqvzRSWdvDiZTFs78HDZG7ntddYWnMTfCaXq+ea3+K6fL9q3w8dea6xM8HNdbEqAg8Ng46baWtnu+j65gfvT1vbu7VHupL+2q9dr5YXuExmCmouoRE+BXheunNQvJnfU1YbAOZ8K9AIgcvGS30Jr9qHNtfeq8R/Y9pkUA/voGEIpnDN5XWYBfdffvEna5N5a2MESckJBNcZqLRlbkiUhSiM1K4n0JvM95MTAgMsbxC4VpP5+MOPajK7O3s1we1NazHSgWdYGotqC8OYft+WliFTZHQZJ32uskSQcNQkQwMguI2tzXJl73/04bS5tTM9fvJGsAx3HRuYtiJsOKpfAJ0Ng4lD4RTPy1JCDpN5FNDWcXpyXpvMlN6zWOkqecKDiGnm3cy/OQ4rA++dAgF1DepUu66amFIP6UALuU4Du2clGOyK8QYAECrqlcajmMTyWX8FSPn7PSCXi7i3i0j4MkTdf766iVbfq3c9T8V5vAFAO9qOjl9lnJMwKEyKBhLo8fFxMUxM25i12zzVUbaTrOPul+Nknt/q+TTZd5eLi+HOWrD45VnZ29sroeFX1w3Gz4pdwnv9/tOuDZ6XsPY3/9qPvFuDsq5cV7MM0OQ0xKZ76qLJtKQYmWs0zKcQaTWB9aKwUuIMZDBaSDAXYWzFm3A+mEu7nj77JBnmXhi7WUuOq/RD0zUNDJ03EdTYunIdTO4trHKZZY1e5106HL3iei0rouF5Tq/QdTa99/U/mH7rt397ev78RRbwJ2Eqj3JTilPWy80lieEYzA9WdcaHe+WGWbs1f7QNLzS+RIxwQhjnF2MtaL7mevjqqJYfb3/m7cped+MuzeEySnQZ5bqYldy4qwjPTS/Ix8yMP+qqPjXjPd6gdQhx5Zf/65duCIA/TpfSUNnW0NRobdYlXBjhE2Sw3F6Ha+O2hju51YrZbV1G2LTw5OSsJidgYxxtPDo5Tcx5HNefuIrQDLCWwE54GEKJuBM0eL9SNNytdQryfmPtZjp4+axcpTGuo1QSko8+fjp9/b1vTl/4nu+dHr/59rT/MInJnNBwt9pitHBQShEY9A+XjBbNr5l7Ztyuub485HkoEpqHS6cyLOzkNB4qNDxO8nWReew/yNougtIXXF6cjSwxPczTOtSY5oSe5mPz0rOx+qoer1b+23/86Wqhk8kQoslgcDXIu27cyHqigDuqdqkbiOcUONd+dt3d259eJbs7ODio9izuzbfeCO8JLoReDqJuSqPzvgg1VsYMg1iXyfbYRVMYtHqT5QDLiRVY+J6dHsdlHk+b2w+mzZ3dae9RlCOL3NW4yZUwaW0tiVjmCY9xzLsMPBYGJzF4h1HNxHoOJ7pu0BANC1080Ho8x8bWdlkGIRDcyfFZCXJ7ZygGBU7XaSW0Fi9nq73IfI2BptFmNgAWb5S0AVU3X+Fb+cWf/1e1HNDAQMCLq2hJaQQtzjta43of0c7OVsUXz8WEvBbPCM5z3adyI8mBL+Bn4kWUwoJ8czNZXTLL0uQbOyBxm/NEym3LsK5lfUGaZQMootGnbZTm4vy0XORZ1m0s+vHjh9XuysQjrK1kr2KTFHQ1QrPLUozMO6pASY3XBXjPsjCRYEbdLMBZcArBPYxC8gpbUZJXmd/u7l7tqHz89JPpM5/5zMzTYQA8BsHBsRnXXvw5v3O7S+hx1qN0S/q6rPz7L/3LG1keZvaag9VtBGkja8EthdcIEKPe/RCyXbC0i+A8w+f5bA7k4oxnayrrLklEmkzbG7sDbwRX8sr9Wpi1sRFLjFU6psA1r4a3LOQmDNXmLMLirrhS+OBdSWxhYWi4Xt2YXhxy+xtZEmR5EMGhleDQYckw5jHmBFpwJSDj5d39LakW3lWWE4S6lhjagtvY3ppevHxVy48OQzvbPgDHMmfXmlkVf9Y3htHgzeDPuG96LiLYBuPd0vjzP/3PbkxWTEOQF1zadjTFxJaTcgXVuWJcNDZEQtj1fS9A9DPNOo+mcQUHLw+L4DfffLPenZ2flOB2Nh/UePCWNYQhUeQIIDjiDjHuKgK8inWfR0BXsyKcnw8N3n+wm/eDufDv7D6YziNhLvnDZ89TmzYPH9+5o8QZyoq2nlvPE6BNYTHGaV70RkQJkPvkLXJvnPROmzA3/cQ3nmgrSxI4bkLbReIbwbFQFsfTXYXG6j/jBMYicP253Ab0aFO0/eS/+kdlcYjujlyabKi1BfSEGmiiOtmkQSHz3ETk7pYZmCX1ZtEff5REIsx6/PhxkAxF0GY7GnuWNRC8O1s2g0+zqM5y4yIKtULron2XZ6VgGF5Cjjt89OhJMfbR/sPSaCDLXd/Ymg6OjhNj9qdnL1+GQVPc8/6t4Fipfug2/lLLQV1Dn81w7zocLAUHzLTny3pPk5xcBs9mhPLRRx9lno8qGbOOg8c6zqL/Mu5bP+6l4+6yNF1h7y19Nf4svLW//mM//K6GW2GqSdEObtJg6sFyMhgbedczWI91iEdryer0W+Omglh8Wsskd5P6A+/0PYvWWQaIb+WSMybCaucmabQ9uY28v7hI7IoOX0VYrjRWRnaaWCalXg/u7V0u6EHwjXF9srnMBMXRzHBaz/LjrFwqomNloQt+TOCuaH197cCITBXOjeCpIgblmaBij9BVWVWXK5agm1sHvgeuBI+zMpIUy6vhxUbIuMiywXzX02Y9+DejqHh8Ee8RbNWPchTO4t8omGYZYjnWwlNWJQkakKQXkLu2uUKkoWvfA+0RxIpc+17xTilLCx5Jg352FBAnYTHGLb4QPRRixDXuJ74yQjsty7OoPj07TKqdNdLZcSZyWUf7JAas1+Ehx/PQW+NHGBISC2SCqaQE9oxXyhmmcXPLeQF8gG9jw1Jh3G8nNo0yvh7Ar74YGxzNbFBeYAZeoeeqvuerNE/wAz7GArcr3Nro1/xqgbUwx9ipoHEaQOaKAT0wk5ZZmex2NBhiQmrBQDgmO4TUsVKd+3NZXwShSC4sH/h6MQtzjg5ezoKJQOZJ2c0nsJNcaft5UvzTTOIm7/biuh9FU32yMbbgzT05O8ldWUcZnxs9Oj1LrBkCRQu3t6QfQ85OjiqeSnoo0E0swEY13BbNvEDMNEz11WPs7O+EyXtZn+3t79aOjPHgxK9WBmtQyZJ35uR9jTdn2WiC/zw0nh6fJGbH+8SaN3mszITu2n91DvUsa97z8IjXUSREa3/lR37o3R5MMZBn0jcYF+pKM0Bbk7auLXBEAW6iJ+K9++6jHVcGMFAfjDAeF3ZOOyOwy7i6o8ODBOYILpO7ypKgaJRZRrm5PuMS0sWF++FmfLqhpYfHUUBCuLE7IjZilPVWxgzDtA059Wx+aBswr+uiYOHebb2x7QoBm8LNI8Dljfklpoe4ceU+xsFY7cp6a56hYXadPj3VNUbRwm0Z6GOXCcCNJqWtvXj7cz/5T276oRiZe0h2t3fqmQAh876RQzYmb3d8WCekEpkePP6pCOg+Ji7p6XS8FUH/WwGG2YL3lOzx8NXzaPvJ9MajB0lWEn+j7caLLo7xg+fsPHFq62HtZw5Gzq43kNcTxyU50ZbFsY5eR4mj24ljJdzQWNaUuWtzEZrc8xKyYaAdHqzH7ZpPP1e2G/pXavlBSJuViGUq04cffhg+nc2b6nZQ4spnwV3GwkoQwefKAoG5oY/rxOOtrH+Bui7muPKLWce14BDkCgnXaELF9BCmg3uIa+C8A+IBzVKPAIMpLTj3+l6kPYsb39PuLPHRo/0E3vFZJj3KLV0kAXn29IO4kFfTkzf2R4zJQt/arOiIOVAAuw4r6xHGivpB13hvE/qqrA4DT84uaolDKBQjHml2hxR1zJPgzG8rY2E2hUWfNSMmlgkGQvnMp/E1HY5iZGijMuoJjqUTnPcER1GEjaxuAsPDlPJGAdA8cI0MtUMQSLPb+uabsvbjf+1H3nXjZQvOVbbYz6AmkWdXg+CI4Oyk1Wn878iazuLexlaZzDFNI9Tj6kNg6xEOoiREOzsPct2tzI5mVyaXMcVbicllskkM9t5EZWzovLq0RBgCkYScx1WywtVK7y30R0K1nnGs5VaiQJJKWdv+/l6t9/b3HpQF7PheZx4sLzSciPFizxybanMh+NaiFDaIbXrzCmFW6I3lRTnIk2vFv6tc0aHOPPHE1d6vLNU8+vPT2BlKw9BOoduz1bvU805DEUf7FiZeul/5dz/3E1kv3mVYtMB1Z2uYKmCBrI670Q7CK0lLJrayMdZDkBHoVeIJHL0jsbk5PhGdJ8MTmBE0gGDj7hy9iyZuRQjS78g7DEk2dhrCs46y46Cdr9ms4+IqE00MlIisbeyUVdXXgxlrHHWE4J2vD3FFGX9kaMex7ofTVpRjcyPeIVcJR6Yaqx3u8gQtsfbBi+Ft3JfCxILa8lidHZLjxOCHTx7VuBTEmlZSdJEr+j7++OOy8idvPk6yMTyXEwPnWerQJrj9OOXo8LjCjPcAvwiTgrcrJ1hXvEdHCc5DC4/WE1i7Pe9ca2KJZVwMIRmkXE1cJXZtRbtLQLOvXotGwvfs2fMx8TAIIw4ODotI+CkcwRCcD7JYchU3dX6WtP/4KLRM08P9BzWeHRq0nMdDt8X5ZQ5rM7kSbt4r2MZVUhaCOwrdjkwQXOw7HS/qlzr2WdG0nhgKdpMpynox5jrWgu7nzxNrKXB8Zn3VOBpHCB8+fFQWep54bN6201Zz3dwIU63TQq++eFa7RBEcME8bCeZqbArRazQyMKZizq7a4D0Phbfq8G/lSz/1T29IU0ONIBSzNEAgaE2AgKb24jxNSnA02qAYJpYYgGDKTQUnxhIiLXz58lW5jk6jZVm2snYRGp6eHh9MBy+fT68OIvCkF08eP6qjdbRvxXrsOoK5zpuUC3EsTC3Bxnow0DiXUa449Sh1GBGrOzh8NR29OpzeevIkOBMbY7GSlI3NKGxosFXGEzyI4E6yPNiNQM2JRb7z1jvFB7Tu7z+a3n//w+mjp08jjM8ITzXP+vqfcU8pbSyO4NCMF77fsbhxBCTxMjTKjttl4s12EpBnz57d8th4eEQO4qM6gms+E9za3/1bfzXLATv6WQvF/YkT63FL/Dq/LA7s7u6EKWsVI3ZrTzAiCgLnNyA9ylrj4OVBXNzw/9yA5KZ2UdLOrsl2XO/OdoQVt7aVVHc7lrAVN0EBaDiF2drcSP+rEtpZFtzRtWn/YeJgEoednSQhmexGNLoyxYx1FkaJpWubycJiNXZjMly5VcnKVRjk4yiGXZYnuJl2Q8delGYjCc2DXI8jVGJ+sJ34a/cklivb/K3f+LXpcdZpDvccJ0k6PnpV8Vbi8j3f/Ycqnsk+WeBR3OtRYrsPoxvlnsW36+nli4Pwhyu3HBjp/Frmf3kRNxyB4h2hMQzGQDCEOVzy63lFySX8NAe5xNoP//Cfe5eqjy0v6e5wmwTn6vtZmWbux4J6WJOg/s3335++8vtfiQt6HCbsZaSbYjCXVIMHh+t62kt7BVrHxMtCIlgT3JAOx+L1JWD7gxjlc8/WVlwfdxrleRANxJibG8RHYeIE0HSzOjTZVpJJ0Zu8Tj/WFKHlvr5S5/1O3BfFITDLneMs8Hd3owhRjPMsPSy+VyPsr/z+72Qtyb3GZSfufeLD7EcfTk9ZRfCXd8r8t4LjnXfeCf12+Dntsc4b+5myzJH0WZOF0mTNg0a8G5vM41OXNi0gvMZjXpBSE656nqXbaF9nTrgBWo0glb22Uv+5z76TSW6VS7Oyh4AwDw5e1KDbscCHb0RwscbNMNgnDfHlJBZsYgp/7+AOQbEG8a+Shzzf2LJIkcJnRVSEIbAIzuSt0aTkJsEVrkRQ4lCdkYyioXEsMe5Kp+oKV+Pa87TbISZzz3ms+2dPP6qEiPJIKD55+ixzXZueR1C/+Zu/eau8AI+k+d/85jfLvb18+bKU83Of+9z0bd/2bXWPL+qvbR7EumpDOwpr07ldIlpqgZ651X5orniARzJjGodnjj8oEh+7QNooa//wH/z9d31msK3Ctw4ND7PDWEw8iZUZkL9GdDhXjNXm4cP96XPf9h2lXZ+8+CTtVytorwSfiGZguwnl98NQxNqikn5v1PZZEp+rBOpkdVxQQQh89snTTOqwtLIwBYczI+VqSpO1s9jNJMWftBoxN5oemusDLDqj2azNVRzbDP0y18MIwjjbUaiYWfBHqMH6q7/yv6avffUrhefrf/C16Qd/8AenB3Fhjx8/SdsHwTFNb+SehYk5Dx+9EfxZt0bJT4/DuyjI48dvTHuWO5Q2iuzMC0CSuGVOeMnaS5nKi4w0XyLjE1tbFnlQOnzXVrtWwrU//2f/9LsCp5c2bsUk+2d8/+Grg2IIoEmEhQBtxLD6LpaMiICsmSQIp/HTYqVn/vsymR2LqewvV9tUw5XEdfrgtmJ3JklMJr+RpYXRWLNlApr2sua6NsGMSdjiGFdzdnoS5vv0H8sMdsJKk8reKE1mmXfONm4nvlmPcdFjy2u4zTA1CvLxB1/P/cb0y1/+H+UWJUEP93bLgrjBN996uxj+UDjY269YTUBoOBereKgoBeuRJwgF7v2KyCJ7j0eKN7Lne5gE6TpWY+ydKCGhn2QeHdu+9rWvladr74LnhERhCbMUM++qzd/72z/2rgYJCSWww4NXFXQJRsDUCAP5XO0a6ZYJhBE7SVyi/KUhtS0V5AbSh4vhPgcMF3hsSSFYx9p89plWIpSENhvI6VoTkAHa3CVXG8o2odWLu/WDjVjLZd6PuDJiC1e+kjbOcrCe2oyNq5JBms9v/PqvTRdh0ltvvlFLjoPnn0wPk0Ui4b33vpq4OjK4t996Mn3v935vub3z0HRqozoJxvj5suXI+MEKxWRZmG7Rfh6FlIxtJ8bj03r4Z75CC94Q+JNktZQHX3wQFmu3YwyEp90HH3xQxlHfKmdo/sOB74r7tb/zN//Ku0yS+0AEjS5B5iWG0VgM5q5odXhTWlCBP25r/Co0ph0GiJPaOb62XjGTW+PYuDsl2asTXzSnBBdhTlxk+kQTw/qyPGs4llFxLIqCMeqdg4FL4gEZwdaORtpZ2JbAgkchLFb56NHe9Atf+rnpf//PX56++w99Z2WNG45LpM3v/PZvTb/9m79ebsuW2ztvvzW9/fbbxfDTWCnF8McD0E5oRvCssDRufwO/wmxJmVh0EkHjI74AfTH+PAo0XN9aFMaH1dU6Gi8ztovzHZ//fBRhr3hg98nm825w2ngnC/9V4ghn6Fr7Cz/0Z94d5jkWfTK7sqgwnZUZuFwkcwggyHttMc+HRUnCOOvOD2sjm/OjQZ9EEkxTxu+3I7jUIV42ubKGFRQCw3OvTa7cTW0t5X9P4vMtE+pPW8RaxTRCPk1MxnAuS2IhbecmfaLxicRnENnpRa5coI3qP/7H/uh0cngwfSPx6/1vfL0+KX3757+9BMW7fDaJWJ3pxCDERljIWKn5bicM2JCQ6ttRGhvB7F0cRbPligyZx7HGlBtIVJw9eSuLcPVHCUEHSVxs8T1OvXlaZx5mOSUBMU9XZ2qcB/XLI86/9lZD0nVcsC8sKz/1b/7xDcHs7CZVjnBuUklYPmaW+wuiYS0shxwie5OagXBt8RC+nZTbo+GZsC8C+olpZZlJ4WtRmraPEtinNWmx9JjVxPyztkqkn07iKl988qw+6zyKO9t/+CBsuqwsz2llSrO2Ohgou8MQFlNuJUw/S/1hrDaTKPqexi1KAsQWRyT8fkFCwzU68/EqCvADf/JP1PPTp58UQwnGvOxqyICdtqp44k3olCRRdpsOLM36rTaXue/wxybzcRIWqb1nikOA+4mfLO9ZlheE+nA+ByM5JCC0vfHmkyjgVWWXYuNO4uQD1ifzDf7aRfrbP/6X3zU5VoDJXJKBMBphRNSCch2W4/24EhIp+W88d7viW/DK5KLB1T5yicYAGR0jhjlqUUJTbHzVDym0Cz3cqQ1duGrhX+3jxuOSKAFBvohgxLgPP3i/FtovkuGendv1SbyMAGW57n2ve/HJJ7m/nr7j279j+upXvzp9nOfPf+G7pjefvB2GZL3KrWXs/SQjr14dR2joDG/mL+msylyk+NeZUJ3iTtHHCWbz084e5ErmjZ+SG2Hl5YsX0/MIhmd6HIG9887bWWrtTh+8/0Gtkd9MDBSGuEleQEiww3QUAXsfrpYiYsLaj/7oX3yXRfC5lbWUwEZqja12SJQKYlXSvd5FEGEICwVErDDnITg4YvZ5PxRCHLO+G79Tk97XiiRWyphjb4WBRhXh0diy1giEUtFqlrWdNNwPOLQdAl+bXiQLNSGuxbXoD/N2k0DY0aAhb775Vphxk3Xcw+mz73y2aPu93//96f2Pnk4/8Kd+sM5FOpOysbkzvTqMtcaCHPiJGmdOki7zGZamLz4IAZRKlil5YdW+WNjyylCV3AxBJrxEIWyh2UHxO3beQhu0Pnr8KHPCj0D4txdBW0ZRVFnzVpR8O7mGg76H8Q71wfYXvvQv6mdW9iDrjGN6Ynycfbme+1DvXDE5IL6wOoK6rlNbo74EX21He2AB6XgebeKWymqzoAaYYTHA5/sBPtdxdeGT/VHRtZmlwvAMYz/yvNadx4l/q4lX75Wm7gvuGXNvPjVtmbIeK3pV6flF/Zz585//znL/gr5s8TCC/Z4vfl8ShSREYd2D3VhHGO8HJUIIIRoPre2S3ZuDYtyhVNslNDhcKQmXqO/IGZxbifVmro5kSGB8o4Oz8oWAtjam4TdXPLLYr7ZpQ8jmRy6rD/Yels+MqcU/xx1FYHxtRi/zpgVDEyKAFG7KO5Y1Su7DCFfB3HuFNqUiRFCI8YnFhm9uIuDRx5i0Walf5UhMwjD55TVrDqHXaXcRXKd5dxImHScGKue2vjZ2pqN41JWdvek41+39N6aVzd2UB1VOr9emg5OLqj+9Wpn24w6Vj57HxQbpzsMn02c+94XpMG0ePHpSp54vQsdJ8DsJ/ex51rFJ41dtFsT1KeLdKuHNXoClqi9h0dHabLDciRVGmMdZJoQJFee5u8MU/XazPuU9xFexTEy2vPq+P/KHp7eTJHl+keSpPo8Fr2dtxTn91378b/yld4vBBg2IMWRUuw0kmxdtZQPu7mnIUqjjXbQxlfxxHFlwBI+2eaaFTmNp9iDM5mKqJUGmz3VmPgQeyDXsC5FxTTOT8k+UqvKXxJW41PQ9i9vhhijNTqwls68jeavOQ6buioJEYS7S8WYl7ohVpH5j68G0kfiC8QTxMsuh977x/vS5pOWX4ZRjhRKN9eApCPNl0JiIN9aLmEYxCUw4SXWFBucqSwnDZBvK4nxt8wlHUcb6M1dw4JB5pV78e//jj2rpsx5Dkt2zXksgW4NC2PNXBxXvuOKVX/j5f11HF5iiOXKVoA7phIha8C6ghJXik4kroS4FKzs0YB0VD7ZybXmtjfb+mt11XOujWHqU87ae24ma130e4sYE+iyyk97bkqr6wq+t67gnXmOInwmX5U5K4Qgt3iM9SwDwW3dxQfXJJImHzzovPn42fe7bP1uu9Zvvfzh9MRr/1MnnMBNPhASxWDgQTqJaNa4PvsY9DB4exKJ87DkO6xI6xCe/drJxbp5OcNmSq9+jR3B+EIJLz1++mN568mZZ3Dff+0bt+373d/kCkb6h3dcH7fvZdeWX/v1PJiYbaDAfYZ6dbywmRTsaPHehXeBOaLz3AIID1kTWOn4dipmYx13QSPFDnd2Wm0wM0+ElcFdCczxd8lK/R0tbywujlbvOBCjEZZhTyhGCzhNTxCBx4zgLfZbgY+reo6T5EQaBaStFD+JaGmxAGFyYjT7f/IQOv7jJ5DJ/luEIx/hqjlD0jS/osWpv9YugtOcF6ixnhGQ70ALbGtE+af26KMMp+LaeuG2Tg6DEQ/ywV2lnxb7lW2+9VfwDYrT4B8S+lZ/5t/+8ji6QfBEwC04BtfzD+MtBoP03z0A/f9ejs1BThEe9QhMxdiuZmitGy8qqb9zoaZKPjSQX+jRO4F57Voc5ni1Ipd00pi26foOd8et0cDyDvBT9QCLkdFda1hcMikZorAheqxhJipl7iWGYRdg7ScGtsbioFRXznLgvc9ULk2v9GUIyzbLwsYYdyyrjsfSXcW/2P31Gqh9yZl0mKeHvCe7o7DTCSRIV3HACY1EuSo5eAqSMkhRfHeyFrvzsT/9EWdwt86JRnnWu5+ux7sJoUNsvcymIv1u2x9bbdwHCw3whgeAtjrXz432EX10n8zJ5LiBsxpSKGRGUo3EEVBY8C6yv6rVbuxn7eATmFzuh5JaWci2rmXCY8PT5i4ovT954VMyoMyVRjk0uLmNbL2EWnOh1LKHwppifbbp6TttS4ODnDab1EJKxk/DPdAw+XSV5osgndooyHoXfz/LEYVa/Pbe5MLxRYlje60tw8FIOQHmN5UqwvXfMOlf+wy/99HzmBAGBEAMJ0IngiqAUE5CyNxgE0mV7xTNs3ns26EqI9Ww5gEF7MXfBem2eOHdlokVGLInrqx+URPDq+/2yHQu+vhxjhyNRDq4orItGi03abSTLtAPy/MVBxa03Hvo9m+w37jfKsW7Rb14p6NPGvTUaJjX9rK3mGbp6jrVDdGP7KyMJ2AGCq/mvRDkyil0bFge45qAv5fQ7CII7rV8rDaWAFw2ejekKvGNlFI67124VExUCUBDryqfeL9oxVxLvYqAWUA+8LAbTpw4ahQDEmkhpfRgnJm2LSyF0M67LlpWrZ/WCuZTAFFYjNF8AnE3s+q3EEqXWRPZXlfRTahssGm6/j6t6kNjFcnw5sK+5VXusQ/HMr8E8WutbeD03oD2matNMVxq0056SWZNq08Jzb43KtQ/1Gv30LwUJX5YCwzuFR8A78c9z2gwNsy3VG8yjkPqQPAIrhoQB7iFX+F3EjRJLle1EC41bmpViAto668G90Rx+2tZUZVURHgHeLywOXqfOeuyeaNGRUhkvZhKm57leHsjmuTW/d7Dv6lOOVFud2EZBMKbmlnkWzUlAlAwcfoSREpII1zzUlWvMVakzl/Vr2iG0pkcoAYRH6BjOws6STeMXXhuzlaH4P89L/54vj4IPrntcbJYVPnfVKbwzv3WYtcj100oT1qDuvvYNYQ0FQNSyiBc0xX1NcK4HBAkQ18JoBiBQITzvl2VZR7Gk2f01o49glPKF6Q01l/QbjL/DhZZS3FlBQc8RqPe++aB4Bs2fnrtS+LTLu8bjOMTv/u7vFvMlJwQohlcGE5q0aU/XXq+fxTVJimd8ZG28Q7LWMDN03CeOK6oyM/ruPWIxoAkfxFeBJzJW8jbvo1WJO740f+Urvze9994fRLP8bjqL3rTwY3tE3Ce4iwnd0hMaShhzaZp8e9NuTH4cqFHQpsCrP2Yp7vv9oDLjOLrAeHMfNQ/TWX20OrSOhMeKdJQViVSK9sUTChA8LEZZgjFqtyQZ6pIuV7SYI3ooallr+pcyzcqrPPv4aQm38dvWo9BDdQKQ3WfcsvREQTOzy6i8e69tE+g9remMyFrEgRnxsnbNM/kut7hmgEOfnvQSGn8JMMp3+3eWi4v5R4lG1oGbtOn2oMdSamGbMXps7UDT3qX7NB5lfDS+E4br/YLJvmh/8YtfrLUrq3HSwL1PNixQu+X4SgNX23GPEuIbHKs0fnQai8xuAHSozyvlYu6YVURmwkpNJn2Xwl0ObiAW8pm336xzHD7fA2P1ZKXt1l31ATGkKO59JiGAtLottSuR4l4bVyMVHWlraVFCTBsCs3thPWYN6MSyd+VF4lqNrR+du51P7mm2UtYEufkvtL7vCaXn0Iz3jBcA/7g28/ctTnyXXFBi7fDaOy6c63QVDxX3HY/F7lpzzu242IpxPVhr97KuJjYT1dB13KS2y7rlfWtpZ60mQtPKx6ef3f2G+32Wz8XolKWL7Odb65rbgxJ+ruwrqjAEnPGK0iyQa01tM5hwg6tL918COu+X+7R1337u4tnPnc1fQubZQh99MnK8aFxLMEYDGeBdy0WZhf46wUmwokmDCDBeQTRKWg9NzD/61URS23i6pXt1XBVCMUrbo9OTWpQ6ore7vzfaex/mY+StIFJq24g7SqsSRsryufpknC6j30gwtLHVBmf9fi71hHj7LqV0e9Efvea3LObaV5bWzKvxAkUTJQ9dymvvcs9NlmsLbgpbLjKCqOXRrDg9/reCpq0VYn5+vXM3WNaBJrgJ6/qG+88NNIuGsDaEL/H6jfYSPg0njTMmgKc9gesdjH6NtwtgldW/cKE/rlcO8nrIvIXu17DkT48P3/17NDWtqKU07iUmBIWn9T3y6LDqHRwG8N7ndUO/W5aWzWoPXqlpSj8LvD6xfxqM96Ok9bCGMC8KmTotouEmmjvBFfNY2fODl6VpBvcVGwE1Nn+eS8ivq1jTcUSG5drF+26rdNvC07sXMxN64t5J0W8ZO5eGfu6569exRullS7dTGnocPCgPMDO4i3esm6A8d8wT5+rnWOnDdX9a0c+1zrKQR577+tr/08d9wlybsIZbQj+lbcOyj2CMIdZY3EQLUlJEiN1v2WeJd1kP7j9322Wfil/hZG34mnlEXH/sLBYH1lfHqbHUVhuARgX0GPB13XKMfu874reCeh9X6MuEe3jMu4Q5hwSx7z407oYeU3/XrgsGmWFuZu1ouLWAGRGN7Q3mhoGIRrOuYX0IEptuTdrX7w1uIbEmjPOZxTE3hNA62JYW5L4t8JaGue5+6SzQfVGFngiqJ8ha1LluxVVXXQRl1wRe7dBJeORjHjViCZNQ/t9Ff/OorxYzLBkMCMchYN/7ettPm95i07bbL3m7hOX7LnGVqhByh6QbgkZWHdKuO4IS1Azdp4Q1F+18t/IOoa4CtXiHeK6rcEkqZmjcwH3jWRbtX6sL+Z0+G2NgCD11BmbQ5HDukjZgc2AIbu4xz8Fzuyr33NmyTRdzAFFTb+q+x3TVx1z3o6DiOzC2vtZy46DUHQ/vg3cdz3vMLqtciW9t/uoqQgEaDapkmvUfpVoGYH+Q1KlnPPAhtLenrPtYgmvhsMtAxHYjrh3pPo7LWAgjc/b76ziqeLLgN5k8N4HauLY1t5upuFolY2Jg6v0k2Dh2UEDRmeY+VvpEJGYfJM5aQ9q1cZ5jMIUCGStjZi4VRQggtDsAdXkdD5G6tQ1ztiShUPN22FDnuYRvaL0xlhMEUYzUQ7W5Ng77WIf5i3++Zuw5vn8Z3CnqHXa9vgg9kcdq3H2580y79oBTMuzYjzUWP00LHDC9dW8pzdiWdmaR5xEPipGpL41baCNYvqvN4jyP/nfQbTA8GKp/C+I+tMbdllm5XJVb64lSgFvmz7iBY+XclGTAMYWPP3k2PXo8Pu/4SRl60NC4mt6a/zxeQ8+n6J+VuPqPl9UmN83cgSNtJSUU298Tc7jV2I0DUAInxRQfZC+TicrI73g75FDzSrndZF7CskETdh+6TSPGdJP8tL5dtO32mfJcRxnUvV5akHAq4G4Sd9A44QKtdP3MRX/jG98oRtm1+dVf/dXpy1/+cn3+Z3XoBI0HdN9l3RK8128puNsFfmCp/PMnmLrXzrNtP2NTJqFj/E5wds/wGFeekHqeRLEO9b5deKlYDZ7HZngzHXwa8f2u+qUs29+HbgPg6Uncx3t/jPvv7pcGuAmFAgztxbTx0RNdEqC2OOcqv/MLX5i+//u/f/rgww8r/ixxNXQd3E1vP98v3nVp6NPegOIsBSdZcczORoRnGxHeh9Rqu7TA/uM0QNu+Vr/7g3YDyAZD7t6Bfg+WQgB9rw0radfXfe63vZ3QXHcflu2XMPAP7VRksdZPvXOxZJQNbUIjQPUyR5ZXZ0rCnJ5jKyzoMRuX0s+g6ap2xgoOMN7f0euZcqCxNyIsieym2LvcnX+QX/9HTZKIOYbjm226+pst4WM8bFn0CC2Dt7frOKXOYcwTGES8DuNDYkAgr6h55yoblviUJROWV8A9LNs2vMaYGbxH8LJ9l9ZwiVb3qcmFqU5s+b/U7JhymdghI3r85lul4csxwP0x+9n9EtRj8v32XZLu1J5GHVcPGNfpNqrhcDBr4vLKxc6oX8OVuaC3lbAV6Lb0QEvw3AJsIY7M644x3e//KhFq6UXuQQ8Muk3jvIP+2jW0TVlq323dDBUD5sm4H5aX3rE8BX4uh7bTcO0IzrrBsTtazgIpTn9hMJ7y2nh59k5Z1t0WtNTY2rQHGHPreaKDGx8/Hhl/gqStDx0Oy9Y89U9dj6WOR+gxzbOK6BZ8wTUm1cWz0sw2sEFuIYIB94lz9byEFrTe1RZRc78uDtbeh+63vO/npdCazjH+sDDZ8ThK6BTyZh1YrSwt6o/GimsRrh8Vmq+26GicNUaegbqeV7fpAgiKFdU8cr3lwbyh3vWuRW+55vFnM3gCwinFmdsQcBeQ6nlfdeDuYr6r/t4Ul3EZUx6dI1UDzqeHlwzq0nUKQJD63tLRD8DpOJ53mOS9LS+ZUSsJIl7T0ra+EOzkceNqjWsYlp3EJMEdXkVbwR9OY3o2hu02V5NOx7rXXv9a/xFgjT2E4cf4aXT7XMqSNuqajlZGTHZ6WZ8SDMVxn7aUxNgsrGmzBWjurA052sFNmSp7nPHfEF6eB33JLtOuaAwLKqHBhNvV/n34VvUzDJZ+a0CsUvczzw38/wONY1nu6mmfv+gzTqF1PJGMYJAEBCz7tfJl+vW8xEew3bbrl3C/rp5nl9l4b4uV3PK6KHigPg8j9lUZ8VdpQ1IId2lto1xP/wc80UjwBK4uiAAAAABJRU5ErkJggg=="/>
          <p:cNvSpPr>
            <a:spLocks noChangeAspect="1" noChangeArrowheads="1"/>
          </p:cNvSpPr>
          <p:nvPr/>
        </p:nvSpPr>
        <p:spPr bwMode="auto">
          <a:xfrm>
            <a:off x="16111538"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AutoShape 9" descr="data:image/png;base64,iVBORw0KGgoAAAANSUhEUgAAAGkAAABGCAYAAADPeLrZAAAAAXNSR0IArs4c6QAAAARnQU1BAACxjwv8YQUAAAAJcEhZcwAADsMAAA7DAcdvqGQAACWtSURBVHhejZ3bdlxHcqYTVajCiQQJUqJaLbXkHnnNRd/YbrvH9vLT2J5lz9gX8wp6UI/dWqJOFCUSBAkQQAHw//2Rf1ViE+zuUAfzFBkZGYc87L0LvfV//9+/31xfX7fVatWurq5au7lp8/m8LWbztrW11W6urhsw27pR0wZnN61db0F+3baXi3Z1uXK/1rbaxcVFOz09bU+fPm3Hxydtb2+vbS8WbXt7uz18+Kjdv3+/bc1nbW9ntylpO9sLj4EcAcsigCfjIQt1lJ8/f96+/vpr8d1pn37ySdvZWbbZfNv8z1dFM1f+hx9+aN9++307Pz9vBwd77Re/+EW7d+9eW0iW+faWx5tdaSICxoD+q6dfO//RRx+1zz77rM1mM48NT8YH6b+6vmqvjl+3b777vr0+OdX8Zprbw3Z470Dy7LSb65V1cL26NL8nT560Bw8etLdv35rn9nLZTs9etx0p4Oam5so4tAE3NyUfMP+L3/7llxiICiu/E867cE1zIJW53AEaUDarmploBPzLRGYyrpWgPAKJtD1+/LjtHxzYeCcnr9urV6/axeWlx5hjJcZVHoQ3sqDwpSZiRfY26pD1p59+amdnZzL2oRTzQBPelhjVtylF3tevX7cff/xR/W+knPvtgw8+sIHg07auSyGSmvleShbPQXnpxmMAdi6NCbpN/Jkb6cvjl+3HZ8/b6zdv2oOHh+0TOcuTJx+0g/2DtljO285yp+3v72uO5VyMgU6YE7xWqpupTVKrLDVKLuo3IJ33so2EImI1hKbxShFyLWFkT7HpBtJ/1GERaMCZPYE6V7ZrRR4DItTPP/8sAa/tRY8/eCIl3W/L3R3xuLYSj1++lJe/bccnr9qlFIP3E2GMdiV5LuSFOAESMCna3sg7v3/2g8d6cPSwPTi8bwMhy4qoVlQyl2cyEOMfqv3DDz9sjx49cvTgp0zdqH/mcipkpQ8RsFBU4gDg7u6uEcUyR3C2PbcMRN3x8at2IMPDm9UBh7MsGqScfastZVRkeyNj4rTwwujocTaXDiWzjYXzCIggpKMcw83/5m9/92U1liEgIY/QXnKUJk8aYTNTJkobzIArLTe0IxQTIbIODw/lXVKABCaimBC4f7AvY514WcBoRBiI0iIkgAcCjEH7ycmJeRKhCykN4yAI8s217J1Kwc+ePbMcOMj9wwMrkAhBeY7ezi8RCDIeSzcGQiYMhJwolTlCs7paOUJfysH29nfbL3/5Sy2l+2pDR5eiRW5FnWSBH6sFxmdO9GHpxVALVgktc9uixf2jP5RK3rKpL+n87//h77+0kJ1pFMM6ST/2JNptKFDCOlX7NUYU0ywP5kONBn57di7Fv2nLnb12dPTIfFnuHBFifP/BUXukSPjwg8daLh5acCZyLCMQAc+1pBENS02Q/QxD0f9H7UcokfUfL8ZrkQn+OCGRizIwJJH2UEtRlLxSZHoZ14aKB7MUXaoew+BwrB4o+OzsVEaS7KpnObUeQP13oqh/RiQr/8knn8rxto0YHidc9LFE3nZ2FdUyKu04K46IbMDu3r4dZFv1gFQnuG0cYLbFUt4LgK0mZTApDzhB2sLAhpOgNfmVFUw4k8/BAUD5CXGWOnhAA+2Joo3+tKP0zz//vP3mN79pn376qcdgUiC86Y8XonzakIcU5/ES2acBX6KNOqKN8ZBVpO7DfsSY1AFWaOfH3OB3a8UQeAzRIDe8SYkwllJokM80chgiyn1bHTLCk6hkWWQe7Kkg7ehwHBNgLCDlGRFzrZNInTDwJFUaK6q2FzJax+XOYoNd+VuiYS+J8bD8+VuF9vFxO5PCqGdSp2/PnM5nUsb20sqLMCju+kYepw2XpWl3b6mlZKc9+eiDdvTogcaTp2o/ubh8azpoDu5xYpwpqlvbni81IylDljrTHgfGsTIG48VggMSyYpAPJaMw2qnDGUhZpjShtQPgMDjJgZZs9jl4seShmzJQGXaBrqQbeDB+jXntqKYfY7FksiXYUPQTRWHNibmQx4gzGAUzCEgZBmaiPMCATMRRISFQAilewkkoyMSJJvqSBwH4Yii8Pe2k1MMbZbEcsJehqGz4tBGZ2a9QHnLAi77krUzlo3Bko5yxAcpgVgrmRR4ZwCiUPMBcAOqhxUjIQRQdHR15rMgPH8ZarapMPuNFBnTFfJAfA8VI0DBGxgeBjDvblgtw55Ev+G7ERqZDh3GpTZkBIJ4CkWdmQvYm8gjx9vxUUfSz97grKXGp4zFedKiTHcq8ur5sB7rfMKnic+PJB5g4GGOz/wCkeDFjoCR4gdCgKCaDYdnPkNenOYzH5LvCqGfcOAftGHqpQw17hojlCCfGXR2fl3K+1L948dLI/vrw4ZGMdea2KJTxQY8piINSB03GjKGAb7/91k45n7PUbouull14ICv9qXMkUTEaIhMKYdDlbG5KxUL1RRPG2TeIFuriYYD7dF44xFJteFUMhnFiCDyVewYT8/7VeSIbdBgNjBLgQzveybjUoxglHeq+crUqpaIUYLHQRVjyIEOMjOEYm/rwoc1y9yWUvA2EEpUHqWeW1NMPjCzMiTGgYbnECYtvRX54AuY7pDOOgdxM5xwdfW530WiDcLzV7Rp0HnrKYgCTEkzECMVSJg97LU+8uGBf4FIn4SSoCIwxFCesTGxvV7f0pZYW7Stnp+e6EGpTvv/Q+xv1im2dFrWMXG+13R0uiLrxX163y4tajjHM5blOjhdMGJmIkFIQ7QB5FMxJbq498UrKPb+86pGLkrh8X7RXJ290Kttvjx99uJYJw56+eeu9b3fvwHvFTN7PKRfQjCTruOqUocBELtHCGBiM7QGnop7xqaMfCMu6K+Eg4q06RxLMmQQVsR4w5ukGGjCObvKk2uE8CAOSoghOVewn3FHwGEdTF8K4YWsh6UPKnoPHMgnqkIs8EE9mqUs7E4UfUIqoDRuosWpJxGAY/+zsrfhceCzmxp0KGngBRCL9GAM+RBRleNMG3bhP4RCl0K5MG6ovVXIwUpCx4JVx0RPlOA40AdrHfqQ63VVmzt60MYNyFTW+/Ek57F3sW6TO95SI2FYEzqX5hdJHuld88es/a//zz79on336SdvRvralNt+7xJM8EUVUGlVi/3qmw8LTr7/2PrYnIxB93DnY78647Gq5ExO3EZ27MhB5aB4+0AlQdSgQw2UzB4iSM93Zzog0KZVT08XlSuXz9vbi3NFA/cvjk/bzi2M5wL6W2sdyLE6gHD7KGBe6pM+2cQxFtozhdcZGKUMXdicUGhSFOAg0GBqZMAwG50kLSyoOwViMU1hy45DkWbzWRroL08HEPU/kJBJIbTANDD2Akrjz8DARj2cwDiY+VwowOHUZA+XCO5s/fREewNsAoiibLpi+AJ5If7zUp64HD738sSEzTiIOXCw4INQGzRLGkokBoOcJBX0SLcjCvLIkMYbn0mUHaPcq4f2N/UQow2xJJ7g5fbK60Ada6hiPMjpif4IP9eEboEx/L3cQAEWIMGVJd5JyvbR15OQObnG604UNGA11oxs2yFNxPxnXwQJrZgzzxrq6GxmpU/HJ4w/a55/+qn385KO21DJE3Y2891o8Lt+eW46DXR3xOYmpLYaHL0ok4pCBA8e9/YP28sWr9tPzFyLUvqZ9ZKEIWGmuGJsI2Tu41/Z14sQReFL/+jWXbx7hVKSwP52e6l4mETEk+6DvYmzH2hsxMHsliAwYM9EClMI3xgywpB/rDokjYqQ4GRid2yaoRs4EzHwW6IwLurdocCBhLM06vVH5BsVr8qy79KUeLwGh05yczhdaClijxZM+EcJ8umAcMLhM8xzu448/shdz10D43d2lve7167ofzbWcwqMu3oo0XWxR8q4uvjzhZhnZ0UX7V7/6lfxp1f7zv/6jffVf/19KeWHDH4h3TlYojgit1xlPfQ3guoDyeAVSkbdRLuMCKBBMlGceqQesu64vdZTO0ImcSUb8WdH6SmMxDkhb+kU/4QlQnv/FX//2Sz818IaHcbAe/9Z/MgGUVjYD1qAYWcYSPe9x1Njp1B8+QoyCYBgTo/FMjaJIhCUMwJ4nG4pGgiq18yjlCTgPM3//1e/b85+eq1NrR4+O2uGDQ7HUiUv029rvFjLKSkbmuRw0ml5b6ATHOybqfvzxmU5mr9vZm1Ptba/bhfaC1aVOccev2g/f/6C7zwsbEeP9+tef+w7DNGuJuvGSfQn9ybGMt6u7055G4NnbQTs9O5XeMBQRhJG0ehiHhwCa3znRKwd+IQN9/fSpTo+77Rcffywe4iWamRwG5Lkm9NBKW54/0T//q7/57Zeccra74go3xgLKwvQnkqiWZFVhJcfq9gDXszKSYjQZSwPxegIqlr8xomw5Admkxa/quR8xYTyb5cHexzjix/M5HxJEN5fBMBCnN9ru37/XPvroSdtd7spIb2SMn/20gGdm33zzjSK0nnInOqFnP8TwAA9MkQ9Dw4/3RtA90EWWFeNSSzGyzrXuwoN8IowUGXFGyhiAefAoiLkcah7sn8xJhB6n5lRzBuAB7bH6bf3vf/nHm/VSJbBnkwrHTsBYtg1E6xMbx3D3oL4rvwPGsuBX9WKNZQbEDQreHWMUmCUpD2tZ0lBs2ni3QxYnQIHUs+QxuRwyDmRUDAMP2rlboQAiB0VBS9uOljrqKIPZR7ZYCVT+z99/Zbo/+x9/bjm4SLM87mhJJJoAR06HGIwxke2rr75q33//vSOVN8TMAxThWl/QkoeeMVniX2oPU/n2aQsYlTzCWG9mUjQbeOULNsovyKTjXQBp8C6AXxBFsl/lmRd94AXClzJpFIKzQYeSPUktMZS5t8GHh7afff6py9CwPx0+uGcDRQ9xJJCXdqS7OrDgMG90Ufd8RTtHxsx/0KPb1AdZcBSMixzIjIEZK0EBPThC5sackI+nOlIrO0pHTRRE6QhBWlgnupzKiKCc7gDJpbAmV/0DnORABPHESeGrgfPy7S6I8FE+SD5lgMnUgaIUwsQutfyJwMr1PUopQB8rUpJfqQ/fIDA8EU5dnWAVQdLHQg1gvShkOdUSdXhPxl5ob3qp/Q1DbWQgCw/evfHU45rvLLTUY9gLnUx/+O57px/qBPv46JG/7aCNd0mjYZNHVviSYuR3tERDlJA0AINA2hAOdH4gj4eNEGHGevLBaXlal7yNbYOX+PCkTFvkBzEak6StlFDOUbww2pajbHdXJzktXTE2tFaS+ufifqiI5iHxm5PXvlPxCAyjcZEHGI++RAneT5l96LvvvvMyB2+WOVaGjIMcJdcGwwugbBqXgPU9SIrwJFlKFCn9mV1NTNGFUcyD9Vf1Xu/K6kxM0osNx9PwCvZy55P7Fk8qgjq0rTF1PMUYy/RhjBtFAEZgzAstQ0QQ+ynrPIr3EiEZLtXGuByM8FyUwxtT3l0h54qnDoosIpTTGefUIK/CMZ5Pkdp7eLfF8fzVKx2jhfF2X56iJyFfCL050T1NJ0uQ8pFOpTyN4c0CNLxt8JlYMo8Y4FDEc0aqkH8NDBgrJh3hLobJx0gozktHb4sXkyYfpBw6MJ4z5qf0t8rbW7r77DtaUD4IsAQiB2W8Gj6UDXKoGJelEJ7VdyMj9MA6UkGNx1LF80ic2Uf3l/VaBMfg1AlwWeVJep71MRb7EHtqZAFIx/kDo/4ZD7k8z9/9r7/2hyhSTTWqA51qaRBBXzf5KijMDMpSv9zOA8Lql0nPVU87n1TZcCJB6OwR3v86vcvKe7xeHp0kdJZDuC7LK691CePeQT3RoAElM3JrkrpawMe02S8lT0mbucKfSBMNGerVNwbk6mAatVNe6v7FNwu8T/rmm6eND2/e6HLKpRsDgcjBssdnZBgvy1z4xpmYB8zhi5xcJ3Awzw8dMj7z+bu/+92XVhAoJojpzpqQIcoyv8HLuxFRipvldZRBLrJqdT3dEYB+mTjAamRatcUg4T+W35calecOooIVc6XLH4ZhnPBGIaS8kqEPD26pIz+OnelOYV2t+bkPWaU44b4uty8UNTz85VEPSiaq8uySyCHKMRRLcMYdAX7IgCPXktuXUNF5HMnrB6wmVt9Czm2Ag1zlwjDnq1Uw7SzHPMsK8CRCrJUrPnzpqWHN19jHqx2pDDkC7Yw14ghxhNQ7D09NTjlPim8fWAqNfS8rqbqDDTxTZu54zsg/sgLkUSD1GILli8+5vvjii/bJJx/reH+kuoeKnkft6OiBDxXscTzaYj+rCy/80EphTogYhwiCP+BxiXgldn4qRmEQAhyFBQMRNpZnYkyQOr5/y3qPYYCUM86IQMYYIW1TiCyhh86HFO0zlte+UWNBg+daRoE9UjTIE4VMxwWm/APk6QsCRCuRwn0LY/FJMilRRPTAgzGILmSIDgBS0HoSIo+fnKjOTtaXuuhmxh5/C8UE5LkbyLOjQqJCbT1yfFa7yZLG4CnXM7sIUI+HakDTatB6KrHx1lFgMHVgFAa8jxaPXV3Vhy1+Mq59IogCQBRlZVEPjZAJj7xAIp/ngqReBXp9xmYMnrGRB1AuMtZRvvbG9LGCcZ6ubCDyx+ApgwAGyrUh/ed/9du/rI8jO64ZZFKdARgaA2OKyYrHPdR3pTMUNJ6M+vOMi/J0D7rBI2RqNl72kggJZIxMDEi/yAJ/y6TIQVF80MiDUD44BGIcwHIoT3/aUQB5ePB8LTAqEgQ8HtU3dX3351dCP+/kaC6lbutQxdwCtEfO1Ge81Ic/e13yyDXu29D5YfQ//es/y7FZr3unPoDDSrDxgipLVpeDeCRp6NZGUoYU5dCWU01+nQEtTx40mHjUkgRdJgWYf58AgFxr46geWWRijXHeLs7qpSEezSQ9B8HBwX3nWd9LjmqnP/W8ToHS9z3SPu/ApU6PyKEWG+lSywl9Z+q3K/QK6ztl0QWBjGFZOwZCx0460iFj5LcTKb/1f/7tX20kNjEz6R0wUpiS1qN4dVQKZJB8JgswCSajBqUKeyUsOVvyON7n1Ommxkh/m4TLqerKSHU8Hcfm8kfK+EQFwrtdij09P3X+6qIiN0aGN45xePiw+Dr0gXIm13GEVw1l9jID3iWgjlNqDkXUMn6MVMtSGYkj0PvAck7SoEHzxSiMl3khGynlGTr7t3//l05dglm4CaPkEdIGFIQWncMM41FmX8LD/WKQdtH6fQltAiIWoRDEY/UJwsf9uzIpA4yHkTAAMvCSkOjktMQyd746t3P4TTCeJx6OlBWvLc51FD7yZRJVEmUYDj6s+35XoxNg5mfw6++qA5CTucETGbgfkc/FFJf4Q0YKrzX/CXAaLueusYDQpu87pzuAxiAdEQrPAZnkiGOdFa/1Oc/u7flSHJNLioJRrhUsJaJY3lheKXLBfHLLYQO098q7oQOQBYTPy5NX7fnP9RqCsbmPcD/h4og89KUeg9Sjos36j1rJ+yCkdJyn59EV5M0UevGiHBpSkbjuD2H63YUEKWMFGRMYaQA5AcuJ9PEnII9JRhRbM4niMtgto3VD50nGWhAJbwNI2Tw7I3VehsyhBYQPShETeZ36a4liP+C7A4xjpS1Fw1NlId8v5ItQphd51icv1bLO18bfH3L6lwtSvL9TF/8B6xSKcZFatMxTqMr1XP4UmNKOZcvQdZV6dAO6jYrRalPAg+MNwMgoYEZ9ECuFRyxKgXheDEc+yMlo5McYjBcDJfJIibz6FOq8jKl44/uL5XK3LRf1Qy/GYgwiindH3FtykLATaTynko2x+EaOcsYf5wkNbcmHJlAKrDlOIXOaInyClDVy71FAHYAMYOTRKAhVyOFgxGutBfT7Q8g7F3AzEfpyrBZKuQEODCJZC5l+OwstRULe/4AxIOcR8FzHau4rLDv+iQvRoUjhx2hHuvXf18GAw8G9+w/awb1Df33Kb6J29+/5N1B8KcQJSirVuBVBRCTfUEhS7zeVSimSk2eN2EmJEc0QORyF/StH8SKKQRQYA7wPY/QppB1DMPDWjcpCBs0djtWL/N2ucAfA8C5ACAwyHsVHiJARKliG2iyTyWOgpI42GY5oIDo4AOQ5GA8wHz46csRQTyTBh6hjGQSJPsYnJfqsEIyt8aPgUT76g6kPUgZCS+oVppcD0IU2AO0YoQHKVbeh39RtxgKs0TCfYgQGA2EU5LlZlsQoO32seOqEfnmGN8MXJC+M14hBR2Jl046hIksMR5nLM3sPU+Cb7rNzHUh0PCZiQHXw8nbBkklUK2KISowFoGB/y81+Qx+VUwdmfvDnY8pLycW3/j6WC329cLt4KQ+yBCf/p2J0tQEcpGcF6PCW26cDGK8Kjm0jrb2+t5tWKcI7upSOfYBMforvA4wCxAmIrJzWOAZzjGYsxuBwkGiDDtngbWcRQkdUjXsc7fCmjv0u7aP3hwbMnDMvlspR/jEPhC54S6e47aT9LpiNT4y5dUu9a0zZFz0eXPY8e0XKCIXQvH9iHwOo46vLherE1ncjhgfxCp408Gr6QkpaSSma/bq+Xm+roD7w41EPKZNCgXzHDbcrRY2oNTZHZsYv5JK2rQjDYBgTQ2IwAOPxrRv7C+04ALIDMUoMGWMReeSBOAyywBul2gH4blzIXsnXRawFQcqp50pBXa4Xvq6gN80XRKPIUU6HQ9YYtyIJIYN3lacw1hcza3cN8Y5g6pKC9qihfeRJfkozpadsRQ3eDUTuGAKENvTUg5RJUXow9UAiKPzAGJLIW63qNEpd6AJTeUf5AmN7YKQFZzyy8l6hNOi3lwOmHrp3aDujW8x7PgIAo/D1xdBGuSL0iYs4HJUBTCfJcsoex/FbrWtMOf1CHyMlQpWoPyuHjMNnxEQ/kdr58lKQUybRV0srxmRPVSTRl9lxub6oH3ITaYm25EEMB45GDqznovEslDDtRBQRFqRasqmWRpWCKQNpD+MpBpKn3yiUBenAkTIl6H0h7kYAMv6IQMYKXYBxoog/1Idu1EdhI31o005KeRptAOlYD8IbeiA8iKoYaWq8MeJG+mDGj14oa3T89/3I/aYevsKgMPXInnYYhikDgwDiewqKSNoMRKj4ZHK5FNK+RvY89sIB1v0B8RjHSWSLqFBgmcj3sf2ttr8y4tu4S+2Lq/qCyCgDeA70hId4qz2//fXvgpVnrrxp5Y0r1wAOMFkmibzRgBg0yo/RMBSGy3KJ/P4pjqbB76Tqk+yN8dS0dux3YFT6FP8YhCbesDEGSnO2Q23+74OMHxjHt4G0H3j57R6ecQJ1KS/6crDkN3NBWSgDiKwZN54NxiGSBxh3iom0zXJZxosBoQl/cVOeZbpkyhggYyfy7tTQKGxwFGSszyQ2/UhZ9yXwLfqqJz8CdwW8Bax1mHRjYAxZWGAju1NNirG9TwjGiXJ6TARxCoWCfYdTab4VBC9X2vx5q3ut6LpZ9SW5lmJQXC13fT2leVDDGOIPcv8KovTMBWQD5G8VBXnGmDx/eIQotA5Fl3sTQF3ubCtF3ztGihJJR4yB8BTwthLpwFJwu295t8oa0GUKEgjg0F1eVEqY9gUZYwo1eRSv/GgUjKFo2eR7mxSfOkBSqKPN4HT0cGBNhwxyGn6yQ3/KmXvm7z5ZxofU/SvxZZ16G1/0LK2OsO2KsrX+OoxzL43YQVRJBiHUkBOOz1osEXzVqREkr+vAdVnK8tVEqQUnAkSBBy7ggXCizxeo2c/8dBkFyPtKmOILT0cfQnasLn15sLKF8JJTXMkA9Lfi1Bf6he5NdgbmRBvyCGMYauZburPAU7y3lIK0g5wy/bQdnlIkYe1ZSMmk/Fv3QfbkGseNQhtCNCB56nw46uUg9aljTozAyZG7pecgp/GzTAzJ94uMMVovGG/JBpj60K6xtwH23MFriS5WlvHAQdut/aFfiN+HQPYGxhEHb7jnq4u2JetHjg28239MQ5/Lb/rSFvlBb+LCaiua6rfRDYCyrXD4itw0Q9ljFptb7QGMQt0UQsvjNHSoaVErD7qVagKT23J5Vd2kyxeYJOHTPZ1tQF6CTiykUOr1WhtBogzgTuHwyBFFk5+OsMlHQfDBeHfxAEalA9DRjxR0NCaSe91dCJ9g+IAAdSNt6oGxPKUbIXWRI7CmlZzlDh1GImDaOcIycVIM4Lq+XKS9BpAHsKzcAaGD9x8DeDEeBonC008s/mQY58LYPj3xlVJvS3uQMsDGDaQc2cHIEwifQPKpj9xAeEz7jJB69WM527zNnOJ4syefMksA+SwFJF7Poe1r9a0Jaelj7yrEkwsjJPsGYT2OV8gXPwd+Lc5Gu+KvmFxoL9KALAWZSJ5iWxzxD182K4+nthg6yonSour0sbyiW8lA5KHL4WLkE9r0BVIO0AcM75EOHpGB8sgrdL3/xnvAEIzlQNpG1D+iw5gDbY+qeBppJlU8S0nAus8dAA/aURAY2nHJow7MJMERoAMiQ/pwwuIIDK9g5jvyI0/beAIEQpf8XUD9yPMuoJ5xIlvqRvrZhUL+UpsJyGfC76D0DPK3eGR3Y/IYQyyExdBfttqVBUST0O9nxGdU0ChAlsriU4p3fU/hzTGYB5nsd1Eo0cFyGyUA7/bd5KHzIWghg/NNRDd8jBN5yYMZJ/IyglF506iUzX2KwPvyI6QOGeNE1MGfplzGZ3lEMT5fIszBhPWIdAoWdK+zgVKnSfBxh05PGO2W8QS1pL2rzJSTD6KsPHqhnKcE8e5RAbSPaSYOLf2JHvLUZT6k8BuXsRiKfGjCM0BdALoRUxeY9p3SjPzHfuQlS00ygoAYir/+yB9NyouwjTG5HKI8Bi7miRafWPFG3YMAJg1v89e4tHvPQgjRSSyPi0PwBvVc4/I3fLa46yz4Lq4iLwBtGRuZa38kEMHQZaJRMkDK8gYwB+aURy6MTQpAlz7RR9oyDwDeoxGnMgKhGeWayoazUIcMhCV/kZNPl/m2BMCpzAfhI1w65hYOAhEWZHKZKH9GM/XQAKPQCAAPBmJcG39QEO30g940yscpqOPFnHnJoKQ1xTJKJk0fUsATEgLUM07KjBeDpC+Q/FgXiFxjank63MVjSpP8WAeMfYLA2J868jO+BM0fnAAxFEbiN6V+a9uNNxUyjDPxwlI+yPGWP9BOhPmXCtSv6EN/xsIhFutTXn7BwVc8fIvgv4iifv5bpLIKRr69ZCrfZYlcI2JYEBkZG34geQwYuWBJRFPn+o70ozzlLy14L8r8RwxtdDXWA+ERqHaNAcMOscOmf3/ASgGBwjDMwBgJTJRlfwD91X8fuJhuJswcOS7XzX2kK0/HwPCkHsHg51fc/dU24D5RuJAoUqUx/YDpHKiHR2ShPvSRg/pAZI+TIRsYSDs4hbvqR/ppG5A65AlGrqQAdLN4Fu9a8vimHuF00P3GSNaTxHCbCGMdnfMrafYhP0DTYN2gYIxbX4QqcuSJ/DV99jz+GuRbLW/87R3qfM+RMUEiyL9twkAjDCfBwgKMJ8krKoRr5TBhIbKX/BvZwRFiUHTCUgmGz5qfgHQcPbwDoQ2/se8I5tPliZFGDKy/Bb9rkEDyUzqgyhtayjHMOuoW9aF8hMnlmcPBhSINj41i+HMw+avB7E2kb96etbOLMqaXTowg4+EYjMyYILwzWWRFQSVfGSBRQh6AdgrpF0z/wKiXESIDEB6hHdNg+JOnX3QTugB5VddT6jyp9q3fz810yhJSdh3E6gTWNwpVNx0QsLC64Pq23+sQ4tZS2d+nsLwt93bbYndPaX34CF2eFJyzN7H0XDJGKXucBOXNanCHHD0N0gaGLhi6GBkEpuWRHhj7gtP2KdAWOZGbuVFH39FptPAaATShGgniBzPca8IEBWyUMsURGACfZhCMzSuL/Jg4CmRvNF0mrTJLrD1IeR7TL2UYjHbv3r7/+CB092Q49qjcbxgDesvFlzp9WeJU6G/F39anWIjocXRM54kIhi+sY61U4nn4lxwVj/pfydZ0BSD1WB3LRaUq2gXEog89E10AUx2Z5wA0cY0B/b5KezbylLzdGbR+w8Pj51kZJyeMQjpivnsuw20MljLTdUT1yOP2g8JJeWHD/+EHP1f0AUZC8caUd1Q31/wNIBlQJ0I/ri/Jet3K/fe01y0X/ABNS6QYUMf7GV6cLSW331txYZax+BGZajSpbR9WTs/O25vTMy2RMiBf9pyz/+nqoDZ+IspcrRzmj1f5zjWT72oUdKGZBcunNWe0ixKlOPZKjMv+O55OqVP39akxxub7wHwjGJ0THJx40a+dScgQ6NfO6wcCOCXcUDVE/YFqMSkYvYB8jLQGKd7KV51aRSM6BJXCQb5DMForRYdPQseyiZELVYcO4GP2SNsdATomKrrSLsbakrFq030Xc/fjN0rVJc62Yulc1R2KP6Lrx2GUnaqtO2SpRYags5TJ+Fs6+MDXH/Br/Cla6q6fYOqBqquyVy7pmQu7h1Bb2QFelTImcOtHZGkows6s103r0yf905b2QNpBT/6P0AegSQoNyiEd+28OJ/z5tEqTD/Jlj/9GUE/rTsi84LGRCwNljxgPF7fueR0zDyBP3+tkKuA0KozOyGMXosoYWtWN88mcggHqbaRAiAMZKDhlAIx94skjjT2v9x2BPlHECBkjmLoRNu0sCxtjkY7I2Oxn2dOSz+El+1zkzjxHiJwYL09a8tSECzv1MWz0ED7wjH7gEQwdsJnLZo6hhyewlmhsIE3HDBgcmU7xLrq78hlvTIG0jbRMFIh8QMZwHcqRp9d+JgUMeRDHZvkl9ZerHSnDoyKxDJaT5Wi4ILRAdJTowkB5iwBGf0QN0VLPNIX0o37A6dxB6kYEtNyXYoBpYzpGYSPt+8rTuqTvwymMdSMdMmVioRllBaZlYKoUcJ2XKjkpAvCM8QPUYSAMl0hM9EUmHyjED+PEaMHxMjzKMWLagxk3c2yttf8G/Dbys8Yf6rEAAAAASUVORK5CYII="/>
          <p:cNvSpPr>
            <a:spLocks noChangeAspect="1" noChangeArrowheads="1"/>
          </p:cNvSpPr>
          <p:nvPr/>
        </p:nvSpPr>
        <p:spPr bwMode="auto">
          <a:xfrm>
            <a:off x="16787813"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AutoShape 10" descr="data:image/png;base64,iVBORw0KGgoAAAANSUhEUgAAAFgAAAA6CAYAAAA0qZ5lAAAAAXNSR0IArs4c6QAAAARnQU1BAACxjwv8YQUAAAAJcEhZcwAADsMAAA7DAcdvqGQAACM4SURBVHhendxZj21JdhfwfXKe8441dHW7q6V+aNmYFtAfghd4sAR+so0QH6S+AR8AJJAAWZYwcoOMoI0sulsgG6weTDc91DzdIfPevDmfPJkn8/j/W3Hi3uxS80JURe2zY0esWOu/hlgRe2eN/uxP/2i2uro6LC0uDzc3N1UXFhaG0dLioCwsLA2er62tDUtLS8PS8vKwsrJSv4fFpWFhtDSs5Nn6+vqwsrxixDCbzWqsMpuN6joajX6lfTTKHO1R5kydXte8+beVhXlflxqXTgaM8tu96vfVxTAsh9fc31xeDpfTac1zdTUdLi4uMmo2nJ6eDtfTWdHXNplMhoury+H8/Hw4OjgaLjMOD2RaWV6taa+vQy+NhyfHoXVVlQxwgMf19XXROTs+q/67u9v1bBSetD97vl99Rt/9zp/MFhcXi7grIsAFYqtrdUV0EcDzitnZQvpHAcBq4ASdWUOIkGhhvGjOq/ZeFXMSBFajl+heVxtQFzLHq5K2GudZ+t5ch0AH+mq4GI+HCyCnXlxMStBJgHQFsPajo6O6J2PxHH4BMZ3eVPvFeFL9RqOGiX7az88uhvHF2TC9uhlWVpeG3Z27AXV32NrYKEUdHx8W7Z2dreGNN94Yzs5Ph+fPnw+j//m9/zojOBBZ4XIsFOGyWlYZgLWpBcBLEHpxHyBnhJ6DmX96YcHavlg6wJ68/F0oz/tqcn+rzKaXBQaARwHmZjYdFtMRAGcX47oWSLHSccAG1DSWaIw5tB8cHNS1G85yLJYyLydXZeknJ2f1nOeS+SpjPV+Mh6+tNQ+9vIxnRNylpYUC+M033xwePrw/HB4eDp9//mnNvbwSJUQBo7/+wf+YscyNgLmxuTmsZtKFsmiTLzct5/5XgZ1b4U3A+ALgHeA8bfdzsAEdUXPHSzwzLg4cK7ytAKARqEcIrqkfCyOYeat/ruW6AZYFARiQBdbciqcJFzysK9BzwqsAamWh6EwuLutqHv16iJjFks/OzuqZELC5uV3A4gE2+ZlyM9y5c2d47bXXgtliWe7TvSfF1+jxZ+/PltdWh/WV1WFhOTFIXM2Vq78U5lbRJq71Evhbn94tz7tASh/fmvyHRbf7Waw+dpimuilAugW6EqpAC+jTS+BNm1AxCO0FTCyPIMaYq4cctIpXBm9mLOa5NuCjrx8JgKvNM5bKGCYXCTmh+fzwqPqZl8GJ0azTPGxrNYBeXTVa29ubw/3796OEzfB83Xi6GB/PllfSOYuVTpjosfAmQpT1ZmKTF4MdyJSyzsJMYyH460vG1iUWzOoLsMSy65urcvHptZh5UUC9dO0ABETtrrPrJiRwX4HYFmVjANafK6WYPBN79b+OMrt8/Zm+wJxeXb+c0z3rBXApO4ul9qvLdjVe+FzfWKuQsbzIkofwkPic55TAmt948/VhI+FjNJtdRXyabNpVuqaLiVh0j68LWcyUX3H/PLs9rsDOPTAVwpi4VUIAhsUAMCtzNE0QbthdER1goXsVyy3BQgsgnhVwocvLeBNwjFP0qbFRiHFoiLWdjy6bAiiLICsu/gI0cP2+iFXja0iIccWvcX0sIFdXl4eNNTw1HtAupcQotre3y5JHN7PLWTGbAkwFPAgZ4J9+3wEGeLeGReq7NbE29C6TPnUXN/l5VlUTdzAIgUbMuCz5cjKtMSwcDcVYcY9SRJGyxLR1q3Y/C09NcdMaQ/Bq/wLA5lJfWf+0lAHgNl+TLaoN7dncm5I9ZK6rAI+OsXg3v7FbWxvD/bu7edZ4olgAHx8fFy08jmJFDZmULli7so1mxYtJlfzuQpgI2NqqZyZdiGDnJye1km5tbQ1/9Vf/qyb40pe+1CYKQpg2+UtwUzoAXPPi4ryuRT/M4oNCCK/NfVckGoRZlCYGG/d9XAfDHMVl7vFAWZcBguWW1V1Ph9N4DaWwUBVwaDYjyIKZPuPzSdHvwHH9kikr8fLCaNhK7EUTr+I5HoyXtiVERF2/tjQAruer/G3hFL9ZyWVWb8QQR1Aa5NlPf/p/hr29veHtt99OCvOwQD86ehHBlytnBJp+HRBWI2TA3VwEJTiGPX8FXot5rhYX/UoR+e155017XQNAB7tACMDAdR+7LL4voihpmfEtdAk/LRTdRHulyNDQVyrHUAC+ubmeRW6p2s1XMTdydeNBb3Q1HRdqHUCu2O+rdqYDtIEIcweTYuT06KSuJ6fHLxcpzx4/fjz87Gc/qzj0zW9+s3LsyWRcaY4FAQ8YILQxFhGTLyQtAqy5zWW3aF73iqzA3kO6Z3EUHginTylhbrEd4JtpvCvzLIZ2s9xGhwyzWODq6npSqr1q81sebC0wpoDOZAwIbZ7GC8zFeF68OKg8uCuAEa0mvzZHx2p0fTOpjYZ/qoSp28Xgy8uWwBswCRiHcZXxfEG6nq/kk+SomFb0A/ZPfvKTmuxb3/qWtTB59notJFx6fN5yWmC69nF+ty1n8s94B1C0AdS1XBO/qWK3ueWlnhEyi3o9a6BnVY+CasGNt2lDj6d0d1/f2h4ePX5a8gHQ4oZ3dPHMyvt8QGcwFjApJsv94L33qi+6AF5f2yiZyMJwRrMAjDm1iEaAFn+aq3B5rui355fZgh5lf35+elbutBgB9De5+KuPgvgHH3xQk33jG9+IZteH+w/uDsdHpy8t8DLWZZ7FlbYwGYsWYYxD0+I3C2ieK/jQrva8eHEpFjM/y1hcbM9WAjraAG6x0gJ5lfblosHVF7INXlrZGE7Ozuve3DzJb8YinAEYNiFZCkCbou7c2a10TB78/vvvD5988lmNkSdTAk8tTzw/O5xhBHEamYpJ6QggO6faT0fgxZidq740zI1oXSy9uWnut7+/XzT0M97Y9bXN4e7du8O9e/eKOe0EFJen8XfATQK0+f0mhOeEQvMyFq94ps38BMR8W4ivmzKiMpa/vr5W80j/yhKBGpp3d7bj/glnyWtLVvF7eWUYT+T6uYavFl8v6koOdK/CI3rNStsxAvnQzGVYT1t7PiRkvBj2nu5X393du2XRo2dPP5shBlTXq0mLr5jTVuDGQpYCsIEE9Lz1Z12LESzBPmBwO3lrV4Q+lWLlXgzuBy3m4WZSJKdQdtzGArb27+lvdVeAVh6WPp7jgXDoAX2pEv3GG8u5s7PTniXmkmEhV/1fu3+vFH52elLz4+M6hvH46YtYeAtTzbAm9RttfEjTNrcS2iKP6pntsLmm4nuUDHTFWIsyXs7OxuX9o4/e/dmsA0az3AghGtXOvWqyMNNSmXbgou+k8sNh2I2rcKc2vlkf5vxewry4mH6n5ye15S0AYyXHEZbwD15/UKdVz57vlcU7rTo5tVKbS+iSHsblE3Md8mxE4N3tOxnbLBnvlEfQ+/fuDA8ePBh2NreyCCZGJ3QAxIHMSbIYXqmQDSCP916El4taPPGPLyGLwaALLKFEh42tzfKUyeW45sWXMcLSTkLCSrznKjvAI0oct6PT0ff/7L/MdOLygAmSL7VlAm1MHVh1ppq0hCucnJyWFhdWsm2Mxdgg6AOwsignXVHMWtxwdWN9uL68yr7++bAZAKVrrOk0IO7sJI5FGFvniqUR4cGDe1lITwLCeHj27CCWeFpAW8xWl9eGxeWFYS0xfWVttebD6+PPH5UM8m7HhXiwAdiIB8iv38zWdSW8MyDF8cCLg5MscM+GZweHBXYZVkKE0CVtIzsl3o313+SZtWctIQE9KdlOvAV2DIYbLob+auQ1fjJudBb/2e//3juj5Ipi0zRJtYPq6/nikfSidmojFhzLodmlLBKXAQvYa+sbAXknVi5livuE8aVM4loHORm7Gq2KlZ5TwGpAGcWtCcv9W0iQrrUz55Non8LCUuWnYiqv2VzfLF6c854mlZImnSam8qrDw6PhOAo/j1D4wrfF9IMPP8q8idLxvt2d3eGSwOF1nDD4NLFS+Hp2cBxlR+FR5HHoTSKbNeUsQB8cvBjWN7ZKjuf5fZC0zNkMwxIWr5OZnMX6t7d2028zXjgenjx5WnH4LAun54v/9A9+/51RXGsWohabS26e3wvyT9DkP0xdm2PNoFNKcAxokjtZwCrFi7ZXY80bdQjS3oBU2hKlrAW49dwvxZWA5EiUG7/xxuuxxJVhM8zdyZZzd3engL8TN28nVqzwJsLvlzfwivG5jU0S/uMjCVQsLFbMSqMMcZvl0c5R8nOAfPrpZ8NR4vt2PIUCjuMZ5KGQk/R/8uRZQDpPuLO7jGnEkBYip/Pi1dWki8GBZb44jNdG+ZE0Mrb4fxOZl5ecEY9KyU+ePMm8bacqxPq9+E/+4PfeYTllMulY8TOCsUTxx0bDgDRXoRWpy3IsGSP6i2dt0biqe1XhorPQcHR3E+sR31oqNy0lLHlbEItcW/eaxlzt1ctuVnw7SAuhhWRvb7/ybJZ8fn4WHsJPni9HOTtZrSdpX15aTZiclWXzsLhFWd1OLPcsY44j7Dgh7zLK+fzRk+Ljy195O+HuqNp5BtBYIuPgqSx3PaHA5kcGoiylD6XCqt62zGzxs348e1ZhT8iwFvQ6+tNv/4cZlwQiAXSYzt3bwN4GbMCxaKAvRAAur1/QqPHui4nESu0tbovFLcUTU9GSDwsNNT66oDDxU5/dO/fqGYXZWVnFf/rT/1vWQcgXz57XXIxicZkHPYxnZTMSA8EfC0ZX30rL8ptCv/T6G8Pmzubw6LPPkvONhre/8hsF5EksXYg4O82mJuFoPaGoZI22PRdrecyjR48ieMtU7sbbKquyzmQRZzjAhRe+jDFWHf3hv/nXs9W15J52ZCwtmomcAcUem1ZZqWAxPybMb5qxqF0GBAl8LzYkFAJcVa55NbmshYJ1XE3bsSQm0bCiW/xYEyDEeAIKO7ISRRr4+eefR8DHlWcf7D8r2nLrpbjw9vaD0J3VguNg5qOPPgqtWS10hNXXuP39p9XHOYS5vX0AwP7jveLpKvIXIJnvLO4t/L3++uvVl9wsFNDAu3c/C3Ms3JafcT59+rSem09+r49i7sXf/ce/845Jr0Mk97FM1hkm7IACN0t1L94V8OkkmHD5iF8bk8ssGjcRTttV7l2FhuukWfLqZas/8KLIxRBZy4Im1m5tbgx37YYSIra2t+Zh6TrWlEUsQGKaa79IPsnS9p/ulZUAlxDLcdWdWLu32bHf8D9KPM8CmbuTxOgTLyGtAxF8JzsvAIjBwFvPAi0sXF86sL+oRU1kE3OnSe0oPILXIs5QzsfnUcJVrTOMziaFsV0mdp8m357EM1dDdyPzLQZ8YLou/u4/+ocBOFDFjVyzVy5CruLfYtyJ0FPWeB3wQvA8acokE9olRa4w2nZnlS2EOfmrB1xoOXGWi471D+is5TyaPzw6rI2ABWwa5i5i6VeTqyT12f1EyWL9/fsPWzqXrIFnCBPhPNb3sKxUjmsxEme2Ejstnt4sm8+CeTeLpYXVG14bjIX8fnDvbha87eEiK75ttJgulornLHglSpDjbqUPC95KfivDODh4HrqzMgipoer+KrIKEWThpRZ2dBTyLv7OP/j771hAsl+uxWCczktJzFfS+SIxE8jXqcDnIqzR4iUfVO0gxM60lpJYvHYWa5dFOVzFZPqyKFkHUDMgyhFCVisnxqi0an/veSwjcfRYbDsIsHvDh598UpnM3d17FWttRWUzFEiwoJ2xV2XdK5kboDIRGYoXupNYPpB4HEvfTbh47eGDWumdBEq/7gV8ixyA1+ZbbjKzYJ5DzvVYKX61MyopLXDxDvQeHio3dv3jP/wXwbbtmGxXLQxilVhSC1OAIIBa79AS1Ouaeys3aytNBTRXk4pbFbuiCIfXGESrmIjbWOh4hlQGwKxaTu0F5seffp6xK+V62vf2ntWW8yhWTJCvffWrBaI4zmMUqaGxeDKv0OLsw8KXFbTc1pyUiMcs/OFjNZYcK797r3JiR5boZ59ZIHl5ubWd3DkKsbGSE1PMw3jVdsIZOdHs6wpPM7f0kxULRwxh9G//5T/3/Ui0vFUrtwXHKv7WV75cnYDdO7NcinCVabRdW8BcjMvMFwMTs4DmQjIIJ2WJkHF5IGOEACzC9nY7QvziF78oy/Fq5pfvfTDcSSbxox//9fBefgOWAGgXwF/7WvFn12c7bGcm3oqreJTaEZyw0/ASVoelWHTLhhpv1+k3nWTNCNDjKFgqdz/WTM6nT/aH9z78oLC4e/f+8NZbbxUmR4fZ5idEOhXEP3nJ2g7vp6UE81J8DxP1/C++++2ZSVkFAA5fHFe6QhOKZyZm5Z5jlGXIAFjM2tpGCbMSkLsndIBN0AF3zKkfL7kb67D1RMsB989//vPaBATDbC+HzL8xfPtP/uPw45/8NOFmo1ZpqRmvIvD6BhcljEOdYThOkk8wHoFX8ylk4pHLFqTw4U2xhcnbELJUvxjIedYQANk8oe8Y8kVCh+yDAfA8gNv5mddY6aX5bOvR6XHYM3LCpvo++uhHtSvYmG8JDVrKKr+50Sxhda191SMFqzARi2ERPSatSbpz5Xf6YMIE0jegcPcQlhwPNxmzEM2exuXPk3cS3pxc+jAC1dgsWk+TQXzvu98ffvHeu7HesXW0mLfoAPlv/fZvlkU77F4NbyyGwnlbVyKBgS2j4GXNu1ouX58O5F6ocPaRX9VeH9vEMMi1tZUYnVTuWUIDWrxIOLuMIeBZqYymFr2lwo0SYFZGGHrmGI2PPp4582SBDnKaBgJawKwjJtJx8Sx0syTaRTx9LGgIJNCWdTQB2qtxfRK1696q359hkntVUn7ePtbAlGNLny5x2eNY9F/+5f8ePvnsUXLaj7PNPS23R/OtL79ZAP7Wb/1m0fn4448r9Ej9KEssBiq6n376aY17MxuMJjheWn5PRseqF8nz9XUKZtsLGJ9SrSXVI4eXnW/9xlfK4t3LZs4DNlgYm42Hc3IGCGx9AAxsxTyj2fR5SOcme/CsSPnRtOPNxjSTd3ez4k+uktMmw1AwZuWWYSDaYnRj0kS2rUB1fKc4yAbScQDDjIULjf4C0iK1kjj6NIvan//5f4/btsVFvKSYN958c/jb3/ztonmaVX93e6cs+vHjhI9sVoQDpZ/iffjhh22jMJeHovF2ET7MZ4F2xmA9cQYDDMeSTvU856VSQGN86EehaBTwseLxWfLiyC0ULodOCyHN6LT3MrqZvshmaSkABma19tdOv2QDzjylWTGtlPPxaX1i1YUg7Lmzz4QG/oY4MFSAee64Ergm12Zh8xvYmFecfomzYacA/s53/lvaFmszIGYS4utf/3o2CzsJSW3Bck695SQv/WwewGhXxcLxR2A8ziovJ3g7sNceku0ZeVP60QCQ9QW8bIln9WPI2EHCZbKLZCfmsOgJHd6oWNA6wIp5FPej2Ww84x6BpyYgZJ0OpK3SLBZQVhALTfy1Q6MhMRGQXsGX9sOg4viQi6gmwIwTKqCcZofGetE2xtU4gjhwp4gf/vCHww9+8KNhN+mTM1oLzuuvP6y0CcAb2fWdh7aPVKwTLQRFzDoNa8I2xR/Xb6XmEOIyH977Wxcx2VrR+W/yN8BLIfmPvD4PYvEBObFcSFJs6YUkn7S2ENTSRHT8LkXlfnQzm0Q3LfiLKfONcBGpwpoz4CK7r64lAlyHSaDZt2tXq31uJZPszGxSkDVpd52XaV6tyC3+sjyH33iwqH3/+99PiJgE2DcrRImlFhL97NBYqKNJ/blxfcydeZpQTdHjs/npV4AxP9C61ZaFxfJd7R7l8Pp0kEsRURqezUlOtJUOYuy68HL6p782/RiWPuaFQ1mwgToRvBWayyWTTbOb09HAmij5YwcUYPbhYpJ7ZZZxGLcQYKCu2kMfwyxD3ihceDMgIpXgNy22s9p33323ABYarOaEOzw8qDl2soXd3tmMNTUwKMr2XDbTwGnGchna5usAe71lHkU7ActY0t7B9VxFp/HZTgmLbo18VbSrm7Fi2Yu++MOz+WvTEhxGNzfnCYFtOIALaADPKY7n35R1QL1rsmKLP15x+xTfSVQGNoXkt2PJkiFMo6cU3VQxsw6XYsnyZnOi1ba+V8k9n5cyFxL/KzdNf0yX0kPPNhid8aQtMqOR84TzYTPxmrXZwtacUaICYMJbNDsPgJnFEGy14w6/Aq7aAG/ZBlnNX1+Z3iod/EkU6bmUzkKoP77MyyBHs+vTSB00lEwO9Tp/ENPiisCtmJq8Fcg+sRd7CeV48Ppmoc5zuZnP7Vms+CiEdCYaw811Y2AV22UZrpNJ+4BFetS0HvAy31ViXQOH3lhmi5ssFM3r+UJ7ltiNR4c95nDESmCpWwmYqzJOyGrjG8AsuBQUXbwC1WuyZhhCk3ZZhTFwca0FMO3ubZ6sXYq5AOzlqvH9LXmyiMP6utKk/QuesthoBgNFKIOlWyVYLNS9fpcBgfVepuqHcCX3uV7lOaC8p9KmYgzo6BbtChXjWJ6d4k2lbmKqZ17hALjFamlPs2ALWXlTlKvUa54UIYKCJpOL2kpTpy2uvuhEbw34OQ8WLPI4ikW3g2/T4d6YAj4e0p8rshqy4gkOPv4zjkK0m8+a0XfGo+ODT+q7iLLSVOBexP1cEZlNmwC9eH2CoGyhwkMeXySeGothb1WBaSKu7+p+IxbWXL3FaJU1TrJ4tk+fRhUSAEqgxdAxXiaAD6CYt5Ts7DlAoAFg7UsJ5mX54Ykl2YqzImPLE2Jr5eoygfRfzK7NWuB8QdGmFCjzqvirKuA5EnhpucHLVQGwdnKqfqvG4GP08fs/ngGT9gvUacsGMObK1RUMFGNhEACAuPCdBHcPOMaa2GmZcwF9CYxR/VVtUiMgNMuLtUR0VkxhQBQShCCbjtZ/vkqmoK+WRSVbEMoscOYBsFLv6zKOB1EGBenPI/BCkeYBsLDTv28zxvOy2pe8ZmGMcmAR0ypaqj5dCTeRBb+KZ8bgp8bq9xff+8/16ZSKqMk8dO+3N7BKHlWx6Cj28+G1rNgbXZO1mNnyaUwWY3OaSjGecfVVpB1T4ugCK874vpUFABAv6vV5o4Wudgzjrb4jztyen2VtwLfsrANj3tkcaFZbYIX/xkdb0EK45sMDpaCrn8P3Tkd/ZxPoqfjwzRma+ELn4iybjXlfmPntmVK/v/Of/ii5cwNTQ++smMjfnSlpnl/b4MoD4x7jxG2v+o3DwG3ipSggp/R2tLW7R//Sq5j04RHGuJalxjKVTpMCOg3jc1PjWI92h/sERuM2wAWmMS8BJpdNQzSSxb29b3zFn5y6864ynn6+a7z0En9Alp4JEdq1tRDV5DUv+RacENUfeEQAC1iv07iwasJMW85sE+ONQ33MUQzPhU1xLcGSU7AKr5i8UnL61jIACkiaFVPDVCZJ+GmW2zYfr6pCYEy6NsHaounqvoOgEKSdO7dX7cZRjDhofAmaOWHYauRKHupZnVNnStX2AeAWUvQ99z2HPwYaJ4Qylvq7jOS+4rfc3Naf3OKtI95+4G4s0BeapgjWYkpjpqVUBCkmwpTfqmJy7sC6wVF9usDZFvffrgRV3BuDht+AqlQvNDDYnynmN65br6p0HtBtsbTx0vnuffu92vq+qo0GmVtouE0bH/jBi/auIOM6/7f5NNJ9f6afOVl7P3gf/ft/96/S3qzGmwfBrDOiOKdAgBICWQsNKa0tljnvj7H0LuLavV02mb1+Y7wd+PhOojODeV7RQWvCNnpO8lwdOCk8rebL/Npn6UpJKiC8Kyx65TXpN3f99gI2/PKttCsFWq4V18tDGw/Fn7F5XjRTLcoVejKfPr2fQlYvTsnZva0rtuYInwt1bJeHSsbWRsEk6tUcDNWZcQfidgWsqj+GuTxAa3yurNQVcNp6xmJMMTBnqDOlKp7pfxt8AndetSldsNv9exGaeMFt4f1+1dYMqdPvPCja0XPvNwxcOw1jyEDB/dltGu7JnRCRCSojsGjNrTcgt7/xnddyhjapr9Lry3SAxw7Oz8dZaIBoEulRVtyJGJy4mc1JfTObtvps1XdfEnd/9GiO9OlCYPo2yL16ThDMdiDwkX9TXimm86eP0ts6kHlKvIAr/ASkpVehZDl9vBnx/YSvMV0tYhQBQDSlgZUKRkafC2hDWzEvPvGIV4Arxi/Y7RxnJW4ANbcJpi/BnQI/22E1ISsEHNK0L3gQtfCoXYsm8duzqc8Bwoi0yh7dil9ARXbtTtLKzaOwDo7qt9ItBT1V6YsT0ADWAexjq089f6UgmUmrjcc+h6NXHtVDTQfHmF6FgU5H9ZtS0OgYaOsGoqDd+y/+vb/zd98Jy/WhHMTTO5Nkk3B+MTzd823u5XD44mRYWd1IypLta1ZqX/1cZEtaJ/thsAglFqv157exlnCfOOxzUs987XhUOzNvDcpbMCKiJsb6ktOGAR8V88MgVq3aVvnYKGMN4+kDTM8oZZbQk3sH/rIE33ME1hLQWw4GEjgq1ZomU9rI5oXq6GE633jIoMxJ7v7NneLavmJCI8XzVFvlV/9ngWwuSgEtrOKvGwcshbSkhIslOEv2sbPFhBWfja+Gg4PjYT8gHzw/Gi5ynynTz7cTZ83VwwBXum1pDuVNEjEbQ/MvLrmkD6e7pn1zjIlMVc+Fm6pz7XdGPevX/ruOQZMKVp8A7Ns6tHgHiwSsMw1HndYEu09/nCL/9f1wDzcAsPtyxas2V/y95BN6psy119ul89r5cw8H1s0rFtofa+xU/mYi9uI9mAlMfpKdylks1UG40PDRx58Onz9+VHFYBqCYANEeg25Xq7icEbNAKAYDEPq9dkFUtNDxwUv9vxpYR4DvAnyxyN99o2ux9n2GXFhs95HJwYG3LRRJASsxCnPl3nccy9n2xisrE4jc4rCKn87n7fm+OLd7vH7RGF7yH3ApOwbcvsnyHZhX5kDx6saYldX2d8IA0O4jDQcyLw6OavFqmmrAWixNdluDJvBbxTDmOxOq3/15v3ftbWj1NtdeujK0oZnHNZ844sMQBzPAAyKv0/4qb2ah2tpGQOmgqn4raJtf6fPdLu7houh7u+K347DgE9BRtK7SMguQ24pHOluYHOY4liyNhDmfAo1pqA5tXrnHryt9QgVD7jtwrl4tWWDF4MpoQsbusZ0JNIUoro2Wfvq3VFA4oGSVtdp9etV/cHQ8PHtxmAX0Op4gPK3HgDZCCCjhI3jxEjSBBVjXRvOVVXZw1Sqhr3aPdO1AK/q572OyVW5/ulTfbcUVuX5Lry6K0UkYpwkCYLr+sqgsJu3zw+hmHd2CG6CId4voIL1kMkWb/pjpwvV+t5nubUofw2NUfKnagCvdfLZ/MHz44UfDRx9+PHzw/sfD40d78bjDLL7oLJScXrCy7D6nq4rvV/Qa6Nr06c9YffPYZt1f5L2PU0uOZ88PhsOs8Ae+QQhw8l+xr67ADHiOJS1bpyftb5EpIjrMJARuQneAO4NfZLz3uc2Ie9e4TIHjbS9PQbs/f9nfxy/zdEy7Xlb/Hi99ZuATKH8rQfk7u/eH+w9eG/b2n6e+GI5Pz2IwJ8PjJ3vDQfrgu/L/kO/2h/bL+ar9lUHo41sRAKsd4HY4ZGyr3fv6Gc6CDzTef/+D4Rfvvjvs7z+Lhs+SMTgZmiS1OqlXN3Jfi0EJk5W4PjGaf4BMGZgiZHeN24wqmOmg324Hkrl4UfOkV4c5vfT+t+n336zktgX7aserp53tO8PDh6/XR4QbG9tpz3Y7oYHB8EyZhCzD4ua7iT5fp9mtUnu/Vz3vxXNtSpdL1d6L+4VutZjyd8GsiIae7O8Nzw4Oinnz7yeF8wZZimag93H9e4c+MWH7RP238Z1Bk2sD5tl5+4tLQkgNAQOAX/7yl7WVNifQgNDpG98FkJl4p6egjQ7X9QXQV7/2dnJj3ztnAxTZtnd2A/RWWaziIEZ/c/Q0k3LRtltjvfgv4MVblhgeGJlTM4bmWZfVODS6N91uX/DuyDssb2R1QrgED+9NsPa5UI87jbEQnzPb7/9ftY917dV9b0NT8dtuz2se82PQ+F5uM63cvuKTIgio9C+I/HGLdiDyOM9Zc10X2rmG8Z3W7dLnU///yzD8DYOwpp+uZd7PAAAAAElFTkSuQmCC"/>
          <p:cNvSpPr>
            <a:spLocks noChangeAspect="1" noChangeArrowheads="1"/>
          </p:cNvSpPr>
          <p:nvPr/>
        </p:nvSpPr>
        <p:spPr bwMode="auto">
          <a:xfrm>
            <a:off x="17464088"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AutoShape 11" descr="data:image/png;base64,iVBORw0KGgoAAAANSUhEUgAAAEsAAABkCAYAAADOtM0JAAAAAXNSR0IArs4c6QAAAARnQU1BAACxjwv8YQUAAAAJcEhZcwAACxMAAAsTAQCanBgAADwzSURBVHhedZ1nl2XHdZ533xz7ds6TI2YwiBTBCAKkGCXLsizL/8CSP/iD/QvwW7yWteyPXhIlrkWZIEVRhAiCyMAAk0NP53RT39R9/T67TnU3hlINTp9UYddbO1bVuRj59uvfH6bTactlM5bJhIP71HDESINDs4ODofX6BzrrZiTrz3OFso1Wp+yF66/YxfPPWauRsl63b7mcWae3bpevTdkrX71iqlYVmD15aHb78441djo2HB7YodXtYNi2lI3YyMjQmq26raws2/buth0Oe5ZKmQ1tYP1+1+8Hw0M7PFS5w4HogBauD63bp76h6khbNpu1TCqta2hPqY6U8gw932Aw8HypdKC/3+9bt7tvg4Ou+hv62u12bb/bsV6vp/r7oRy06jxUJ0Zef+17QwDKZgSQKuegMd15BZ3ewO8Ph2k1MHDQ0mpwfHLapqcWbH76tB0OitasH1gmnbeDQdeuXjtlf/6fv2ljE2brq3375KM79vmn69ZuqgvDnAjvCKimjaRUt2DrdDrWbNZF6L5aPLR0RoPT61qn2/SODPQPoBxkEX5w2Fc7In+oNwKBZ9Ad+pHx63Qq6+eBRhuQyEMaEZgkB0KAUCeDRWIAegNA7PrBQPXV7kDPeDfy6je/7WBxULmpMImRIvUFFu0MLaMChw7WUO+q1aqOMeu1RfxAAA8LVi7XvNLTp5fs+eev2N7eji0vL1u71bPDfkZ1wmamtsRN6Z6P7FCdhnA4htFjRPuHPb+2kQAS7zyPnvlZIOlxOOv+QIfzEiBJKhjclNoK91kHi8Q975zz1Adwg8OeTvRhX2D1xLWA1uvp3O/ZyNe++qqLYWwkggUbkw4RQSE7PFTNqr0r7hJtSd6UZVM5ESbZE5jDw5RVymMCreLvs2lEOuvXDMaIRKk/6CnvQFUNk06MhFGTuAiKIHLKAxA04eLAG92Tf+jimByCNHKbi5hDFlMAJpfL+zuuj/ro9OScJvoS6g15IqB90QRdcK6DhoS9/KWvDMmg/zzRHJljBcPDUBDBHEqPIZZ6rIFJ+bu0AwVROWd9uCubKZjwtUqxolGB1emW9JlEPZuTaBz0fERplzog6lCgSEbVNpXDbegmPRsRVAIEUI5oSg7yhPeBc9KiO9AZ7knQHO9DP9VmSrlEayaTtUK2EOpyDEN5BzRJrq0cNHHv8y98aQiBESBSKrk+1HHcmHSHRgFlz/1ICrESwgeIawC7WCyHZ8OMDEZJDUiPSRzy+axERQAN9kVgGDkYGMLRV94+xbwddAusC+cEjglABbBIzoMqr7EXjeicIFrUp64m+cKZA84jebueNxFV9SEtWt2gyRIhBdQBYH5WnoE4PtYzcuX6s85ZpEgQIxQTI3+onjirhzY1kogn+dEN2SNRy+fz/p46YHO4J6t3IaleF4OUj9RQQJJSGuWgeySaosNJcc6SyEqRcx86HMSQpDunhbMDIY5Mq15oOE7iIDp4si/JfUpgiXS/d4bWgLpxyEqlYOiSe+ilj6QDnUfOXbrsYDG6UfapMKNnjAKcRCHOdBIWIJ/T6EpUClSAYrYpy0F9jL6PmI9wYHtvNKmPPFibEQ0QQNAm3MXZ9ZBohCa/TujiAMh47Yc4kDKAReI6Jt5TNjIDCa4K9EGLaNQ9fQFcxwFuE32IqBs99ZEEw4zMLC18QcE7QUo0zjNvkDFUhU60ehHyQJQqUB4/S7nzzon1DgTCwwF7KI8IO0rDoMuoJ5x15TqLesN9SAEoxI0U6UNFkBiU43bENQ7DcYJmfx4BS/wwrzPpTygLfaFPkVbuAQ1GGEF6xmamjsCKgHmd6oRXqlsqhjti5SGFs99SuV9AUHhONXBGIBICjut2MKlTHY2dj4kyX0wBOB+yCJCXTVLCWcd0P12eOo/fu7+gFMGKzzmHviX5vC/Kp2duyQXaSGViTNImNk7AclaMFZ9IR4pewJxMTrjTFzkrEHOSiHAO5WLVUT9iTCIgpOO2n3r2lPjFfO5j6Tpy5dNgHXGr6KacGkzehPvIcP7OU+iHSiZtJVyJQQOskEn3ehjBisScrMRTAlZ8Hs4x73E5LIqfdU+eo+fJmcRzeSD/anqaw1ySv9BmqAuwSDAM94DFObYD94aLAA6SEt5xf/B7YIXBTvIKNLhPT4MOLY/XPFesPDZ01NiJSnhGBV5RclBRzEM6rucpDlOW43qPAQ+gHIvD0+kkSKQIYmw/0kWnT57Tysc5dFYcKNi8jHPNiSTOi+qAAQ50JGAl0hT7PFIYrSTW8BigmLj3TEkFfp8UdP2l88kUy4fzyWudHawTeitJv6+jQjrKp/exnfAsdJ5nHPhKJOoJ/dBZ46SW/LmLkBJgQTMuT0zOdQLLr2NfjiQn0hmBS8CCiFjp08BLk4WKoswrxcJBUUfdAqGi8oQokrgO5U4OiMokIB0/+/30xeehnaRvoaOiCZNOiqAHjooDrKD8hNECLGKRmLwf6kO4iSCFeiJYR31VcjGMN6QIVmwglVQSOSmycVTMHnIoBbETIDpiog6OUH8ES9dJh46ISET26RRpcG5JSHQaKEcnRRtWilcSOP1lECKo4Ry5OdZ1khmoh5kLUtSxsf5IE+WiKI8UKlXnLGeKSIgSnMZxBBJzWUoRcYiHtSnLo9hYTCMJh1He608Ofyc8w7XeKZzgmrow0YDqzmI65KcdLFpsH5qg50BgMPshEyHMRIMC3lQaTlKIotiTwIcUBpcBZLAC6NTnAy1gVUvoh+jwxAAkdJJGEmYhjRSro54resInE/dHACYxUiwaOSzQoj9JI+ThDFgkxMDLx+RcFd7xPMaKjFYsG88EkOiedEagS+oGAsTfqz0/OwACD7AEHjMWwBfrJloIoB13GI47CRa0nwTr6UE/yYrSWQlYCYEuJsn9SeIBKzwPhWnP83jDAJuMZMJRKnlU1ssrwRVp+Qqc4zvXtwIaUANHqZ5k4FK817OsAHXW96yh/UHC8T4zqmsApQzTOyTehfvAkZF+QKJ+P5NUL3gcgaUyX0hPgxU7Q1I/PEXxi50Cw5AvZHgarPj86KwR9w4nYhOuQ4dOpnSaSUX8nVhe9SEeCrQRKZ4yBeN6Q+UJ2qEfnvFgV48RO+rlIF82G4D3MsrndCZO8PF8HWLM3+P+kE7S5/lPgpWvVmNvv5BCA8evEob7vSSt5ufYaBANCE+4J+GECBQjCD85lylPv7vvZ7DKeARhVirkqcXBokPeed13mLUUiBy+HEDH1BlitwC26jsY+Nwa08EAFg1JDMgJ3P0+AWGYhD9HY/5Uog4S/R/JlstBwdOxBJx4Pvns3wLLO+8tiViASXRX1CWeRyc6A7BuPVUGccsLhMnRkk2N1axWq9pYbdQqpbIV88xQHFq73bbxqUmrjFa9cysbm7axtWX1ZtOa7X3r7Pd8vmm/3bGN7Z0ws6HOo/jRb+AAhihxlJ6r8gQop1sjAWY8+9fA4nngztD/kWwpcJaPklKiRTxFsOI7UhyR8PdYVF1n+TmAFMugo3x0BBKcUirmbWp8zObnZm1momYLk2NWyqcs6yI3tLy4ot2oO7fsNRuWL5QsXyy47tnc3RNQLQfoUB1FHU0vLkgMR+zBoyfW6fRsfWPH1je3fS4tlOuJSvgydNrBcvkLfYvzZBykk6CdfE46AusoufI7TgGIL4JFBfGJV6b3rpscpMBhscyg17NKtWRz01M2OzNhY+KSUj6XHBnLW1f2Z2DFLJNvGauUi/bk0WMrFArWaO2rw0WJlrhHQLQ7EkM4QiQyZiPSd8N83iamZ62+17ZieVSKvmQ7ew27e/++PXz80Pb3W6IisfT0DfopzDlyWhRNHU9zWOQs0hfAchCUO3b0qAJESIfrAHWNa9g8AnmYnJmXZ7IMHwgCCwLkyuWLdv3qFSsWMlbf3RK9sm6qHi7Kpg6sJNeqIM6qlSs+/QxnPXnyxMV0dW3ThgLE1yoV1nR7fWs22zY1O+Mzra1ex9rinGJ1VHRmbbfetlOnL1iuUJEojkhUm/bo0QO7eeumba1vuC4r5Iq+YpOGTp+JDZOQtEefMkiG+hzXCE7iIOOSf8OfJEltHIFFwuKQkeRnsXAs7JWpEfIMBAINauD13OyZZ56x17/zul25dMmq4pbG3o7VdwTWQV/mXsUEZs4Hpu8hytjoqBPYF8H7+/tWrFSlh3ZdxPYabees3mBoZT2fGp9UnrbaOhA3Fa0g7mMxlXXNjgDNCBRmIzLi1DmJ+4VzF2xcol/fkxjv7joHM3WeFqF48NBP23BzR23TD4AFPPoY+/9vguUKDWHTf7AiFVAQzeJgiovSAMlcum5zEgdWcqdnpu173/uevfTSSyJKKl3g7O5s2s7Whh32O1aQUs9IHFICV6TKAmIFZQFLBeUVt7mualldAK2sb6vzQ2tKkZPbF0jFtQfiprzaz+eyAnRTwBzIUva804A6Wq3qGZygUVFH4dapiQk7f/qs6O07YHB4SnqSwfd5d/UN+isq2+7sayBUXqACk0Ml1fIFsBwEoeRgJc8cPaWIMCPooOkg5dR5OsDzL7/yZfvBD75vo2Oj1tbI41V3pTPqe7vW77TUXY22gBqRUqXDQ/lHNVnDvIhiQDrSSV1cg/6hAOuIq8z66gzLbyyp4VocigNyavrsqUXRr/rV+ZwUOcOYyebEwQ2BIEsrIIt5DQD6CGDw5kXP6cV5lV0QTTvKu2cp1g7UR4Cm35HDuIazHBMlzulMrhDAQvkJKBrltQOmQwJ3fC2wRiRDuUJYK8TCDeXXjI+N2Xe/+1278dyzakCy7hUMrdVqCBQ4a0ugtSV6Gi09zygDy+xlcRNhcEm6iubb+x3b3tq10dqE9E/LdhstK5TC2iP6MqWylVza5mbG7dzijESGPA0BTXN6JxGdkLiNjtZsanJC3DUQieqwQMrjs4nWeRmZP/8Pf2I/+t63ba++I3121/UhKfaTBIcHP40wzN8KrHwCVgIKswmxAOdDNQQncSCKzpoqzbI+oMzPTNq/++Mf2oJMeKNed5AGIrIvkDISw1az7mx/KE5yZhTBvniqHhZyGRutlGQJ87ajPNvbdTmTZjNzC7a8smHNjhR6u2stgTiixga9rvRVxS6fPWUTowJa9LT2+zYzO2cXLly0pcVFFzfGsVKuir6UuCuvtsStnY4d9Np249ole+bKefl2FfvyV/5A7WXsd+9/+AXdTL8BimdITExiJIYlmNZ4kPB8OfCePexIAAvi0pFJz9llWbof/fD74gzpq3ZLNHVFUNgbwK4YFHVdAKIL8G3YZdPVcSAHiUk7Rq/XHbiFq8uS7QuUWm1cVjVnu819uQwiJKMRVu/hecSCTuTyokk0l0TDizees8vnLtqZxSUrSxyL4vqCdBS6Ka/BYHyGEq3hoGOj4mQRaINOU5a4b4Nuy/7oj35oP/zhD71uwEKx00ZMsd/gks4WCm+cRNT/OWCclVmxGK/9HZpYiQqvytr96Ac/ULjSdnDYNMJIsqECSwQQ7Vbbdnd3xIU9F7+huAudSqfw3rNS2ATJDYHV3u/alvTNSFrAq70HD5cdLBlAKe2uuIhYUE6txPCM9NX5s6dtcnJKvl1W4BWl1HEfNMCqE+kgNMpm8tZsNG1lZUXcJTEtl1yH5QUo6kVU2tvvfao6MtJTJbkZD9UPdHJgGK8PvzFJCuxxyGT29ZCNHPgZdAIWhPFUk6WlLN3hFMJ9jczFyxfsD+UWABL6pCnLhdlGOXqlytcSkR2FJHBXRgi5QkeH9HVGiQp4QBdj2U6zaxtyKpvdA9uSJdzea1qXHTsSWbjSjZoGoCfQKqNjcg3kqB6mrK3CDKJzv+grF+RGSMkPekJZ/yEBK2vrti3uroxP21730JY3m3ZveVvtHdp7n963W3cf2K4G6ZQs5Ve++nWBieoJB/EnbES/OaMzg1JXo8wdARKdKIqgkpQrHOJvAEqdvH7thr3++usOAh3BcpAYSRxjnu2rw6ReR76QQDwQoIws9btoJ2JNHXptbek/IWCd/lCOp8IaxXlx5ZpEjAgdWem2lAZydU36TLpMDo1cmGDFXJ/q6IsdcQVIDx488rxnzl60jIBkYDry2+48WLW33vnQ3n3/E3dLMBCkaUUCL7/8srcNV0FjTLSRYuNGuVC2miwJVm1yfMr1Rrlc9qNSqXghdMzS0pK99tprsmJVuQc1rwAQc4XgYyHrkeicOkEnmWrhYBE2zoWpMi8LWGEjW9MHAs8f57bREleKA9nmE0RByl11U7ynfH0NeUe6ryUL21W77J3CmVUOAQgnpOUrKU7c3LK5hUX38PfE6WyXQuSfiNseKqTCn0MH0wb0MyDnz5+3a9euSYehx1nal19H24BXFGeM1Wo2KSsywTE+bjVVXi6WrKIDh65aKsvKTNqf/umfeR4K0zm2LuLnFEpFv97akosgDgPcgYgfiKOItehsbJR3jBwHI9pRPYCCL8WADMQZwktiK6uaKHQm6Hp6j4FADjIyAOiy4H9JtPWsr8pa7Y5t7eza45UntrK57mHR3NIpcequAvC2qgnGgv0MPQGezRUSi4efKDEXYLT57LPP2qIsK/cxAVb6/Nnzb4yPjVu1UpN1kRlXBewmyefyEsOyGhCnqMJvvvpNm19YEIEdH8VmvekVH6ozNNhU0LuyuibzvyvAevKBsG5t1zU4rocCFa+5IC7E73HvWp3saQT35E8BItzkHdezgTqDk4knDdE4rmwqm5+dFYB9D4/YqcP0S0Mc3JIxWd3YsAfimCer6+KqHYE176K3J18sBShqEW7h6MEtAg7dxBwYfURKOt2O2s3axOSkLT9Z1gDh8lBGuvvZK9fegJNG5ZeU5PECUl4BcEHuQC7xZC9evmyXdDSaDY0eyhww5PtI9+CH+RSvCGlJnFYF2M7OjhrpYD1EDvGlXA6BhSUkrDkQyBAAEIQpOJ8piW2LWQbpFhR3nB3FZThUZyAWB7cosPvi3rw6x77T7b26ROqRO6cdldsWZyGi1HmIGAkMBwkXBJ+Je9EMQxBhwAxREjiTkJqapI37lScrTgcMkX7hmeffKMlslotlAVSwnMxtTiOWVmUQODY+YTdeeM71BY4mbkG9TkiBwtewKfl+A7eg+E1da4hwPPm8RgjjAUh0mDNtEC9mpIR7Kt/G8ZRPhduBXgIsxBLuRfxIWHL950QfaKAYQFwJd2R3t9zzL0gqRmujDlJHZdn7KiJNTrdAUVmV9w7DQbrOiTZqJaYFFNQHokYe7uFmVE5T+nNXYRHMkEKpV1DmaoyjJGJR6qNS+KVSyeV3YmLKfRYqR6egCFHWrhjRMTozMkX5MQunlnxUSDEacL2DHVZyblFZOIsRROlivRgMOhaVOolNvq5LaFOdckWvdjAIuBV1dYS8xWLeByJhDK+XSMLBVdsYHK6pmxTACYE3dVIHG/F4HugL7XO+fv26ewfUmSpI7HwqVyLHlEW1XHHA8gLn7KmzcgDPOndQKYVIPRGM6DHP7e4CQIgLmFQD6EuXLvmoxEYhAEK4h3A6ui8rSNCM9aMO39KjNsgXQSH2i53hYBKQFWhmShE1EhyAY+s7ijviUPFQTvdM+vnmXfl2WFxvW2DixkQAAYB3YRt32PfOQYo0MGD0x2mDS0AVZw6rB9r4TqNSoOfOnXOA8G/I544ailEY0Dj+VxwJDtcw6iz1cUBQcOtCfrjHraAYDX8IYjhIYQt1sEas1jDfxD3lECLnTqW4FRPrtid10Gk35aag1xBtHGlxkPQlDjaTew62ngEatFKPt5G0xeLtyT7EgxQBO3PmTNBhrtQ1qoDioAkoXP+ZmTk7derMEVAOVtIYlcURiJXHd/E56WTDnCN3hU4hpuFMuyEWDZwFyLTnQBNdwG26ZGWGRAfw0Qhd4B5iwKKijAphlK4BTFIOS3v04IAd0RFWfSJAnOPBfXwW8+MjTiusOn/2nKUACeI4CGlych14NisTHd8F0QjTrjRE47FCrr1S3R+NmkIbFwH9Cwsgeqd/1MUVZxL1niQshl7oNzblkorFovLR2dAhxCVMW4cYFdcEY8JcFy4KA8H0TxSrk50/SSPXqBdoCP0L/SBfpCemVqtlc3Nzyi8WZlszQMVOMFs4OTMtHSEfSiPGZBqNOKE6x+QT/lI4iBUNxBGMeSA8EnLyXew0B4nOAgbvPH7UwQwsXFIGLHUq1E+Hj038yboQWej3+DZp1zk46ZeDKG7lzH2kyQ/n2uOD9uIZt6ejsA0jkqLB2BEqQuFOyiHDEpIigBATdYj7J8nCBgeJM4Em58OURpLHFNU9XMU9vpMDpvKRS2PHSNRLCvUMXY/SJrqH5Xk4KeTFaQ06h8SqNoBRFwdtRKmAHgfxBFAcJwGPB+VOJqdVz4NKEF14r8RWbv71gorG5E5EVo2dQgFzjuDExlDEbAMPq8pB30QAKE+iUe45H5cPeWJHhrSddCy8p/xATnDDyzETwrNYD3RxTaJOb1M6EMHnfZAC3YnzY36exX5x0J94TYr0hHoR3YMjBvH2WCTo7AeHjEXKnFifUWl3WvJL9gXSvjfCchEV+CS/Uuw05UInRKxYCaILGZxbiS+srHfkpfmooGHxcIFnzGxm1v0kyjr3KIbjGheDRB1M8RzKY2cKKZPKugSIFzxEof7R0YoVcgFM5reILfHf4sCR0KPQCyBpDRCzvoF26gyDRvuUIQ/18gygSKmDvkRqiDd+4D5HbXxMRPasJbA6Aqu5X5eHXHdRiHvREQkaPRpRZFuNuSWV6PhGN42qmrO0gMFnDmAFS4YIh9lXvUuLe/ttV845D6RpQTUqD+uIUZSpD+7K+2d6DBoz+notnZovSDcdKKbLHHrsSXA/NjXN0LpvFQeCjkfgqJPoB2uHnmSWJE/UkjxTB0W1ThoSLCvBhNrEGUxkW0jjKSOWjAITfQDU0/WBRhlQYlukMCpYJcqhLwIbe0KvQZAr7MDmEAwoYdQEmKgZrRZtrFK28WolzFCISBJ1i4nCWd0mvEEV7EsKnFboVlPsK2s09gRKqI95f0DBtSAf0uD6FX3olkj3ggCafOCUx+lU1pMiGcoKaLgQeoE+Is4DzHQMMbyCpEL3cAdBDHlOUc4AdTiimC8nr7ko7srpeVadlYI/lBXCynJgUWM7nH02VmdG8kAO5MFAXKFnkVsZckBj6QrOoAxOIbqUkKokcEMHICl0HNqZVOyrvoEOXI+KgnZEH6A4Yv2Ruxwc+JO+6uzRBPeinRli7yu6mP7q3j34bD5YGUIVGnUKVQBdxQhF5R6TVyJiKQObMqT0UTXqD42H0YQmOIhnzDrgZTOtfCiOZdagUsjamcV5m52csNpo2TeNwB2UFZP6/YQiCXSaj7hYiQVQVAZcTGiG6Du30gaDLPCgjSlm58oTtDo307XQPedcVqSHYJMcJMr44TpAmZQYmhRmnBcA40AlCXCwBIDFGUIYGbiLxtA5NJ7VDfEYY8M795ESUcJhZLnKfR/lJywpSEyqAmlmvGKLMxOWY5UmrzpUF/WEr1sDsCgw4kNV6jSgfKkb2pjm6bZbLp6uz+BaXaNfwi5ABgsuUpd1zxE4SjQKoEAnXAccyu9dg/PIE3Sy90N1swmZPCnXA1LsHSyNiImbOkiHqsH9HFlCCrrs6zmN+qKGzvg4zqLCns0WTFNDOIoeFmaRk6V6Jv7YkpZTZ8p5uSflvNUqUqiHXauVizZaUjypl4w4H7eXxU2sPKdkWOAyAEIlOPckI88zOsGAwl3Q6CpDAw/dcJ1z5FGirAAQLUgE9HkoxRspdVfsrvUDl0bA/FAm+Vk9RfBtb5hOIkK8BJCTI0lh2Nl1BaBxiOD0UETK/eBr/YzEBNhy/JPrAOvCWexLyCp/Sb0eF0hTtZKOoo1XCrY0M2VnFxZsZmrSZ0P9kzoNXFVx3mipKAAlguIyQAQsTD6yxOoynEtcCa3QB0i4DOgbdCX5UB70IYIWgeZgtqKYU+wrmuVk2oi4KK5uZWWZiZm9LTXODkG1E2YJqSqjEacSVpTxpqN5jyzrI4H4QQ+A+pgo4YbInMBhxx+IJ26C54UQ5ddAEPCy2MnOmjK6UqOMCMJxheyI79NCb41KiU9NjlutVPE6fJB0AbdIorwNaOGMriX4zyuudXLULitTUVeh6+gXLo3fK1Enz9gPgdvAwIbBDYYnTiowj4eBoZyX9UY9cIWLgjkFDM7RSYPrHLCEu+hQrCSt0WFijR0sjCh5A1FhxMlH49S1IC4aHx/3Zzi6VYGy36hbVVyETttvNW1+dtpe+fKXxJ2y0DisogtRZBslZ7isKqtI57CSbHrb2a1LjeR9IYN5NlackKjYFxLn2C+/x8dSn6AHL4AQD4BY1XLDIXqhG1pxj+Rn0fmUWyfY0itSBYgjCpc+Y3k4AID3HOFaDatsWkp7BEdVosasQlaEOkDoIYkTkcHk9JRNTE1J0eZsa3vPHjxatp2dPVtdWbPN9TUHYHtrU1w/tK3NDfvZT//B55xYMRpIvFDkpUJOeq4kAIM+ZFCKxZL8LNYpg5FCZbCQwbYA3kfupp8+uLqGm93YCBDvv9ga7iyPVt3IRa7iYI6PVS63rvz4BY5cTk5ltHAcUQTdjAOkGnaLwjtGVy8dMLno8sZsKE88W1QQqzwj+FvSzgBFJSxwdjSKmzsNu3n7rt2699D2Wl3bqXdsc3NbxBWtvrttE2M1X5ZHf7E81251fI2SkR8tSyQ0gFm1B3dJG8MqDhAHwb+bejxVJbgEtYBOIrEshw9G2ISFw9IO5cZgHFh/ROUXVaYq7i3LQcYtYbqdhZvJ8Qlbmpu39Gtf+8Yb7F8CNEQkp1E7ZPugwGKU9tttj/BFXVhEUHLuEghDAYepHsLVOjDd1JXTSO03m7a7venOJ8tiO5uboq8XdrMgCirYlSLXOAn8EZ9nZ0ayNCrHU6MLt7PKzc+4QHBN4qraXanTaTiRQW40mq469pt1u//gkbV6zttWHR0XZ0gsoRn9myhuDadzV9hGrn6oVr7zLmhAEUUWVHxuTHSzwWRUuq8m8Nj8ouwyp5TWqKHInZsEAtdhM74q10NnYxdB4KKzgbsALitwmPcmLyZ8TJWzeaMkzmLLEQfcCaufPnfebtx43gpib7igUKzaaG3c2JgrQbbHD+7bxvqqPXjwwLlubW3dV4tkhiR++GwYCulO6ESkVOrc6TO+joAbwHaBHYnu3bt3/Wg3W9bd7wgv9ovKLVGP3TrregQPQAodEZuojfmZLUol9JZEjzrZRZgRNzR3FVJ985VX3hCNKmk2Mzslti/6ggSLp/saeZw/pnEYHTjLwwGyJ0ABGuOTkalFIVNxXmeEAW+dXclLC/N2XlwzPTFhUyh3EcuaH0ZiRrqMBVMGgb3tt+/e96V2UlqWiD2i6CwcV3be0F6/o/iQ0ZdlJQRC8fc6Ld8jMTo5Z5/dvmd37t/3JbuNtTXrCSxA4JAjItoCp8GlWO8SP0JUrjpD5LPSt4iL+n+gdj3A19FX5JB+5cUX3oCN+dmTsXF+GqXssw48I1bChQAsrEjcb0BicxmclZcyxc/KikswwcyA84XW2vIT64gjyupQmZkIWdusWKGrTm1tqAPy7QCNCCAt4phiWV9fV4f37MLlS9IXNeuqI0WJgbKonrSHP4hJS54764ysGo+PotuavrEXeqbmT9lOc993DyJauAEL87N27txZ6Z4xV+4MfFblXdkPmb+XUyywCuoL3BVCppQGYcyuX3/G5qanpVfVh5bCCY5ms+F7LDvdlpxChRwCCFYFZTx1wD4KGZB1F88AHLqAqRj2beIXzatyPjPZk9KGM5uNPWtrlDn3NEKz0xNeP++ZamHeij3uTR2H3lbWuvh2ar+rAF5CrwBdFlCGIKeRZzkL5TwpsWYeFjXQFVgV+WXMYbEq9fJLL9mLz78gkb9h06Jnv92VWG9aXX1lH2mOlaycgnKBxC+doK8wEuxq5rh6+aJ9/7vfsevPXJWxKFi9sWup7caONTpN+Slbtra+LPbb1yE2H0iJqqMoxKzAIV5DycOqwY/ijihdTqV8q5ysn9xZjXzGWgKFKR5+20pKxa0V+7XyqZycTnnF4tLaWMX3psLRBPJ3l+VCNLrWkaHarNd9WX5HBDKQ+1gtdp9mK3b34bI1BfzC+KjNjsoQyBjhrw0EWG1hzkYkavG3afDxMP/oRtYTBqKFfA1R3ejLhqf0js0hUj19DX66IKtfytn5qwL7Ky9ZSfHr6vqKfXrrU9+SkNoTQfWmRl4jvquRZiomX+Ann6QwJVM4q3ARo4f/wTQIsRWBcUViUZHFwaSjp/CF1lef2L17d2xje0vWKu+7Wro94jrmnRpSyiJKA4ALgljh+DXkIuw05Fg2iVHN1jb3fO/7oUw/24ta+Ft7TQH12D81yUiHTI3X7OqlC85hgLUol2NModP69rag0ABpoBkEPjSAW33Th9yXvpTjgXOzMBS3Hug+rXx5nFwN3tzinD3z7DNigLQ9enDXPvn0I9vY2PB11BSrwuzz7EpPbYsjmlKGCk5UiXwYyfaBgGAaAzcC0cF8u0VRnqye5URoReQdSjmvPXpkD+8/EjfJeRybEkccSpwQEdM1UZr0k3RFt9WyURE668p5XE5q3Ta39hQBwKlZgQe3pAXciGjTIXeAb3aackEKcnTPnz9t0/OTtrohLmvX/UOoKTm8W5thExx+G4bIV6cEBJxFn9iLwUQnTiu6GT2MP+biJ1quXLpo15+95jpt5fFjDfo925NqYnWdfClX3HqJZcM52xL778v8bu2JIw6l6OXNB3df6IvVChqhqsSuInGqoM8w1SurtqyKDzWKrDeeOnPaFmX98MpSKjdQGZb42ZTB7AZ6DJPMNoGtrR336AeHxAsSYQF2IIDzJSnjFJZZTmha/pLAZkYBeqdnZ+zU2VPi2k1ry1AsLS06129ubgWvHSWuRHTBrC/vWE1nEHNZ5ueDOgGwWdVVkzW9ceO67xSS7NoTAXXr1i2PHrC2pNXVVaklhQX4Jsg3O/VokP0ELYkl9TOVwa+j4QoUBRYzB1l1fNhsW3e3YVsKV5q7O85tSwuLtiDCNbhBgQqMlitteXM6dlQ/cVylKpYeYWdgzzZ26nonHYjilvzwLSGbzdA7TTmf+9CH5tTA+PYB1d3Ss1Vx0b1Hj61UKdrUdFiNInimXrgXRwxjBGcxJ8+CClPRHCh0HN8x6b2Z6Un70ssvyiE+JW7u2J3bn9sHH3xgzVZD0hE+kYG7qpKAVL+LmxDminzD6sqKjyLIo5sQuzSmVh3BOspBsraMwfbqum0IKOaNZucX7PT5Cy73bdXBjwyy9RuFiTVDnFMKiOuttrUFhslUr8on2qqzG4ZplLCtkd17cENb5dcUH7YVimTFmX10jZSMXksMq+LOA7v/cEU6p+COLt8qkrDKkAhIHEgM/YiK3leGJILsR0Mnn5We+9rXvqLIRYZB3f3004/t3XffdQ5GmsAEfYWlpJ30/NTUG5JBVch0r3RMp2+LiwvyXouuo1DIWb1XCCqHU4QoH2cIQzQnFyUC1ZpiQukmEXco4lLyrbI6NhXu7MsnYlu3GEucg2DKZqrO7d26FK7ZhhT3jkBrC3Q4p0ceZc5IdJg54LscfB68e3YlM0+GR17fbXqH5hen7LkXnreV9S3bq+9bfW9fgy+XR7QNZYTYETimmDOXCb/AxvWE4s5Tovurr3zZFpdO+fP33vudffzxR14/HAXD7Mg4VdU3diDeu//AUowi+52YGWAENje2ZdE21MEQoRMa4Nfgg+2LNcdlhZ69cc0V4ZxELqURawnUfeUdQZkKNPXZ2bemEaFODmZghxrtLbV1R+a/JUzqblgOXPToOLLO7Mb80rxdvHTelTn6hukR6nDnBKMhzkqJO1MKks+cP+cKekNg5cVpbdHoU9T4gCqDcob7GfgFBcNsND4rffo9+VBLCslarbq9+9479tlnnzoN4xNjro5wFSgLR3722a2gs5iHwryG3XborY598vFNgSX9IDbEP2Lex2MlmU+A2BFBbYGB4lbU5QfmWHwo5QqhEl5x6ezElBXF9mIZj8HYAMt2yI7a2ZSuwkNnQRSCEJfgw+l9p+3ux7bcAOJTiEf981OZzI4w9cMM78z8nH35lVdst1FXDCgvXu0U0EkCkVCGqRzKVaSfZqWbalIT1y5fsW9/6zWrqS/bG+v2m9/8RmB85gaO2Y1d+XjsQZ2em/XlsZu3PpeEbMvqyu9syzrhLXekBFvSX0Nx0vLyin0uNH3uUMJcUmA8tzDrJroued6Vo7jVblhfHr38bOkOjbxEh596g6WZDisorhuvjtmMAJPS8nqYlxeUAlw6Rdf4XuzaQR9Qzl04dXJZLgifqMjRcA4lCCZUmRjnW2l+5LUrQzJr1XF53mPjEpGHsnL8KGPfPyzoS28ySKgKZkKnp9iFXbMXX3jWXv3G1z1AfqI23nnnHQ/csaB4+Xj4cOHZs2d958xdxakrT9bkJXRkRGY1mMXcG4eSN0QkfKPHzmMFsmLly1evqCMlKzCBJxPMIQpcdDrK21MHES/f5qhrpnWYkx8Rx6QFHAHv5uqaikiABAK7oZkng8uGbFkEIFmphriCPZ7KIn0j2+eWESXNTEeYIVjSYBFdlCsZcUXOxqaq9gcvvyTdlLa3335XIz/wT3/hrny+JGMja6x6+CB9emLSnr/xrL1w47kQLdy5bR9+8L6Dw5dk7JvdEJfB4fPz8+4y3L33wM84t7MS354GIoXFYD85ShfPFzPL7Nrte/f9S3f2eTbkf+FKtOWAHqjjA6yOdEmcQuaTOMksGly8IFFgKlj1bq9t+OgyeYbiJDoAKIjyXTpCB32ILuL5mIJp7FmXryekYOk4Ky6U3dvZ8r0MN65ftdde+6b9xz//E3vtD1+ViNTt1p2H0jEN6Rx2G7LAceAeNxvypiem/UPR559/ToNqdu/WbSnyj21tbc3zMDsKKNDEHiys34NHD12P70vS4KiawP6Hn72pugtZ/4QuLYdNOtotIjuRmUFUL+yclCGTcHmFJnzEOJCj4z9cgU5TZ1MgrDLC2mcR3MOnvHTd7Zuf2pQU5hWFJYWyQh8mACmjskziXLl0xfURO5x7Crxb4uiSfCD2oTM1kxVIOemxCeJIRRJfVbz2F3/xZ/atb33dlhToZqTv3nzzV4rfduQHST/my9ZR6DQuhT83f8Ymp2fsK1/5ql2QERj2OlItN+3Djz5RUNyQDpvxGYwNhU/M409MjDuA9x8+8C/Z+PmD6Rk5v0un7ZObN+1v/+Zv1Vd2C6ujOKfDQZhVGIj1ULYfffiJ3b57T4pv0n0xd/LSbPnGkRjxyTdcARYmA4dhggS8wMhLn1WKLCkdyEdq2qULZx1wGuNzE+KyKbH3jAjCehFXvqzR/x///b/Zd779LV8OK0jEZqbHrSou/MbXv2Z/9V/+0i4/97w4SEZDg7a7taswaVcuxqgA5vvmgcefWb0/c+asfec737XTp8660fr000/8YKMu+gmpWJMDTvs4qPys8cOHD53LmL9fkEsxN7sgQ7RrP/67v/cYNZ3Lpt6AH2Aj5pX4TE38pY4zHazAVuJ36eIFHGIpbmYW8+6LUQKAXKkLMDxuXyxQ8YL+lGW1Jmpljcyccg7E7hUrjpY1sp/KJy0LsLbt7e7ZqJQt3yhW5IkTejx4cM9++85vJKEYBVZ0qvKHXvaF2F63Zb/62c/sbzTKy8ur9t77n9jndx/L41cAPIsb0JbCfmgXLl6yf/9n/0nKf9I/ciAYvnPrpuvVaYkm1p8w69SpU+6a3L9/3x49XrZdhXoAjd5Cj9X3Gvazn//c3nrrXwSo9K1M8RuIEC6sm/yhzLMcSib4s9I9m+sbviEfCxG2U0uEJB587UDjxFleXGWZ1uVgUYDNGcxEFMUdaEMmzzbXtx0klq1Q4MzIVqWIK+Kcpsz/xsaawo3PvE53Z3BPxPkdObYP5Eowv9+Ulfrwk5u2vLopC471zcqJPiXdNCNfUAG5PP8JdfS1b3/XDdVv33nbnqwsa2D5AEKugYyAmMTL0O/bt2+5+GH93MkVUNXamPubH4kT4Sq40L/oZeItbAvrq5Ku65+BQHHgVCkx2S/+6dd27/GqYr2Shy4DefE2IrGUHhFnSuxUkUBMocTFaYMRRfe5ksdwXQXGpZS852bPLi6csoXapE3IKz59+rQvUixLoe6LalwJOPW5a8/YNTmkKPyMlLVGQb5Pw4plhTVStLnymKVLE9ZPlWTpFu3ihavi4An/yAHlLIb0rVMb6yv29q9/ZSvLDyUlGrRyzbbk9bOizUdMgPP55zdtfX1V4c2+FHzOv3pDJAn57j56YD/9+c98YpLJBLnW6mcu5eEOwgfbx68iOHDKULat9r49lu/1jLx2qTLRT25Rpf8QQv/5XYHoP66fiDNWjeXwviIDci/OK8jWaObERYVKzQry7vnETQrSveuxKl+hFexbitXOnDtrv377d+7EAhKzCJVC6OSu/K9bdx6oE2lbPH3WxhXgXrpwwZfO3nzzTZuQq8BnddDPzkU2E+cUp/LFGCHQzAy/LtKwW3I2d+Rssmd+VBaR2RI+hVnb2LRlgfWbt39rd+/fU3fEBgkeqbjbmHkgnESUO4d/PSHL5VsnFaOti73/7sc/kUzLe5Zo+E+UCBjKAbDv/BN3YAlxDpkaEdLWlFVtq76GOvBQ7N4RF1UUn40y3y89xafAeY3cQAOyNDdtZxTcEtCyp4v1O1eWGhw+EHj4aNl1DfEav/zB7hY+l/nGN151rvZZCfl4zDygIvgmEp1EJICrcmpxybalwD/5+ENZ5nX1U67B1JSAQq+m7PHjx74OgLLHvaCOCBQpFb/BOYrhpKQ54rXPkUucsI4fqoK//fufWF6E8lVVV0CyeQJ/6AAAmQpRxf5T5uJItBkhUEpe+p6MxePVdZ956Chs8c/l1AahSU8GY3t7R1xUlTK+ab97933nKiYm0VF838P8/J50kv8uvRzfM0tnJBYZe/65F60hnfbWW2/ZX/7Xv7LzMkYra6s2NcMiQ96nVxYEBmJ6X5b9M9WPa8DA+vKXdCbzeE/ETY+fLIuzNuwf/+mXQaqIV5XAh5SWrnA/S13SX5crH8mIKLOLdIooHCV9X54tiwan5X+wgIoDyI85A6bjr7wsUuI+9KWk+ZWiYrEqh1SAKof/+qO4EAPxUGHKfr3teQ71jqWsrtp5tLKuWDMnLap4Uu3jv2nk7Ia4iEWLoTiKrz9m5US+9MofyMX5SNZU7oP0HCrj/Q8+9J9hqVZHFRiHny54JP9pRWDwcwos2s6Io1igXXXljo+3b1viwJ//4pfi4roziYMEvUpcq58Ci16KwzzplHCdP+I33UPkTywnZS3LeEsWBHCWxNa+p8n1F1M58sN04LexZQenssCKssow+VYUKAA9NSkHUvUBFhOAQkQgisN1rIn7/Md6skxWh6rJO1WrWFUAYNpr8vv02F548QUblxd+795tn7TkI4OpqWljgXZ3d9deffVV33v2+NFjB4JnNXETswnL7irsqQ1C7RFbF0e9+YtfOGcVFHDDIEH8EjCUxMlwlvjKn0lGHUjdcCG0AIXF1qy8XajHrBMr3rl1x0cSD78sfeAfYqoHfBHBdLEvuVfHbH5h0RYXTtviHE7evM3L0VuSr1NC/Pb71u4d2GYdK8V64L578wPJQL3ekvsidSAOrMmZvXbxnM/dFxAbPhKVW3BDBufBvbtS1Jv+AxiIP7MN0HNb8V+lUradvR2BsiOvvenOaF79wPnEi2ehtiDRX13ftDd//gud110siQdRQf5bO7gEzgxYwwSsqMRIJy7lOiCKFBKyOsM57J0vy5m8r/ixLyBnNJqTiv7ZsTcjrjktZ+/82Qt2+eIVu3jpqi1Kv0woRqvIsvmKtLiMaehFceaBRBLlzHQQU0EDgcUsZkVAExFUBdTC1IRNysF98fkbPiDr62s+BTzH90XyBZnII8yCi0qlonzCM3ZfzumjR4+spM4TUi2orYHauHPnrs+EEgsiqp8pVvzxT37i4GEEiI3Rt4ghgDkG6nwQQ4EFUMFl8Fc6dJ3oLeESgMLn0XN1TZUp3NE7lsN3xP5ys+zsqSVfHVmcX7BZhRAT49NWGptw5Q6HMo+FJfUvMkQIATa+FEZgv93033poiAMqhbTitilxzXWJWMWjgcvnBP4ped77DTmQqwKgaNOT4+K6nrhlyhX2bbkCKyycLD+2j2VN+UTZv7BQnwr5kjvCt2/f8ZgTXUdciyH5+S9/6dyBBOFt0mdEMCwB0ncoVAcBK5X8yhEvjoAiE6KoI06/EP/BVfhQOQHHrht+TOysRpUlb2YgCU7nFKXDdf7LHQDlPxQm5c+9FDXOLrEgATufAvMTUexhYDNHY2/bLSr+z548esTo2tVLEmfpEFwMtcc+iHKp4mKHP/XJJ5/Kkm6Jw2T56nv25MmKrUrvcc1H474SLcPBLEJNnj2uAr/18M+/fsveff+Do49CkaDjFKISvxJwnmCYVMJZIWtAljOZ/fNcRl+uAbsYcD599686zHYetl2jfy4oaJ2VM8j3y3AMuiEzWnOQvGIIYWaPIyHKd0krtMrIx5qU2OEWoK/QLxJI21JnGSh+SIxtmyxKMJu7vlW3sckZu3z1mvThkp0/f1HXV92A1CTiJYk6e6ymFaSf07vq6JiHLzxnxuSzW7fsV4r17j985D8lBYEo+WRWQElAIUp+wFHh8N9CDb+fFfiIM8nxCpre2RgA0TO+s1eFqJ7NXovipCWJ3LyAmlEowkIA+5l8fkrlU+I4FQoAUakaDT4cTgTOo3wZcQy/MJIWF+Ix7zpIGffPOuK8usQJwKpyUJ+sbNiYOPeFF7+kzi7bpHQlzuo///rX9kAOJROYdeknpmZmZVRGBRJx7PbOnt387HN76zdvOzfhV2Gk5M0kPBT6zZbJoJ84JxyVJLBMK5J2MfRMeuLFnNPEFfobQAvcFDiQ+SwFpSJ+cVZEjY3ZrEzxJKvL4ibCDiJ0gBlI4SK6bkZVnhY5ec2MnMDI6UEDKyevfE++zqMnTywlkZILb2VxBbO3T+RRb8hzn51bsNLohEKmqn30yWeiNy1HcsWycknKantbwM0vnrYlcXpW/tiy3v3mt7+1f/zlr+y999/3eXT/MB3/UH3xvkKHnwAp4Sq98bPHvDCSrsU1zlkuemjpJAVQEnDUGfwmKmX+gD0O7D1lN/Hs5KQtTgooxVaj6mxN4sQsAtux0WmUZzcNeijtsh8aZQDYMsR0TmNnxzd+zJ46azMSq1+JS0rSf7gOLIOxW7CrkOlHP/yBzUgx/8s77/miQm1i3H0qLGlL4psRZ169ccOWFC9+fPMz++n/e9P+79/82N55510p+5brTJr2KQNZxYEOlHoAiSNw1ZEYRjyO3jtnZeWURl0VgPJzBEv/wr2YQwdchUddrZQcrKqU7qS4ifU4VlH4ORa2FzLX7b8cKbDxleCyA3HOUKObVvgkBeTf7WTyGZs8e85yo+M2rs6/987vrC7LhcW6K+e3K8V84dwZ++7rr9lbUsr4Tc89/4LcmZSHQsyn8atHo+NTvontf/6vv7a//+k/2AcfMiPalESgZ1loZb5NKoR1AoGEoUF5AwThWtBNuvaD/vIshIGehyNTKslxFiQ6AoLKlKQgigCk8EWVR87CU2YV98VnrtrF6TnXWwvzczaviJ5VFKZp8+I8fp8v/KxJIIBVnbBnoa+OtHwJqyPlnRU3ZhQS8Qu3/+d//7UvSbF5d3X1iXWadbt+7bK7F1ixOflsFYk8FnB3d0/Ptryuh8tP3EtnpzSzFAT2sU9wEeqA7aBhKZ/Opf1jCeJLBvW47wGceESw9Idpp+IxOknyjM5QwdST2D/ge0bVeZy22dlpu3LunF0T8WdleU4vzNr0RM2XrFjuhrNwZjn8g044VjEdk3lh33rDVrd27fH6ht28d89uyjl8tPLEowUcRqwlc/+jEm06yzc8zACxtkkelsh88VS0ujsisecMQIgamb2TSfI+SdRYoGG/LFqB+/C/wAkiF/IEgJkY43ySs6SzwoLFyeQj4lfK5KDpnDzhAVfoAP+RQ3bPKYLnuxtENHwJq2vpEoCCMLXGErV/A8TSO1O9u3tNn9++eee+3bmvIHd1VZav6b/QVpd48dsy/GwKv1DE5B/7tXAo/Ycz8NEYRB3M6qYT/Ug67miIWcP/F5EOJ7MqoieAEjkm0U1KAZjkRqAhup6FZ8r2BbBig550zb0Dp9x47DFxjwvApF0xJWUukFigwHKwTZsDJ5ayzC6QFx+KjSds8MdJXOY3rGStPlfI9Hh1xfgdZUadWUn/zRudAR9jENUA4IeJR+Gkdzw/GkSlyAUOQvKcZw7SQV9ntjOF+5jXp1aVuA7PknoSzjqqT/cOVgSFdASQ3x0n3sZ3HF6hwGrtNdzaKer1/aL8xAmLHATFTN0CFrFYR9xEWMK81cramn9hcef+QwG1ZtuK/hE5/j+KAOXEJe3QstOjZ96uzoilWvdBgDOOOqQUr484iUE9cU+5k/l1cXQfwfJ7F9PjOm04tP8PPlctB5HzwUcAAAAASUVORK5CYII="/>
          <p:cNvSpPr>
            <a:spLocks noChangeAspect="1" noChangeArrowheads="1"/>
          </p:cNvSpPr>
          <p:nvPr/>
        </p:nvSpPr>
        <p:spPr bwMode="auto">
          <a:xfrm>
            <a:off x="18140363"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AutoShape 12" descr="data:image/png;base64,iVBORw0KGgoAAAANSUhEUgAAAKAAAADvCAYAAAB1wd+UAAAAAXNSR0IArs4c6QAAAARnQU1BAACxjwv8YQUAAAAJcEhZcwAADsMAAA7DAcdvqGQAAN1XSURBVHhevP1JzG5Lsyd2rb3f3fft2ac/X3NvUXWrytXYLrmqsJHBYgBmwgDJQggkZCHLyBISE0ZsCQkhGCAhJCYwNBMkLHmIxACDq1x2ucpFNbf/+u/05+y+7/j/IlY8z3rfs8937y0BsXe+uVY2kZGRkZGRzcrn2N/7f9x/c+rUqeX0qdPL06evlpcvXy/Hj53I87Pl+fNny+tXr5Y3S/w3j5bzFw+W9z64sty8dWE5d/5gOTi5LMub45Xm2LGD5fmz+MvB8rOffbb8w3/wj5Y//uOfLn/8k58uDx48WB4+erC8fv1yOX78+LIce5nn1zIvb17nveB4cByrJ/6xN/W4vHnTD8eOJ22e37x5Ve9g0h+FTtf5lLNNN+EDQbtLU7QdNB3q433yqlf5FXdseXNs4jrvLl344fkgOQoO8iQu+Phv1uA3FfZ6OaneWBK/w9svDEmDjoI37b853uEHK95XYWOnW/lUz12XqU/DWq9dPTr81auX5e8gNFXbJLx4lXfw5k37oPF0vV8vkY+1XbZ8j8Dsn1cYfvIP4PB8+vTZIDuRQivJ8vLF6+Xx48fLkydPCsHz54/jv1zOnD29XL16udy5cye78AjeyxcvluOYkfogHJ5vvvlmuXfvXgkePM+fP09FX63xIfnlm/V5TyB8A1ORbQXe9syHZ9Ju3Z8Fpmz+1oHBtfX/v+ZeR4DSsMOX1KTCt9B8a96+eE1BvCz3Inx/HgfkkW4XHn4/e/ZsefzsafmcMHGctNMe6jnCSqgpn35vf98RVgFe+ULxKPdQWGD7DKasoW9onOdgOZGAN8vjR6+Whw8eR/ieRGieRgM+WZ4+exhBfhbhO77cuHlpeefdK8vlKyH0xIq9ent61Mozz69evVk+++yz5YsvvihBHAEcxhbjN0zeV4Ag7XvR1g287Zm/a8DVbWHLkG1+MGXvaTgME3aorFS2BUUDtpZoF+1Wrt/paW5o2qdrN2H8V+mIYVueu4xXwlM0d+xE+EsQ4p84caJcd/gWGvlfRoiNU5PnzfH8ieYbLRmpUplupjyHTLqmHE3MjUYEhO5N2pK21dieCWankbnzvA6i9ImiAe1Ff1Ty65d7odtBNGlxJTzjXr0ihM+X40+fvFyePH4ebfU4WuthBPBpZ379IgL4YDl77mC58c6F5b33L5fwtaZrnBhxcCJaMxrtxbM3y+nTx5eHDx8uX3755U4DPn36tCR9y3wOYM7RsC38SWGe3yY4b8s3MHHyjRs4+r6F34QTHKXraPoJ28bxCQ4BKkFanfAW0GM1Iu00SFr7VcK7wVvwaEVxEza4QTX5irvyl/Z5tvqtDQ/na0HEg9KCJXSe+RHmMixWUyDph84tjvEPObXcxL0OzZ3nVQTw6fMITTTfowhKKou4Z1HdGXxj550o4WPzXbm2LCdi8xk1d/aA53kM4idPXi//6B/9o+WnP/1paT8COCp/iBxmvpXQI+6oQHyfcLwtXP4/DbyO7TQuVG3yed70YDboag8dhlYlQ0NkJq/5k3eYxh2FXTmGsuSHOSWWJnxJIyaghC1he0erzr/m0cFBBORE+MR2jUPjq5hML6NAaBha2vvWVVy54NEmVVYcYYVXXVIH+NiuVZdVq/IzS1hd1xmk9J3dXu0WfnGvlZn2fhOtmIf8z3vKHv84jTWaSoX0kCdPH0S7vVzeuXU5w+6l5eKlSH6GXU10/PjrqjR4EYEN/RkWaLJjJXh/7+/9p5mE/Gy5c+dODb+gCCrXvaeeV9tCmeOOwtHwef6+9EfhbWmU+ZtgcG87yIRvYep0FLZhU7+BEs4jMGHV8Gt549BgGK2JhGF4LZPLa8lG5+uOYiLS8fVa/q7MCCaB6EmFulECbYcR1Bcvn5Wy8E44WmEYuQZ3I2p/z5tON67ztYARtlE04gh7witu7x/7P/8ff/8NG+3EiVNBjsBXsfmOLbfeu7R8/IPr0X5nlpOnFJzEKhh1zNB49bIJCg3RmC8idL9Y/pO/+58u//F//HeWr776JgUQ+AwvqVAZsyEcwYjnmlH7BhpfXwKHepNKsyGSBkP2acH+udKtsE2zDd/ClI9JYOgEhiLv04B7Y3ylR1h1qL1gDNTzGoYMPlwDZdut6Wk/WmVH7zqLriGw8qz8WDURmDiu8EchnMjwdDx4hLUgolfdKktBC4OwrrNJ0EEtZUwZ+1HnwFBMYAu6veTt/IRL/rTFq2eJPjKiRVGN4AFtdqzipu2EKzN4/0//+/88GrcJf/bsSYbdk8tHH7+zfPjx9Qy/Z5fLV1MwhU9dJg1V+OJZEGTyQjC//OJ+ab6//5/9g9J+d+/eb7svwnfy5OmagDRTpkH2vbX9fcM1cZgaRqx1n3zfJ4BTyV26t8BvCt8yDp1Vx46t5+8TwHHo7cbel4G6iUfqtv6EbweVJ0PZNiygrKGl80X4VuFilx1kxDlxcCqj1BIb/VxpyZmg1MTD8Fe4t0LX5hUzqzVdm0PDSsJYWjL5lFMCmCBpjuLjKm805THtsWq+fVktgKMRS+sS2KTt9/BbsxH4/93/+v/+RkJw/vzZ5d33ri8//PH7ywcfXVkuXQ5hSXRwQGim0Q+WJ48UfGr59a8/X/7BP/jPl3/6T//p8sd//McZyh9G+NYZb5jWxKzZAl2JCWhfWKUPtL/2RigSVwRXwD7fMKNh6Ho7DO4tyD9O55owUA3Bj1fxya5BpnHFwynOe62bJp6ACC8h8R5NZoIApCvBmDKSjmODVUEZYie+8Z6sd3hOnoyGCq4RQHEnTx4sp06dyXPCMju2jou+acfG1UI3wyA6t0sx2Fp0RDCaLh1/r8malqYTNOX7Nht4/SLD9E7gxq12H02Y+Bpy814Ct+JVvnTH/le3/4M3J08dLGfOnFquXb+8/OhHHy+/9efez3Owp94vQ2Dqtjx98qgCTp44uzy4/3j52U8/Xf7O3/m7y3/xX/wXu+UW8TPpMFR3RQxTDU34VHhfmWLEWtEqNEAAwS58I4ADnXf//jbost4OlT9MmjRVlsb2nCDhJ6Pm97QF1iFyNI6GLTxJL51nAmDpQmOcPn26NE/xZFPO4CBAx5JeOSfyfHDQ629AGg01+fJQcVM2V3jSflVm8KZp6xmfRvj4L1686vVAGwwv00Z5r/RVN6556ZW/K9Osc9WMW/BeJmWlb2GvkXLF2S5zhsS/WgWSIHZa7+0fu/0/+/ffXLx4Pprv5vLxx+8vP/jRB5l8pJdleI3wLqeYCCn7xfM2WD/99RfL7/3eHy2/+89+f/nd3/29WnJ5nrgiKMODNIgZJr6ImgZTAf62MjMUD9EjgGnm8jss8BYBBCWAu7jvAjq25e3wvQWKOXFNY2ukvTC0lspDvYOOO4yfAq0yM1JUWdFceCLNmTOxpyNgnmk27zV7rXJo2C63tUi7lxGUVSkXSIsO7viJzgsXUqq8VVg8twB2u2kjptGLZ89LAK3VSYPWNmvkobHhbB5VfD/VX3gPQ4Q/dkCVu0KnCQ8rrLUp1/VZh+rMjFVKecf+l//z/8ubGzeuLT/+rWi+3/5kufnOyeX0mS4SDu37/PmLWlj+8suvl7//9//+8s/+6e9lovFVhRsSXjx/VepdRRU2hCpMA4AJ21bC86j5fSXWBl9fd+GrkA1zGg7HvQ26jHaDa19WwzZ8K4DdOB1HM2loC8CVTt0qvHeFBgw84uUtQcnk7kQE5cyZc8u5cwQwk72oBZ31xMngSkNYEnn90pDcQyPcW+01YLKirMHNz//Wohu+pK/s8r560e1CA84QLA6NXHIuLyMQx0xMUo0TZft1faruq0BDHxnd+bpYtdU6YuzbZ6VRuhLsFYcOaUhey5a/0v5v/hf/4ZuPPv5g+e0/94Plw4+uLZeuYKqht5dZvvz8qxK+f/pPfnf52c9/UhOOp08fL89fPFmeP9Oz06OXk1VJFS6G5M8w4ESp0O+HP0kDwgOOzsga1rDfIIBgmAL25TRs1/YqLq0w6TkCVkzDdA2+akbg3fPgIxR2LPinz56p4ffmjVvp0LHpjp+spYeX6ay9C8AuYy8fq/dXCX+xCiB801B4uKNnLa8EWyNRyGHXLj685IOxu16nXbTNVviKpxGcGjJjYqWksDUuAm7yoV74vIUJsYfLn/fZ/Rkg0DvYCSWn46akmox0+qL5//C//Y/esPt+8KP3lgsXT6ZXUpHPSsN9+unnyx/+/h8vn3/2ZSYcv65djidPH6bSqcibXjPKxLkMYjACCBSiIhY3fxP8WTRgM3cq5Xkf930g/zQK2JfTOEYAdzSsPbqYE2dorPB1EpC/OxwlkHH4IO358+eXi1cuLxcvX1ouX75c7xcuXKi0hj+7Q48fPio+EQZCQfPAV8ISweDToiOAXC+v0HiEj91IA7IVW+her7wp+tSJpinjv4XvqAC+if01dShhXIEwVwdb27BsvOAb2D4P0JqFK4Ko0Y7zQ0EFrW0v3+T9jgD+X//9n7wx871+43ya9vHy8NG3y9fffFaa7mc//eXy0z/+RSYdT5IYsw0XhPD+cvzgRfXw508Z0GdSkd7qgbQZ96pmZ98vgGop7ogArAK41YBF/K43NfFgrdMu7m0wlQX7MhqK1iN5ZxZczKm6rIIYzaaBMXpweFdHwuX5xo0by63331uu37yxXLx4MVrw7PLs+dOaoD24e2+5f/9+CYL8bDD8SgXjWuBqZ4IAxg2tVTbBsB12IgIYTWoZhh9ZibA0r5ueFsLCFWGjYZXBET5+8TN1HPygyyC83rtdqv5r3Ba271LPGiac3ZbTrjpqd6rCv+abMgeO/d/+gy8yC47qPPFqefzsbobbny9//NM/WH79q18td+/ezZBxvJZWEPj48cM0RITs+MtMUvTW9LUXjOcegiHXIAq1o2KW9uYw/d+pUBPbhDVxLYB4gbm1krH28Ao/IoB6+28C+abS6NoyoOJ2gr0yaBVAIGyfPwxdo/BC51NXduGjR48q3a1bt5b3P/xwuXLtasVpHMJ0796d5f6d+zULhQsdr6Kh8CwvVVdh3k3aptG6bKPK3ubrIb6H4YoP/dLjRMXjWd5NNgrfThBbu+4smUDT0qZDsu7qyqnq0MAdhUobn7au91UAe9VjL4Dz7phaDflJZxLC937sP/z3/yACeKzsus+++tXy+ae/WL74+vPl3p2vlgcP79XCJQFoYg0PafBqNC7wxtGYVWjCSenA+DviN0IEjlZqKj7Q769KuKeHH8bZ2oFdNXAUJ5gwOKaMbTkaDWzD5BknvPZYwzDvBI4jgIbYM2dPlWZzkujs+XPLRx99tLz7wfvp0M5U9kGMe/fvlL0M17OEEQRQArgOScIIDoHgOxFTZUdi2ubrZZudsKyzZ2twJXgrrYMHbs9PHz2Ov7ctxwG4pJV3cAx4nvejPph4clc44ScTbxIQOQjG0J7HKlcd976URlT+8RPRfN98/eXyB3/4e8sf/O7v1YLyr37+q9pOcy6QrfeacRy78M3yIm4aUoX3BBHIqdgWthX+0zzvIZQHtoIzMO8TNs/dgIfdNMg2zzgwDTXvwLM84viGyD6ZFM0TV8Oerhi+mGXq2+KfxyB+8CB23oMMtXm2v/r8RQuhXl89f1P+lHOUvoFp5HkGe37IMzw6jEt9uKH/6ERhYBs2OLYw71v/aLoSvBKyhE05q/96tTUryJ/VrOJP+MF/49/4t27//Oc/Xf7wj35/+eLLz5qBTx4m8mWGETNADZgKUfWliSBqV1Kcwvp5L4xdWEOp2X3UoXQNzchm5h53E7h//67L38Q3TYdh8lb8a43eDQUa5x6Ovm/p89zah2HeE45Z/OW8s208W2ytE+QR1kqTOAd2n0TjsftGGF5lKByBK4FZhb+eK3x1ZYP0sNquy8n/8lO7olHeeo+/FTxDb0068r7HfTgPB+Z53ge28VvYvreNj1Z/2/d0XBlFY5d51G9aot1//NFfuf2Tn/7h8vkXv65hmM589Yq2M/yZ4cVoznNCKyPYExAk66xxW7kthLXrU8Ph+MNM2UK/7wXpKEz4b8bv/TfHE66jMEJHkAy3lWbTGFM2wTjgKt6ylUbviVgdZQoQwBG+EoJ11jvv3xXAlb5NedwIIJ4ANS9/TT84RgDHvYoTt8O7QuP6Lj/AxAF1/E1g3VQ7UkZtn8sbnhdavF/fV7+H3n4vE+vG5Y9u37377fL0eYQvQkbz9RmuuNfPEob4hBdNhzWd5+0wXJUp+1Dp7b5beUxuN7Dr9bt0a57RumxLRFcFxXUZk+cw/oFOM/Ru6W6YeHHtehZJ6xGq0Tod3oJO6NR5/3yQsbdw57/Gf1EGf+zSMJpgPs/EI0lTjxYO45X8+Fv0r8PUUQHEVngJQPsJ6Jj17+E6y3dUA/LfrDi37ijAP27exz/qJnz8Vkxj32/8FENxIZPJAsr3mHatpky6g4/e/e3bJWC0XNl7hszXsWmkwJTuofsKd+FgV5lwa1fB5NnCdyu8fx8B6udNupR/FA+YMrbgfRgy0O9Hy22Y/JJMPn5ps1XzTa8foSjYpAGDZ4bg4xFYYb7T0PgEUDgh4NMULYAtbJ6l32rEeo9bEe/oolk8zwpApQnp/Km5Z2UdddbdBgY3XGBXVqDx7/kxbnhxFCY+HMobPIOr67BbrVj9JC3QrlXu2vYHH777oxLAOikbo5nNxKAmfBITwKpsZY+/I3r8vUaYsE6zDdu6gf1z9ZSJH8ID6Jrww2W05npb+ISh4Sgdk1beYe4I3AifcLATvBVgANIObmlfhT8nTvbslFA9W9f56Mw6L5cncTTRi+f7j4gIRz0nTXfyDgcldHHd+K1Vmq4uE4+k9Nxpmt4RutF+XNemYfAPvu37+EfdhINJvwWaPSlqAfrY6oo4fslGP/O5iZ/347Re2JGYFryDE6nk8Ra+l6mAQo86lW2HcYQEsn08prV/OHzCttDC1+kO+x0O3prvLWFA+NvcUQ0zDGbjsfWmIYE0E1/CEF/YDHGDSzgegUkD5PFs3e9VhG7yTd4tLUfdwJQ/sOPzEd4OTP4pY0vnFibduAk7Ctvyj6Y97Lref1o/ItN0WQfM+8EnH/zwdgmMnmaMTpm0YIoKAQrUA+NXr1OhomMH/Wnl3g3PmvhuJL7C+M2ULWP4h7VYa6qGfbrvphnNcRga/z5Nl8WhhTYicCdO8uMO+hO/KUearTCCyr8+Dz7pPI8/YWrL8H9lMz0vygirw9seuidt/i4vHTeCOw69yZ6yVxMArnJ7Xhas79Z3y07NUP8y5Zlpz+eXnHKq88hZ+Bsa595Js3UTDqZO4Gh6IF4JCZGiXE9G2nk/sLUnrqvYafxb00QDpqfEYQmie9mimTKEb9+Pum389plwNL69AGxdpV0N2LfFc9+Xd9zA94WDYdwMsdwwGtAUR/O8Dc9RED/0beu5bcgwdqeJ7Pl+B3YTi+/C0Lf1xx2lnyOEQ8PEeebmeQvzvsU77wPbZ3A0rt/Hgb3f+Kdz5ilpp3PxAeV1vM9otaPmh+ipzJ/kUpWda802ruN3C7ARthI4s+SaZOzLAvNceVL228qf8MNx8Gxdh4OqtG0rm/er884B6XYCsmNoh4+/dQOHw9FDCPCvtY5hnQ+vLbcqIzxIyC4fmPLAlN/GOw0+bh/XjdfCxwGCNzafcgb3Ft4WNjj+tO5PC7u6VTUOl3sUl+fjw5DDjdoZt+8TBo6Gbd/HfVdQDruB74s7Gja4juI9mnYLVcG10baNt4XBBbZxW9xvgymP22ogZYxNOXHzofbROgxMuUd94PltbvAod9wI4Lgpb2DybvnBbfEOzPM2bAtvyzOwLXOLfwveq/whFhx+lsE4vjqbyTb+jsC2MFCabavpjsRPz95rLMzcl7WlYaDDOt3ETbqjaUFVOOg4lQTSTcNPw5RDj+4aN3mOPlea/KXh+Fs3eAZvmLQcZGh1Ujisr7Ct8E3dx5/GmYY6KhBvc1Pey1Xoxk0ZXU5IWf0BeavR48YcGZz//NB8aBR7f+uEcdYyd05Y4rp1jsBUYusGvu/9+8KPPoN55zDtKOO2cDTs+5g1jDzqBgb/1oGtgE7Y5Jt3MM/bsG06bisE08hAmLjJu6VvBOL73DYtB6asEcDBC7bPR/Nu3Z8EWzwDbytni++oD4Y+YfhhdNja4TsBlKjdXtNsBSP/Vzfvq1s13s6t4QP79+7x8z6CN2Xsn/flbwGxXTEkt5NuoCqj0VYbbyp4FPaat92kOUzDWrcjNGzf9/T08+TfMhyzt/gBuqYBtv5vclWvtT6Db8oaesHEAc/bPNs46cdt4Wj4Nn4btw3vRfK9O86vUaVdr6yExlU+lvDcLqXPFHzdVwI4CI8WMq7jVPRw42wF7vvcwNvixh1tdG7yHIUtIwcm7Dcxe+Bo3Bj9aJgVgInb5tvC28oB0k9daghPR5AmmFdcq2asE80RLomiJEfA3ua2ZY0rXNbRtGeeq7yEH4WjOMCk59B6NGzrJm4Lxa6NTxE0fssth0G4epbysbX7oq8K8X4qPDh9Jnn+xl/9LxeqbcFD7Phb+A5BlaYr8jYYHEfzDWzNyj9NefM+Pi0DwufKv3PVtRoab890Byb9LIW0NlWPZugWCt/qtuAdHWa9tJHG9n7p0qXy3bsCb3+OeGy5dPVScsHv2ruXTXvC4RlBAfJu61fx9dZD2qz12XN+mWG4VzFaI44GPjo67F1j2pW1Iq7Vugpb6VnFadINlOCx4aRbtx87Sd7TwRpGHprnVl18klQdIp1SnU65ycHRNgI4lR3/zwbfL3zgaAUGpqw/SQD/JOgeJm93nJ3bCCBoTdfQaTp9RGQNnfBxbaBr2Akb2L7P87yjh0CePHWqnmdR2OnoYnzCRzMRRisV8vZNBKt2C4zf6aQMr1Yh2wpg4Y4qFD7x8o4AbulvGve0ApcygRop13gw7Nrxd30H0k2HUUy9w7vyvHkbF6RnT52u51oCS7zJGT74IhDug/dvfXRbprcJn7AtseC76b6b788CWwF4G0z5W1qqwisDVOoIiQ2bsM73drrtZU6d2od35WTgaH0jKgnUiJ3OoqqDlydPnDIBLv/ly1cZXs4uZ+I8S3cQofR8Kg0ij3iYG0fizZrj7+vVz7uwLn4nZCNwTd+exj29nWOfpsHzIVNqzetvtcWalFePu3TexXeCyd97wWtc6C6himasXSY3OETTnTx5Yjmd+p/ifMZwKvVPeGnBQbSFbdg8b8PA0fB/XreFPylsfA20FcIWsAZpMH0Y/ye535SfmzBuno8COiZcHvgm/wgQGHpr6F1h4ocObsI4DTrhQ9vQ025vhwPpwLwPeB+atm7CtzjAtsyBCdvBqMVMMmqYzZBqcnHqVATujA/vjQIRyoTVpCOCt9N8cVXvf+lf+FcOUbotcPv8/yvwSSE4VLHAvL+NAdy20YB0h9LuhoNJszcVJqzcascchc4Tn3W0pq33ybcLa4HSiGjiz40HM+TSVs9evKh3jD979mxpG+lb46Y+wdP49nQC9ShhebE/5Tyuvytu2rfCNM/9XtHfC+amXe7hus2QPHRxkwbMMbTek24eqJubH1rDtQYko+JPVfx0roSlYo1/hSH46DOY97e5PwnelmfrBv6k96n4FibN29y2Eb7PbRtrm34LvylsGyf/1jc5cDigGd6Cyc2BAUIJ5J+yJ828b+O5GXp7+D28Z79NN+9H4W3hRwVri+eom/wleIQn0mMpZdyp07Rca8E+7NFLLaX5Vi1YGnHVgKUFp9Dx5xkoZPs+MOnKres7/9xui+stbip71IkDW+YUpMuFhfUuHOziAp7H1buv0hzazGxg/HYpxxQx6TQNV71+fRbujB9w7QVNxvCvq0rc52KJJDh8DWeq6eN9n0b2JUEmD2a0GzpWmuYdbMN6pttuhl1gErflqPfDLvyJi9i+9Xn4Cbb83YVFFY6bYZY7LHg95PqGiL134uQqhAQuaQkqByeNWrsgwmjEKiUwFRr/KAwjjsZvw/8k9zZ4W7qtK6JD/dYfmDRb2L5v49/2/Lb3rRsBfhtMGrNl2m7CDEWGR6CH+zRTuGF58E38+N8H6joaTxmHNWB3vC0/gLKAcG7oBNvngcFzNK7zr0snqxutVUIX04Lg0W4nY9cRPOFsvNF0BDbZ9u0WfATP8+A89jf+2r+Scg8TOT63rcS8TzyY9++DSTf+FoRZBtgRuIYNgSr7fTDp+VvcR8sRP66hhWDCpD9aPpgwNxJsocP2jfKKmlnDa0hZw51oBnMyxvK/NARJg588fapsQQ3pndbtvGudVi1O2Mrme/qk/BG+GT1K0/I3QrR1E15lBOAeqPC8Knd7KRFoG2++SY5gRZrKZ8vRgsdTr4PUI4LHd8Nu2YLBU/VY85+KTVjajuar+nUda6/cMyIGts8DwsZt37fPfxr3m2CbDhPG/SbY5vmzwOTRINtGOwrbdNs02/B2LVDcVkMRtK0bwdm6nTB9L+69mziw5dGET75tOrBNO24EgUBtw0qwCFz5/VzLJjXUZojdaby48t0lROP1BGMnfFvNt3aoKbPWB/M+cOxf+it/o6jdEg22FZlnbjJPXJ5W/+2wT/d2sEA7cIgZK3O2+bfPQ8d36fkuDN4BaTv9LJM0swbE9ZUS+7xbtw9PGhzevW/cqvE0TtVn1YQjjG4NMyzXjDnpaIjJq/w6JBy/F5yT5/mzQwI7Thx/4oD3gZ0AR2MOoGNbVtFXwiMOvdYzm+7W4HmPxuuhNZrL8Jq68w8Okr8ELoKYh8ZLw3UZwhv/YR4JK1qmIkfdwNGwtz3/Wdzb4Gg8Ao+m3z6DiX9buu9zR0HYVoNt023fJwxdAx2uUb+/7Ak7CsLgH+GBtzSPxl0b7G08AMK3btJyYPJw23pN3Pjjukx4mw7PtJ6O4crm06ddQ+KdzUcLmmycKH+nCTPMWlTW2SxAl2as5/6u+ujzKJcSzPdvvV87ISGrvUMgbOv2cLRS3wd/UnwtOK348XDcNmzO4b3tPF5Sx/3pYRqqYcWR2WAZyJtyG/pZuDNs/L3rHpynuG5MwK94+6Vac4U6mFDafq1HHuHUuN1oGibClLCk+I7w1BdnpaX2wlb+lLumrfTjF9DyoSVpfT/iQ/p5bmeyFA2XP6dCg5ksms6aZBA0k4tovpMEzNpmnPR2bvjeT67hFRf8JxIxHaqH8oSnjj5drTsO8aWYVHR1Zf7/BcOkrQPo+NPS8jYc474Pvi/NNlyDg6HlKD3b8K3baq15ngYQBqbcieMD4Z5HS0z+iRvYlrfFuRXUbXrwffmnjJmp0kwmRO4y5M6di+aLxjPkzoy3llXsYmzsxIonXGtdG+cI3jphWcO3bkvDsX/5r/6N0HmY+O37PG/jB74vfAt/Upo31pc2xIEibCVy8g+O7+LqPNIPbJ8H5BM+cd1ohtDX6ZEdt6Vjm8573csXZm5xgOPRDEehGmAVKLZZ0ZyG0tDylr1WmvVYGtvVveeWs6fbFjQsc/sDBy1gmW4XHs772Hyv7IZs4gbmueu45wlffWZLrAWsb/uqK+cOdYLMbtl1K39A3hLXbdR82Qs1f57HuT5uwrktjaAE0MO2AvN89P0ofF/4Fn5T3vJTuektQySYnqMxwBbPFt9MFsDkBfM8ld7mAR3moEDCVyYpb8r1zmnoCrfsEH/iNE//pNV3tdzUhxD6RPNlcFSeDGdmis/XOwAJ4bkzZ+uaNxoIjADOjonnwmuRPKV6HgEswcvkQhWEDx3jg6rfCtKiH20leBkWlduarq+dG62V/lJpCSEYnKGg+ZE0wnZbaitfxs17KN09DwyfwLG/+df/ZsyH76rxed65ff6CCZdvkHtWGCduev+OmMSDeS8c7JO8qxAQTuWXVghzXJIJNIQGgWPSwm8Y2YL848DQ+LayKyzl21MdxmvUWnqIca08Jqr3yWe9y3Ptluj97pAOc/xYC6g6xdUzEpKOmBQkP/uLX+V7zJ9LV68s169frfq4BBRYwJ5FbFC/NJS0s/uyK0PYPMefurPFSvhCV4fp6MdSr96fNrlg25lsqE7tYKw8ANXBgk/c4OQqLoHj5pL2fXzTNzB5Bnb1WcMPPnz3w+89jnUIDuPZwVR6m3+QHy1sYBqT84ubKj5hYOLkJ3jzTGCmPOB9fTwEW1omz4RN3l2avPs+VXCVk2eNYIkBaPA9s6MZonFfR0jR5SgSOawlk6QjQMJr4TjOh+fC6neVab341SmljZMZGadPxuiP3QUc2TJJqfyv3EyG/tSTkGvckuo91HLIyrstX9sZ+dlsOnXPXAnemTOx+c4YcuMLyxB8ikasCUfaI+qvJi7ltNc6kXiL6zK35e7bj/s+mLiDD9/7zQJY9f0NiOTbFrR9PorT+zTmMGvukBY3DTiOBtqu/lfjreWN0zjCxg2urT9C+FZIMKFLgvSx0J7hmPBZwbcW5jSzRBpGQ6G7TyKHruSrmV1SaCS09A/9xe6Kc++LyLrBgbChowoNrHwicIa+c2fPlZZzuREcVe+y/9BWlBVEJNpf85cX7dav6hCa8uyd1lMHNt6ZCBx3NnYev20+v5Rv2O0huDrepm3aHdZ43KTreGEtrJN2T9ven+eBea9Z8NEE05jc0Yxvg23jTj6NPrDFtXVHK8PnAGEjgGyhEcIpZ3x5lPOndUPH9n1gwicMXWfPni5fmLJqNhjjHVRYBM7H5maS0o2bekxdBqbeHIBDR1NHw61j+t0J951t6BnY4tjjb14TOGGj8eZMnnqcv3Cu1vXOnbf43UMwAZRubL+d/fc9dWncW+FrGrY0cU3L4fejMPU6+OSDT9Z1wIajFQ6G1dsjGsa8jTlgwo8W/rYKuLZsi2eLg5N23BbfxNMWW5jwcRMG5PdM0OYd3k7bYScSZh1LI1mSqNvmX7SNePHihYp3519pt7R/abv4jTs48k4LpdSE5W80GKpTQv31Ulp71YgUHCAE6Hoee7SFsA8qELGptTJKw9E4/imghC4NWZqoOwL79azFY0PsuWi9s6eW87Gn+TUU16y37dzZ4512qaWZVaO127fZ0eduj67n1h/XPJ33qcVhUL8VUUNVcvMOjr4fhW1jg3mfMD4chwnvcMxuhu/3SyfOMzdptvjG/Vne53nwTjh6Jt7zxGG24UoYN5qiyZfe7yvPAVGauq+3A5Nnyhj8s2Qy9cIPdfdTDjTh8EEa+b8PGn8LX2ngdV3OqlAvrdCAvYNB29nHrTBab7ene3jYnbaZZ3ETP/UZNzDP27DfBFt+cCWAA9sCtgT9WWCLfGBwToU8jxCM2j9a6Qmbhto2zFG3hXk/Gjf1EDZlA7NcLiUWM8Qr54UZd3yzcbScjGY4Q3uk8TQ4W9Eyjruh6+Og1Xk3JPo+NtKWOig7wuzdjousHkt4Ut9oLkJJiNXRcouLjNDCDe/kWWc87VJGhSsrb4SPZqP5zhl6z1pcjl+TDMMr3lo4jnCyb2m+dCD0tdbb03SoHSLY6stZD6w6WLbKM1e/ExJnRv82Py1Wz+FU/evn8HgNf+s3IVNphPwmOJpv4PvCB+8AIZB2hGzrNAa3FdCjeavB/jlg6jzuMF3HWwBXzcZYHxpGA3qWvmk3G95PnEq4zYorbhWSNe38KtJANXgaVpgype/wfT2B+K0jAONLyi49ecp3toTOkHs6HefMzt4jmH1Q1BpgO02rHuozddo+z/u2zkfdyMfUcZ63PihaVzj6fPDxhx/eDqvIY1VmZlTem5Equ3di5rnL6PRHwyesp+o9jffOZtvNFOVN7+Nv8w8O+fhH3yevPdRaqwsjhhlvq+wwYxp4GOrdRjrwHmVUggC35YvuAC1sjx4+KHx+lMZwSTgtpdi7Le200mO5pC8eH+3es+ZQUY3pnsWnfhj8zLmyL1XoTASmblNNnqpHyqk9YfTThkkjePhYk4zQfSLvDoPSemy8c2cJXGa5sfXOJKxmuIRuXXTWBFjROxt89e72kWZuDxNe8c22+N8dEdFW9Em8vgPx4xrEex7XMOkPPv7go9vzsoUpYCYJ35dm/KNphoghek/QYYi4fQf3Nu1RvPO+DZ/0BOpoGNiWfxS3IXB6M8Gm0YrZSQafML+XMgLYs9X1Asjg8pttcwF54TO0BR+QRrgF9WfPXxSeC+fOp7Et3q6L9REwNEk3jVzbZylfvAlRgjouaHtdr4dSi8oEsOy7dVbbYXERfsLH7ivBTRk1lFb+1uZjA26dcoZfTUvTdxR2YasAvg2qfjEpBrw3T/cXK+2WYQY8S/h9cDRu3rfhg3MYusV/ND8iECR88gx8X1mDTz5axru4o/H8wT3vAxPmV83bjgmzNjhot6eZFBCaWo98Fe335Nny9MnzaK5ovtoVpR3TcMfSyCyqyI36cEG2vH7RNiQc56Ll/CxuDdXPnpfQGLrNml1Zwbm+IgFFM81ncBi7jCCasdr8d60FgeslFt8f97lCAljrfOuko+y+UMl+7UMEwQPXxrVGbTcjzPj9fLj9wJa/W5g2aKdN9u1pxyZV3bne1Um8SIjehmzrg23YuHnf+nApeNzgflv6cUPDuAkfOJoWaKh5nrRbHJw0WyEEg2eepxMAeYRNPgvFwBrgPp80hK3j5RltIk8JYMC7n/GqX9G8eLGEqE+bnKshvGhkyK/led/zrU0Fzy08Zrnssl407h2NDLUZbns9b3M+z3BK6EqCG29pzVXrDV4w5RUtGzdh27gtHH0f3hx1kw5PqvOtmm/iSgMOvA3p+Fu3hbeFw1PI10qCiT/qgyl3W/7g1DDjHyUeCJ80A5N3wvjSDGzTgplwFM40VEpImqb/BaZF0NxmQNheoCOoaESHCpoetNMi0TrRiJy8Grq+iYg2M5m5evXqcuXKpRKM19F4p1JWapDSlLi6qNHtbLSGXdovwjdLJ4ZVWo4boWLL9nDd+Rx6MOyiofImvtLU+37SoawujzDuBXLiacN239WEoPnc2m7rRtO98kPcGTGKd/Vtsx0uP1XbbjcEvw05mIbcNto2bBu+xbPF97a0wPvRcrdpx00azwAzuiH6o++tEHLbd4yUf+LA0TInPRA38XPSRpywwplhw3M18sGpyKsfU2wtyhc+7y8jvISOBnz33XcjfFfqN5fn1zXFN01N69Slw1LfCGRDeBBNGdQRipQb244QFw0mF6ljLZfknTCBTt+ar8MP80AYNzDhQNpxk24bBiY9tg3NnOepO1eTtZU3Ey/cL7A+evTkuzbgnwRT8MAgHhxH8U38PA9M+NYhbtw2HL4tEwgfm8dQNjBxg4cPCOkI4dsgKfv7jTjPQFnsQvah0x4JiSaKz96r0x8Es+kBZcu8Tqc4djIMdeNVaxD2GWa///77pU38BrPTPfCzK8WVjRY1l6DQbBcldi3hatlXSrskgHM0nmcCxi6c3YyjgrKvd6Rk1u6G5pU/2/T9Lnw/WsDZTpo1MDB8PupG482oMlqvtxct3Nti3d/qv+8CfwoYot8GPuKeSmxBnnFHYRs3FTiadhs+vnI0qIYYBm2ZOPmF9zAy1WxNNlqiGB0hE62xhvGTnoBMuVvQozEXE2tGnMkEWqzDlYBkqGTr3bx5c7l27dryu3/w+8s//sf/uDQfnBiPDp2oBCez1hEgzrPh0hC6Xb87c7J3MZyemeNTNUTbBcmQG68X1lOP0n4JI9B1TB6/DMPxa6gObnU7sR60NZEqfy1/6Bi+bt0OtPm6tjk+XuHP8Gjc7HfzveODNAc/+uSHtQxTSIJ8kExjD6EVnzI561y91iVMH8YARKtAKuLXvavf+qdrJ9fa6IOLAyFX6M6xm8O7PKbR407GuBYu+dCH8GexodhntZ9alXYHHwGTLlkqj7hXYX6vg9WZveRneqmXX4dKbau8mgkm/Jh6J09KqhMwajzlakT5rWNqYMJ2LFqr8itjXfBVPvvw0ZPHy517d4vhwl6ERv7pM6cTFg2YNAfJg0YNohx4QTV+yjodDV6nlBPmdqkSoKQRbreltKXy8wf9XY8WJHX0Oyi+/YBVS0kLl/rVdyZVnlYSii/xtdfaJI6ezZ61SRcNN6d0ElxtUfEJp+n8UlQJGD4GxYux/1K/ErrKo70SHtelrjBCsRWQ7TPYPgM9rkQwleUDtkvlW33q//tAPjDljOvGaHsKjHYQTuBUUo/yDIRv84PpSJhkfU8a2q/jM9RpmLxvh50pZ9zgAp2/6QLqVw1eGqPrQZim909v9+7n+AfXFmdpnQjt4GxaQ1veTTaarl5zrOcVvzTw1BGv1E0HrAaOELiVv5SEuDx3q6/p+d4jQE7z0FzQilNC0Sbd6gbmfVxfM5K6TXkpa0A8Go0O/C29fHTOEHzww49/UBpwEPDHgYnjz/s8awwibDfjeHoa00hQLaRWPP2S9ASxnoJTY1eDa/g8SidxcJYfmIbmhgWKnLK50sCha28POTZVKSvfwNBaWkDv3mHscmgOjUtH8KfcAVpUnlkALhSFY8XrKQLwkgDEPXco4aVhuYdBqMolIeGcvLV/TCjDCxr3Zd0v0/hoL8KnXrX2dzJdu+iStdvDJETY4PTcnYbfz8Joy30n6Q6H/52mGyyP5Yw+a2PEazq1We2IxX4rBie+RpYIce1oJbyELHElaJUsz6sMvUyA55dWDaqDENyxC9OBCeAIGJ+DaBp664q0zbMK9mys/bxKscav6QneJs9R2IY3k5t58z47Ma3y9x1hGFyNlGHJc6frhgSH0q944x3CoRGEgSl/j2tsRo3UPhDXONJQaZziWw337YCT3qXd4iqf/yuOyV9lFB7RbaexzwCh0Q52OuTpg7HSdXrxPWnp57JBT59ezYB2jW/FGzf1HzqqQ8Xv9muNTxKHt1yX1vQVv0JfpTNMg/hUiyH1BQHUTlod7zM5o/n7QqZny7OnsQej+WjA6tdJFwH8OAIo43edBKR93Lzzue5FGrIrsY3vX/zO45p2G7d/j1ddBjMlVmnCl4rH1w9VTKW6wZW1Ly/8aRwB8a3qBWhkAhgag2WEpxnb+Ale4+hypRfX9Wh8mChvF9L0t+C0D+pQavCeysSAXWabrYROZNLMHTE0doUFn7zVmHEmBmw7gtKnk7tDhNJoRWZD05LKlXDWNls0ogmMtMq0EE34WvBa2MYRoekIJTh5bzK67vW97spPQli7I/iyhqn/7j1Kpn/7Dce4/C1+ZtoTDacz4ZlfEDUTfhYNV+t9zzLkPut1P3afdMFW5Td3As3YRnDUTdzWNbSGYOOl+csNdMN+P+xxdYPkzy5sGz/lF7FrozUjW8MRujJ606vAaBxpqgFWOuAYzb7H0ce9powBecZ1XMdPeXzgiNU2H5iyp8G5wTP5OTA4x3kffIUnylA4PsPn0MKFC+dqV4Wzvmg3ZOo5vBh+eBe+haFp6BN/yFk/TLni4d1p0jjpwZZO4OvA2s5MUT6xIHCPnj6rWf/jR/1xlSG38zTfPVuWKYyDbBD/adwOFByvxnxxJhxmJoHDle+Cu3BC13GTpnDGTWNs4TtlgnWLCVMmzzC2wtNoJ1KcME7+EZ5tmHd+MV++1aGKT/imnPwvnPZW7cf2tpiG0pBoJOAandYxS47msUBMkDLj5nqy4DCDBiEw7nwxg0eboclMPTPr5NHoNJv1Tjfvc56FoQVdGrzcKthmm+VWQbSWyU3dcXF7O8Eojp1b+TyCOO/yEupeetoLuckIW45P8OyVP3r6pE4MPXn8bHkqvXSlIcNVo10Nzb2bFCoapiAwz/xxb4PZKRA/DQmmMd8Gh3BliKxDkQkyGxsc47Z4xA0TAYHQuLSDtBMO5p07ikOcvMKmjHmfdMLb35QVgSIQe83Qi8IWmwkFbdQa6UyFD/6hY0s7GDyNa+y3/aL50DUHDs6d70MH4jU8reKQA0EYvINTPjUQPmuVnHzoQNe4oW+cMKI4IH1NJPi7CcQqgAkjXM8zobL88uT5s3IWmqXVMY7inzJGCR37r/zNv53JZE+p91LtvF4nxIh5Bp7BMI0ASC9exTEADJ4zZ85V5YspSTO/j4FZT58+LsEbhtfuQ60xZXZ7pnv+vXv3Km/NqFc6vOudoHYh8g4wydpZxa9h8nQ+SyYZxk71AdOJU+fSKMFX+UOHukHvXZo+DDBDVq8HEpYStLBFOg6gr8pMI069lKFhpIEDrkTs0pfgxPG3TtqLF8+vWu9Up494KHdmyTqCdGw3ZQlrIUzZoU1a9FgvVE/x3kGy1KI5GriBeg9fCdAst7TWaoHuvd2XqVME76m1P58UPFseP3va7R7Nxi97nMZLVeu22cLd9aZ8wMEPPjIJ6R5amSvjVlIPO1AVrkpq6LY9gDBpzHj4euyzZ/1BTzVWGESrmOBQ229Slo+jX9vUN+kJX9J8mi70da9Dh3xipnzDw4AgdAxIOQ0Pmsb25a8fk14FAU1o7KHRgnUL1hjfVcfIirBxs/e6KzM438ovtQgOeDmzQdD07OkF0tXC8RHXdSBUTWuFmwikfGGdlx8mJC2uDJ4KT/ZaWJYuFTkeXouvd2VmAuSHtV8Z/kNe+S97ueQZbfaUsNFuhMosN/x7kfZN/NMI3tO07cOHTyJ4zzPURvMlbZKtPFj9qgNSekQoooDHwMEnH350uxgUpG8TwC147163zvSC3FqQXqm7KetYHq3PhQXplRkuXkQAwyzsMZuyu0DgpHF0nL1TRn7yN4PDIL03DpVl4Hpa6elN9qRTwdhLbbOpVgWEbg1NKAhv45a+tqFOapykr0bsxvReaYK7Z4AJX5mkLLxRT9okCbuz4JN1rLjXZdO1mzLLqVPc7gR4/hV/VodG7K1T1WXK6DSEZu8qLdqdeskMuW+XQj/eSxMEO6STJ3HFkOabdtIZvFur9SF7XvLa9XcgNpSGZgLYGu956uUA7dOqY2azNF7Y+iJ/3G/9JBMMzvnIB48el+1naFYXbQSfunnmA0ql/wtAUb+XABK2GX6P9mbQPbFBhUb7MZ5pj70w9raU4ULDPo0xevZs7Jb0PMzyfOnyxXonPNK9SM/RUIAQ6oUqgk6la4CiJY2qDHiLnhLcfUUH3kYz1VpLDKsmRm+FrsJiaDpT5kQPy6VBVuEbzYMYcSVMG/5MMU0bAV8dAY9fw5e0naxg8iqbFTx5+eMaz0GG37PptK15hSdb/LW8EiY07PP1BCNpy7xfExed8ImXOVFFN/Mqw6WOQvDiLIg/T72ZQoZc9t/z5y14j6MRzWofPYn9mcnGk/g7Wy+u6lXFbdulCtr581a0qf0nH35we3rwbnW+BKKZ692zMO89HLChMHCvOaq6eQcaOGxIQPIlrNR+nvmXLB/EpqFJHj96UFqJgBiCy2ZQSBHXQwKhUXYt2Cau1qTi110pcUOfbFvXAndQ103A0Z2m8/JHIM+dPpOOYf2uG5MTJx38bEZaFhBINHLIQVd9H7yCPDsfbRmPGOoVVqiTr972UKdtCGv80lDj0knr2pLYei1Uq+5QhPdoL88lbHH5s3EwpwOFzu7AdJIQpk24Xa7jaTsLyLVfu/EJ4HPDcQTscTTdo8xoOUPukwy5z9dTLcVsuINTGVV4HnStbrPVBlwpaK0dJy7vBx+9/34EsGc2/JbapNkh3r8TrLaDWgPSEgSBFlQKY122129elEa5evVSiHyKX2kIRD+tD2g+eP/d5dq1K7AHMeHrTWw9qY4WRevosd7ZKWjgSis0Wcnawi5sC1t6xVnkNYs8f/5c2XsjjOphhnk+GoZgqf/kGw1Xmh3r1DFh41oQ+V3vxFbeShfHlwY/aYYttCg03ccc2iAw1TFa6MfpJNJYiMcn8TrGaNYkacAQ6dcAefO3+INGUCWudE1dqs6h/3lMpDockKSJaqGM4LHvnkbr8WvIjcZzhq/aSdqUQZA9FV82+Du0YeqVv+U3fShs/+D9W7duYz6HqENI4u8yxDccjfBVXHU2M0+zrIO68IbTqI4h3bp1sxs4mpXTE2ma9yKAn3z0wXLt6uXlfma5eilNRgtanKT6S9OkGgcnehY3tHRPCrxFAMWPXcdmOhVhJ4CzU9Cmgvzt4LRDoZM8r1mq4bWHZSdFyr5c67p1RUe5zCJDnzK9g8IMb9VBDfbpK769FQi3PN1IA50ec6e8rmdNgNahuJmPtsqxc7MDJZwweW7haNoE9d5st3kea5itmWski0Y0oWiBc4SKALbG0zYlfGVnxpYPrm6bbp+qs7JRUnXotqiQJq8Ulvdph4P33nk3GpAG6JMLKaIqXAQX4Y04LOgeSFii8eoDmoQbfmtLKI1sUnH58qU6B3fz5o3lSp7ZMHe++XJ5FnvhIBrzRXrVqUz9L1+6GL+PWl1IGmfcVMQip5mZnm57q9aL1DR0dC8P8d6rEq2tOM86B8Gj6azJOZPXONgxGOo8mjWxZ2XTsFEfPX5cSkS9piMS1BN1ELUZPNqsF40xG4/wQvm9DieNMubY0eA6cdKisYaIJo/M9PpXN1hqkILbxuzGap8rMyYN3bNuWrtnvj0R2aeHZ/IUpGHreW2/EmQlWQ7RpSMhDheU1oszXeT3ckvPbFvwej3PYjLhs9XWtAdxCX5rebyb+oA87egZmg49d7KSR1B3RMvrt8hevnwabBn2kpitFVQp5M1yOkNYeLxcvXKlGu98BO35s8dp3OMRnnPJ97wE7d1bt5a/8Of/fPKkIk+eZEqfyjx5HOF7nIo8Xk4G5w8+/mS5GuF7+vDhciX24NMnD5eLLs3JBOXJ46cR0D6mc8K5wjRAnUfTMRAZVz0oAhjel8CpSAmeoTaC55aps2cY7idLcG0HtdBZiG3G7+24biB2Gm1hyeJE8ilXGfLT3JYiaEplNgMjgHmxBhcEAoKr+TX24fHqDNYcuwMkIHnSEJl01IZ+hKq+yEu+YzRzIYcjoMG0LD8e7V1LJGmbM+GTRnbihglBMKYxldN3zsAiL+FroUkXLdxta7bN+JpQJhBPXkTYnkZJEDjt4ODAs2fog3jFXThTGoEL7fxwruiRrOntjqHTSeorvqqKsiu+kkFYiA/eu/l+hmDrPe6iC1IaRYPnnwyGh1oCSKMoNP3FgBENsZTxDgkb67333ls+/vjj0oRffvnl8utf/3r55uuvlgcPHtQ3tcow+bh+9WrlfxYB9dkjvgOHWINquXv3XjHV7aJ6lsYnEK0RuhJlc6MtlZjdga50awYaaTTQmBV84cXIqnzzgJ1ZTVj+yqT8a2bB1fln+YcE9nvHD95m8Z4u206EUR5DHL/qmHxmt36gh/AZkwdX/pc/I43igPq21u2F5am/SR1TAXjfwuH3xq9cvKJRCWfjcAXd6xod7Kw8fpx2yZD7IjPf2l6tDjU8ix9caIGz9V3DlLf3+3lLBZj4yXhw6/qt289iA+npmBzsNYSIp1kMKX3HnA+AXkS7EDpreIbczCDTy2+9887y4ccfZfi9vHz9zbcRvk+Xr776erl//0FmUBl6w1C9sjRLGvpJhr6QUjh9SK1Hnj9/YTl77uLy7Z27NQOz/qds9a7etDZSNaQF1RI6OPaXBwGMIhTqQADnnZCM20JpmtSnzwuujVpltZBhRDdAC29py7hShaJL20jT6apJhMeTTj346PbrSHNsTfZQU2XWEJ0wzsgz7xHh8msJSiHSBI/hmM1dh2wFVyQ69m7CZpWAg1dbzHBe7YK+pKEMtIsJR51nLD7hnbYgeOu/hKulClKw7MuqT7muW7VXPatHEXIIhKMI8Qc3rt6oZRjDXGVKOEZiPkSWS1zz4BNAC8p8rKP+2VhXLl2uCcfF2Hu2zX7y058uX3/9dSqgAUzjn0dIzqRHZSizaBt7gjZ0LN3RpROx0cx6L12KZozPJrv/6HENlwTQkAhUVM/v355t24gAbwUK3UBYC40G2D9P/B7gJHh4sTJtjcEi6WsUKDyrEOdZuhMnu1MWFwM0RQlcszawhid9CWDR2zPwHSRPC3uvPXbDJWfcCHyCC0x0gM8I2uQ4KLxppQpH09tgyx/Q5bQDFpzNhi2q85k8aFaNEjXPgRKaPM96n+rxxRbfVgfvIT9uYNJs4eBaBLDUbBXWvaWYkuINhbSfJRU9zuTBF/wqf/XyxeWjDz+oWa+7Tmg6w+7XX3+z3Ll3P4JyqgSIAWu5QUXZRbUUkiFAmffu9f3PVP3p02eWRxmWaZivv7kTmy2dYqVF41sXo3Fr3za8Uw89WCNsoZiz+sWwTQMcZUCl9X8jpBa4BZYtJQwfDH8JxVQdYCY6nBk7YpQ6jSWd84zzDg8BIrCludORaigvTdJajuYb570wikt6NJv9wmOkqrZIB+h116IsaQiU58MOCeN6ON0/m/XWFloEDx/rQCl7MPxW/+68vf7bbJNfmTrhGlbFaif1TsdMIPqNKIRvBHHLd8/qUvW6HgHs3hZG11GgbjAMkMfkwMKzeJW2lnf16pXl/ffeXT766IMi+Je/+tXy1RdfLV9+800q8Xp58ChDbIZbK+q9NYTKLhDzMNXKu8nGo2g7K+tspjux/9hF33z7TeVHPIGk7c6eP1dn4cyc0wytTaMlm/ENJTBxpam2QhXYMmHC0HTYx7j2eZ2/h0mCQ/MQhLE5gSGq8a4ZA3U2LmxEgzj0qnMfaqDB+yAB3CZscO21377BKjzpgHj0qHM1dEaGrnuEPX+7nIby0R6PPa+D2z6sGXrMEnu2zBP8j84rRSNOmGUY5otJWZpCr4JtB3vaPCtrQ2vc3Jo/7TJ8+j44uHb5+u1Z/7LBWio2BBO68xG+qxlajzt7F0Ldb3IuE46PPnx/uXjlYlXq7p17y6effbp8G63l7Ff6eoRD5X1XG812KjPoakTayj5qM1DYQTSpIdfXY4ZrU38z1icxiE+dPtsCkH+G+vMXL1Tj6anwFJPizz5qC8v02n7mwDDtaDj2YRBG1iTDGqKXigme/PNWDGa7lZDsXeFKfDO5bT3aA8jvXw2d8sfRbjqgEcXIktZNw/eXcngiF9K8J2MEttdcAW06GsxkombrGUkK1vIJDM1Vd9zQYAnVQWhpSyy+JKwVgZT53HKLtc+ke5Y4QmmRuQQw9VCxqiMVR6iqph3Wrl5LASK9Lj+Kv+9AYluJTb2AuAHPOwHUGxnIqGb0ms1evnxhuRn7rr8oW5ZLF88v165fra/8bUz/8U9+msnGl5nlPqkTErTWq1chJMx5mQJVGhOfpKcpFhN7Yfh0LedghqUKgoeZFjEZwap15kx/1C2/g5hu+9Rjnzx9VA3dx7O40IvhU8MVhlEDk2bcMGkngJN0jR+bL6k6bbgrLUeDjUODeP6sAxbIE1cCxMZby9Cx3ediQV450jcN00E6e2nMuMKdBpyO5b3XBTMbTvk9uoB0xOIJUTECwMfH93QMW2d1i2t3YJ9LarM6Mh/BLNpLM/ZwPITUJ7YpE9byV9e4W8OP63p0XcD46M5bPYNJDw6uXbp6u39MBeO0Zma/0TRvXr+oYfbdd24uZ8K0J4/S8CHunVu36nctfv7LXyx37z1YHj58VD2pljxSUFhdPSjkBk/swDzTXCoAOWF+9uxp9VbCpZeahPQwIR4VaYj4BPVchl6C+OhJynG0OzM0646WT1RKHraVCmFINXigmLhCN2wzcASIz/XQakhNA4ao2kmItFibM0OsGWPcyQPf5DqHt370EyFoIfED1f3RTQlJ6qWsnfG+8rSeg8+1aqUtij/HilctRL0gzIShcSxcE+pnq1BAZ8JG8NhuMOukTJmXiRSEh62x4E1eQgVnta80dLJZb3iNrPAQn3qdMwXk/7E3zQeCVMtGSduiQujEa9nQXzSm7dQnPg3enUzeIqEcvjav2+/4vTu4fOHybYcST52xIq+o2Fxhst+PeP/WO8sHH7xXk497d+9E4DLMRmvdf/h4+fSLz0v4+ni2ITwFIjiE1XCRGoZ/IQolKqcHd0Wq0SPUGpdwaQTn0JyZq+2jwPz+hThpDFV8mgnjKlUY5SoMdpG4Ckoh80xQVBKMEIKqeGhoxjTDdhBat4wqlghuT9coPFW/NJrdgmpojahhq2NI19AHN5Tp90BWYU8ZNRynIxj+SgjDN+/KaeHtEn1kbqYOCI66Tf3UQR3DhkBrpfFr6A3PepSgzdG9jx8fDlAf5KuzOiRtC9phHlINnrwXL7VrqZCGSpd6bGGvERuH58HHPzh/5uztGs5CzJPnjte8yDB5sJzL7PbWu+8s59Lrrl6+XD38bmatDzNTfZznx89ovDAFIW9SiEaLllBgsS8+JlvGIYQYrzJsILSopN7Hx/DaEUieXePryQEHIzGcAGrg+kZVkcX17qWYDaZiyjFD5ROMreDBvxe+LqOZVI+BLjtBBSEv9enGKjppkgg8WtClA9a5wMSXkHe2qrM1RfWWtu/1S6dL2cFWgoXPtLy8TJO6ED31KsFIXtjgR1zxZKUfqbWXGgd/de7w4M2b0IE2x+SKxhdqkjz0InoitMVja7LxtTvzKwKaxJhauIr2lX6j46xDornoL8ErxlTnKO1Xbn1O4pkFlzbFkPzx6mHat9rbBzWR+TRU3/DOaK5eAUsAk93w9P7775YtZsh7EM1HpT99Tr0vy/O00rMwgE1Xw2Q0gvN+hp/+qc80RHASSKCuBMP5slcIVNloCgu1GoTggLZJ2pmk1BBXtg2BbSdOxdsei5DE2ZkxcRkcwoB0I3zKHMHkF+4Vp2f13D3rKCkfL7Y0cTPUa2A451fDuxx1tbVJVmiPdrYkOev+LhA/k2HV5y1E05d2JRzBeSw89fHTyTU/PPXTqMlbMpCyX4emFJLmCm71cTJpfSfwTClrvBM+/qHwch1H7I8fi9kUAnpjgjklnaUZ9qE6D0+ZPCN4zdOjbnjKAWHjcwdXLl647XCBcEJAk5mMYMB1yy23btTi89279zPh+GZ5YMvmWSoebRfzo+pULoKkEtBPA5yMfzrCBJfK9q8ApTGlS2+qb1LD7H62xEFDnFLzaEZLLXrxWoGi2x/l8NbKUVEJU5kRohFgX2YJm8puGTUwzMn/cvWFvyErNJb2o+YVWHT0Y5VXBIUGiZAER0emTvhnGMtL4msCkzSKPR1hs7Tle97kro4pr87ZVLUAEia0n0k6vKtOHZ92fPUyE7X4TpefsxUZxHWaey2XG2F1Jw5BbOeZPbu6SD0BtzykrVJs4UC4odhoAz8hq06ExvKDG77IBdpr10h4XHMAr7RFt0e9r7VLqg7rhMuxD2/deFPSnNzWr8Sw/65cOL/8tX/hLy0fRQDv3fl2+fzzL5cvvvl2eZih9+7j5yWAb45l8pAhgiqvBo6fPlcf9Mw7rQF/OYRYFwxjGPklqEmTt51wnHC9WaCMY+p/JTQiUX41dBxcgK6QdoRs4ueZME7YhHN76PABeIsfeZKOMAB0eh9aS0jyPhqw6qaMaghl6zw62lKNLr3POc+fO1Mnhtx0VfGJ6/RmxH2ixjcWfPFlF9YwF2HK6NC7L12Gm7LcOQjECwPbulYZa/j4A/ajxfuUNuRWhy8TI4LTn1safruOVZ5OE3oHtvgHt9Ysn4wVHWubJJyvxTrBStMP33unlKyOzHfS9vKlC8vNuL/yl35nOYiN8LOf/HFdJvgk4+3TV8eW+09eLM8IH7kNkvThUtllXId4p6TVyJEtlSgCS+gwM3Zinu0UIHffsF0xwxCg+aZxAdq6AiqGafWY/G1jDcM5Q6N3wodpnifNHsfhZyBvnTpJWtCCVo/xG3dpmIQTRCCv8KFH3YBhCh1WFOob4dTdJIQAXvL5ZoSJ5rA2h0Zl1g0CEbx7Dx8W387HjGCSXLl+rfbZpav6pCy8MbnwUwzKAeKkr3oknkMrEFb0o30V1tJc2iJDrV/tpP35sT7qdAxajHoOKTx5Zk+/7XiAXu5EygS14YAPq4CtLE2a5hFZaZ6vjIpfNHx089qb+aqdUFhmuHT5QuySg+W3fvDx8iDa75c//0V64qneqLbWd3A6w/XZ5TkbJYzV/wkc++Y4gzWlshcQqMEUnJC0KO13sof6VQMaVvDI/XTSMTvACKAwQADBvNdySeB1eiqmS6sh2vbS6xymwJRmyBamcdBXTJO4JlI6IteCv2usCHw1XsI0GuHzDip8TWecVT5Ay7NnT/qEd8IJ35nTGTJDq3VAP1Btb5iZYMKEFss5VgLu3X0QhhxfPvjgg+Vv/I2/sbz/4XvLtStXSzOhVZmEw8QQjsfP+/PWM+fPLVcuXqor34xMTyPcNFgiQ3Hz22WYtBg/w1XaoesA6qxgmlI5fRzrWY18v/rs0+VXv/rV8uD+wy4/tGF/d4S0b/KPAIYJaakV3ypspUWDs4W2giptuU/ev/XmZYQFYuqeAa9B8dNM6mVmxuIKmfNjIlKYoRSM8f+KUYu4MMLwU/uUBChCqlH0Tr0H8YSJQA4zp0Hh6bI6/ChM+KTlUu0Kn/fCh7euz41tY5lG+AiwGXMJ36pcxcmPcYRLNU3Gqt1WEraCpxH7G9w9jRVWHw71+mIJuOUVQ1hGATb2hXN2kU4uVzORI4AvolFcaIk30rF/Nebjxz5hOL5cvX59+eGPPlmux/cjg+fPnK16ESS89L21CeST577RiHZKR7t5652isa57iy/cUOpC81Sz6NIhCINzl+pqTfXlqvV1ejAd1ERTPnh0iq+//na5c+fu8jAakaYkyPVbydUuLdhaEy5H0Ahe8yg8SZnqaVdm+BYVsxz7OAIoA5HuivXyBUCEngZKTDTu8dke4vywcohJuAYDiKnzYmloQXoag1fjcLSEr7A0MqJovoEWhL0/AP+Eea7yimGG+wqu50qT3q5Rx02c2XY/r3bpKoBjo4DCS1Tz/prWyDs2gaM2IG05tFS6dE7hKbXy63gEz4xVl7sQIbp4PsPp1Yu1xGVHB5+GRgJcC8YRmKI9WszetzWKTtOdjMnRQy2BPFgeBc/lK5cKB8VBgVRDR5vitw5f+UsxtKDUjVURQPxPBMxHeNA8w6vTEfTe7uyO9SSaca7dePbSCkQf2dN5ig96CYivs5SGDO46cbMKID5NsmMfZBLiQaAK2PLyXD2gGNI23CwMKxBMw1m+KaIZshi/VqRuaQ/zfXU2BnsNceR+TedZg5rxea80KhHY4trCpBGHxhpithA6ms52g4cA8o8KIMZOmsK71iM6YC1rUnXZNcBUeDvX50pPACddQTX4q1rrO5F6X8zwePniueUaAYwmfPykf3FJZ7fD4chazdpDJ4HR8fH2ZYSYwJlxVp0SDzSu8g9OHdQnEC0wjsmdKXp0/+n06jsgDQWwJMioRYt2fQ/Xq9KmLKaENvdpQQl0FAa+G6IN8YbpPsaFP6GpTDJi3fzWPvzaZEg+5ajHlHHs/XeuVytDXtovNgVANFfMDWB9QxOcesTvb2pV6kUqowAA1+kMA6dOnKxlhygPYtdMylPbDCGAzZS4EqTgFDYaQdqqwBo+4HkEqyoUi1nYpKm1q8BUsmltDdjP+3wNqwAFpP9+Ddj4k/pQef0lYJ7ZkPFxqfCF4bCdiYAdHH+9XLpwdrl65UImeOeiAWOjZegzASFIJ9JJT0cAv717r4UleIqnlltSj5pMRQCBH7/RqIZgV3ag0yTH1Rgz1JoZ280ixISXYKOJrd/4jUptmtBE2lE+YtM1bJCnL2lPTPhHEPs0dXgZGgjT46frz5at7RCGJC5tGiTFxxlpml2VZ6DwX7544bbGIjQqWqdkZQxFTUD3tMmXoAqfNR7xZnwk3DvD30TGOpe9U0XKTghrt8B7GNZzA7PgthnkrR6+Cs44MD6Y+AEC5X2ft9NPmqY19dnQ3+X1e1JXfDM/frJ5n62otFn5A0m9PjXoTIV7guVTfh5DToSCyfI6k46D5eIFJ8jNJI/1dzAZil1QTiBMnB49dtCibSV1wUtLI8W8lRBDq/3hoi5h9oPBt9/22UpfsJ1OWB0qyHB+LO1qeacYHpxotWXqMHAR2Q0RfC14PbJVNYojkag4/GzFQLBqT7mG70x8MuSj1WvxGtL8Jxfot6ZaTYHc0NuHOuDr94NLF87fxrDOEGaFoP48skW3G6cJaujGHUHwSaMGhdG+J42o19VsC+PC0BIOFc27RdpZqqgemH+jASudyqhIHPzjc2D7XOVWz+x83MrPQ1D4cCBAYBt/ve78PHV5+bd954Nd+fV3hWLkGpJkRWse1Xt3hVtUfEbhWlu9FAG8kOH34vkzy/Vrl+toW9258txkhX2VCYhJWoa0/uyA0ISmINU2PUFkk0VomR6JOHf2fGzAy/WLTLbtSjjivvnmDrUdYTbqRBCpujAHhWg227eH7r0Ptg7flafO4WUc7SZczaUe/u353TZvbb1SVqtxV1kCR1ch1AXs5K0lXmgLFCDNrSWo0OgslVgrtgtf/SLGOpchN4IHqWGwtGJ6soJqZ2Wlo/MQuBY6wrfFxW3fj8I2HbcVvmJI6jDuN0KGLq5svrj8LTdwtOx5lwa7hpEhNdpf+OHyFF8z5+Sj5E7HVvQ9zeVL55d337m+xPYuQbTEMysIgNDRDD2SnKrPS51AF183F0gfGhzxt3Vp5KFBTRbcYGAp5/79h7WY/eDBo3KEsIbMmigEV4SEBfK6hCOOdourD+XjrHBIw0kj7XOL5NGq7L1aUsGr0MkGRJtJ0+lzrpAjA/AScPZj86EmbXH9cxKbNtNQ+wbsGe7RRjzamASE4JjCl30SRvmRPM8tfPsJDOYRwspnWSd53NyOaDbS24Rv3BbEbWHSH6V3HBh/C28Lexvurb+Fo/kdwlXPqsdERSiE1QQt/DiTxqlbGM5GAC9eiADeWG5cv5Yh2N04GUE0VFh0vMexKhfPXFFHtPH1TOy9+s45vAZ98eSb2iL97LPPygYkePfuPahNAyORJR0fGxE+AlOdPTTabjWDNgyXIk3h6kXYWstl4Epariaf7L50DDThN1BfdfTeSmYmqf1OEaGVqQbgnzSe1ZELNgg7ExiVW2fBwlHPxdz4Mk4DQFTDQiYuvXQT5KnmNIbCMUyaMlJTmaNESgsGp3R6FJAPHmmVDbY0bivPH4BrytjSyk1dBryja/DzaebtGl+fk+vnjscDuy/ocHkRJneDyMOhzQjA3Jj6O+1yLrbZjavX6r4Zy1f1qWo0HF7ZbcBHwLf2Z1JhoqGOQ6ftuDPRNATCMTAzUYJo3e36zXeWs+cvlLb65S9+lZlqOntoY1d++eVXdfDXRUfe+3xetJwhmIvw7Z43Ts8gpJzF8dqKi29CU8KbOnIAffiMfmucOlWvSmgTvElW+8+xi3U+v0CfEaIXoDmZCSNmqvA08iAXNkKBaS14PcsdBnn3qSam9eZ5Ny7YCkf63MrYFk54J+00/hbEHU3zm9wWjubdwtvSb2Hygkk3dVUPPBr+eXa3nucRGhqf7eaiSbyxbOOuZzxie+lw8lUZaSzCX40U/nKGWT6cIK1QPtzyns3Qe/5ca8Zvv/22vsMeJeLdN9rffPNN2Yh37vUsW7ulBnWV7giT4bQELHX0Xstt5RK2LvkcdVvZQP/wmAPiizepM35s3chBDcG1/nc6vSrPnbkJmQIGhMmMkSosnzAwmsHkQ5rBxRHQgQlHrOdyUdP6X0zFcvNefZIKN5NafW6ftunb4VndUZjyhkEAU8PpqmPnE54yxG+cM3H1ZWAEZnu76uABqXrsos17nocOPn5dOHsuk5C+XBzfCJCb44cP0yie+dVwsaW6CVo4CYnwEszglMcuhTv62KCnomGvXYttefFyLcU4PmcpzO0QRiNlE1BCOJecV90VEuHLSwmd2xNqqzTajqYtl/DDTtgqROVKVvMnbb52JO+2Co2O1kPrWF5wjp1bDjOoeZUieFspRpx3oLLScJggDqgMEIYQjJ0htyoXt2UsPGDw188UrHgxVdiULz1/0s/zHtde2ISNG5g8I3xTt0mz9bf4weBCl4bi8Ar9nDiTAo2FB2aUwtFVhnri5KVtpBVeOE6dXe7HTvvisy+XO3fuLO7XA1XXtUy2We0XR3N699mko2watQWvBRZ+NCsLLtoOLZ988snygx/8oPIL11GvXr6y3LjWhxpozm+/+rrKDNIqQ835hHx88Zz3o27itPvwZNzETfzWbeMKz8kT0X5hisoMAhHbxprwKQyIH0GbhmtmtNvnR1AKT4HyWvG37SScP3hHABEGlCt8cG9hGMAfkG7c0Xdu6BmQt/ObVfawtsU3MLShU+PO8FbrfyvOo2XAI7393R5drPfF9kqcScLPf/7L5Ze//NU6YfBZw+zM9KIzbeUQsA/+nXapjhatAqd6K2c6OA14P1rNQWB0fv7558s/+Sf/ZPn5T36+nDo41TiiYPxi50cffVT4ORqw2i71969uPyjnubVtubTTIc23asQ28PZtNeGab9xo8O4w7fq37fbtcHD96vXbeuZ8u0BFthBk+FkrXAXEAetAGNDMVhDtEYaEg8N8jnmrgiG/tWTS6NmM8eTssKQzM670a1mDo3t6b0mBoYPP7dPvaWvYCwMYoQjZK0za0J3HWlDPW7B3aHBt8RFA7yYMdhQY/gVrGo1XHTO0ONSBt3XKOUa2tcDTpw6Wa1cu1+FelzU9enB/+ebrr+vypswF6tOGN2k4t3HNqXDD583MlJ1u8QHX40r7ui6AMonwFZuFZgctzGbPnTtf/MRvH/3fuHGjasPuu37z+vKX//JfroujaD74CKvPCE6Gxv4YrQGfONCfKeB3K6R+xvs9b/Cg8mBugjtd+9pn2qjbq7XfrAvKIm/C9gKGkTWDSY+lnU6e7CFHmsoUJqjkVHb//qoWU7ldg7e5VpWlNXqoaZUMhBGuwSGPsvTi0ThoAkMfOsZt444CXG/Lyy/aUubQuU3DDYjj0ElL+YDe7HFwcINz8s0z2nWg0nzRGrazXPZz98795etv7y4PHzyOILxY6hcBIv5TJ/nGwYNGUIvSKcIJG7ySFn5KSFqTCQJaHcF76JXfSZqyPWMLcgTbsIy/Z89lIuJ7k4CJzdRpC3Acpc3z1JPTpjWD3uSVBi3qP+05bhRLHWJO7Y9ba7IdpKqGCAudbI6a3of5CmhobTONhzeY4RAlgTSjE/7qRQa0MGqYZ6G00ofWqkTKQmClDQO2FReOwGJunsHEbSvdFRcXBqUa8w6OMrEguIZxYFdmuqEwWnoLE8+p23Qi9GNi4Qn9fEY+LY4XzkbOzx4AndnEharrm6don2fLgydPl28ihHcePKx1xPr08rXtTCZNJiZxyntWSzXhUViJnW6tQouy6vPW5H2cd3RduXKtlmjcIIF/J6JJ7VIp9+H9e8tP//iPls8+/XXZg04nWV6Sbmgdf2B4ZR0T77ZuF5csW6Ec8CzMt88EsV0LpWF40nMHH/3g49vuXUlbpqFcLO4u4Ccp2BgfA5gw6aU1FScUMoaQvNe3DyG8bhMloKFIYxKKVKkLWeX3ZBrONyBOHOuhhjO2iYLhm/W0cT5wonE815pVYfUvJbNF4tfYqSxplOV5tS/qxE1Fh9nx2nRISHpCDy/qJ0Vrwm1DDHMwCvC5SpP/thXrc0nlRcv7NqO+x8jrCd9X5D28rw+NzmY4diSrjmXlvX7CKsPg80hVphXLq4QZRmkhOwcE+Fy0k8bz4fnpk2eWb765G36Y1LCfLU6nXZJWB3wWzRoM4enTnq1nJlyLv6HV5oDTTffv3lm+/ebrTH7uLpcc4a92OVG/86F9rGeeOnumDkfUCWeEoityUSwtE4EWjEsG37EY6glfyQR8VHThVZ9wpnBEwyXA2QBtX9f+hX9JVr4R8Hg1VEL4emJVrHAJ615uuQJU45SI7aV+HPCz9dOYHC1n6KEFVc4VHIYeeRFfWjBEcS+jadpG6R904fT+eS4tGje4wZTbf/ewpUEdtu/b+HquFdYNrrf4Wzcw+avD5bGFetJ0mUNz1S+NbIHYb204WfIq6WubK+91nKkkm0axLJaJyEWnmy/W5I2mfmO/LwloEaaRcvCMrw7Cz124tLin8YMPP4wdeG05OJ0JVBqeLfjNt18VLc9WDYq+6mChpXDkvWnf13kPLQfcdEaCqA0TuJGFFScwmQlO9SmtnrKd6DGCeEZ7a09pk/DVi2fLcyo/vZPxFiEuVxvqK05g3BausC1Bs9cHmvHdAFXZMIg9WMNJysLAOoCZRsF4QkLw66am9ApOWq5xheAgGFdCFf5wW4D7N7kteId3Gz5M5gaOvr8NxO/4UJrVgQ58SN3i1y0FEb6n0TgmD3YuRvBpbgKWnKXBZriqr9eiDQ21BIBGNLExatCQjvSzsaqDZug2YOG//BrZcsvYfM+eP6lRB314qvE5eXe0hw32aMHUueuzf+YITQlO6JswArELX/MMbNtpi2fSRMseFFFP/OBIhgdEaRgAYY/bVO22cTq+t6224Q3TuIbQeedozoP1TuQRSLgn/aTFnBG+iRs3uLg/Dbwt3ffh2NZlWx/wtvAtni0uIyBaVZ+j9epnD2hBnY4WJJzx8QTAa8G2bKWT3UAv0yEfP34UZC9LIO0pW8aYdrGwqy3wa/iDbz7hdEDkHDvwRRRKoHhulh7FYYj2HAoqbtpAGhpd2SMk/O0zf5yh2q7JNt02PZxom7CiLY7tqZOAzKrDHDZJhj6sNb4nZ90ZXdwLdIE0XrvqbZ6r2yT5QSq1EqNjj4vuS1gKxhjCk+fXweUHUVzdVodEozE0kBGmvjOJ63tM8hg7xXs5ZkDctqGBtwkZxmzdMGNc9Ub2yRHYpuHeFvY2N8LHHe4kJmwEkYZvIfQRl0MEu1vpoxUrz8ukjx9Ka8fAT1kQLsLz4OGdmCWOvBGyDFtEltylDOaKA8QR9by+irZzJN/Ms1ca4DYJuXjubN3LXbdexHZL09XQbteKBraEBB9BBFVGnkdwOP2kTr2vbsosGYir7bwQNnIw/FEnGp5iK6WSOvtcISnbLi4VHinFtOlZCCe53FYjoqOFLxnjD8FT2NYNTBo44IKzL9t5kyHkzA6/9y3AMXm/D47meRtg9ttgR2uYt6V5/IFtGbs8R9KAWk+M0JW5oTPF6WDVuQgel15G8OAslzCY1F87wksz9A7Im+VBJg1+zIcgvokdxc73sxcONFy+cLH4U3nJR54JH61Wa3WxK32ZSPjeeeedsg0N3bRsbevtoNsdPQRx6rcVvm19h3ZAyRxNWxOV4OvnlidtPuu56Bszq/K+TO86ll5pxuY4kKNS9WUbKY7al1mBrf2qxCRsj9uvoIeohO/cmqDuU6mC2ULuIvbjJ5lchAdmf2w6SzMj+JaA9KT64gr+tcJpy3LDjGFCMXN1Kjfp5zsTvbTGexIRF4rKafFeucdgiNQP3sTtKP5+t1avDg4Us4O1fj5i7UxDH21H4z+NjcvO9W4SMkALsbPdNHv54vnl+tXLy41rV0uzPYzwWS0I0ghmryvaJbG7Udcin7+Q4hjzGN7lzvF72tG+L36pr2GdXdj13XcivgmFPOIm7G0OzOgGDsVt+Fn8iKnFjU1MC5ZLw1uQf2U4Do2lAQfJSKqhk0DojZ7B7qxg03iIyaCIOALC4Jt08GMMVeyZT6pm7W+0pHzTuyfvtqyjcKjsVHJoq2P16/PWSd8Ozv3794E8A/u87aZBt0ATYnowr+ZFNH9pwR6mweQNwRHAk7VP7NtfHxjZyXAcS7nW8ghIbRCER2j2sZfhi/DXMBo8eOnAhqHVx+8vM6n8+ovPl6/WXyy4++2d0n74i7ejqYaW8b/PHQVhYy8edSWAVUaXV/ZqaPes3aXBB+bB8V2jhwn2K43Oly+lB57IVD9Cdz5Te6ddx74jQL1T0nYGBu60Y0DhBLc+bkp4M7kbkUMAH0P58MhrmYZtJj16Jr2hnnZjq3LCphGl1RBzUqYM61Xj1YmaFI02trptMa63kogGnG3DjaBzA1Mf/jxvYcI7at9J0F7PCa+OFlpoQLNgs3dEVTlxDmK4IeHSBT94fXZ57/1by49//KNotytFk0XnUQQ7Pj1+UppNOZyGff7sSYm7tpHmq6++Wh4+fFjaEg5asXgWJz26+jdKtI9Rztd7frmUCUAZmHjSZPv68ecki/cZKYrHNGzwmJk7ZmYkqN9VSaawP+WGL9YcacCAGfndb79ZnmaCdfzs2fMRrnXMPnFqufXeu/WB87Ub12tVnT1yJmnYLrU9l0JKcwVUaitgnkeACNpRmIYcv/KuQgW6QQ+7CQeTDnguYQvs0ukMlWT1VXjViANsrYZm4tFytg592/ctdPl797Z0hBCPCN4Iuc6kDTWYLwd9oHTunN/Vu1zaz5aZdPhH6MyU67uOtR4l4OwXEJ/waXRLLrUrE1vx5bN05sSx7dWfBlWXwQsHOu2AlZ842mr8ed7WH8hfdVhBOC1Y+eIrU3xdXEQJRdi9kxcjoY5gTZIAokHcccOC+py0yp5eQOO5n5nQnTl3od6vxCax7mO/UWEMauM9BmNSE97LCPwRDBUxZM+wDXrY22vNqZTgVHdXcR+C01zCKsvkITSr2w23DO/Et7VBs6VsafNs2aKGq4QFbWlUeMWP4b9lMtiGHXVb8G5mWJ9wBhnc1dgpeepFA7549bycb3zZ2+riW+FT9XXcmeXmO9eXd997p4RQ3e/cuVdfuVm81sRhexqxv8V19F6D1r07z5+V1vEDQBejRXvdsA+5jhstaf2wRp3wAju1pTjl9Y1o+yW3rav4td5w02L4NuG0pE9PT9vtwOeE61wmWJb2pH90/0EdwPg6mvnunW/TSdx7c64+qD/u4xVGcdCW4c/mC5tqpZ4gXohd8v6HHy8ffvyDTBasK7VwzYfqiAJDJKYL31ai4khRXAvMmmcVzGks0HgI277BCd6+wu2XCye4tmdWwY3fh2L5x5fTYaoeWfcU2quttCtj5R9ccVvYhr8t7hAdqxPGgW2d2ldWl6eDoMex9Os3ri4ffvhu3UTrgkq/tfLpp5+mwb7NqBMBf50O/zy2c4Svfh41YFRynIozzBIwQ219c0P7pdFfZsjTNoROOgJ4IkpmNLE12roNK/h2tNcQu9d+WwemThNG2MaFG1VuuYBO8viBb1TulUngVDYNCD8t76CEI2fHT545u5w+18MwLWjN7UTsEj8acy6EX41B/Nt/7s8vf/Nv/u3lg/c/SsEuYLO2l79R+fXF1UqYQql4FRpNyA99AelU2HASW62EMNpKw0Sbtdb0zg3QuN3baJbWZm3P8f0mBSEzi5wTt9w8R9bS2BHQYJK23uNKGyo3YdzA0fejMPHj0GUkaEHWMJ3mECRw12CZNNRx++S5cO7UcuXyheW9924uH3/ywfLOreslHA6VfvHFlxmmzGYjgIbgCGL9UvkT22jdeaV1XzabkODRNk8ePloeRts4bKA8wuCyIgJISGm8OlgRLcye15YlkEhOr5g60ZIDU9caMbQHfuLhykuCl6A2C1anEzwNPY9ih37x+efLw9isBK+OmV27XjS5nq6Gb1eAXU7EhRB5Kj3LQrGiCOONm7eW9979YPnoBz9Y/tpf/xeX3/nL/0IY9V4RPqodYg6RKgOG4cX0NW4qp6HADNPCtjBpR+u1S7pI0bw3rk7Hppo84pRnKBknHLP4hNBCO3ydp5nqeaDDD78f9feuBa9r1NCdse2beZ8huj5JTOEu/LwSLfCeO7gz8TDp0FHv3vu2bqH67IsvlvsPHAFzzEp9e6LAjirBS0dnR3FsKmXAbSfLZfJ1xjJlUwYAT/AG2HcmNvJow7FPgTrNEssWtnUeHhfOlFKjTXzv5EGZd+/eXb5MHb6IUwbtOxqPRpZGXcDBb/2Fv3jbr2GeSgTt51RKfVuQDD/44Q+Xjz76OD31Sv28qtsOXibjncxgzJb8CHSLawDD89/Mp2Y/+cenxcrYTyQbQeeqPHmod/ZC8nIqVydmE86OICxhSYeHwcppRuzLsbbXeNrZsmKP+FEdp1Kc4qh7jMslb3ChqgQDyUW2vC3Y3+fA1u8GJXypXwyXyFjDWpeyq6wR1jphD7mnY/P5QP1y7J+PM+T+6AcfLR98/G5dEH/v/r3lF7/4xfLTn/58uXP3frTesjx9QuCiDNImrrVzh8yVq1eWS7GdTDAelgA+Sp19YeZSomQKHU7V1JpnBAut5y+cX86dv5ByTi9P0n7Es050h1xVUhcTEuuyXa/vgjaDq4ZcApj28K4D1u9BR/PpGHXwwXAbbZyo5UY03sUoOR/hy0sge7b+JoKZsL/wl/7qbQ0QA7AIun7jZqnK99/7cPnwo2i/Dz9KQ8VgzbDpsnKEfPH5Z0F4JvbH+czCYnswiNehF5RaXwUqWfNMAEN0NGcd34nO57MjVWbSy++YTwlTBAbBql5o89iikxBDXuggAJIYggkboaNd0Ob37cowTpY+PrRqYv01WfsGAQKk7m8XPjCCuYV555UQh/k0SdFHogO0riP51RFChBmvo1kXYve5I+aTD99bfvjjT5ar1y6n4V4uX8ZI/+WvPl0+//LrEr4zZ2IWBaMjWKfPnlNa8ehsnp0qf/jg/vLtN99WGpMVv+vClNGohj7lWtx2vvPi5SiPKBXLbPcN2egLbbWkEpz1MxR5ZyOXhtjAtAt+qx9+SFendBLH1mxN/KCWh2g/63vnQ6ffk2GvOnOK5/VRffhevEp5foLj4Lf/4l+57SiWc2aXMuE4k4wfffxJhtp3l/c/+DBlZDhJJhWi3p8/fxwB/LQOS/qxGQuefnjQzfF6gGEP0ZYPbLXplSrgqztn1Qgehmv81n4RBrZDKufYtl9Ipz1KMMIqv8smUcSlWtwP+wnv0yGpRBhPa9o/7QsgTyxXL51fblyNgX721HIh4ZcuXghfe93N2UU/3ky7WOekFepO6DgNUkKVZ751L34IKFeaOfTpNADdOlEvPAckSzmaS93Mvk8cP7lcPHs+Q5XDAQcxd84tN29cyqTuVma/1zLBeLN8/vlXy09++ov4Xy/P8n7i5Jl0wNhIJ08v5zLynM0QRoCYSxfOny8hNKM0MdEBCJ3h3Pm/p2l8GunBg3t1vL9+ciPm1c1331uesBljnxE+Bxbq8igjX8ZdI4Uf93bOkbAU+3kKiLOgr96nxCfcoWM4njx6UAddv/36m0pzNu1sQf1KNB+aoaqjfinXJ6smPo+fPK7hWD0yBP+V25jK/rsY49Ce4Y9//Fu1baMBTjs6lQZ+kkx3vvkqFf8yEh67I0JJ0vUMY/y802aEcIbWqgRtF6HiCB6hFKdBwaSbNLRWzawS75nS5Fu6CEk1nNlwd+to/ocpS3rcyeXqxQhehqfrET7DnB/Wlu90Mrkm7tKl/gV1NOjx7mpWNvFGypgItHB1gsSpz2hoUBq8/NaScO0geR3ArKtKCCD+0b5p0Qw+Neu9Fu13/XpovHaphjyHTT/77Kvli2i+p89e7gSPYwqdOHW61l5Li+NryjTafJ30+I05lzK8Xk7bMfa/TfsYlUyOLkR4HQQ+ff7scjbCSwP5URt1sFDMjCp61T0KRhm+76hxIdWqA6Spe5lB+YsvJg9JXpOMe9F233zbdGhv2s7P7l4IX1v5ZLIZ/BTO/NyGoYHJdy6jpw5y8Nt/+a/f1sNIJOH78KOPlg8//LB2OzCe1rDY+eUXn0fKvyr7r2eY0SJmVEHsCFEdD4+QFvGJC+XJT6v0jsk0WDeqCcjaoKmw37OQnjCXq+fYdqnpsTdplFrnC67ERcGVJjmXodbz1QjapXNn6tqLa1cuLu/cuLpcz5BzMcJ3MeFXLhqyDjLsEcz0ulTa1bmG7QsXYvvm/VhwlyDGlKDFNTJtyLQo6S/gD/17oRzX9SOAtJ9dF0Mcm1TDWWdd0gHO1qVE169fLZtaR/zii28y6fh6uXfvYRRRbDDfj2RI7bODGVWMDr5fDr78Dc+f1S2lTjgz5Gkcxj92+pncrzOLZmP5AOxSBEHbauiT0XR1o1Xqg87qhEmDbp3eDwepM4GrNkxtHWYw1BryaVezd2335NHDkoNvnLKOKQDP+UyqaOhzcbYVCbkv9phf9SHUutNFrsiazlQj3l/5l//WbQE+2yN4ZitWsYcw99jZT/w8dt/Dh/cz03qirtUchmC/hk47WiKQB+KaXYW5nkdjAPEDGi1sKDeN6FnqmuqnsieOv86wml6XBjxzMgITY/16NMit61cyzKaiEcJLETzPhtvL5wnc2VXoMixniGZzGdCvRQAdSTJJef70YToR4ejGKBs1zK6fLMvw5Tg5bVA/ibXSX+SV3wI40HSrG0dEaBT0N/6wIKbCsRjihqbz9Xt7Vy9drgZ98igTukwiHjx0UtyEw5bky4Q9WL7KkPbVt3fqJlKdwodN6HoSbcPQ9/vLvW12ann04OFy/9695cHde9UeBJOGPx/T45xvkWMTs7l8TUdhawcCWJOJ8IG6m1+uwqv0vHXEicBkgmOkMYrgD6331Rdflq2HLkP4lWvXIjc3aiQ0mmKGW1N1BFrvcQQQiCec5hilDQMHf+tf/6/ffs83ox9/XMInEdCLMdfKNe3np7powvrNilSkrhOL4D2PgNbl5WEggeNKO+QfW6PvBNSL08jVSHsHaFIzIt9URObKUaCG1dNhTt0sHyEkVO/evLZ8+O6N5b13YmMYYqMJb924snz03s3YVZeXm1cvlQBejw1oK9pdfM8fxyAPN2me8+cijLEhXz57nDBDrZkmM4LgGyYJk97fTyNn7JZ+RDjPUE1LMjPE0IAtzIYqdej1yNQhJtaFC+kkEb7r1y9HAKOVorXeZHZ7987D/r29J36E8UVGEDfkx9TJLPibO67SSFzsbr8o+vx5aNCxaUdDbJjkHyF4GAE0AbAW+PJ5JoM1HJ6re2LORCOdSaOrj19EJ4Btw6I5fE4nVrtTCTNpC+mhzemo7kCxetK2T5bH0XoPIvjfuubj3t2SD9fCXX/nVu2UEXRCjA+Ei/BZb/SZh3dK7WK0ZNuzZypeRzj4b/63/zu3fbDszJhEtfGdRmdI37t3Z/nVz38WNXt3eWYCkgmH3tG/QRYBDGM0VhsMrRkI7dhyNOFOQ+Rf+Sl0HKAtPLNFBNUQZrgNjyx+9sXeFyJk7yw//OSD5eMPbmWCcXlx37Jh98efxGSwlhYNdy1Dr2Ea4148f1LaOyZwhrsL9bOzBOP5ExOpJ1Vu3eKa+joQoMe7l692CFI/lzpqZE6j7Wbua8esFt2AOPrDHc42802Izp49yLB/YbnGRQCvpYNcPHdRquXxgycZMu8tX2Ym++Dx0wjak+V+Zq8PM5I8i5DNsS0jy+PMXP28Kq1laMW5E5lA+QHHh5Zs0sg2+zWqkcek0OKzS4zO0YIRQrNP3xcbyimJhgheBJAJ4jJRo01NMdJuvd0Z4YuZdT/a7l6G/WehRbXZepRV7V1HmxG8sYVNyghc3dAfPs3E1EWWlFuZCwFpxB/8W/+Df/s2RKP5nGIR+ejho+WXv/xF1O0XNdRa18F857g0lDCzx7F58lCVpC1qdyC4FA5K2NSGJ6nWzjvNSO/Uf3hkUsXMvGnFNH2G3IvReDeW3/7xD2rd7J1rV5bzYbA1SAY9TViClV5qI/7Ot19liI2Q0RLBxdZyQbiftHqa8CfRiMoxg74cgb1p2Sm+sJrphZkueuTqCFqGvtF+VU8VCPQvNHlt7Uf4ypZKz9Go59NBLpw/udx65/JyI7Pey7H/CLrq3Y+99+3X0XB3HkT4/AYHDeimKydcwpfgwxSTFLC7siPvtZ6WRqyhN23yOEMuu4121FOk83mm7a6yx1J/V7u52sNH6ITTUKsPqUqqWO9+kck2ZRoxWi+REeRnEVgjoGUd/KQhr1+/trwbZXU5ZhuhepG0Fq/r+548OxdKQzMp0MKM0RkMvTXkx43wWb457uyZ1WmJfQDNZ+t9kxnvN199EaRJnMo5lWuy4QunUvshqhgfhCXhwUGI+cKqMRKuIDiLkSq2grAqE1EOLqahbe31IQeMj/gEf2S8joM5mQN/bR+lFeFWMeCuFYuf9h1dyEiDWFi/no41H+58FcF0W5Q7+8yG37lxffnkww+W99+9uXwUDVrrctGwP/r4w8RdK+1o9q8zRHrbBeZkyTBzC1MfvdzVYy6kdAqZ3Xc2dphRA42ff/7F8uWX34SHRhA48L356MRRGQNhlRHlZaS/D3XGXIht9yh5zDq1ge25Sh9hsfuhrniEhmkTGh69AF3SiB9a5bPozzYuAY7msxqgMxLAe3fu1MFRP/UFt/nC1fCOQOFr7UGHTmVoX/YnTcwfW1m+brumgwCKYzYc/Lv/k//pbbU102G3GFa//vqL5Zc//0mGhfv1TujYamYzvh9RgB+IKVsw/wgihnEEx/Clt1mDovgQU1N+RG6IwoTkLuMaHhqRJqxhJsj8QqY1LUsubEQCZPHVEGft61nsnZ///Bf144nwfPHVV6HzRM0gzxPOMJZAK9FFjV98QQjvlGDfjO3yDvslDL0Wx4754MOPSusYxp4Z0jIh0MBlSgQHm5YWLLs1woleEQzv09FIGrgWdGPAuoj89Onj0Rh+cZ799jI21IPlTjTfkwy5y2sTgGjXyLgOhm/UsKHMzJdwKNMPeuMb2w8z2doXL1xsWzAC8jL2d5hafEOntGajbsi6Fu1+PsLPDrOeuptc5Z02612nN7GVQyvTC69C5+NopjvhM+Hzs7RsPYqqbbhostCtA7igPAhCZ5tbyn74+FHkWK85XtrWArm2OhNjWLx8HEVRP1T+b/87/95tNp8e/+hJpteZWnN+G9hxHwQRwJcRNpUvPwhquh4OKUzPJv0cQsoWCYNoVA0iLPwp0EgI0TMx2YfVGXXCfn8MO3EEs/B3Pj3+85gCv/71p3Xbk6tovwyNP/tFTISvvq3fL74bQ/xhjHgGvStlX6Rln1rwfnM88Y+Wr765s3ydvMrDxMtXrkWrnq+1z/NpUJqBcez2ggexx5ShfkwNfWY0Rn2gnQaY4VGD6hCnrdelbt7NLN0NLcnrV2axT2sIfBqczy0ep8InjmcojNCeiClQ9/KknumK1VlS7NopKeA3daRLR7blJpR2Y+Qoq3+VKsIZYtFIMxGYS5lpG4LTOoVzLgZAo3ZSlxro0zlo6hPRsgTvwb37pdXY5ARIB7UmrENbu/NhmSW3EriTFvF7kgYfRaP9+NYB0YkevIWvbMPg1p5sW+8H/8P/0b9z25IB284Ox69/9YsMZ1/WoqbrYwnAG0Z5GqJ3PtKb00tpHFxhD9axnjBoFp93SxlhsEqXXfgmrEuauh0hTOuF5vSIaFLP1QKwJl0/Rb9U5SJE4e+DDPmWJwjI/Qjbl19/G433TXrhy9hQL5ZvY1e5JODe/WjDaEHC+CQa8t69R8vnX95ZPv3iywjg/XSy1CONaph++DCGf2Z3eu0Ds80InrN4lkWUfypMZMsUNegKM9Srv4lVn57Zn4r5sLtUPGnxpA6GZrh/Fi1hx8BlQJYxXr8IE5LJgvgpX7DF8D9hyp58nB9yoXVqrzYMK14nDE90Wvd1Fx8jMIZ1WkzZ7Muz0TQXL1xeLqRTaXyCS5MTQHzXsf2j4WlN4l6/qJl2Q5uZ7iyn2TsuTRpBdknSqYxYelTdF532hLNOQ4U2wmhIpXiqFiEQbbSfDq6d0dwC6GBqj6LSHfsH/+z33/gg/P7de9EoP1s+/+zXaYj1YxjClUwS+6K+MvmEsBiDEZhtUhKBC0MIMmaNmjVEmzn5cFpX0TMcWhVXmiLOImvZemFK42STqEQziRa2g1C/VZv8pVkST2YtKttzZJ/AaXbmRlJ2Clr0PL37aWaRD2OsO0gBpLNzwD67cS0zUxOZCFHG1RJoyyFPU087E199c2/5Itrz22iGvC6vqq+Yp/eQx/7CYHXRcPXL7y9pkGidA59KRivZEsykxII4UbO2xgQ5c/rcciICSKCfPsnEL0OSScnDx8/rN5h9vGUXob8lbhvP3ist5hS02f2ZMAteX8kp/2WNKK/T0TI8RwBPRIuxny9cvlAL0mitD5niWwI8MMrQkgQp+djf8NcuTPjqh2ccVE5M2i8dKPQTPHV3L400eG9OAHx4pW5o7YlHa1yKi/bTyaUlS8o8+Hf/x//e7W/vfp3Z7ufL19F8zzJLfO30bnovO0yvMOzWrDdCZJbWs90gNTyHUYgzWzSDPHPanmUKTgWtE5pBuXqMzVESr/GCJ7wqAmg+wwpLonwRnlYhl7e+LU4FnhuKot187vjyNdvOzkA0YBrFDNJVZ7TgswgB7UcLPo1/Nxrt4aOntdb27EV6apxGZSt+m1neXSc47tytI1C1T53eap80JJSg074PH8UWTvmGHHuaLqdEIw1UJIfWWqeLMwL0AQzx4Us0zNYxeexB11JNfL8XoiF1mjocrPMlNz7Xb3wET+07h5iITTRhD2mGYde/Xb16Zfn4w0+WCxFCP/Vgofpe3KOnj3t0gs2IlE7C5quykldHtszyPM6sXse8EM1XhwfsvEQQbQmG1fVdC9u0btZPnGUitKWaqS+zq3/jTmuej4lDI3NtHvSKiCH+WUag0vDkJrQd/Hf/+/+927Tel19+UXfXWTsjcCYfGNmznB52y9aLbUUwamgI4hamDCkZHoz7TqHYD7QeZGvuSbQPCqwzyS+tRjLTKiELYaypYmg4ohJAAxbuvBsOiSdjv2bKbKFKZ0ggxGnYhBndwrESRrPHJ1FZDx66Xy/DbiLJ+6vQ/zLPhpE+5EnoehfCBEYjsFvrVquU6nImi9VJHtRptgiQYnQUa2pMF6NE76L0Tor6Ad2KAJLQvh+v7Ugayy7N6XPpmNF+yjQJVH9C7g4ZjWrtzyI/XveyULRd6km7FPPxKIrCQZErl3p3wY35n3/pQOuj0oB2JPoXQHuPXmexT22keMWmjyaK3LfAZAjHY0LmXCg719z/ccrWYeugauLgxANt7sd1mBi1jZdyLP8oxwwceNbuRlQ0Od0NyIH0B//mf+vfvH3nztelrSxR6OIE0JBr2GP7Ka3WeFQkjcjXQwGGYm6P+W5btRTQa146y5yS0ZsJEa2ggTRe7SJEUmrrKokxB1MTUZoA481E5/gOrZqgckGA1DRxCongWMZxOpuGJlg0dA1fhg18Q8wsecS9jJZkTFtmSndKuI5BkPzORkyQaI/7GXYf3n9YM2jDMzzPwnw09dVoj6sXMx8cV+vJGPqbwcp0GsZFkra1aoZ8Mlrr7EFGiZP1+eT58O1SRgwnhWgofKrdA4If3hNAp3dqgTm81ckNkcrtCV7MivDLbJ2m/vTXv45Wv1N80FkINe3n8kxtpTvznZp5GoE4G1x+Ff3cOaemY2OGZjqzbNA8P9UR8EX7h884VXaf9zzDQ6OZSKHLsMtXRo9wPYl8mIkgE6xEJ3A8dSINB//av/6v3TYmW0lnI9F4jETbNnrhnFwhgD38htHxIcJkQqdn+p6hZrZ5tg3ko5PacgrJFkw1bg0haUQ9tTUdHUHzRCxVuCpGUBu/MJWhCadhhWMUzaLhCbKN//pRlUSa1BB0JoFJUF2amTyEsy7RTMOJN0BiIuOccB2PoEiDuY8z3KboFqi4OvsYO8pMUhmgcEZIzE7xRyN3ZzRT7nW4GurSiIa9PsETbRdnieaShergvRaNcfni5UwgCBbzIsJMADV68DM9ij8p002oNfFAc/jhazoaES8tXdGYhE8bWiYyubF0Yv0W49zcWmt+0cDamua6GDvSbNmJGY3zOs7PezF18CpNHV7iTzR/vYS3Ka+G1AfsPmYGYeuTz+Jo9BE+ms+SC+1Hoej81c551lIH/9X/2r9x27qUFWvf5lrsNOy4I7A/VuKo12a0zG3fGBIx1LDbSwoEw9TdelmyVA+96ou69EICXUeDMilQsMsYa3Zn2AmhykrCKq80XCRAZZTJ9yuRtB0bKoli/BPIFlS9O/UvoaFtOkEIyDt7raodQTDZkc0dLVGAJYRvwrynz727o+ZYjPdMtooHz2vy49uN927dWN67eX25dPl8dTJfpjGm1ZOQlG2Vwtk1RNvMsk5ip/wT0XgHmTidPnUsw/rBcuHM8Tqpc+3SxcVvB1+94rT5+Tqify6TlVeZwLyJVpshGZ8dZXIw1VqeL9BKY60jTq1Npl5m7ITYdumdu9+Gitd13EzrWQinaU1c5jdKrKtevnppOR3hOxa8r8LjlwgOf5k3jm3NyFUz9rjiaxit0+kkT9Om8LHGtbX1VB+y0fx9uOJNhK9n1mSqFVnswTILMgFJxzj42//qv3qbRiJY9hwJY3+F1Qhq6Erja1waD/BlrvXDNAij2Caz68NKC1oHC0EHJ9Powet3MaRDgC0dQ3CtfaXCbSMZGPyDfFzKTHydT0u+DiaELUw2yQlkXQtSGWWhVaVLquRnh/pwx7Mk+iTnmXblpO4JRYap8IFWO3EqQhIz4trVy8tH799cbt28Vic4dDBa0nBi/5a2LXNCB9F4AfZUv6MnjZfGjRyl/rbRTtYRscvBbX+7fsI1s9Mrly9Hw56JNtO5QkvqRKD7IAe7MHij6axfXrp4MR2hP4+gbfGekNTpnsyoX0Z4nzx5UDapmpqg+HKubLwaagnv2eVKhM82nQ74OkSn+mXj4YkxQturx0lCnjT2no1u+NMTUx+zZ9R4/rTwWnkgQxQRPuKLXR8yVdqweA3GT3lpuIO/+bf/1u1SiclgrKa+PXMSLHUCmSCmQYuxveRAwAyPZ2O72Puk+fy0AMEsAU2aGlJCjH3bFsDYE9EucLdRnt6WIpRTQraWwR9HgAGyuVrLkm6tSN9LIzJ/xCV/P9OqlkSiaaXj8j5DqL+FwdCeMhx8MIycivDdjNb+6P13a3vuvVs3az+ZBqI9fcZ6/2EM6vRqM0y3fqlH21otiIYsExZhdRbPpMP+MOFzfjHCB6cfr/GZA81h8qYLVucKPjadGWh0aNmzqGX/0WoWhssejub3rczLl8/KxqQAaGCd3HINO9E3w62hD1JGTImUaT/3+o3rdUyrZrbFDUU0b9VLeb4T0emqLXT28E77GVaZVLXumbg6B3j+Yg2r0tKctJ4jW20/47T82kAbW7JKx0rZdTcMiSV4pXLX92rkVLKEsGhrrUbDcdQ/yVdpNobvNOiXFibC2zNeSqmNz1e1d6unyNcC2ksz1UPWMkbIPQPpdmGpMGHrMmKPhnHDvG1eAKf6gEnPFU2rmzidzCs7zXrau+/eWj7++OP6WQP2jCUHSxsYyl62yFwfPCU9PthyROfORRtN/WqkWDtrCdWapkaIaP/iY4STAiUwbDSXDr1z/cbyYTrB++/6YN1Fk3ZaMuIkbc2aY8+pw8tXztqlIaM8aVDLOlcuRqtmWL8U4XtOqcS5fNTMVz0JnjYo3ik4POsRoVqwnk24RjENLwkeH+34rF21J3kgP3xh0uCXfGjEY89c8TsgvHjxr/ytv3XbouBscBO+ari1URCwS7xhHgYYXurDnwiG3l69n6AkXzdwCkuB8Nm3FIaIWYQE1VOPEAfmmc1XgpW88jfWvSYTMIKHti63Jzoc2ipf3KSZ9HBmAKph01IGm9Y9LbfYe5mZugzI+ta3d+7WAVE7L9/etXPyJIzODDsq0Z06DPeiKoJKoyKh+RSXck7FFHHahJYzAeDXc+L9fMOlzBx1G5MqNp0twTJpzl5I5U4sj9mlmQ2bcNnlMKKYeRpuX8VWjZ4vfCYlQV80sIR1KCOIYbrO6qkoCIEv074OipqImXQod/jUS1xmzhRJ22xMMu2mLaXx7bEh2JZmTVDgSbi5g18UcIZROf3tcU9ga6Rgo0fStX5yLAd//V/6F0sASfBIahXSiqTCNNa+F7dvm0XvrYaLM+x0fDfwDk+jybDQZUwvAoTbF2XSTk8bQdwJTFw9x1V48vFDfUMCRqCkA+LH6SSDi2vN0x0Jzrq2I876V0qIULSQ6jAOXn79zbfLZ59/WcJnK/AB4Yv9U4vhiMjsGTFVHgM9DWuHwSSExqpvV0LDeUKV2e85nTZajPA5eWIyUkehwkP8PHeW4MVkifNzWdYEv717J40aTZdGcQTKsOhEtPXLzMZqQlGCTSuyG6Ohw8jEWeI6HsH0o9aZuWbYfJIJjZ91iNUffKGhhK/5USph5RXBrHZKPWt0THnaqNoscexI2q+EKHnR7nRL/QpAfDzXloba8Zvv60drJdyxAX/nL/3FsgEVJsCzQpzZ8wxkNNz0Ws+q+QwdYSr7AqP7RnWCU3VI3lfFIGuK7AUN2pvQLYBwU9f7LbiRqAYV4AhgQeJLwJKs4vzznv/hcvmM8T6JkaDQXx8HpXFNZjhauvZEaUVhSWf2ZvhSDzRY/rAG6hwcrWdZ48v47D67Kxa3a3UgdIWtKau1RWkd5QVvfxJJ4E7XrsD5mCkmNbTq5Wiv85ZPUp77GE+hK+XSJmwpS1gEDM5HocMW4OeOwN/LxCJmDE1F+9E0tLO12qBKWZamMoGIgNXZyHQSHezSxctpq8yOw+datE8Y0+UgfKmfdAiNkbhUIy58UR+2nNFDu5hseK69bHIRytjzlly4Uvor730fQgBL8US42XgEf6v5upnjJ6N6HGfTTGFVYJ5HGDxXIwf4o0FourYFaTyCGRsmcQhU+PQS+PQeZXAlcAmThtb1PuW1kPfaGVwD4rgtHUOLPdQSvoA0yuXA9MrudWGA9Bs3+LDITDOsKMY7GKrRP/vym+XXX3y1fHPn4XLHbkqE7+mL18uTNITFWUIIR31KEFSn03hnIngXIngXMtm4mAnZpQjd5Qtn6qs1M94rEcBLJh+2qkrIljrd4yxj2ZbhTdUv9rQFctdu+Ozx8eOHy7Pnfnj6eWw5J3UeVmfuIdGnEMeX8zRj+IG3+FqnyUPLLZOozJrLbkebD5VmsTiOr8yogB1v0IGPwuGatvQMZq9X+fCKVw95pIFz8oubNoBDewPlgIOPf/DJbQgBhKAISM9qgmy5nCxtB7Ehtv0WlN5SS4OsTcnRfhawEeEIF5VM2mk/mhBRyrI4aetPT7aQjZnKMnO9GEM69IfZj3SYndaiaVJCxbE5aTzloAfzp/LiGOs9UYoGCGOkmUYuBoV+p4fzGO2izmFgevD03KfPX5XQ2b5zrOu1XpyeHfJr9gtocEOoj84Jgc9DfQ7qJDdB9CkA7ef75UsXz9XHSWbahkuDhoMcZSaEFnYee4s2cUraTsjX334b7Xe/d0TSiGhzrMvPX1hicoWvr/wc+nCIBL+NOO+/+17tDdsN+SoCzlb1OaTh/VjK5p9Nh3D4AF5DI9wjA+lW0aT7Sen8sI1ZdfE1dqXRBV3WRM16aT+z3ObfKK0eWXpJT6dtRbVTPD/6rR/Xb8WN1I9kGr5acq3g98x3BI/vXXzEr4Qh5RbAQxAQQ+B8KLO1IRyGBLPk47whQuBsgber0ocXCY2eNjRJZ1gBBLp/rKV7LlBB0Hl6l2a0oLgpAx37fPK0BkC7mWh1oggZVz/Yw46JrWchO7WNgCiL87F5DPzwiPa5cvl8zUANuSYWBNEvpLvX+UKco/8+00xBi88ELIfoeHAR/l42sgmQUeOxk93hTerxPJMNhypsx+V/+OtkSR9ryiykOiyn45scmKQ4QOoygJ//4tfLfROCtFsYUUNuzdozI7cEM9fuDeALGqwF47+2FGafHC/7w/j9tqERoxbu45qvK6JAt0drQeHF3zjpxj/46JOPb0NYwpGCpxE1oIYbjdfD7V77jQZMsipEY9F69RFyeuEImKNQepVJCECofLUxnco58cwO81WV8sQTQLRwtDOazOYQbd2waMx/eEq4Qlf92EtqSYM4aaJXO2jqjBxBffCo93Sd2CFstQODCeG9OtThh6SDWA+ukx7RAtGTwZs8EcQ+hbPSkX9u5jIC+EbFbQzvRKD4l86fqaNS5+PXsfwIokmCe5p9lWfG+u6td5Zb795arly5XIu9QVm7BTSK72ntOb8yoQm/DZV1OiVCYKHXLs/zZ4bEZ3WQ2ForG/KdmzeXH/zwk+W9d9+v+n/2xefLf/YP/mFNpOz8qIvjWZaD3FpgjbI0v7KSgF1moZ3m02b4j+94XJsNNHzao4bdpHXIVmchgDoFIav2qX/4uj4lQucwSaM4av+csMJ96713d0MwISyhwtiMDwruSUfP0kb4hFfDpwCNp0EQQ3gQPq7skbUihhfp7T/CQ0Dlo1No4EuXL1c6YXXb56pxCTFAUwle9aZW58IiAZVHGJg4dPY3Iz3cj80EL4AbfYYGGsw+Jw1Do1dnCqOOGXItI8iQoQooK5wrjVeTjXRMi9Uf1JrdzeW9d64v77xzo+yusKj4Yx/5TGbAtJ0v4z744P3lg4/eXy5EWJ0yPh8taXLkl6QcCdOB0/TpVPaEU1YmEX5K6/RpZx/TOaMFnzyJPRaaNbSZthmpC6Vo2zAmfMtsNHbl/QePl3sPH9VBXOcLTUYehw+GWLwwQan98IQM/4ef+Min+RyWIIAEHWjH0sJGNwIcOqWdEaraqp8qfPCWIIZ/CYqLBrzxzju35wiNTCNkvo5DIM03fglfLbKyxyAPkU5qpHDrYmwTFcfAp7FLeuhdJx4ZggktyeczuhHmMKnylSvM536//du/vVyJNrEi72R2CRuBJ4RxJWqREni1MEGSn0CiFSMxzY7Bo2g+GtU7UAf5pJVOI6pPa9jQFnx6sTIsUTjUoEEJYNughiON3ut59nHfe/fG8tGH7y8/+OSD5cMP3ovddyECqrM5Ifwqtlhsvwjku0n3wYcfxH+nDgGQnuPhc2mi0OF7lS+++rpuyqoOnfqfjE1Z39Km8euAwPPMNu8+jGljRDlWNrUlJNtzZtFEEu21vhetefnqjXp2Cvze/YfLvfDTiXKse5Pyaxcr2g0/dQBKpAQlZVNIJw5i357xa+8XavarLYRbKaCta1832pNmI3IjeM6S1jtqCFx4y/fOpSXD1vDy0pXLt2kcjdQarwWNwHk+qvla8LRDC0Cr7QhfelUNuQgLU0we+PPLmdKN1vRuYqIiDHh7lXoSDfXjH/94+a3f+q2yTdyseSEzRvmUIb1lmeogcXzpxI1goRVttB9h1ts8ixe+ozs+wVUdzMAcc2EzWqaGzffjGaqwy4y3GtRbfMfHziSN0yWG2VvReD/60cfLf+m3frxcu3YpjZmRJErljG+XI3wX2IYZat97/726EfXkmXT2DMl1H0voNZGyZ3o3M0mfBFh4fu0ETeLOJf+JtE2aa3F9x6efusDy2+XBfcLC3OkRwqSthvPQzcarbbEQ8TTK4GRswUuXr2VC9bw+endYVd3FWSe0jgsIs0kMcwZP8ckBYyNkfQ6adhBWI522Ttq2S5ufYHjcYtgwYZOGDJDTGmkvXLp8+8aNmxGC89VINEj7LYAaw/vsKKT5ChFhKJexn83gC6md3VfCxDC1EN39oDRL8quEfNICC8GGYCvnt27dqp+aV95X7h0Jo9gcKt3DpbW2Xl5xN7JOw+5TEa4qnjLUQRzGjQkh/5ZuDPZe9xkbClKvWpRe8Rty/Di0bTiNmUShVs9lGb6uBWs7HGfPnlpuRqg++vC95YP33iuBNFpfck/NOzeXmzdvlHZy5Olywk6Gplpvi+ZJ7wvO8DUCzpbydZ/RxLVlNKQDotFF6Qhm+K+Wz7/4evnFLz6Npry/PH8SOy1DIPYaFS5EAA2RzjGaobNVTwfPNxHq42lLOxZ1mjz4p7MTeu3poIIDw7M4TBvqlOfCg1oUTzy+45l8BNDRL+374gV7eYZW+YqkxrOCZ/fu6OTFx7gS0PgHFy9fuW2tiJYgcBrLMNvPrWXa9VqanpicwUWTRftVL4z2i/omRJ6n9wAaqwRkXb6AZyqisQ19JiCE4nf+8l9abr7zzvL1t9/U7ZoEU491/UfaKI2eDqFTJF8NyWlIWvZEhkP4+QTevmnbJD3bUheAkaOh0aCuFoHtxuggtVAdWmvITmOa9RK+OpUS17smbONebMYfz+yu8+kQddLEGuClaD0HGFLuGdtjGWKdDkNzHeEPD6oFwgMPlibwz/fNaLiRycTly35WNcIf+s4YBTILvx+t9+2398J+7ZOJY2g7nfLqE9iUxab0K+hnElYTg7SNWbStMTNevPeRUGu8EBDcvn50xhCPatgNv2pkSD1L852/UO2vnVqxdPuauJio+ayhed3tPcLXWq5HuxLA0Nq2XwtmhcUdnDp35rYe+k5mZZZezp2Pqo0AGmqdcMHE0jyISAaFK4v0+z05qpg28+2H4cC3JHY/qGWQcotR9nQVXeo7tpF8TmBb2Xf/ySc//NHy8Sc/qJngN5m1yaOfOE6fmoQhZpHpFBEOw6PeiiGv3oQR1iylybBmaBaHE68jgH0+MUMqIYAxDVINkLoQxAyEhbe2jNKwLvKmcfRlw7u6E7ZaPiommzkntjpPJlBppDfhieUJM103X126Gfs1tCVlf/MbodKo1hy7iWILRagiFZVXR/KLVZ9/9nnq6ZfO+7IfQ+jjx+Hnax34dOh9kSH9cv3miF2SmE+xEU8v129dX56/ju0WHrhu2eTD+UDChN9WJh4+uFfbeFYFPoodSuvWrlDqar3RXZBm2NYQaVIKiWmkc1kdcGLe+T/tXm3o1Hlo1860Hz5xyqx9+jhKRVOUcApL3X3+SRYoChO/g/OXztftWHUxUYYPe7wz9NIQxa4g1SOqgCqwBZF9R5As3rqOoe4ocTi0iEjGwJt0fWX7jLB6QCIcI1IJhKu8hmEGqPi9B2wURniIT0baxyb8DOGlTUNbbYaftsGOzkxA0ojoNhT5yPxiBKK1eJsU8upA/BpmE07T1Z0r1YPDnuAmpEgnYNLVJn7KVjf1So2qXnXcPZ3UYrL9VxMSe76XooWcRMG/AzPSxNXkJeWOJvZppfootOgKL2kWjWxINLQ6SGsd0Ndyhk5bW4+fxm4z2SNUabyLZtQRJisIPppyNM2paWUh0y9t9g5Ua1p7wrSa3Rgd0vVttJjDwsMXvJQGb9CrnYAOxCTane+LAJOBtHQ9j0YbV0stSZfH7rf1BxUtT2MGHZy7eP42Sb+RXksQFWq5QENruOrxxu9knUx82scsz/F1wlffDIuLUNlzXMsrxinQ0XQChyK+is1ZPeXevPlOlU0bwo3wKa+H8BbAiggQwJogRZAwlvBimgmVi5Yc8hzbb4QPHkxWjnzOMpYAhljaQJi6olca9YcDmGTp3cofXP0tC10ZMyLDmF87un7tStl6zgOW9iN7ETbpAVqqAVOOjpUCu06zmhDNQmh8z0vT3rv7oL57vnvnQZ3K+caVbeGPWyGuXrVi8OdKAI0alrookDFzCIvdJWXbYy7TwpJO6uTjejzTwYxI+HTlipM2vdAsjXzC4erPKR+lDHZ916UErJ50WsKWzpaqjfBpv5r9JrZO6628Ew4vGajzgLNGxkYy2dBIwzDP04DbzITkYfIZxuQtQlfhK8LW9PJu84PG3WlUVo/T2EVwwsTDsbM3Eg7gAUOD7SiCgmmWXOY3MwbmGS5O/qkPeBNvmD09HgzzMGgawLvwAc+zbabeZpg1e8xz0Rb3JvQXpG7Ha/jVBqlfyn8RYXktPu/HTlgc7pmoOltfuxfb96uvvqmDr04Wf/bFlzVDvudQwkt8dci1v2KrzzSjkQ2Ld5OPsDy4bz3xWerUh0bKxk891V341A3v/bq6w7E6L37g/7QZX4dAAx6gs+qufokPA+rd8/BtnPejDi/lVX4JIJF9+qzXf0Y7IKCuTYuQ7Bor9owPzJ1Bc1ERASS4kFUD0Xohon4J3LDL66yFY1yVkUqcNqHI+DWED1FmexgJfxG4doS+maA7RglocJemrTIpGhMI62Qvlzvf3q0TLL71ZduJ5fCLaxOCgPWwii54MM3pD/jQg/GWi6aewNpaVFee0N7aTP11RGngqG9rQr+Pce6FltfRGngSCosSUHngfZYhNcLyVWa43359J8Ncf0NBkL74/KukeVaah0Cx5Urwzp7fdLpMKjJB4Zg5OiX+oaXqlbJsu/lWw6lu/Ncu6JTGZ6m2Bd0gy2fHVtsno7Oa9pjrcoGUza6qhWZaLmbE7PcTwnGvjWrpiHXJUZLWVcXVBlMmvvfXilxsUNeRNcMMiaUFTUJWgRkBwbBJN640VJAqW6MBefawfyY0NYNMvDIJujXAOQ+IGfC1BjBB6YXr0QyIr8oGhjY4hy7p0QqEDa5Jx01dwIQNvfLDMzB4CSF65EUPbYl2dMmv4+kM7MeavOT50cMnmcV/ufzxT3+y/ON//I+XP/z931+++vWvS0h10L74+1gmBo+Xzz79YvmjP/rj5Q//8I/q4MHTTDQsazjsStAtRttvtcxlN8PxfCepr1x2pfIHyzs33y3h5myxWQccDXn6VAtdj2xt09LQeKBufsqfYqEhZzNC3aTDa/TSfNK3Yor2S/nDUwKJL8PXcUC8PMrmy9MC2HzGX2kz8e0fOHmkp6enWRcj/Q1UKg1HXVq+6MXl6u0vnRrZq9oiYiNwI3zCFT5uYN7LDknvRRS8eprFHkzAEGngmLJmljXaR4WmMkOHPJPfepgj5tuyJ44zNGHS5Lc4nG5exjk5gRtIq6HajuqllRNxvkd2gxUmcy9fvI72dev9T5d/9k9/d/l//6N/vPyd/+TvLX/37/4nyy9/+ctovDZXdA5LTT/96c+WL6P9bJNZalEv+7yKPXFwuoRJWB2YXevAJzDu9NbQbg2bdVXgObWuo/fMknPnnKy2mO6T04ws0boOpvoYC/8tW9k6nE8M4ESj/Xp38fgK0B4xEFf3JsbpCOSFDNUyVsizVOWrwDohFFy+E/IbdvKNAHZ7kQ3jVgAzFMYZkjXirKFxk7F6zcrAETyuhG/fvm8FQl3ppI+mna2eC2cvlEAMDYjzjsmDu/LnXSWAsCmfSgfi5SXENFZXsjW39NN4AB5lAA2J6QPC5VNXvnzCCNdoP24E2HMdcAh6Q+/dzOK/+eZO2W+ff/Xl8kVMgd+PBvyH//AfRQB/Vff7GSLdDfjpp59nUnF3cRP+jRvvLhcvXYvgL8v9TOzu3X8QG/tp3exlwuEDJadblKfuqUUJLFyG+pAa06YPGjAxTp30AZPLwH3c1HabfOo1/FCfqcfY4fADfKvvpOPDbwZs9g7ftCO+cPLN87zDg69ThvJGaaC1cKiFAiTScJ9//nn505ic3sQXzhEUDawy1aiRdq4LgDQCk15QcYGpLPuRr/GncYdI0IS1RisGh9iyxcJ8an+bBk544MNcp13sY1rSEQfGV3lgQTeZKh/8nGflsaf8Ajk+qKvwaWha0JILxqJb+gHa0KliZRkmnZYpOzWNZLmEjeMCIssoobgEyT02n39JQ/4sWu95/TaLXYqo0uUnP/nZ8kc/+enyWWy/sZEIlTVBKwXDN3VCq+ff+2e/u/z+7/5eHXtzRyHa8bSu2UgdrP3VsB/7s4b1tJWbDggXYTICwKUjo50GpyFNhLp9MkmMzenzWWGUBEGqy5wCozFT67olDC68YlrZ1nvmfp7YsfIWP5OujrXF1TnEi1cu3sZU8oKhLm308TiD1xSeABK4EUCGu0ZqYejhQQPMSnieyh8BtENRgldNkPCktQDtICq2OKXbZ+46vUlD5+134L1C+Gtwe0pTXpcJesV9P+xjzjyXW9MNCCNlI5RbAVZHdQX1ecGu3q0Z68Osk3ZLCPNSa6nv3HQS5nLlr59cyFBOS5mpWh4i0H4P7tu7d0u43rw+iJZ7vPwyYT/92S/r8ChBqbXPCMiN5IlElzDWj4cHJzpQ+Yd/+IfLH/z+H9UQTJPbD34W3j6IFq710+o4PWHzXYl8nPa002L7lb1vGYvtWKNQaDHkEnZCqvM3D3tkEIZP6l+4i3eZdIQeYRbSm89jIrUt3Rd+GrXC1zeRmc6xHFy6eP42rqSIMOSgvlG9EHXMFrNGZoGzD5ealbZ2qkYy041PAIFF0MIZKAJWQSJ6RdhaZDKkl7nmLQ0bYp1LiwRGMFGQFP4n/Q5ZoN7zH9MrTbmUvRqropsW4uhfp2g8DUVLnLhe4M5TnP1e0tML5HCsHUl8YHq0+tRujAXmvNMO9qP7errUJSaL39Sz93s92pRd6JSJBrBrQRBdc2ad089eWGw2efs6M18nYL6JEDmx4uPzi5ciHEyDPJvc1BUZZfwfrxmxr9nU0meibDDLMR9+/FFodbLaUa1oQ7tYof1ZOjpBIHRMhLLbImxXr10v7VjposVMbvprtpgwwW+PV4vVbknysPlwFa7SZHhovMu7tph12nApqfZrxmSGgqsZc/EXGjIRgU76g7PnTt8uFUodpjJO01pNNyNG9ON12O0esbGnSvDaBY0W9n91nnu4K5JS6Mi8hrJV59Jw23D1AU4RtAo0jJDIMWVVWHkJ3b7nLQz33GWuiQL7dHt/nqucuBLC8A+zam+zhv+uI9jmVZeybeJGAOsnDmrnJ707/KERLAQz/G3iX7x8KfxLXVOrug4uDWunBz/hs83mMkw/xyCdytTidOI4LLbVdfbM+RKmTz/9LPbhg9JYDntg1pVLV0Pv6+VitNnX335V/HAE7dr1a0XH3Xt3q7z6ocK05YXzF+u09ExqHBUjJD3b7za22GxR3BCt09UsO1AyUp2xvxWhlHRIbBoB9A//8FIaeHQ0OzfdtTM8B2ftkCX9wflz5273Pm0PLXoRm4jE0nw+anam71nsAkZocaWET0Pi2WHhQ6toogdKA5bfAmhlnHAbih0uqOtuS4q6koWkUsPfgtDQlatobxt/tNPWh0+JnacFHA4O2kad9+rBHkNpmOvnqDTOaDoNAkboxNfp4Gju+rzSgYRocp3V12jP04jsUtqlZqBp8MtXr0RoLkbgX68TvWN15a0fALe9hgQ7FOzJupMv+O3lerZ+h593799bPv380xLwTz75OJO3jFJpI/upd+5aoL63fP3N19FgfRGUPV/0WSyn+QB+XsnERPsSFh3mBC0ZAXQEjB1rL75WADJu03w6QIooYWGz6SCeaWWKxKhZfFx57lcD1JOskCGalVzVsFuCbNiOJs1TnRG4cuXybcS9zFAioY9TLl66KKikuA4YpBJzuKCkPK6Foxu0GzfvCq809VhAuDpVC6A7jV0lETEp9a9ChGbVj5V5ytjChAnuuNaO0688t62y98sN3kClPyTU3VGk3wtY9/A5XiRsF0f7JS3D2/KFsLARkmoMfLLMYjjvPXNbfG6Z8hml084P65eGaJs6mh7qHzx4msbJDNZQH3zuP/TbHn6/GV0a0eTQV2cffPBB/aKVsl3tUUNhin8Q4SR8GdWidZ6VhnOg2PcfTlwDC+omHD7TlM8oR+hpbnabIZ6GrMVuU4oMufjA5uMPT/GE824oV9f8qTh80hnVu69y7mHcxAMQQM8tfN7TsS9fvlQC2Fqth0DEBV8BVV+2Ub8mfNO4lYi/CiC3ZizBk6aaWFSvElohZzdZHaclaNDWoiuRcVNZcLisHfqdT9K3abZpC4bwIzBp/AQFRg1gQ9k361CMFg5zvVuHNLt0fq7MFN/g0urRInYQSIR3kzcGvZPNNNTX9W3x/QiIzmwLkYY9GaG4Uidw6sb8lO/72UuxJU/FXnQ+8Kuvv06Zr+q00u/8xd9J25xZfv3rXy3ffG2mnLaJ4GhIAusmMhV2sbgzhSZ49TVh6kpjuarNaSJCUTe3Js73J9q3TrFHi5sxd51bCNNcyZ+2SRnVsUILPsBZKwxJoPzIXZkJdmNK86Xe+FrymfJahnpUSlCFWzU4OHf2zG09xzaWxsQwPdywXBvVjOVkUWjDpnFBCdrusQjxx45HE46CVfg4AhibyTk6hx4qPyFURv4WKggr/1uc+IJmgiL4YNKgddzYJluYdAWE3b+8s+8wsTTcquVmgZcAVv3yjG6naTLOpNGeRPjaVNGtS5aDq9bQ8m4d8Eka1/7s0wxzMBjCfTDlrJ2f4zfUsYUNyfXrRpkE3n/4oGa5GtE9NT/84Q9LQ331xVfLZ599vnzx2RcRXtrsTV009Nf+2l9d/JA1m/3Bo/vrB+e97wsc1ycwmsMQ7Dfl4LY8RdD91hytxMRAo3oQxJ6cGbV6Bl0nmpJHmPuxHQgxESGwtScdJrEpOUKHvhrGg8+Vb8orwYQ3/w6uX7l0m81Q0+e46v1JoAJ6Jal10eF8i1Eytf4T1vJMGBJyLOMBjbSG+V/bb3AnpIJpi1exkxKmodmB8MxJmbphIan7GFara1ppygT1N2mrUySSlq3lnhKPfh/NWGkVTuBWJ2zwvQ7NZZoUPrZLbL5oC3kJ3YnYUbQJm8pdKxfOpWHDrwcx+F9Fe7g4neZ45/rNYrYll+Mn3USQoo7bBXBC+lTq7MfAfQtyuTb9H2QYfvYsvHiZ3v/moO58cfDUPu9PfvbTTDh+XUOpYbcuSTp9rq47/v1/9nu1D3twjH32qo5U3Xz3neXWe7eWh48flHakDdl+7gmsE+Fn+9PPsl3PnunZbsr/JvE+WvINMj6yN520YTYQKLJg+cnvtfjtOJsHuKsjaTe4nsTmNJr5dMJq4OPMG9iRfZyOaZc/0eo9SjbObrd2B5cvnbutfapRIniAQCCGjYByjStFZVyBkBYUnjVfXoz4Gt+bd7eXVlyoqV861yuiAdlafZ9gykj+3vrC2Ax15ER19Fh4QsPOwbX142aY3KUpV8UeonlAPBDzGq3S57l14eonTJyzh84dqqPTzGcySXvPtyZpYDfvm6xYbmE7W1bwY9OGu+s3340gXE7+3rZyYPXihf6hl/olTENybMITEVLHqkxcCIZtPB+U22b7c3/ut+szBRMMTLF+WB+lp4EZ+fyadccedBfjp59+GqG7W1uEzlyqV0bU/W5P6sM2JVS2Vi252OVwXfHwGRRfaK3Ug8NDbDInGDBSBGHo6A+5tKOrhfsI2ItV8FqTAsMtPCOAFA53cOliBDAF11k3gOg8mxwgepYdkAh2C43w+5dsCYrLH//La6GtdAID9gs1lt5S32AgOrittKukRqt0KZcAwkIAIVTmCFiVAyrRPm7rChAYeJsADlRM0Oz15kqtMihR5UULs5XgOWt4Di/ej1AcqwayxJJhy2SEPZXhTwMbBv3iPO115dqVmmwxZ9THpO7rCJm1OtruxrUb4febCCP78HnZcb/zO78TwXsn/LI3/LouHqf9/B6wDmoo9WtJ1u9KO6V8KxZ+Aswp8BlRaG0dqI5inYgAhmcv03EMy07h9FdtaYuUc9qvtAe3j5BwQX1LUNIu+GC911BqRJu2gIsmJWjWPbVh73jgjfwteDTh4POPfI1wH1y+eL4EcJqpiWezRQuGcXVYIBWmQSGQttJxGigROyEQsTbcTFbYEGSBxvO7HrSFS3loW6jq4sdUROVqGaSG/e6pEsjHH8FSbtHhX5Wz0rEyZgdvEUDpjkL/2GBh89b46rnaKxA6dJg8RcaW1xESWpAtaxZcv6MRPtkqM+wZFn3zcf7chfrA6oc/+kEtxzDyaSvLJiYDOrcfiQzqOjlDkG/ElvsLv/MXSmDu3b+7/OxnP1t+93f/2fLll18un336WbUL25yN6BYteJ9EkxEoQydTwC6WrUkHYmk+Ez10EnL1JORm4T4ms5zi2pH6xiZ4aS5tXUtKSaddSpuV37tA2o3gVJlmzYljuulc8tDQLVzsvHUSkjaovPw4/k4Ar1y6sBPAaogRwAiQ70F8k1oCmPiecmv8BulLAON3IIsxj0k2TVojcuL1HMfWzR5xXc+S/syZc0WIe57tbGCwmRZCCT2NCP+4rhHEjddL0bEVvkCy54+eqy4Eq6g55GNELxN156l0HRnX7zoXbWLHwb3IBynfBIsBXr/IGWHzERCBOhObyOwPhzREkC9Xr1zLBKB/5O8HP/ikfpfZ8MpOssv0s5//cvl1hk60KNY22h/+wR8sv/rlL5Z7Zs9ffV2zaReC92jkJoTXdRu+kclH7TQuwAMXCqi6SYcv+9yKiqc6BqFxoNW9zQRe+pr1MnvSMXy7jR91R02e6xL2vNdzBE36sgvz3Dbe69LCyqMv1McBWut71vrwQb22TuKe2JikEMDLF2oZpoUortJofH0+GsrwkYp3QyBbcfkbZBoCwWumyjf2oLKA2TWBrHOAGBTfXnAVHpViGAJ1tUaYVEQXKUkbGgiHHjaCg3hl7wWpBWUc2FU2sAZV3AjpPu/qJ6lH75XLS5KGTaGXgOoY7KKXy4UY9K7aTSvUdR/X3721XM6waSH34pXLyZtGyj80O9VMi7l3W13ZR+w8ttzPf/7zOp6lkR06fRZNlsz1bbBJofU8AqZz0kguM6+diQiLoVheR/Et2fgqrtYrM8xHLCJ4vsy7qCZVJ3gIDc137979wmlCkiYIn9q82PKVPxpraODIwYTnf8r0CUPbosIJqffGUcWvaactmt/S2kEq/FcvRgA3zC8hyzMBhNC5NwYn+61hxRyg1Vpn7EqTtaAEp/7GTyABV4JZZv3sfypksbRua0pcHeysspM+jVWzpoSXBks+aPnqsq1Q/pd/VAPuQZrgK3SeVwJXaOHb4ymI8KSkDks84ak7/MKTk0Hkbj8nPdhel69fq0u+HZ+SXwMwJTTOwwhof7/xbPkqmswve/78F9F40V5+5dyw9/RxX6KuDA1s1uqjIQI419yqm/1hSzT4SZCchL5y/WqdAHLIlMAbmvtbj/0dg6XBCHm0X9GWMqU7f+5i8dG65FxE1O/rpe55JnTKbr6k5OS1vIL9ZKPSZ7iHQzniq+dWS+UpdYpch7bEFY5V+IKXApL/4Orli7dJfy1YJkEZpVXo8ajZ54uLFmvTOoKIkBVPPRfSFFBNX+Fro1Wibuy6siG+yUclD34/E0CwSgBPhakITd6qcNJV+VGDhACRXW4VEMIPh9HM2/iBCZtw3lYD7lyGnqrHKqCtfTd5Uo/IUwrOJOR0jP1oMB3oybPH9ZOvpzK7dTighsYwly1Un0tGALq8bkwzWQ1vqLbQ//iRBew0gPSx+a5du16zauuKljnsjNgWnYOnQVGnafpD+jfLxx9/UkPenbvRmFRZwDDvECqtpaFbcZyoXRCHINjzloDYmCYbJhaO8OM7Ww+9BLBsW7yJo03RTWO2LZk6rvj7uY+tyYuusf2A8kcjNkdbAMvFDJP+4GpsQA9lc0mYCnaC3h5CmDUfd985b0YsNBgnfQ3ByUviSwDXhsR4UPZF4rvp39SOgRPWkkhrCC5BC6FlxKdHUTsWRN1pTMAIK7tCRYNqxd+g140re3EVSGVyoOlc1wmDe/LzRwOuBFY9CKH6ubRIgSckiqA+z8y1kiX+Ihsrwnc32sjPwhZt8pW0tu3qVybt+erAjtlberly9VqdRCFY7DLrgv1Z6UFmzjejVQ+SxkfpSwmlnz0jsBaP1cfuhiWyn2Zo/4M/+sOYAQ8ySp2uj9kt8dCEaNGJCZ+7BbWnm1ovp6ynDhqElvnxGLafu12iAWpJxWQQ2xztMkki1C2ErYRo6v4CksD21R8va+jtIVq95x0om8CiZ6DlzRroy16IrobK/7K10OJdc6UR9GqSbPW/e0YjBWUfyZr0chSSeVrDq1UCXTxBU3ALoI3sPo7VOB0BM5yUgBMmflyjaKHijwCBrVZraMHrtA0laKs7KoAFqTfB5Rv+4TQzrH1NTEo9lWJN80kaTUM4LODWgad6vDoHl3yYPZv23mkOtNRVH+EfbVQHEhKmAdRbWg1CK+G1Bd5bt96tRndtRuc/U7tSv/rVp8t/9P/6fy5ffP55JhrnlwuxA10BQlDUR2clCPLYxXmQDjIay5BOYHqW65hU2iI8N0OXt3gZHy7HyuCRFh7DPr+WcKKUim34U4LnuFZrz966bbMBlG2a8tWXUKozN+crD969dvW2pqoGS+H+YWiaqYhSAC3nV3oMH86HSUvwqpD43uGoFxH1uDZy/pVf6dJY6WX2ghHPEcAqcwhkz6Rc2sdSwvzYH0yNpzHOxISr8NVXjU670hFA5z5tHNqKPn4b1SVGeZVGeoJ/kHB6U0c5bkjI+92739buw8lMRF6E1iiT0DKCZ7mK5s7zsQhg3vNQONXTzLQbPPZdBNElQV9+9VUNj8r/JpOLX3/66wjN/cWvVhoyTTCk++Wvfr38/h/8/vK7v/d7y69iQxo53ncj149+uFy9fj34zUar1UK/r+N809F70cAOjQkI+giJhWJ04ZcFZGfm6l/44bdItLWDrp9nhv4g5fuCry4hCO0100/dscTcoGzKaPvS5OEFHPkfx36PclkFj4DOso6JVmnqW9ev1k/21xCsSWg1FBsfAyVcca7t0AtVtMJTelUAFSG8tWbcEQEUJH890nIp1MXayZpGoyH6NlQCVVoQ0YnU+yzZ1HGtUIQ6eMLeitfo/C1MOQ1N31H3HQi9/hEA8SV8SknS5FjOpHydweFc5+zsHrhn+UQa6EW4bP+2jiqhJ+lm9WDoRJP1OkOThjKbncbtWem98t9/74OiwQ9cMxe++OLzujv6bmw8vn1hFzZZ6P3zf/7PLz/80Y+Xj37wg+Xd99+tcjQontHcGroXxTMMJs6zs3vqRnOXAKTd0KT92q5O6eG9jkQL03b1iUZ8+OHuciiI/tShfhoincQiOzNBPWlD5dOwQFncfj2xfUN4lffujWttA5KUgm4kTAVsEwm91s890YKpCBAuwnpQQ3CIkrgcoehg2AhgO0d+aCb7jy2AYzvpVgTAkkIxNBOVQkDQlUPzVRk9VAKMOQo60lpqxY87CjqW3i9OnUvzBa+9T3T4NUlJ3PRqje5kJiJnzsdsiLDRgP1jznjQZTrN4gb9vFQfNLt3+VISFcw9NaVN0lA+xcQ/p13MgO8/uFdHt37961/2Dw9G47DFDbeOYl25kuHx3fcKJ41qImcHYs4ptsa8V5OcmhBE0xm6TTh82+G6D3xh65WgpGPRYsNLnUO7PnTfdISkJqFxswoiVV1rknbrTxLaLiyZSD36W+InpSWpDeud8BHc8qXJs8ku+loDBjCroR9GpPRsAkpE9Q5juh6iwSBswklZ8Tx/+nnwVFQiagiGNXncAC+tnq7HwEsAR0D4BFBZZQPKWb00Di7p0tglNCXhDdvnPXSYtIN/wN50xYa4qe/YndYra/iNCWAI0VDwW+tzUEMzvqq0bXSLK16s9ahOtTrxCsIvja6RLSrXhZBpCEtRDv3anquF52jaqynHNyYmH07D0HpXrt1YLro1K2CDgEZ1nAo+lySB+xE+WrW/7ehbwPCRDYrPfpwbTfgpXl2VobMP/9h9lo7gxbHhM59AVnrfwoQvBKcmjPknj6tF1BMq2o4A1qi35jfSgXkvDeghbxVhKBWZ6HofqHE94XoCwlQGYoRXfJJXrl229aHrVNqkXkqQeqIhscVmm/Vt9KeXVXDbXW1vJhehTb6q2I6uFig0gbf5/dwVHTj83ELh0MGEo8u/k+kc7oBm+9Vv4oaRFy75NfFTy/FowbqCpCqXDlrtkLRpCI1bZUMXXAQNn8qUSB3rirmE0YJ4KNxaK21jJ8gQbf/YNb6EzDINDWhcMGxXRwxq64A0ph0kAqbd2JV+49hwWzPatWOwJe3V1ppfwsvMWgXBDN16pqUc2rY2CVI39UBfzQHwIbTRdCZIJkc+s7AWyhbsX2DK8LwOrcKYUswCHYtm1G7wbAWwynj3ZjQg9ZTwbq80tAcN4zV+CQuGx9FYep5KQ8KOKITFFq6JqUaIM5ARviqWAIVhfAFVbJgBJ8FWYRhALa2sjRdNXYLSV3GspSTfgHK+z6/ZbYCAjZv3/M1/ddARehgx4z2ZuNOEJHV7/twvJt1Pw72MsX91eRoG13Vq+PNavghddCXhm2GqenzilUALqBeqzfwsmdB8KuIaYg1q1+JHP/xhfan2g2i7m+/cqKUaR7QsnSjLtpxmtL5IAdQkLgKITw44+ECJ5rMtp9yDA2uAvQdcF5uHSr+QZJGaYBKEHlr3N2PQiASOhvNbxlYstHstR6URrFKMPKijulEezj56bg3fvylneCUjFsHBCKCWkbc6ftzBh+9ev12VQbWGWxsZEOyIRWU0FNGCZnFUrp5TRqxscSrUwtgGcQlfCC2NopET46gfoasy7CWGyHrNO6geEabBYxWpTtZysWPc+ll7jFEtdagxecqlLBQ0Dj5MDVV+/rV6RksLQsFKn5kbbeEOE5dMprA6LHEqlT+RbLSfIbF+ADqayvW3PfOltZ0waZrddaOj6RatzXHCV3eeCWriEoj5EqXo0ha0CntK3atjR1PRSIYu23t2TIoXeXdbq5++pT3R05O408udCJ5jWBRHHZPHo9DYs/DejbDkIl64/VtH7Qjz08duOYvdZncqCZ348TNifkDRj2nXpZyh1acUx9LhCL9TNATbb+ZZDH9MeOMIvyFYGxA+ppr2K2EbtqtLwvr4Hb1eeo4jAHpOhp5ifgquvhRI7urVL9sn4XoMIeNGmkfzWB2Hp675yDt1Xee2PEcCNXytIca3MwKnXsl5Hgcn4dveuMWIbb/dlM+f8gHcYMLmfUCD9ykQjRijOo7d54iYXzxCuY+M3J9yvG6MjckR29UxI9JzwmRjV17EXOdJgx8kPBEljOpv7VDcgD4AF0GeX9kUjT71oEksmZjtGjJ9RF63EqTpLF7TWPgU1BGkE6UVzVitLeKZVsOzWk1QRwKZUHvt4uWn+ZRL8ymLD+andtl3ftzaRUWu2fBTEN7rio3gLzoN5+kUc590lZ28bW/2xIWr4X8dLaVTFn/aLApqPzRVo4RADoEJSiWSiOJYBVUmAmjpAJJJXzseLWMFNJ34zrP2grgRLs77EGVtbBY5p0LjT15O+ePA+G8DddrCNt+2rjTPHDsjjGV8Jy960ICBwuRFD6gT4HmvjpaGkw8OW2E0GOHy7DweXFN3+KrOqecMW9s4ZfZCcTdUncOLylVOD70tJEPfw/sP6vaquuQpnbnX6JJeutA54a9eRCBp63R8McLcCfQimu9lbDlQ7bjyRX08q/u5aEtlD1/UG81g206A0NeEMiOE3maZzSEKIN2knXqXAAK+AlWUm4rSBHyppvARQAyYfJMeeAbSbsOHWIznSvAyDPHHCZeu0m4Ipa7h24JSirYV/58F0NXCE42Q3j0MLsZHi0250miEute5SgzjV1rqE8SkGYbCKW2fWul1s35Pw8YNX8FRuuGDBw9qFrp2RsAmQ5e4FFP4nj55Xte3OSsonXg0yAuvNPMOF/zCgDBaE77hNaq6rdKpjE5RPPBOG45ceOeMSkBZQ/vwQb4pw/uk2zrQPItofa9LLOQS8gFfAVS+bSVX+5v9QMnek4dTWW4KHDxD6BDLEbS+8mFfEefU9H75uuxiERIKn+ESTKOOm8rt8x2GbZi0hkn5RtD46qdxXI1Rn0sW47senkf7maR4B8wBOyCWaE5nlkgg6vKg4DKJkHdoA2xEkx88Ur5Rom8hOyyAyrHA69wkgEMnNuGYiYerNFJEIPZeeDgtyB5j+xlm8XTaRBnyiBs+FV8YiOuzMtDBL8yhUZ2A+OJRlAcbOJPeyEDal5/yp8z50L3as9ie+ic9tTbtWS06zNkyqBolPQGDnWSp9zj2nHRU+OxrIkaYNEdhBAohQww3wgd2eWPwqhx7JyJfcZHDHRylcd7l3YYPFFNX8MxNOs9TPui0HedDbpcLAbM8NExa/KhRIc/ToFNvOMTvNGnC5Zuyp0xu+CCMP0I/WgnArVPAx0w4f74vEtKwvrJzvYUGp2m4KV8d4YBLGL7Dr1w0DV2vMvnYrXIEpn0qfYZleUzOlImGsh1r5r2/ao3PTb3GTXjVacW7tRfRBQ4JYIPe2nYfo9NaU82SU+ikG6a7T9BQfEgAM2Fhd0wBoJ814F7gItOVvgTckJUhbsoAh/Kv/lGQZtJrjLU6FS57ucQrdYcvPZDzjhHbTuG5mL8KA/PAUEMI9+UMn/p5mP38hWPxfZFT4Uk+OyVsINfkluBWXVto511+5dF4nLxoc2eNwwmu0mBf4w1hNFIoY1cfWitCyL0xPY/s6iImSa9j9xEya5iv3Jz6+NnyvH7iK5xKFmUpv9ozXapsyISp+9RDmTMycOqMFs6vKJn2cEFTToeoyRPtG99MufaejXA1iU2HiIxM+m6xDUzFpkCECUPwNBqNCBBZw3B84QCB3OS3PKEChqthPtcVS8XDKOmKCamUEyZj79GEK5u/F6QbN+9H4W1hIziY7Es9ncazo0oYUw3xbD2tErr0/MkHqsw8myHWcJs6THg1zlrHETAOTjANOI0pj7hxU4Y49l/F17DWv0ZuiNPhDHOWNJRDQ6mPNPIJA7W2F3ycdpoRq+hfHVrR73nodeTeO1uBj676idjEkXeTDJewK2tA+eLRoCxlK8+7ddTCr03XcriDH35w63ap4DIq236oHYkkmq/g7TcadLyb5RSxSQ0BAdJokZv64KhW7ZMHLhVzB4x3NptKWNysBdvkrfD0dOtSHKYdj900+8IEEaMtOr+heOL6NEz/66GjhUuR8HXZICkqvqGyr+/V8LWOpoO0YFk4rQ350Od+FYu79UWc9b10HleXwD1C6/MC2lVxflRw7CPxLZCWaQhyTyQcZyv6Um9n8+yQOFli4ZbGGaGQT35rg4TKklbteKTM+5nxOqxqDa7WR6PZegG9106VF/RJb6u0T0L7Wq7jumPA6VmZJeCxV58Hp2vd6rxfZvQWzGnD2l8OLuuvlnb8hKyT1dbwfGSuLJOhuoZD2XjB3ky8OOWzf/GW5uvdLNqScgmv4h8nRAjSKOMGaL/q2TAH6sLptadQ/SqA4SpD2kl6CSUBplylW6EaHbOSnz9uwksD1nDfYTRhHtbcnf+oS2iKaA09bqDjv5sPbNNjlMZtNxv07KXOO3QCdZteXlriOc3fgjMgjzScOmlwYdLAo/7KmiFu+N+0pNDA5NsLdRv93OQBZXYwKQpoqi5HmknvHS1DuzaaGbA4+U2aTHIcfqVQmA19jdvJOvLvWl+azMTFYQaHa+se65UeePnjhs6JU/a4qWuVjWoJ6mFltOm3ReOjzAejqoHKsjMIop8ccOUsw7juSKGd4qbSWyIUPM8Afnh7SO4lC2VP+SBF7cKOuq5M+w3C9zSjIyZtoAV2B2vDFY2xlTBrOlIJhyldOpL6HipLHeLc7jAMNilpOtqVEMehnxDJq8ufjKby+yYOub549iSFK5M9FxwJn6HUhIPB7x3+pouNSKjws+sMv6vOXtN2hDTO5ZZ+V6R+njU2WNRB6pJOFideOOd56lQaV3nRgIYy790eDiMcJO3LuvHAzoyh2QFqdUdL7WrQdKvvV5yeRybQoYyy+1bbT5Nz3V7tSgMClRk3DPe8mwlHMCa+tpriwDBdz+pf0nlc79JhnkKUgWDv43PCKcvBXzjZgGmvEadk7wYMDF3jJmzrA+UPbJ/BNn9qUdodHSWIoYnwlSYPwxpWvqSzoXHrjAi14KvsMF3d9H5CPLZXlZN68YcW9qZ91V4MNqT2qXML2YRvtCZ86MFT+Aji8A3U5Ch1sGQl7Qi+PJy08KCf7128/ML8XL98+hqbzvW81XkTXhcmre2c0AheCxdBCvk1kRA2OyxD19ap79ue552LlKS8VEAvNrnYOXTQhineSr/tmYFpAKBixdwQ92SdFavkxKkoUOiWUHgnb6frCYlnMD1kIClKGnd5Qlppt/W90qw+mMaeyg5Ig6YReoBCdTYZaQ3TDcchgXMAgb1KODiL14QGDumqbtH+dhWMCHhAGPH2zMnWZsWDNJoWLC2YeGHyi6eFRmPKb0SZW+rNLLGtbeJxh4XrZXDyZwgUvnXTBp6BMuCeiQkfPnkBTUrz7YQ/+SkHeBwj8y0Mod1qN8LMjYDhbrVlaRWcVrb3vMYd3LpysW5I3S61gCI6+U1LaDyZXjl3lIYqTZX3YR6nMO9as7RD7DkGLQ1TR3RWBvGbOB/OJF0a0+ni+nYiNIiriio7pOzoyb/yN+/13K872MXv0jV0HdG+anGdKPVwdKjWN1O2xqFtGMl1A5YNe3u2mYjgRAntmr/qFyO9fhyG0IZm+dFffEw6QjWjBfwOob5ehcN3wPI4qj+HA1qYe+RwS2lrv/0P4KhT4V7rVqBx8WwtW9y40l4pY2jiBoTT9KXxI1zKJWgmoH47zkERysSJaLd7ueOwbM4akg3zvX1Ki5u4DfR1ce267JDoPS3RfsP4BzfWu2GmYYb4HYQwUBkSTGkWpOJS1Z5fIV8nJREszKhTHm5lSkanY0JNEYSiKiOYNODJU2cjhK0hDL9DZBGsnEByFZ6hi28GzN9X6XB863R1oilawKYRxhE8p2l6B6e/eX345FHR4YeifYFmtkowfMfauFWltYtOYob3JPZcLd8QgvwrG2o9HaMm1WHDHw3mIkuXM2k4dT53oX9Ci5CjifATCh+zS4+m4lugBDmjRGkPfwJ9Qqg77ezD4kitIMC3xulIbvlSgdqHpi3jzFqdolaGaz6cS3zsoGyEsk630OpJVzPY5FXe0+Sve2XS8cKAarMevXqBuwVPW1azr/46EmFgAI3Vjm28viqDsYc8Qtgq3rNKV8YUzB50SBMcWw1nR3cSWchsLRmK2YJ6D7VbTEueY2FwaZ1M6zG+9katI62b9XPSeWa/Rdxa1kDRcQSOhslXLuZDT6jyHBInfAuacJu/ftQm7w6B9gJy3/0ydGCixiiXhtGAhMQssYQr71tN5b00zBon/+CRxlCOP1u65DcLHzty6BucfGHlwt9ePuo04jnvQwtoheDX3V3/1hcBEKgkrpUHhngtrzx/VZNJOy1+o8Q6aM94M1xH2Ghlh10taLvciDkxptOUXfRFTt6kSpwOwBW9G/ZPnQ+uX7p023ChCojyUQ0hqWvSwi+qOIGdAdIa4PMYhHZMSgPKHJeiVuamEUOMBsKgMqojzNaLWpVlmE7FnSn00/Wn6gTJqdo9aPSIY1hjYATHv9gP5SPDH2hU1oNUa4Wqkkdcn51LQ9OwCSqGxDebTVQNQd5dteF828GpE330PFoQCtoCM6o8BIYlbkro2yPeZJhNA+iM0WTW+KydIbQFoIWBpmXjPX6aIT6Fub/ZhKN+KyO8an5HC/n25P6D0jAgxRTQ6FWZ6qDpLOFrf0eNNh2khUr6ug4l/CbIvioUXuZOOjyhunfvbtlufpUdjjqljN7UDW0pJL4rVNIecKf9iQEh7XW/XlSuwqSn+eLTjl7rzGYylJAnDu5yCA++qhOxSrrjcZUBXxWik3JgJDpN1wFB6N2ZvvC+ni0lAO91eU7sPsTp+XNihpGqp/TCbfKkwnVmsOyo1pDhUOFLf6783OxRDlR5R6AYsfG/AwQ+AO/grvdUsjQapse3sV7Gew1tTY9ZYk0+2HqhF51GAUC4TDqKP6lDafe4oVE58MKJF6MJpdUhzXhrqGaGRNNKa5ejLg7K8xYX8AxnlRvX9dAhOo14btps3KR/WZ2gh3G/oiQOTUM7n9vnjUZLeB0Gjhb0Izs0oDqok5k81vZQ23WtcpLeM7K4Ojwc+sYdhYPrly/WR0kpshAVkxEyQ2ElS0Gr773Sbt5G0OXVB/r8XzOL3uovpwzlEYFwwS6Em7fqu4gMzSYgNAHC+8v8xl7+jiGKWkv1kv/eJOnkTcu4prx9zCwnbJc+kAc1oXloguowsdEIh0VZOwOJlGudfMDQDK7vHoRrvHSkMS3UE8ykRINx8krrewqCd3Y+by2arB32sDsnV9yCWgY9Dob22tNOut5V2PBo06oTVu0w8fFLYOKPgKG/Ols63WGha141D9e8NfveLzFRJuLFdRmNjyu6E1TvGA2HgA3QeuWnLHBw40qGYC9JByGtgyiTCP5oIZUHQ2jRGGQM3WJiCUfcuojdjR7iNsySrY6m56G1ZXojOyhCCIdK9rBbqetv55y3PRQNgcG9haFx3GiFiovbMS/OR/eEyW94WIYgOH3yxC+un6qeTiGapOzW/FCr5+epfqiQJosb4asGTuOqj07HH372B9y22vr8nvZpey8z5FQdv1oIW2D0bGW28LW25nZ1WDmzDd/WG8jXtOx5Ja3tRTDh2zyDT8eYsjrd4fK8z3OnaXwEsNKvRXbepA7fmodrefUUkIHrbzbbgJXJQUyuhbLdNOi4WkNbnw1RztgV8wIEyhf5zq11Q7TKn4rOUFNEV4UOM2TcUZDmbem2tHmecgYmz5Q3eGZokQ+Iq4bbqJgd3vCD8a4utB5Xhy0Ic3CpZ10zYohOcYQYbkOeYVu6+mHBg1O1TujUysvYZrXWljJRADdBbT7qyKGJSwPSimVnhbRt4w9s6wXQ7Fn5hB19U5eht2e7m6WcMry6DYUFZfx9Ow1/jpY1MGFH4+Aen4sy2jeuhBAiiFMA0IgEpYabMGTbyPKYbR5d5gBwSQ+Xypu2m12zgWa7aQRwKgK2NM3zNmwLwscNXVs6xh2FwTcMIiAAPUBYCUPotZ2lwesYUZpFw7jZ3sK03/WAH75plK2zrshnq0mnEaUVpkwCAfDJxI66JXjosDfdQ+KezgHPUx5/W28gfNpQGPzyCJtwAt00jRD24rk4+OQpuvI85W/d1HnabtzA9nlgS2e5bUaOUW57pYzy+PURUNpqKjEZaTr+INWrDzY2Wg3MeZ08bEJCOIYvAWRr1VLHpoJD4IQNvq2/hUm79Y+6t+UDkz7dMPQRPkPjuQy1TIKEJ36WEKZBLcKacfUplbbjNICG27pdI6feOy0ZwRJmeDXM2t2YOqJjOjgY4drGF62BLV/GDYgboQB88ft2OKy52q+k9W4pxkxZGjBLclN+n41EI1r29OhgpaFXvAYOUrCnsfGAfVhSSLwF782kw3ZDJV6J2GWOhDlmVcZ5tGAVHCdOhW3hTUX4bCyGvgawPNA/ltIaZGBw/1lg0k/eo27itnWp8NA9DePdrK/W5tbhFW0YWjPBCFLP8MJkrDUzTrrhE6F7mgkMLeJ9BNBxevemmElrIFtr0sKrDB0RFJ/eNI09FPeNWDt+Dt9ThW09ZgQRBic8/KrPpr3ApBkHpo0nreepT9G0grjpSOieMgcG55TxfTC0AM8HN65fuZ16e0uv1yadIOjCcLsETVhvx62Z8mwjXgOGPalZ0tumC8TWromGcGnHmO5nTLZjYhbc64AWwRn+0iO+VvbXCshDA8k/jJ5wbhjgWRrOehx6QeFbGwRTxQ9gpHD2qvNvtpbgITB+ZwPQ/vMtcZWcP/gT8hVao4CtK+ffCChyzFBt0kvs3ptawlln+vI7MWKt0WSjdz/M/kNnhttq+ODq+ncdIj7FA2nUVp0U33TseQA8H3XDp61QeB++IMpsm/03NiAQhdbJ11qw23EL1hPXLAXzuHJsh68qD3bv6pc67BMcBuFbQrfpEFE9IgQRzHjVGFvixE+vmbwagRb49tu75fR0wzD8hmYNAKSHy5A1dIwD4o663wRvS9fv3cjqCHcJcToGuq3/lV95GBSeY0ep7DqcJFfRzFeHmrzF11nUW37DOhwV71h8hl5H1F0YpP7iJv2k65/pb1fxpQQIXahAz+5X7b/bdtJzA/Bxg2vaZdzEj8MLTr04YfO8NS1GLsDQ8jZ6wNB0lDbp64LK9b0i3yQemqCrnleErksI1gYxQLrqgYkj2LXDoPAe+LuQVSC7h/c+MUY7jOD31YI9YYmPhqghKdkbXwtFIQrAKxyutzoTguqZoZO2SljnFW9IgaWfpesKavQ+YMDwtwTiXhTDL+1H8CcPf34LWZ1rKFSe8OS1akDr1S+Nr5rvIPkdsjCknzx5Rsba5qsfbY7gEdSqZ3Cec2lQ8Jn71g+9PFo7YmgsHldH6GdtokzrlmqIfnyrsK7oIRA2nQvg1/DyKOxxdJ0HyJjgnXDW2b4IK3Mkbp9vheAu/OOv+KqtuHXXZvIdEsCBjly1XhyiMan97jk7QbRMAyE9IN/gWCuhAk1I4/VkTczm/r368b4XGaJie6UhqrelcjWUapRU2KncbXlH3QwL49Zid1BlCg/AM/caKkMdX2Ui4OoNG/RsLteeVUfZ5FMpwlhasbRf6pV4w6hhyl3ahM+STZ2COeH2qz5gAIcGq4vAXzyr5ZlkDZltb5055VqOaL4UYylIZyCAVV7yEsDyQztqXEdCA3ZFdWMSstIZqDZAG8av75O/cOR50nAD8zzlDtTQnzj4yl+Fbt4Hds9rXm+NZ22XFUJFpR33HQHcI21fb0P4VvBK5OJzhIcfdJ2+WJk4DAouPVT88deR/DAPDkeZNL79TkIGB03YlWr7jO1UhK/lAP7WNVO7Y0xY/uzSAvWZ59Li9dTPOoFLx+s3dlM2c4BdCp98hlaHEWhA+UqLxhE+tprFZqdaDKlsXXUgeH1Fb8yT1ANewm2/mbYsjbA2svraFcIx5fUqQR9cWJOFFvVsh7s4HeqKHnSxmRNb+Y86MLwZf+KUPa6HUzQ0He2k3fAxs1zv9TwPG5h0Nibqed7Xuu5c4d3nP7hx9XLvhHwHdqVVRq98P1PAVyEwHxBhVoVDZcjCQSCCl4LrMshA/Y5Z2ObySZVv26mPMTmt0RqoKwpn+XLkeZzym6lrhQe2j2v4+PAOHgLomJhPS91Mrx5mpHY0ancnFVHubnhf8+mQjHUTl/o4x2mR2lHo9TtDr3TjZoGbQ5yRxAiwUkalRTA7vrft1sXo0FAdJjimrkmc9xYqDVIXjBOc4EHruIHJO7RM/Age4Hd483sPTeEeVooRsIHBPc/5U8/8jlvlYIWtAIo/FFuEJD83iFUAQxjMGMQv4pNWvDhgNqkBymXo0dgYOEwcXPypPE0HLMbOcX5x23TSwCVs6wbfPI87Cts83NAF4H9J2wQmvBuD4NHAe9pNPthptFjf69JGeQlW7BrDbf3gtKNJcRl1awP/qfW+F9Gl0SBFH8GGLw2DC/ae+8esH8V/WuuvcwGT9Kld9Wd60uhj0udXOyPDie8040DlST23vAdTr3EDdZyq6rpvn8kDtmknbptu0rYi+G5+MO9T9jZN6nQ4Maiw6vlJeNBCUufCwmy3NY3QVbpwGtJq3OTpA5yxf8LoYkLS1Vbduk4oDxtJettPwyiC7VfB79/zS0H96SZNYblmDoVKd5RJ8zzvR2Gbvp5pn9WuIjiG2UQUfvYsEIfmmn0mOpwo5xltfREj10sXtKTLiHZlkY4Afkk3HU555QqkTfnp7U+fxxx50h8d0aiTvmg84qeIXTnNz4oqqLJXJw1+STPged4nzTbPwKTho2VLz1G3Dd+CWh4NOwriD25euXA7Val/0ufvjlD2W5JJGUlNY+RfXWqdUGt9tBNLybBbRSWPc20axFDTPUKcf+LnOf9mNpS/ZUfGd5smIz3ZInSEOVonGsF5O0LYs79jdUcxIQ5VaWxoDU2t4cRLV8a6EtCecEOqnR3aXXkEydBv+DXsOv1cv60Wn6bpc4/BsTonR9yhV/fghGgTkLpfOYJ35sz55ewZOyixY1GT8o0WD588LhtQmaVNd/RJ40yfkcXEy0zaUNztgL6+J9BEJvWKQOuM6uH8nLINZVWPCCwYevGbvcj3zk5kb5tMHBamtX00QLVLOx0Ejdqyw7R9ISuX4H1cwruNOc+VU0Q9S0dmSpBkjGta2JxNT2xAvxWHAgIhc/t1qjW+yQe/QtcCICeA5a/ahBvBHXJbMPtN+Q0rcTDGw0QL3oAWcpTLjwBinNtDfSvRP+vU8VyDsiN9xcF+b7wr5FGD1aPwNa4aMU6ju//EvcY6EsGrXRA4V5AO+vrQmqYP03QSkwU4ezvxQqXFTOlRU7ZcBFYa4fxqiEB1juDRAdpvYWzeWQHoOpY9Gbrwec1YaTRmKYdkCori39Rt+N9xvVaHngoj3Gt8w5pnxbeP63b8fljp2cHR9w4Jtn7R+3iHygBdzsHNa30ci9hs/RaeuFUgm7V5X/MLhcAv+1RDbZjgWW/v8NVf8eZPx8PrNQXVPcQJY9+YjDDEMYY29etMcttN0DDydhk9xCCo8YYwbq2wjlNaOPiVD/84Keo295ogPK8jYWa/Gn2Pv+kszbQOteWioQmOo1o0prwD8tWMN3jrB3dSrjBAYxEMAjjCwdUHWyNc4TG6rRKM7WsUQEeKTJrCVM/l4Mv77B7VexLVc2KMAuFc5RPeTv3gaajDyCs+uEQRnvbl09ItF+0fhpGPLVRdynlLvrXsCltBnSU4uHm1D6TSfN2QIyDtIOi/oiDLQyHrytrPRQNmg84TP++e98skLYj+EQrvqlPD6iok8BnqHdcHMykhGPOjht4LT/BKr+wtBNNabpc3uIVxdmwso7ic0bWyZsKFPxqwBHzFM1DXTqTMlxl6Z+diTjMTILhLU6UzsPksaEufijR9SQ9m9ndUAKWt8DjMnRtkucqfsElXeJNMnImDSU/Rh487HCvsKtIP+7iVnpWubZYtjv3zDtFbYfC8DSb/4ATbZ3DwTjSgh5bwQDw4S0Dy0EeEOrbe661DDJOlUZJ2bJRKEyc8pdUQkv/V8NSm5Y7CVbTpvSYcyZdX6WnB2qVIfP0qTwSkGjlhpcHYg77YlzcNA5HnHaDpQANJ22VzkpRtFMSEzm9ZuM2KMBKmvo4iJkBTh5Sky8TLZCPpWxBp/NZ8ReNab0wloASw7s9JYawfeLqjdf2k6yF4K3QDE9bxg89v985ZPY5NSVv1Hv06yVDeiityXnWq0ylJyNZDx86FB51yDY+Gk3XrIBl/D4MDzHO3NZj6jBto7d4ub8UPIJ+csQFbAzbjA6s3D50sdHtS2Ip7YmlC0I2+Rw4QshfKNJbCJ03+9aP+2/hLOJO2tGLCLOR6ZqdhftlGZaexFZuQVLf8LqPdlLkjNjg8KvP/09qdKNdVw2AAvjSB2xYoSRfe/yWBQjoD//fLPucmQ2GYwTeOd0mWZHk5G2dN5+jHyzVZSGs/a81NP0cJqlBR8h49ZSpm6fY0jZaxmne9y4dHE+stpCR7PVla4ydc6WdueMgR1FjHpdAGwPLo8CFsSxRr0R4HReGVbVqroHzXluCesqhfPCkp0lizy2Qudxv/P9wpny2bcZmCf4oC7lEx5I7f4hrXPA0X4Wd6TYl7pN1MIRtR45FtfdrDZgQ7rtiLbApIYFKYyHWBHde7TeLLlMKckQRv2Dz4F5zeHgZfU7FasWJ9cGrh5e2s7WhNwZTc+o9VQ+cWBGESrDUgtHainmG5t/veO/wMOu9kpswUoPTbCUf79GHg8SElfKrlo5nLTfkcaXF9lDRh+YsOMFJdm94t43Jf8PDOGH210suDvMmLlURDj3FC82xuRgmLd9HxMr/rxxRYLwbjzS/1S1QoQmfjZWPDw9Ng9dtJTjjxNg1e1WRtuYynA1XAPQW/dG22mDSMaXqFXBUrCDrdLasD6Rk/Yew4OidNaRPCvMr9Zmqhjpg1m5MqYvB4bsPmgdLYBOx6LOdWQP975hjFLJO7yMdwgtbL2VTYyZri72PRegluKeAWzPbqUiwWDz5TL4up7FevcYsic10/pj2BchVq6qCowiHghlPODb5RwCpf0uVJOjG90WzgDKxpU59+gOc69JcOlEVzwAul8U+d8VBTtBMef+Qnzon/J5f6L9ug73CraOdt+nf8UEBZ/AlKDFNmWiLqNib0eBaPmFs/dfpGBKMhQDqVpk4h9LKbqXimI4wbn3j+lYjU7e1c4C5LWfxgpZ0jE3TMWeCfl19/8aGXS8/ufOej52Jp4f2E1+zKWQ2MceWPtYOHfs6hduC5ipEpzM76GuVzB8ys5VjTuQnCTnYYO9NtbzDoudxcszYdPn35o1OkT4+xKtz+WGF3l8kDi0vPQhMe6lP6KhJnChfvJ2AzGCiqT0a4S8YVDwf6T7FyeOagv6/BCF0U1XoT/KhaIA3sMkbtMUz5mzXeqXBbIedo67z/ENjpA7ej/6hccVK3eU1PtCGeWub0sx/km7BGJXn1WwG3e44O8FHAA+hClu42LIHJW9lhboDWIi3FTf4wfDH96NAQcovvVS2XNkOo+hSdcvTB7ZQRKpymJF9eD9RMoa/7QW3KzhpAjQ6vwEDW0DTWC8y+gDGbCvleKr6PUirMwB+LMtZjK53d/u4TgalDAbekQ2lhG0TcPhoBo/nN1WuDceoO/FFoz1O/yTr04d27y88fP/R7vR8eH3uDrO+K9KXs7oJJG3WvmQW8ieK8snPypot+P6KhgBu3Sivcm4I+vLvy/86V9n/wW05HevVte05ecp/lb3/36eGha8AxG4098xRo1EQq/9NoRerPtYNQfv4gdN0qORVIgBSOpvmn9opOHS1TrQTpQIxId9XxGLpHjrq6QhhO/vtGgwiP9fC2KhynvNKsB+XwPr59VcVHaOQ56KZgbgFzvMOKhh21LhUMHzgG0nxRKMIOPH20vqJ8fKdPddEPQvuGNsq/FUK/sL/caZ8PHsa9ClzTImvgWem3GUwPP1HCj5eP7x8vn6KMP/7gSoun6NwAzCKDZ00YK/4t3uCK9XQGvl/g95e6+IcIilgSVv/MJJVDmD31iWkp1IoLT6sl/BtPtmSm/vI7LWQ2tuz52ziC7n5+/9CD6Mk8gWzPNfzzRXq5mljpKPBWLG4QjTUU6gQ3AgmsVbNxZS0Hy0aCEsZisaRhECUmRB3upb7kCzHHa866S401sjb84a03WlmvzdQJ77GGC8y9/gvCy+vU9XZQ0yZBbaunvumZ4rGA0rt836Y+1m2m/pK++uPgtnUPa0TIu79VzwqGm35POX71iCY4vgu+d1G6x4d3WZte5/NZ36UPqXTNYPk+dL/1ya7XXiiZpck1u/PQaQrvYEl/nBQcihN4lhbQ1hot/OVNLPDMMspPxeHLhyN/8m59+xV/66R2fsuWfnzNZwpmAbWaEfo1F7ImDCFSvV1JTAgP1KWlGtaoch2oS556Wu0popXg3e0kS9iMPLBNUdpQSlZMxz1/AkOZk8oUkDVQ5t3N6hMoK7inXzBZrLlS8bko3/RdzfOlyO6WoywKrMtYo361PXjB67tYust09/asSbECfrA1HMWEJ6EsbjpdfPoI1mY+5VTQwYGPSwHvMtVeM4iqfNf7rmvLxuB1UO0TWtfkG0Aec/B63b2GvH+F7sDzSyPLDmvnmQWElhMZnOlbH6xK+cw2kfDyXfIsvxUPvWicvobsFW73InnxvT195dpfYeP6P+35f1VAjVds/q80vnI7PeEgGsswjKZIu7w+aMr45Z63F551Cb8bmsStwTC4N6qmnhGNma030uli3ebB/Yas3SjfUtoIlwLNoa67cNyFnWnt3ku4Kd+MfDtueOx0pdOVtu2147QXH/pGAXuMlE6pN5Zvwg5ILl1lhaSGL9pOkWHYF7aH1mheFVBUvJubp9+zGbFGjbJ1QIBlY+Uc8PfS7UaKdLY0bbZWaQIIzxB5KpBw5CIOFj6aAZpe/iiPD4Cm+ZdO3q0sd1w4Uj/zThhnfelTAcui+EMRjWHEblBDQC3foqUAW56wgYKulBrtZTDlSTTN53dL9OCY2NSZxMGMxK35jl1T8jqajfIwGSiKKH/Ox7IxSB9M3+qbjuFwLGHqNYXCTwFtPnzxnHIZ+daC96+Sn+mMZcSrfbxhN90vc1LU0LPZUmrLs+nXnLcl1I/EN+OnVyN8RaN+8/iBjL64M3hCcpcTXywrgu+bWENT8ptMtywf3E9Pny+ff3MXtx1wlgcGibtiRmQhJ0CKJwMva9aiw6j6jpDiR7OOBHv9lKH1/CXjhS+0wJ7wcIXJLdkndvSdX8TZGigrDy+Xy1+7XU6m5SZ0iAAAAABJRU5ErkJggg=="/>
          <p:cNvSpPr>
            <a:spLocks noChangeAspect="1" noChangeArrowheads="1"/>
          </p:cNvSpPr>
          <p:nvPr/>
        </p:nvSpPr>
        <p:spPr bwMode="auto">
          <a:xfrm>
            <a:off x="18816638"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AutoShape 13" descr="data:image/png;base64,iVBORw0KGgoAAAANSUhEUgAAAIUAAADJCAYAAAANQPErAAAAAXNSR0IArs4c6QAAAARnQU1BAACxjwv8YQUAAAAJcEhZcwAADsMAAA7DAcdvqGQAAKPxSURBVHherf1Jr2bZkp4H7tP3x9vwaO692TA7JkV1lAQUhBIkjQRBNSugCJQmGqmGJUAaSZP4EfoRElDSqIBCESIElEAUSInZJ/M2eW9E3AiP8PD29H2j53lt2/ftc8IjkmSVudvZe6+9GltmtmzZavb6Fv7bT//T26urq2FhaXlYXFwcbq6HweeL6+vh/Px84MWwsLAw3A68u7kZrq9v8168veX+5jbX24XFujbeLAxCP18PC0k/jZP3V9e5v6pHyluclZfrGK/BXA2b5TUsJx6kD0tLS7kKN9eX0Eplbm94fzusLd0Muw82hh999MHwr/8bfzj8O//2vzk8+eDxMGxsmSP/l4e9d/vDn//JXwx/9L/+8fDqm5fDwtXNsET6Jd4/3N0aNjeWhoePdobf/b3fHH7ymz8eNh5uDRtPnwzXSwvDwvXVsLi+NgwnJ8P11eVwc341nJ6cDysrG8Pa2s6wv3c2/Olf/GL4x//kj4df/OorylsZLin28uJmoCazesKNXAfqn7/KxLo2P7lY35WVlaD3zafLy8vh9vomaYbFpcQ/u7gclpeXh6Xl9eESGg8PToe3+3vD3v7BcHZ2MVyT4YIypjzTeb8Yxo54HyxMeN/7fidM7xve9/774k1R6PJkxvS5Uej41l+hC7e316W4N6UQt2o4oFCt8KrMUYCkU4GG1VW1hwy4571hMlqwQZydnYXR3QBk7soKuXF/sLc/fPPNN8PrV69gOA1qDYW4OE9c878gneml482bN8Ovn3+V68XFxai8pfRLyyUM85T2qlOFifeh41lO02YZouGNxgvNNDLh6uqCut4OW1sbw9OnT4fHDx+hrCsowMhfVNN0Fxdnc6UwQXi7AGHEhDaIUkgKhrAR+1mwAqJAtYKzsFk+9bxMUAunw6Zo/Uu4IyLg25ur5C3M6BzBuOa1RKXJMRhKJnUx/qKWAnrRhcS1rFtaDM3ZTIhLXcZsV1fXh+3t7WFrY6PyRniryzAuwimmXSHUvb294auvvhr++ue/GF6hFNcIpsq9GZZRqkXSb25uDrsPHwwrKJ7pFcrl5XmUQpCOViAF8j7oOt/H0DFRCq/XlyguVqLf32ituJq/4L3vVqHnwYOd4fGTR8OjR4+GDWhVNrfEly/yaa4UgBl0Jl7DGNCrOH13H+9Dh03jdB6N99+Li+P1fTCLM6OJMBVPdUcJFVyUheQ2ECu7TC2XDBuVQ2VTeOlaYGRlQkR4sILJ3dlCKba2wry2GjGuY9lai+2NzeHJkyfDRx99NDx8SBeESkauy1ges8LKKCjjm8/uo4dpnVs725jr4rW9gXxXqFP+ex+hjkK8jw3ed7yOOw1PfIR8Q30XaCTSL5F2q5jSYXNtdXj65DH4aNjcWh/TXseS2gRGKIY2yGcZb2tZnpi7uWDnFZnizGKYHg610Pp9BBVcDJqPKOOTnvytQAl9vJ/gLL7pEeICwra8kgr0cGs+sUo8LNNL27su87wEo/QRqH4xEeZhv01QabkqxPX19WGF8FvfE08Fk5Yl3qsUDx48GH4Dn+Lv/J2/M3z88cfDksrD+4F+27zM2vjdkrsbMm/T+y40wlfpSL1totDbwl2mW1lfLysjqvR6ZhH2mCbpSCM2n+NKEPeOooQ35WvcYH3PL06T18bGGtbiAf7SzrC1uY4BIC7vZ0rRhYj9rNCaqNn7vC0o4dxNO8Up+Nz5dJ538gVbMaZxpu9/6B1PXClHAXaXocLAnBWYtEr40i3mGh8CsqNgAQUfPan8BC2EArR+cehQEK3ILfkp3HQBtDaFCiFjetNKAEJHqZY31iMULdK7d++GV29e5166BYUWupfnDU4wjc9r+Ch2QVMl6jh9Fab303wafG5rovJo+fWj7F5usRrrqys4zw+GD7AY+hu8UEEV7ETz0KG09LF1N8jIgsq8Wm29VzEa52nK8phOgbVGS3gRb/5FpFjPldZro/l0Xilb4c9oGctUEbgxH4WnBVmhD1kG12H67ubG8GBrc9hYgcEwvawFaEtCGepapvz09BS+XA9r+BKrKEO6Dmkkf/2L4NpyhLVAOP1BFOOGtMO1zhz5Xl4Pp8enwznXJZhuv22XpAUSqm6kG7u8wgYrV9agWvrd98235odx0j1IhlmOPOz0dgnGU6Y3KEO6CPlF+vhWPG8xanqCf/EYH2gXnwrZthCb2PmzRC9QySKOx7rMwJh34o/wnXwm0OEd524rgPgIjPdjBbvsvjakwsSXOe3A2nIV3vIKIw1a+DqC29nERO5sgZvDJpVf1dsn33jli3QdxMnog5Z+dnY+HOwfMapkWDl688q9fQoVQY99fXUt9xTOS+01Iw+5YX7r2xWGQtrNaGk++Pij4Td/67fiWwiLKKeWwDy6FYtdR++1RtJx/92UZ7miEOHF+P7+1Xo0f2+519L5LvxKe7geVuDJBnzahU+PnzxEgQATxBkbNbKe5yba1mUfpJK0t68Am+BZocTrPt6MF0KYFZr3hWpmmTHkYetulMgIdZxrII5DyigHaJmiiqDzlKHk6G3PWgPpZjQTc4V8VYSntIAdrMUmLVyBGh+yC2zp3FtD04rWSbBlm79DXMPXEaT0yVjRTG6xEDfXpwgav8L6xZErQVxgok/OTpOX1iJWaKS1hSNWeXZH8kIlcwhpGRczRzTKfm/42rwXLuHHBS3f+YxFuzAsJNTdie+1okMnGLkR65qRkVbDrmR3eyuyy0uJUXNXuPqcQjGjXegUklmQQpXYCO+LKyHi90Gn8dpd0tS36Hd931BhZUan7ywrppR7FdSuYoWANazHFh53FB9lktnlBxDTvJYw85h4RxWOFHZ3d6MU7Ryar8NKW/DR0dGwv7+f642NBCHESkgH/41rC7WMTfIhQu5jafA1pNeJJOMI0/pN6yK0ot7HbkC35D199t7y3gfmLW3K1rKvocF5l4TT6HVStWCLs75+Jgi08j3M7j5LayF2fEFtm+UDURVuZPMlnXG0EArkHphnKcGouTMcaajEMzSuKHTchlY+r1oplWyVFrMqTTIA86QFiekXqnMlI674DwuZp9jFlG7Hp3ICy/ytk157dymnp8coxbuYd4Vt2AyIc3pxORwdHw97B/sEkD+0SNMU7d9VMusYUzVCW+Q5H6xn1SnY76FPIaoIC9RxeQmFj3KW4OX6Ld2ikiocSyFt8nAOCLo3aCgb+j0jbtaIp4SYAkdz7LOFaa4090IVVNAEzxVpfB7z+j5sSFkjNlScURG4L0X5bp4dt8O9ypxibkHH1ddYdQYSk358dDBcXZxbeJSi8qJ++hPVuQZ7NKBFOD07Zvg2n9W8xuogThzIi+GYbkGlSbgtPnWRj2UV7CoODw+HE9A3y2vrSX9utwNEmCOdRcscpvwRY7XH1t33/S71H3lB0RVPsfOu853m1eg7uyRhZXU53ZuWUd7AjRFGC9DgixmxKEbdVmZBNLXvG7yXv7Ec/C2/RMHNK996q4MUJ2nU/IbKrZ7bKvSchvfUn3y0QOWXlELM878DKhi0ZxLHFk13GAHGOSMuzCkYLYd5pjHU6EIsYZRSNLZPcaVfA6TcERdM75B2Y5OuYisCcpTS+TWdlqMTOqdZQZfvFRjl0fGlTZy9n4B+hK5RrUvpIxiPcNLJSVGFVKU7vYpk+dZDnqjsjuDkb2Y0BQturROikTBAaML6/QxHgTR0vO+LP43bMC1/hpPnadrpdRpuv+pV01lhpbDcRQFWEMZ2xvwqFwxUMRp4H4ZT3yBgWlHBpfVgYme+he/tkniWqVUejFDJzJd0trqHD2sW02lzQR/CuKaRtyqX0HV4H6QOvL+PTZ/dRfxtym1FveQ+shsVQPS57xvMp61VpzeedbwzzR2QSWlJhTMCxkycBxCnBN6HaRoFM7Hss3dammlLaIswez8iWXDVTI5XrYU4ll1xvsswZx+9dpkqxA2V77BFKs9DwgqwPc49Y35UsisYJLO6hW/gIG5urkdJFLTDTSeX0o8LEz4uLNesqHMTC5YDXa0IoqOZCA68TzvMD3rftDaUTHxfZZleZbscHee0eEjQQvT7G69JNxeC99hMnGTLD3kpq9NIyuzBTL36LJEqgdAETolXiPkbIufQFen4DZ1Hw/S5738IvzcedY1+cW9dcgWLucUA/QOXiXvcLzhc5aUxQO7NCwHqfa/Sx3YrsgW5vN9WY0OloGtwHcO4Knf4xOhjYdG1D5VNLmtG4aUWgXx1cq/J6+LsjCKrO1kgbNoNvw8j2HvYcurV4EbrOoU8N1rHMUzsvISWteH6SbR5TOESY3doX7jh5TJKghbZKnsOQdnaO2UtACuir7CCt+vwVXNYXj2F8k4hOaMoqL1duSa4nxtm/R5B9myzOQcyyjwGZYsReGURMD/ziaLyTsVw4st0szJo8WfnMI737is4OT0PI/Sfne4mFxiAEGltJAhavsKuySUsInGkw5XQrESO9fB9T0OHQbcqgfMaKMYt3cqKCgIdEnZ5ltFPlg3kpAKF1ivKumQUcIlwrxQAWYSfY7c05Zl1ueUyr7eyKf9HWTXE99Liong3+hZUMwMIsHuAVggVyYk0Gaxl1Ak+Z0SU7kNT2wV4tdBpYu9FhWUjiCBGbDPd2NDP87QF07jifTAs+UKHOC3rfhrzXXSaGuhQndcp2P8nLyovCrb+bCC6YiQwoY3Kpr5CnGFeNU+6y+xJvcVYBq4mDyLRW8KGFR5VkKpLhn4qOQEuLC45n2H00alMeaMiT+v6fXifL+Zj2g4TepZzDhWesMkaj8/Wr9M1PShFWYWVVSxGz+mTyHDH5prA70AqUZhH4vdz3VNB+CL2M/+BafzCOcReJMwK6gM4sTJjwr38Gu5W/rvQDqKtr1r/SlqIVsyWUyQVU8gs+YkyqssSm2Gm7YZi/E73HaD7CJ2TeNZDqxrfySha1hGzAkuZvotF4X4qrLbCU0zrB4w3VYqmr+lu9FletCUU8w4z7VVYsOy6KScvAhgJMkwMcQpkLLAhmUgocYS+TqHzaJzmO8UpdFjKBbuynbbhfropNAM6nytMtcLMO8yuW9DCT/OYou9JGz6M2GEyWkXSsfM+jLfPC3CFF6POR2B9n6HvqEjC/XoITesU3hfWghO87+cpnzq83919Ln4YdxlneGlpZbg4ryG29EUheG9PZdJge7aiBCUC2ATeJ7JBLVdlRj0NyhhSzlp4lI3nysIyCtJ1TbDMNtarWxBxxfIZzFNT7BpMKfJd2oqCfpZ2BZmtdacXw+WF6xSUPjKs4oM6hZp8n0jT/boLa6Edn8L8mrnRBeLF2RE6P2kIHQBhcXipg47q9WWtL6SV81pexF9qvpgFcaNspK26l/XQd4sVAad1m8tHeXWdqn76TNlCMMYVzNvG0djKcE0LEdVblRi6KWRMYPOJxpB/r0OkzwTsToQmqgubE1ZhwpzpxeTp+2k8wft+31ehK9B59ftuwT5XXPvA8X1qwv34XO+LnuSHctlw3aQs4mTk/RzMn24GhbDbmZVDfp1H+DT2y8k/CjUqR2DuIBrP+/ZhMpLhedrVNn8SfVoGMH3ftAidv88dXulwhG1UPIvGq7jwiDw6vcNo0zk1bnda6Wu+w0aE7E2IecP7dYjTBU6hFWMKKHjhWEHrlSvvbMUdzv9CMhEVnNiWgSoSjzKwWYVFvCMgabKy0mT+NRoafYyUV5WfoWVMnlMWEW31d4TsuwwZR4GqKZQoGKcnprxvxobhYwtrmu7yypqbj1h55j0t/hoLdXl+UZOB8BoqRqs3p1UUOofmm3tC9ENm9ead6F2HCU2XoFxmgHWyrNSZvIyvX2Ed9SkcFssHJRPpcR9LIfS6x52Kcj8jdrzeh9Zk3zf+EEzjTeO+L0xoARjeFZpr/aRFTcg2PEw1DSzOxpsxXdYmSKafQeapY9CsvI7lpF6j8BpsPOlhIxZpUCCN0ONzrAMKkT5m2gLnQsO2B82vLfIUp9BdWboz6tCKILoRyPSCeTevhGk+3qsQQsu443V3apzK1+E0rU+O9Nb1zlyUiLpv/tV7KylWrhSgQoEKAl6Ssdpd/aB5i2FwGFcMEW3ZbnXrftX5jfIreK18pDuMQ4cJd/bRjac+R8F5fYep0GJ8weeufIafQNdLE+nO7eo+yEjHoYF0KoRzFNYjtHM1jXmVYpEvryzO+MlDVCkYcmqeddqiHCPPpOHk6DSCzPY+u7CR7hu1lMzkgRZJbMs6s0wjjy1YK2c6aXJizvkj+SFfpDcWWpK4uthll6KVC2+h3zzPz+ZdGsmpbzmeKkksRQtCUxWi0Uor48csJghRMgKcQldYnIJ5NnTFvw/v55sWCqq1KmXD/bIb0mWNShLGKFDqAXupEwwSSWpZnbf3oVkM9xCmAvV+6i+MkLST5+/QkrQqlnmJpSjaqXLiVMyafVSQzU+t2BSaF9P8ve9GKDY0jb43P991us7DunpVnnYX/Ww6+avizi1olSN9smhWgOiLvjdihA4tVkweGpaCub9Gw91JpCZ20za/ytPCqTj5lNdcz/1+Fm9sEVqO+DWUnzIp1E0g0pHyLCd4j3FprrmxMuTJM/EyY8m7bpm9f7PrlnyTQCECE/n4rpUnVm0Mu4OKdLQMpVitDKZRQeq9VkMsZhfzvYoKq/PDAFCDed26fl7lhyuyvhc6TefT8RNG+eUK1PyToOC7LIUopcrFNPLbHWLnWBw/YLKcRc2Haatlrg5XmpNLtcCC0fSruaa2hjehjT4LTWxDP38fTuMInW+XIfY7YRouuO6iPOwus1kXk9+TQ7ZsLceqM5nLZZZN5zL4DByB6AMod66BscxqSdAmbxBGFHoUQqPL5G0l/GyyFGNEFQKaqE5Qc63+XvLHOjY/heZB8uQqSOvfxNsZHeO7++kbvG8UunyfvfboSMU1bLGJU/PVpoaObCRpv8FSyLwZjoXYyGHfDOVNBOU970pba15BbIvRFZFTiQeaxnUGN8a4H9LFpyUkrtD7vZYgypC8iYtg11CGNTfDYhXWVlaz22qFZxe2Ug5lOFcQdlneKJgAgtN+ERFEwNTJNHZJKlJDC6CwHL2yElqFURFGdMfTTFl8hlZ51WZ8Qb8DtNFZI2mY5m/5iG24xnLeYqm0IqkHaD7KRsvdPosoJM5odeVP6sqNnwK2X2X+AdJ2eXkc8xAWXQb2RTkctHwKS8VSoEILKwMmTJyRoU3oFKfQz9PwadwmqrHD25+YtdZJfK8NCVP5xnsZkA3IoIteOtFRIp5V1B6Wmk+YIKaFCwqxmCyYn87ZlFnfgdBiekupa2EoAo3CO+lECbTE62sbyVs6nF1tkKambcoLwa7AhtUg/69o1Y3S2HG9dnrj+a6UqPwR+dq8FUP7pI5JP+trACM3GFaJCjpOK0sUBuhKNCHC+xjpu8aKb9rqtho7n36Wns53nq6f54ywvO4e7itt8gOFHpYZ3nHmwLt7ZQn1rUS1xmn+OpD8SZwGKCq0GFAeaQ2qqGK+9bpCkOZhQxS6HkKW08HmQb+b0WufCDqkPveDHvJMHcf4YviG6FCH2Xux69DxhK6P4Q2Lp8cnDImuY6of7rhp1d3GpV2JrCmaEN0On1DdwZyR03jaL595O17rubuRnraNtfOZfCTULsAWvblWG1rSJSVNxasyzc/yLUdm2f2NmHIjgopLAW4yURDOFVziL3mfliOjYe6M4YJljExrRuq4WmcVxLjd8jThY6LxWooUP4V7BvXD2tb2sL6xNaxurg0r6yvDup/nkbeNcWVxOqNaaSE/5WZ4PtIhSEcs4agw8kAaEhclML+mWfR9CbqmFlxgrDqMXSJ5WRfz7PidZnFzFSGQwP3+O35xveV5DRImzyqD7NCJVCBMhwLmZH1izKj7WDETRQoYRlWSYnyxaYqkhWYVP/sbFCh56iBurK7l28btjfX4F37tZZdQvoTCHlk49pmmd4n6+vKM1ntZ340Sto5/4dY4Yy9xf0PLvUApznSscPyyAYY8YkkomwpDCHRRD7fi+43o2rjhxs/sal+FrbuUzLpDNmU68rHGCoG84mvQVa1tDrdLdBkPtocHz54Mu08f4emfD0urS8PlBeVBT4okmSMG9z94L01+82K1rLc0+BGSUI3VTT+eUeFeGHlNOtO4xkK+N5c2EOrgjOWYR2MRPO9Wzi7OE5LdZvCXHIZFHTWJODs5GQ4O9obTo2MqPO44XkF0tLRUHmgliCL4HE0ssJBGQWFZeDR5tCYKsy1FO6iJ29lAh4Re4BS5G/rk+DjBKor5KOgqe3xmVGE+Va6K56SZ2/oXcTirNWa7HAnt0/1GI3Hxk6qla/GKSSFC5QCT96jkxnd4a8u1rOxwH+t1B7re+cs7RzOUZ9kq2coarRlcyCamiblWGWaWqsIlJe/He8F8uwFIl3wQnBIIkoc4y3cE40pqWRkVSUtcii605et04a+VM6C2rNUhG77oQn3fAvbaDGum+FflMErQeEHvw5NCrQcYgY7Y5UxRE+c5DlEKFPUesaWkIDKa0RGaRsWbwTjEtN8Wbdl9jeJRX7tNpALOhSLRXcco1VhP783f1iek7JA2Vjx5VF725dWtcSG9u7vdpbWxzsgIxRCmwku9xvrbgBxW95zKTCuAGV1jvX3vVn7RVp6Wzn3XxvfGU/DW3To75XDpnMTZ+XBxevYdOoLNWJmVKVNNuAXK+PcIzvidJvHG8ClM478Pp1CMnVdAlNBuye/T/o4rHd5X/4tzJb1EDRLue9MGSWd+SU8dr1G8fMIHIyNEt8NRlt2QArUf7k1HlpXDS8jfFVTVZFlNL31RwuONUGUUKB4QBfZYAbuy2thCyySeNsOG1mi3GuMy8lhLKiYedGYCjnpmV/pk5CJ0Pafgc9MvP9oqYPjy3L6I1y4z8Vfpq3xhArVHTbKS0VjCBesucfEVwKkT1AU2eN/4vucZ2JLG1iT4vvOquMXQVor3VToKRZejEkjXbN8BV78Z7T2UK8vuuJqf9SCWgoxCiyBFfSgtZXUTCrCthWj5KoZlyg8C4RVJZvmIgjSPdKtogP6JZnvDYbGCHhVBSD2chQQNUuCZqh/jNE8sTgspLXmm8KkMim9zsHwtROgmTtfBuhtXh74VteuZ/Ey8rMOyXFpiRB2YFETl/DuLPGZcBM7vp3g//IdABhj3PoSZoGAe95+neetvLLs/QDpltnnaqrixZbnm4BddTt9eOi0PI83LT/bq+KSyDMOC916LgfKipsjJl6JSPpiWRreTricCnyrXFAVLMx55U015qPXRF4pCUK6Tc1oHyzBM3vfXWm2diB4l6e433TN1FOZyKV4275tn0muYci3H0/WY9qeGYYNRXivEjKe+DLFjIlGGNBhRYmSwLdBupVu5Wtv33c/PMy/mdEEdx8fCEqxh+XYVk5rRB2mysyrMoFxbAxhBcw2DglWOtKcMhQbzW5HluS1PP+niguEoHrmtJkJFQa5QlJryNr4KQYJFaYYW6xLlKOYKdq9aratzz64aDy4hD7ufrmvy4FoCA8kjXUXsdfGnBVAryILlW5aNczHfcm4z8vLqvtnm01Rocyj+Zk9EadWdONJuecq0FW0dOXsgnAMMZW6+GbqPoxeRhlYZmcHVtZ++1yktlmHCIniugfeh078PG6bP0/eiArwPCZfYWSuosju8n2M+SZ8Wb4tADmu8c+SRNY9R2WWM2PkJKoffmA7XrgSrHKOlABVkXau1RRngTa4oRzbbXKBg3AdGxSmlGMHGotDMZ7QmkAwN1sE6IkeUJxuJnM5Ot0VDsLuDVq/WrerZiCxUOAQYtBgzGq9psBNwlCW9jdUgpAsFdEkA3kBF6ui7RhxNHRAJq3MzO4KFmEGEADHf6d8kWBrGPr3mEEatB9v3iFcTNHxewZqECn2J23sM4q/wnDG1whmx0qjVhSlnpENeuP6hpYi5pw47O1vD8aFffQ8ZyewfHQ21aDWklSusy4tTSPPjF4R74yk04CLlXRcDL69qFCRPbEkOTXMmFNmcnB5hbc6Jq0KFAVxVgFEZ4IXpWglvsS7hWysEN+Ev8bR8nk53dX4WWSiTVo465vGuybfhem6VddBhlh+u+Xi1TNG8W45+X6rFVL5S5xBZV/eMZ49T6FGnEJpNpEYKnloT4VFBw7IYlWzGOnsl/g/hfXjfu75XoO9L0+C7tgpT7IpXJJiK+ZTO9TUnzjwIFQcT5mslpnH7XsEqhBvNv1bCkUdwVIh8eVWKYXnvhbGlCsk/ZYCT8PBOHiKEblRpZKkTPEYbFLjgVUXoOrZSGO6Q3zKUgTRp4oWuV1mlu7zu/GZKmTyKd23x7AbnG23mecy6jynkxSiMWcGARM2sAWWJzjYWKhBbsVZijobd8Q1glFiWQrQ8c7ecwgqr981EjU7MowwYmWCLlKXSI11rtirK9Jged2iltdpPEt3ZzLTjsQWFKViCGzAWYhx5mGcWwkBnMX0Wpnyo++rPeajAxBtpA7UYidfvufrcfBW6ftLkO6+2XM/p9OpRBob3CEJBdzzBe1ErZiOWz+ZnvFaKjmeSXIsyusNxrsYXWkHiibG+RhSaUFtYhKBQiWZrVog6gYLxptgEfB82E8RO35Bwip+G3Ydp2vuQd1EUt6+hbAvXWA19oSVM8fmsFaR1hYF2icVUlcKDUuMEyoMQAvJclmLeesrHuAsytj6JKGYnj/dB3hkP+qAt/oKfDshjGxPOZAvSq4JSIY6Pj9N1WQdRME7zwmu2542WyWff50yvezy3HvLANaAKK0V0b0fxpXjSjQWWzoVdhM6xw/sa5RjjeW3s9/2uKxiEEcExzTwulaFFTcOm4KPYRDf0vcrge7KNddC51Al/gJVwjSI+Cd3EOZbA4WinawZoSbKh6OqMeKOlyASWjqQrrncVwR0EWepWCeHDPw/M6jQS6hB3y5lNhoHySFQQKqFQ5n6ZMGk0yfJwyb0fL0l+4YIuaeILqRfCtfGan3nYsA2PIrSwweZBVHTMomXV8cVR8qXJxrMiYarcVru56sCUIO8qgdAF9bVhGr8VwmvfC+HvCO97L9zPt8E4tdJqpVzzWMxRPQ8f7tIa/ULcUUdtPO74gvkZZotwOr1GWwgFRUj3MSqDdNR8wry+LUjvG+/AvfoIM/q5mqd+zl2zXvT5Lo4l700b4RAmWKbgdrkcdkY60fedhwOFVgzD9UPMw/fXvO80pWDeF309VHXY2nX7QZ9C7ELmUApkxnfAVp/WO2fY/Xw6L3Eap0YTxLVS4/08DIYF6/0Uk54yHbVAUE53c31BwVojaWwaNCPehzEw6+aS7sNvMWScXYiQKlE2yqCAZFanb/obU7amyRTc82d2L23jQ10BZzYtu3nQLTgznaNQLM9ZWOP4TlB5fZY077tOytTydZr7hB7fhTcjf6eQeqfLKyVSUbo7uV8/HscXETSEaIpuWyBEsvC8N56FjkKCSh2cEMBDWxPTCVpvweeEg17l4514Y7j5xJkc7zt8jr4zP2mAmdCaI5bpr1cIv72+yHBU+uu4wfn52BZqnmYQlYYhMlhHc2atvLFiGRHQotdqcqfK1YnTqcY8xzKZX4UP+DGVqwzhOffcdv2qUvAjnEi61G/kd/waBKpQa4udjuV1homno08UBSCdQk25ozIKOdJAP4j0Wcsh3znPTFh0VHfRyljzI5bVvou+zEyx7Cbxe2AuBENUZ1Yvx8KRsEQRyi2FgvbZ3XcrC/sxrzXqIE/+9CZaFUamlvNKvqY1ftKYt4IeZywJE+Vl+EmkIDRlNLOE/7B4jSJcDEvXp8MarFpEIbYRoKe7XZydViVRDHcm3Zgf4RSaw8uc0rdaOolkl/MnU7nUE7y9GBYhdoth7ebm2rC9tZF6alEyWWVDGBmtYzvc0vUsEp4Rh76BXEJY+jEIIHs2SJtAynFSbWPdqW5jMpyGmMy8QvPh/gFO5glxUbrlVQQIfyhb5dHxpY2HD3Y/Xs8vrqjPWpQmfpM8xtPO8jw81Tbol/g9h0sBC2iGchWsu/SVI17KKKg0i/UhKpGIlRdqES86AxNXa5IghSdWWCZ0ILj3VRgeoqmoCjW7wowINVw3bbUmwfCCDvM6fz+D9nsUIuk9b3sNpVlF2B6JqLVQGZNWbgKaQiH1oJxWcp9lmPWcfTkuR5Xc6EwqDK1F6jzyIGgs0vcehnJIKY/rLF+fR0Wj1GSbZ+LbOFKP8LuWGMT6rhMnkau0pgzrAT2xLAhb8iXTdA6xUx5o+p7T0JrMW3zx3avKUdeydIaLppk+J04/iEITE4KEURgKVJzGnYLp3gfTAhuLON8Vxoq8J56olSlLE2LTukwjE3SSdCZrAQ9SJQFFrcPIPVQVZiMUcq48iCOdMdVXjtVlqnXxxYjWklZVm2w3yVensGiQHkE+zIaD9+qtWjS4YTdKZphmEZ56VvdUEKVYkzTcz2gE+32X3SA9+lK+M68aucx9lQ7v/ITKw/sKEw3z2uWIUYqpQARfqAjC9P0c5plOocMsoLHDOm6XI2NyIDp5m39jP6fbGZmnxfFetE83nb9X4Yl3jxltOFm14bnbMN6habb6gzqdWQchvd2ZabVuzfCrOG7S41FEWJVRKXKPIshoy5T20E0Vwg9YoVLY5c3gDn8KwrMOhwb5oTKLsQpj/tYxcYHkb515Zzzvp++nfDWs+SoY3nXr8Cnfp9cG309RoAsqoqaFzxB7eed5xE7stcO+DzSnsTaNwDQvzWh8i0ZSqBi+a3MtEBKLkiVkAv3wx/2lO9vrw87WOrTTr7pohSceawKD9JHWUKBlBC+mtZOn3d0N+WMsIFDa7eBHdDPtGN7fV1rPZngshKBguI91SndYXQI1yusZ+Djhl8J2lOFVR1aeC1c6vg45cfi8tzyhFUd+3KGD+87PPLxvhWgwbvjIe3GqgPex3ye/iiizR0H4EuYlI6s4SXgHELBK09BpG813SkRf7+fV95pkMWmRSiafRqipddB8Eg9meCVOzpLQuaKfPT89Gy7OTwcPLBOdoNJKmJetO8cxTxTdb1xu9ERjJaqbyL0erl3PSq2wynB/QM/RSgvM03uvdP7i48xpncMY1v6Tk2LEs1yVQh6rFPLIMBtPFGMsIwImrWWJphWM27xtxfIqmMa4DaZpfN+z4L153pdZ/QEyCsDMTgWYcHCaUb+bvedStxYwvy8sMK75jvwu4YAZUVC8rV8vv4kSDdOxTXou3mdkYv4RhhtqXfiq1pSpaYL1A1wWdld4Ng+RbhVh2+30kNL6eP5kNXwyCbkSD4OxDkt49WubW8Pa+kacPCFj+1FAtup47giwFtUmQ1NA/zVZyjcZImE0JJ9VNPmhlbaLc4bTeQoFHCEzHFTQovGxC7mapgXXaF1SHnS1MnVc0fspNv1iQ2gZy0ueBgg9jy/zYwbHcKEz6GsXKEGTaIEu0MKbgIZOM8X7lWzsxR1xpjRoA4+xEunPyd/hp+dTOi/h2F6UOVZHy1LL8QpgxLELCRMvaqGpHcYZpQ7jdGDxU5ZBf03QglM3E1O2n/SZRzbqqFmzPHxfcWz/Mxh5oU/jtsFsdoa+tG4UKnk7cpEuMFfq4ZGGLaycHSEDrP34PhZlgoanHPI2TctqikLfh9ejQrSvk+7DjDqCMH32OhXgXFAQOeujYQOMaZRBvMn7bOcnz/ehjMlqqQxBipk7kJljmZROvNpEK9QWOFh36UykP3W0mm7C1UR3V7n17ugEJSmNCNPsox2l3F6foyhXmexSwbJJBiZm0uYWRtkFpf4qNEIiKKfj47dch2AUCufWxalmupaiFEK6tAT+Jz3/4A75EmaO8FP9sE7ZB0E8blGQ8g8ap8IUrbe0GwZ3qDp8ojz5LW/lonUUTWv+iUu+hpnnFHw3xZk8vYLuPM8xkIkMmqkMz3V8buX4IWhCOp7p/nmx408hz2k5I0ONm/6YMT3c6IkvldLJMd8rD+cbVEVllL2YSHXRbgDv1HhrDgUx3/EvqJcbcbKfQtABTrlcVcTwu+qlIigcJ4NUjK6r5Wqd0mUkrfSaHnprtiDophknkyjcTj8CdUOM9Gvl2iLaSlUAv+0VV7FQhk9nG4UuPx8neyU/r3ffzbEVzHtpbgVUaVxLCf9G5TRMRY9SCGG+lRuhI1dXAo4+gEyVkI5vYfeh35k+DLcvHZnUz1MsX4ZbGU8s0wpddugYw/QrpEFBt0I6ihCveb4g7uklTqeKpEkIY3Tu3JmkMpEGLVKxbj1Bl3gKKwqRMsaypYk4NQ9Szub9+mptogzWM+m1dk4GlmMszdYr76A594THafY9T92ixW6EXS/D7A6dnVXpDWtsmPPq7jvzuI/TdIJpp8qg8olRiq7wtAAZ7zOX7xQYYY7QaYRpPh3e1zvpgfv3rdFl0ublVTzLKwWJWQjY7/rpHt0fo4grTMT1rVtwl4YzuhnxAgGpijp9OnA19W6XtBDH05HDDaOIzJJGGRQsSpJWrxCJ51yKLU0rqvIA0qS/ku6suw/TqAzSGHrBKDzi1+8gX8/+trtUCIJzLcbPnAw0qhStJPJNuu0KpzxMs2j+jpa93zdUvLqaXxrnCIb1e9P5rhWjFTNKMdWkaaKqXEGUQ7wXZ0rU9F1avUyZhoEUE2wrYBleLb8U4q5m37+Knkel86iQouUI5vK69hlcw2B/Q/zcMLqRW8jUTpGcFk86lcKyrRst8JqW6LnZ1KRQAfvMbYRFOjeuGL/8IxSYcGdLlxKduDNrA1of854BdCoUlUcrAt3r/jgd2Fy2e2q/yZY63Rw0rfcUUdNc7yvE++QhX7sMMUo+SdtpVAivlFnCMPJ9AqYwDS+ssCkBpm/seA0/9H5KUADGtTXqeKZRQPoIGb6t1V6Js9PznBqLsUABGJcgrBviKmYthQqRD6XJz2Gq3bvrJbYyp8OvdRzxDaIMxssVtOWM34aoBNWaaySkvsOtCPnaD3STflQE6mCrhzM8qAhYCakgn6sz47mpeGfYZrh7fq7TWT81rT+hDKyT3UUrRde/eaWsGo3/N4FL8aIfjouW0/snemjcecv/KEWmf6npXIO+a44a7hPopYU8Ixauiy34eV5lETqt0ERYeZ02T1y5HLfSJ1zjz9U0ZBcwX7/C1qxrJU5VClshAtOxvEUpqFbM7kWsCHnTmo27qrOJQjh3sYjgbekXpycI63Sg8/YMolgPN/UO0HN5cjacM5pJNwEd1CjWsu4BrdG5M5COQkRVsWj2n12OcQXDnJgSVZp1BOJwWYG1c9kznfJRgbXQGooPU1nN5dH8FjtuY8vmjpxGvJ9GyJC0sRlvzXWY2rmTEY0N04wsrLHymRMYBoH93Njgu1IKP/6lf7OF8uywMOXHYpB+5oSWSYX0fM7v1192EbWKGDc0VsPFLsf7LimrEGImrhDsCv6EbWzF/BkiXuPhD2fHKAUtGToWcFRvznC6UIizk/NsxjG/UGJh6Mgi3VV28OGs8hKd98EYKoYfJeHEGhGmZSUZBbEKl1g1FVmw5Tbf5ImNofeG6gsJ0ivKsczoUvXwMPz4bvcs9FU4OTrOngk/1nYkE8eVLkp+i1ZHmOax6NkTZR1gBPeLKyVkIZNFFDzzlomjaTVuVdgWWn2oaF/dlag5ilrJK2GglTiCZiF633FreOkwzWGjhrnCI3ryX1lxboERx2p55Gur7nFwzoDWSZ8ie0S/ura7cCXS39vQpzglzoXKhvDMz5+h3KYFriGkFVr20unZcPr65XD17t0wcD/AxOuDk+Hi3eHw7pvXw7uXbykH3kDbhYfDcT0/gZlnN8PqNd0U1uQShl/TFaBdEOIvCNploFzur0DIzi3UflDKXF7FEsEnaMhPSBFTQWWuhTjWZ9qC06CiUC67233pT6Cg8t5uEFQamfAiL1ImvlasLa7fCM8306gMNBIbnQqgUvbIjzyVK0N2swIU7khIm/mgcUdMNFuXhY6g8L4PTD8FCZxCj7W7taTFkGP+cV/b4oyjIp0Tejtsbfjj9EtUrg5izyk1zi5CoOdpOAO4pHIRRzPr/gG4E0thN2CXIYOz9R8l2Hv5cjh89Wo429sfLkSEc3V0NBy92R+O3/J8fBYDoNqfw8yzC/mlci8O50d0LSjdjTOjWozR6bzJRmC7QZ9tRBRKQwi34F1bZn2JzK/YSr4HImR5FM7M+WeeCrDldB8M6zmQ74ujzBv6vVca4l3zbiZm9t5M3gOdTgihMgCYhr8P+n1jE+9V9MfgcuId/kMNI3HI6CJ00Fwg8+ustCg03COYbDGZjQOdgtaipF7UT8X3dJdLugTHeYhkWLqhlWPK97AEv/iLXwx/8o//afCX/+znw9ef/3r49svnw/mxFoDuwy4Kgbd/coYPcYz/cYhS9XFJYhoL9lhlp4apT/NWGlRWn1NHompJm18Nxp1C86WtQr/3KsqDOuF33lX3++Zl5zHL63ug32XtY4bmN1qB9yVua/EvA03wfSZMK6GFshDnB3IUACbW3yv3R+zTDRHucUdXOKRuu8upMvyPKdV4YlmmjrJ5Kgy7KpXh/BTfgJZ9azdA9KvTq2H/7cHwy5/+cvjTf/pnwx/9ExXjfxv+/I/+bPjlz346HLx9F+FpBcxHy+PGmRN/Ex2F8Wigc/yNizNHMfgQWgurwD/beNNgl5jJJ561bj1JFNrC5xJW3ZPFKPwpJtx6oXQKty3hysp8F3bHuxN/hH7fitFxpjCLU8MsIloemUwz+ueB+Bc/gNUVFUZw9/B9BEqDLVyLYP+5xPMKcRxKbrihVJNsX415rrznzLDS+QF8h3lrmyjWeo4p1A+50jE9ucK3RCjnN8PJMRbgXMu4NmytbA/Lt/gNx5fD2cHRcPLuIF2Lk1taqSglQpDqM6zCKf3/qd2JeeE4nuMX6EQOWCSkbS24Slcph5ZEZ29v72DYJ+8znNjUcaR5xofx2vcqSLIBOjx1hBZRhWg0XJ/E+CJciuK1TLucvjZ0vn3P+9K6ZDiFCHGeYJqoFrHqvsPeh/dhGtYK+L4wlSlfY2OmXZ+4oVVhH6IUu5sbw8Mdxt2btJBFTTJ8wGJkGAxNpqXKNbmEwm9t7QzrOqbLK3T5HuN0NRwfuaLqtC5xF1aGrfVdhoY7XLeGBzsPhg8/+Gh48uhpzv86ereP43WbZXgh3ZJXyo0Ta6vHcqgQ+eG5TFLJy2q9goJx4+/RPoqG9Xn7Vue1fjK7eV+CMs2YDuz0XitOzSVZ6XmaitfPjYK8TNmhuJ47T2F6L8zyMlgmxrMFZWQXVpKfI68Ir4yDBPcqqFctTrbOTcL6OkWd1XJYbVFz4r0SGOGWNZDRMI/rGoxYgyQ3yuhrbG3UXglbcd6BZVUYahJqnSxDh1LP213SJ7TmM8z9/iGWAP+CDmE4Pr0c3u0fDd++eDO8wbl8+3ZvOGVEYT3sFvYYlThXIZ90cEMatGaIirJofW4YnfSpdGOVAOo6WgnrJU/9ZSKV4YTytRzy0Nae/RpIoruNaXdSiqBFKOdZR9q8zPMu3+Az79t66F+RQYacHS/nYU3iV1kFXZ6wqABkYGtYowoidORpBgpO7LBpnCn2u/dBV6qxiU1aiKJa/MMSEKYvsUllnXC6PD0JqjAqjq3YrXYqgjRr5leX19JteKzRAV3Bq1dvhpfgwSHKgaD3GVEcoxzXMO+Uln2Ew7iP4hwi/K+/+Xb45S8/G/Yx8/LlxLi8c0yfCSXo8NMBn+WTezkcbro3wzA/MnLIKW3WiT9RD2kxvvVLPF7Ruc7C+iqEBxP0nTi16LZ+FbPmdEoTp3Gn6YVIjHhTpdCi2bCnUHmQJvMPRCwrMb4FmoDvh+8Sc5+oFvT9941tPRq0RA7lLrAQtnLnMNwDkS6EChwd7A9vXtPX41PoiG7iaC0g2Nq5jfJ41pVfWq2t04efDt9+y5ATK/Fu/3B49W5v+Prlq+EcmlSIK8o9ocWec72iNe4fn2YhbZ9u41dffF4bbSjDZuNwttckYlUpz9Zu/dp5zK//ICTry58hv5JM2uxXsK5cdQzN03QKtNP2aEmhmT4Hu1n3MW2n11dy5tNr+xVlHSyrLINWx/hCff/q6MTncrxTVkQ+joQIj3LQwMTMU/iywXtbqNBCbUhlR7CI++neB9M0gvHu59lxpu/iADsUpcVtLK8OO1vb+Vb06HA/caxYmAxDVAyVYp14u8Szknt0A+/evM1XVu/299N1yByX029k1CqCgZFXVGTVbXc7W8MS+S/B7CUUy/0Ye/gA65tu86+vwd0Dmt1aI2NdOpeZsbZjlVKXKY7Q9TSv2SnFWJD6mFgZzN9P4ft4VX5LQYf1+yrDq82kurCGjhOY5D2FdB+pGOaoZi7nhHTiKWEyvKHJ6vdeGxumREzDG+74MECn12IoaJ04Z0p3tjbwIzbz7tmTp8Pu7i5O4W6EYXfhsG+Nq/c6k69fv46n79R58kMZnJl2jqHmGS6GtyoY4TuPHw7PPvxw2NzdyaxofveCfM+xDllPgcZrWlAfY2BrQr3ikGmxnJrOl+OZuHJYSjNMPNB6jTwo34COURwdylnLHXlT8eb8aLDFByfxGu88owSZt8Cx7ql/cW5Byj+5X0bn6zVynWUIGtgRhOl9ZxJTA0zf3YdpPn0/DRMkTCbFKoBwMUwqD554FLSBQ+lxylqKdDVUO9vreH94fMS1mLjGsHOFeDqUb9+8Gw7xHzTNBwcHCKGcNFu7NtCPek3vaqRpLVdlEDI6warImpXV9eEIp9Mwm4BxYxFG+pxUU6D5GSvyyn1mMUf6U4eR8QoBIbm9T1qmQrHoKBuQMNBr0WY2xbdYp2A9k8Msnte+F8PXSTkd3u/63nzuQ81TgDUqGEOB+5GnJvIuWBlbo9o+xw6XSe97V6OYub/hbFJXvj7Jq+GdowBbpLTZHTjsc63AeXwFTmIYvTpsbG5zvzw8//rF8PXXX+fgD3/n3LwznUy+lrWztZU+Pf4B1uLy4mx49e03w5dffJYTZK7wExSQ/oAtKtPpOKfG73fSl+OPGC5nylwceRCQWJjVW/goOGWn/8/ngbW1fyog34s9AkkYVkyWi5Zr+fo0Xrs+yaMVdpLPNA+x399HYSrrMd3djKbYkRqmiYXpO8H39zFMHNHn+9DT0P2O9pCrYbYKZy51OC/pRt4xPLRMGeN1xd/O0CFzkQlmajl+/fyr4dtXr+NcKkiXpM1LRrpMbbcjK86OGcU4v4AlODo4DPoTkaEZEnRb/QE3rQ/JUcSLTFT1R8Z2FVGSUYHTgrk6v0ImqcMcVBB11vzGk++6tY5DzDnqFKIc0aW7spC2uQ8yKgU0fp8MhWneHT6Vw/Re8D1xK3K/HAPrOsb33tYt2iLug2k7/f1Cpu+EfhZbWGKZ3rsznD7LPLuLxKNluznEtJ7GbytMD0j/eciI4duXrxl2HoVCmd3djJbFdE8ePWZkUptZNrec6aRvpVW7crqzsZ75j+xxwLs37azfpxTL71YqXQINkPyhO2st3X0YG9ooNzBZdJKvUQaUo34dqEx8Y48kmv+VRqEXHVPeCN4bt/H+eymYxvHeBcTp9yv3wTCqNc9EIOmIpYkNPW06h/k8RUMX4vV9BTb0e9GTWVopBPOc5quj6Cd+hyfH2Uyz4tFAjDb8YsupCp1ArYVzCZp/1eTh7vbw6MHO8MHTh3QdNdH10bNnw7OnT7HsVJq0GyiJFsMRzRb3awhlhby2yF/l2d19SBlDHFKntXUjZKSKIWotImAZjl1Z4r37M5YJX7iFfuniXcDq+Ew9WkAzQYmOsrhGMUxq/WONSgazdD3baXbjNXmM90pPyK8V5K7e9WhHc2UdYtW6EY5imspEipJJ7Fu9xr/ghZNsBM0Rk4eZXkQA6afMDDtrJg1FwBw7TOgChWkc+Rcejq2lwVYqX5Zp2VqCPRzHKwi5vFlCQS6wDH6vQfwFp69v4lh+++LrYWt9bXjASGVluOLeD40XhicPGc6uM/y8OMES+KkhTGa0sLPl75RpyheGjz/4cPj93/pbw299/OPhg4ePQ9Pe6dFwcHYyHF+eD0d0Y1juTEI5KtKieFyDrcVnODNsQs+GPik+SDmj3IvUM0JfLK9fP04rkx90ySJe8SguCBrkQNIJOd7mOSM0+CFoh8IzeDlLZ57jiELH2+4PeYd/bk/UKsVFJw9HacFo6igX4udQlREXbf0RikKCKhceLSuWgufuQlK/ewogtKY2/ouC6RvbjE7RMj2Y45zuAoqGswunpQ9JqNIsZKLp+Ph0drygn+H5AzJaAEcEz54+otU7crnNhzhyoH64zhNny1T7HYZdxs66ayqb1GNpODl3Svx8WMCKuBn4XGvBOFWndRuntkY7br51VpNh7MlpNtwsOJYlLBJxex/sd4aznVrnOBy15MdbUAhptgHW4SS2Ujc3Vd1nvCdcFKY8Thj1mvEerMkqn4unoSXQ1zlU/hXeZYiLPTqIApBJFzDF+zB9pyY3aj36+s+LKp+0yxgxs4VjhczfXxo2z/3Dg6FPirvA8XTi6cgJKQEmnPnllenRajfm7D7cGTb0GxC2/sQ5Ajp1PyaKYgt1u5++hn2sffy07idYhT0U7xQF9ExvZyXKojqvoNNZnyeqJM56Wr7dnNvszk9OPI6XsS3WQr/H4axXaLaLWadFexB7CZ286QOtnxD/RJMuX6HHZ6+hzS7GhT+u1lFeCcaVkT3yqbSQpGJwzYk2Sn/E+vVCu+T77sAcZjOa0Au0o1eRvTaz/kWg41deP4yJN6c597YyRyUQFublJH5Q830OE2/giM5StrMhFA8S0x7bcp176B+PadoddVjPBpXEZ+MarMl1seqY0cgRVuety9t0R9dwzu13+dgYK7KO86nVgkuJfzU6nS04rcHBm3fD2bs9FEOFRbBuCqYcfQ0nvLRU+j12H6FPwSlQFKT2YBJgSu6tu12TVz9GzvM4eskIRgdk7MKDGblJnVD1tZsoXs8tyozvuVa8WR7yrT82ETuy0PfRaCttZvYzVLRRZk4zm8I0rx8CmVKacJewmF/QYaNOpExwH+IB3cUF4ccIRNO+xRBza2d72N55MDzBL9jiuraBADe3sBTbwwcfPht+/Bs/IXw37DpCYc5cpxgdW8GNMzqxJ7R0F8sOj07pOsifbkW0XN/r0C5TZg2F7VKuY0387kTl8FCzEw9Gfbc/XO0fDBQ23LpJFx/DszIWsSaLDqdRZneV96705l2sHPk6swxV+Z3yKX+iNNRhhioVYSpVfYsr70oxCqCZ9BiXXNW3uCZtNSoSYPzCWCcz0owob7GthNAFR3ujEN+FFuL78G96LzZYbBCBe81kGjWwbzzNMrcf02KiuV+gtVyR1r5eB/D13rv4GadXOp+UCWOdxbTr+J3f+/3h7/7dfy1XlcVNvFqCM1q6PyprHi4pRykQ8MnpWa5+UCQHM92NEO2uoiAok8PhHP5ut4EwbFj5iW8U45Z3zn0cvn47vPzy+XD45s1wfoQPhMK4ZOXB8hsouEdX97exru84lJLfcjkzuqDPs6/QRnTOJu+gK/IZsSYfHSTItzFfwnNwXcJAlYJry9QuSLchSHgPnxfd8JpnrlOYZWQmk1dGs7Dc+x4hhkAwAp3gjPgfQOOpnZkEisYTOIKEt6XK6qL+Bd2FvwTobm0FrIAOj0+GU0y3fGu/w2XltHSUY+3ps+EP/vbfGZ5wffrsw7Rsf33wlq7Bb09VApXr6Px0OGGkAevjZ7iRpnaIL9B1bGJ5dsYv0Ma8UU5Fp8Nrp2DDWXGUxvXiBAv3dm84evU2CnLC/SVdk/V1Ec/FPvuuDGXJU6QvhyeEcZ9jnppP5B2ey1PLhjfGWaOsfLcjEuZhcO5QMy8HDFEM5Uue8d3A/kVoXifPkjtERCHqikUyxlwBdEC8mihhcxndgY7f0MKcWoGpgN8LZJ7WhfZ7jVSTjncOkUEdvQ0Esku38ODRI/p0hAl1Do8dxp7Sjagc2F7erdPiURLM/7e00Ndv94ef/uyvh2P6+fXt3WGVUcOjpx8iaATJsMwPkf1Cw+Vyt9Z5BOEl+Wlp8pmA+V+co3THURg8iOGGMCQR5XAOw88TnWuJw4qQnMJ2NLMBump7gdVwV/jbl6+GN+Ax3Yq7yXSmVQ59i/4p7prS93fKGOLijHqfH99RyCPqI/BmWKWZ+7MPjlTyzgbk+9xrOVQ0RAsv3XqQrkckfSmDOIohNyqFgFL+3/8v/+6nt2hgycQ2ohukl+2Ckec7OHFjKx7T8Fa0HzadyvM3KUEEDtjqJcBnW7/fhArpD8mrVJFn7jNWh2N+9b3lvAOtUvps4fkRed6fShsCPqelHxwch+aV1bU4gP7C3+Hh0fDqzR5lLmWTzVv6+jd7mHKsRxAhLsJ891sqHT9SdgONG3NXGLKeMYR8/eZ1es6PP/l42MF3UZFVFp3UfNOKABcQgh8YKSS7rK2NrSjviqMMhGN93TB8breCgrmNzzqkC6R/cu5jifT2IqgFQs0abNKpOPJM5fB+HWu5St3kld2MZUMU/6rrUPAVIqlaCRC2enUa3xZnksTKfceX/wBhS/+FSsFNfsoQAu2TbbD+2m/NfCFs/o3/Z+B9PVtwbgJT6yHcVxTfqxAVDwVRIZLZPJ2aHPNJ0CqtzW39SzA/loMaOhmzur4xrGYa2+5lZdjf3x+OcfKyL8G8vGINbrAir16/G37966+GvYPDGsnoZNLC7Ea0BHYQ2apPuHQ9+eAJ1mkd/+UUAZ4ODx7sDM8+ejb4o/xXGcKr5NCIUshwaV2NlfCzBLu5EqqLZjeY3ph6BO8ElOXonFqufo1nbumf+OW8XV+JRr7QmKDPqii2RZQ2ow58m3SrkfS8gakwYk+JLyahPCjrI0/MWeXL1LnpKSOHwCIAsRuv3RgPvLffmMB94Qr2SQ3l8VaGJm0kJDgN6/D0z9y7hOz1Cs0VG3yvYxdtALVbhh2dngx77w6GgyyV36Y1ujbhbu0t7jc31oaHuw+w6kvDMYJ/S9dxgEXwqzOVx3WRfcJVihevXmfYubBINwSDnZSy99FCWGeHqw93t2Cqay2nCPtmePJoZ9jecuON6x+1WhoHk/j6EwoQNSOf2xqRoHiu0Cr0E6yDH0CrPY6Itnd3hs3tbfyirczBKGjLnQrGqzCTAbyYNyTArhUl7H2b/cuKoudwOLXvT0Z49YRfZ19VIhubqNWw5VuW8x7fwXQfRKpNJAiQSkJVTHX2AFpj/nsJPWSaCnjPVf3rSkyhw+6/a8dRK+SMocRRW97grMHoRB+1Ha1A4OtYsMtYAlc9HQ668unu61VMdL7DwNFc5voAxXBm0hZ2dOhvZpwM53QFWoBNZyFRJD8lvKRuFpuTZGAenGJ4uDo8xCL40xCugxwfuox+mmHjT37yo+Hxowc8+1FQ1SdTxsSDbOpj92H/TmtWAAhaVbcsy6964opoRVDSrN2QLrOkZCef3VDsyMqJOQaFxWfy9fO+4k/znnsfDQO9OIGmckFI+K1/o4VwbsNuLHsukwTFgLdatmRCeLIaFU65BDVzYjhzD1o7C2WGAuQKlgktBv2LgNppS3NRyU0vKkGyahpgdvSSJwx17h1NqETGd97CLXEuatURzFQGRu4i8A8ePMgnAE8fPhg++fDZ8HB7iyHiZayHO7GODk8yPW0LvcKMOyFlSz5Ggdxw6zK9Hx5dXRwPtxcnwxYy/93f+NHwmx9/SL7rjCxsZ7WglDog9ByWAv0OYcU6WtGuqIa5vrvghQLXkb2xlaNAWubqrqsBZtREWq2WiuAxCiqvyqXv4b3WzA+qtULtFDtcPqeObjv0nRN6aaxqC/Q2tNBVBHnaYRVecyRaFn9Tfem/+Pv/x0+N0FvNtAgKiltanHsERqswKoDamquRgNK1ybPEjNBhXmeEAq0YMlfvWWJvbXUhWKaZj32hnvka5veM7uPtcOpWe/tE8tHXcVLLw8T8tUBHMAc4ki9fvEg38slHHw+PHjwkbz18Wj5p3Y+hH5HhJvTovNr6nfZehyEL0PPs8UMUDAVgaOYayh/+7d8fnj37IF58lFhho0DhbP7r7OnpV3+/hsKtYHXcB6qw9WFUHvtwW+2NfgU0nCDgXLEQOTJBCya/eG+3FCWDHnlm44jyUGbkEmlUt6UinF87HY+ikKebkNK1KTfSaBmMH2Lls/kS10bhsQ8eTq/F09K4riOqOkSkANKI7xPkXfQ9lI0THSHQdCP6/H1hoq1AbfZeodg/aiGtbPpKIC2RQOMoQJXIrqN3S3l1k8zpwVHOlligkm9Qhjfffk2z0orc5P2337wYzk+PccCWGNLuRAFPCXfxzGX2ly9fZjHLIR1czAKau8b9NYBtuqEPGQL/6NmT4QE+i6utO4R5It+CFkKlRgCxFtyL0ml97f60vo6QFLz1VUjoUwnVuqrcONGptjJwXYNuIJtuoBdGZ57Ec7xsKIXyUzWUXIbCWhTK1XIcn9pNYX0py/IcHZ3SmJqHHqymz6Ev5rKAB7xFAcgfcjNl3jj7DbFWgvuoIpT3mmhpMQmjwtZ/7E1m7/uqsgm27MqrfI9YI9A83K8o0ZkRNNxKJ04phh65CmB8N6PGOpwcxtxfX51ntdPyVC4/24tTh1l9zfDz6y+/Gl59+zJb9t7geHoQiT9L6RyAXYXfk2zCIDfHQAr53w7b0LPM6GJj6XbYQkgfP32If8FLWpSamx+wVylIYH2yCwo6nc2ME23rVcBmCNhFODTWybR7qC6ClqowoVOfxq352YpgnqYLMfgHhOlI5hkeilkCJ1wpRmEoU0VpHoa38plyHeVopd7t7dNtHqe8HA2pEjhU1g8Zv3oLz2mYVyo3jWTRFTQ/5dcCSFi35IZoP4k0w5Dpeg7UkDetOvsKwPpZaQWkkwK1EJV4XG2J+cAXVNjmY5/uTKPL4ReUeSPjqKyKINcyw+fyEX2um6TXVus0fYl2W/0aPLu9OkPAMJN0+4euVWhZlsgTJ/PkYjg4cukbZ/aUfhZLcoLFOD87ga6rnOm9Tcs53n8LO23F58MWmX70waNhd315WIcfG1jC6+PD4erkiPh68wpcIVAKypGuzyGgjSOKrMB1YuWfAkKOCMGhvTy8hCFn+gMoobJxNKCFsqU64rEVewD9htaIbsY1EaEaUylb4VxGrRS1XG43wbuwEJoYpjuZt+B+k2u3Kp4Pb1EQR2DO/mp53IfqXhqV1W5Ma+OioBJUehF8LaYIZSWm0M9tJWJ2QCdS2i/QiliB/q2Q3KvpFmNaFcf0xPUaRKhWTG2PAsrNmHJrx38EWuUtDRenZ2FmdSNnFKafvpBnJ5zcV3HqyTMRkM5TDdnMV3/A5XItgs3CfLYYCehL7GxtDo9wTnVQHzNk9NPEq7PjYe+N3ct5nLA1vwnBakhzr1SqGFXPQpfWBb3/VMp7ytaixFJQS+upfzADCM0klA4CIG9iwr1CY1teFU8uogcpS0i5KgRQPkfxXBa2MrlROJaHvEwLGaFJpdJB1dnNCULUxasNiJ6hMu2ChOn9FDq8BVsVsA9s4RtHRrVyzQGSSYiukybKgAYlDcxQAcSsmfhughJun2hfKJjevtyaWzlNsKML929mmxzguN3W9+DB7kwpfNdC9KpwMt+x5q8AMMzFufRMLD8pWFtHmRiqesSB8xKO+d3T6TXHIUCPV7/5sO1aO3G+UkmdeA7yuhSjLIY4hY4vKnQ335i/h8G6eKaNcO0i9l3kfvacsoGRV+YRJ5NyVZC8Jb9+1ygNV1M/yEY8otnC42rFRm54XyZJPMZpgYkN95+nMM278qthk4pitWeoknFtsGISbr4qxTpDyGrxVJfuyM/599++w2l8y4jAzww9e6JmYk9dIncTDoqWPQm0FCHl0z2ouFYdfU5rdCTj6OTo5Dizjfa5ayiNE206aXWynIeq0/2RyG19pm2oehWfpmh4n70lXWnNpqOFW6+kc9MvXYvHK0ibiuAKqotXuqxRDNC4KoLX+/yu51KAKUhD+xsqi5DyvZKP8n8PzjPyKvMImYWZMISPlYSkYIdfulzt1nZQgjvj8lGqEl2Ryoe+EOZoNu1uMsFi/ye64kG5qcAoXJ9lKJlm8knHUUUxL7uL129eZXpb66FDLP0y1DJlsL8B4vGKChTdIL+yNoLl2A1Ig194ZUcVSmffn9EAvsP69sawtqlSbAw7u9vD1sZqrITrDFoO80teI19sqXE6R35Jt1B19ypvHVbb5WKNUE7reXHpbq4TRkundI0eQl9KMlMM+SkvVebxXjkJ5ufioBZ1+rW59EQh6DOa/xV/JHoEn1tuIxbR/aJnHBs6s85Q8L4rrYBE76dx7kMRMmeWpjYKSJLGJtarvoazjbZSNdzzrTfo+61k9YFlRSzTPt/+XvPv5Itdgt+U2o2oLL5T+Fohuy1qQHrG9Y5sEEhWH1FKmbpEeieE3MhzSVmL5Om8g8v1mUZGKczPrjDTxeY28qMVecoL+Wl9VIY6rAxe+kJfYDTt0mOa8NJjI1GInOEJHbXnovjT3bJ5h0cEqjKjIGfYfCQVkVEfHnvvpuXr8xQXSnEaOt1iLbmWZXh/xu+HKSO89n4IRzKwZhYnxCdvCvNPwsuixHvnmsUvWzGV7ArYpysIf1pBsh3abe5sDw8fP01LtDWb74MHOIj5nqO8drfuqyQ50RZ63K9pH51zsyi+haSPcY4AdEwdumWISJh7K95ied4dHQ+HOLNOJC2Q14r5j2P8VWf9oErrYh1V2uaHV2FWj5lSTN/Lkwpvfosdp3iK5UXxCiLK+FydP7IOX7oRi9Ny2q9IlwEdGcr63rRjHsavLsf00lPXSKleFnbm0/C+n4IZ/03Y0PkUzp9VivIVcOIQeg7vAGYtwuYBqgS+8/c3Hn7whBbn6YYIjMo7b7BO16DwNzDzWdF8+nT45KNnwwdPHjPMQ5goiq17xVGE1sBakydaHIfUb0sVokNJ91UcOhFkq4dJ7gdFCwY8zWEVJZVW0f0W1jHC9zoKvPFunUtYwXQhc95Mn+31ko8K4dVRCREkNz0if2b5JM1coaZluOEnjiO0qU5Cko+05FlF4b7TizMFizB8SSo1URMmYUYQphkJXbDMiBbCYQuYPQPTwgTzyxCT/Du/OSEqRxEk6shpxh0y2Zqlx+VrPwlUMbawFk8//nDY8uerGSaqDC6QOSXtF17+wNzv/d7vDB+gPB9/8mEWstz6pjnW4XS0UqOUm3Q1NaunU4nvsLGFj3Sbpe0zBHJygeWz3ybcmVJb0gb3fkuR3zqlHtbNq3V3jiKtE5Ru+WQXVfWsUZBo/au761lFeO0cD/F8p6UwrY2m+d38Ce/Jo0/E817lMVxoYeeesNynPIfnzgeRJ+XNhqyjtW4Y5VIBXXgXKt6H1jqhiZjClJh+b6GNVVZptPlb+U7jVWfKOPklHytH9N6iJ6ON44hg9+EDnL7dYWO7zprWiXTDi92PCnbKCEJfwoNLdmjhTnG7DuISu6uentqvtWhG12QQZcO0fZRPf8LZRS2FCpMmR4fRMDIuApjxQSZrfEbeNQ9m/FVwCpuybPWIP76MYL3ShXbdCddfsftz1paSSOvOc6fkawbXND5XDgA0C/lACQjJQOZM7kHxuhqmMhCUT8+/LGbb1yiojjyt0DRM8NoW4Q5IRSiRzJERxtUMB0cTC3PQLl/mva3WM7nF6aZURJwd0A47y+m6JK7L4BfQRcUULjf6Htvbm+kG8iX63v7w4uvnw+tXL4cX33zNCOUIr/40jNVa9WZZHVGtiB8c99S1muKMngriXgiHv2ld3T4yK+uX8FgKmFdh8sbqFI98n/picTThBCS831k/tScyQ5BO/tWscIoPbekyVB7y8UrlE9f9nA3KTJyCZUyvU5iGWdepbN3d5qaizU0b2DpKAUNsLR1BvJ/Q7HIlYxXC6/dhp23ofCzDVtca6XHEOXQdQdcM5UXuHbNn+zvxHPq5FO7Mo4IwnvMJWeiRwcilJ5f8CkwHdv/gXZTD9988/3o42N/PqXQq1xkWRKXU6fTnqh/u7GYPhWdfOKoQ5If1cPbUCbFMN6usl5TH1XUTGzhZRHm1nq0QXpXhlaMIsBuEipHfFLE1g5m91HIQ7j6QDDvB+v1UV1wdqvOMcapjnW6GdbRGq+HGXBXFSTNHb9XIzF9lqsYYnqMwLbOWyxR8p2W2MWltnYdJN+x54SWsEv59qIR3FeU+ZAys8sOQthBCedeFMcGAxClLBdYtKnnSEmCnMk6lt1CahyjDA7oKV0AXYTC9QqakHUm4mqlyuNLpZJPfcjx49HD48MMPU8HHTx7G0czcBEIzb51XmeCyen0HipVy+Ie/opK4g8syHu26mmq9LjO0dQMuZgOlQMigezki0AmjswhlSYRZJw+SVynSXYxxEx8/SYtnfR31rUKL91ovf1PE+rkus4E2bFFP11xUhg2Uwe9id1DcrQ3e8+yJnnYvyX/G/4KW2VyuJRdpUJEbfWcjbR1oyDR3B7SwOtPp/X0ULKTTTKHfe+3W0vFMMx2OaQHsKmwhar67G3OIKsxxiOmPzXoAmpXI82jZRFu13Y8TWm5D+/Djj6IIbdodnnaZ3OCI1pDV5W+FqwV58fU3w7t3bzJ5ZBfmRtwcR4BCfMjoxV/vGdzHCepsXjtMZTisSdBuThluo+35EzfJWrb1tF5efZYX1kXldNhsl7FCwPrKImWhBB4Mi67kQ2hePsYC7jp5Bt3bKEUspxt+UKJbJ7hSt1K6CBteys9SCPwUnlo5xPtwifV10s5DXhpTIxO1YgjTDPr+hzJuxhTYYuZKo4AK6wQX7xWmU9Zi8gbzC8NUyo9pNNPuWUDiWc2UOQsw+Qz/4NWLb4dff/HF8NoT8kamW47DRH9cRdCKvHjxIj6Bv6/hRJWbaSxXc9k/qaBC7e+/G7598c3w9VdfDnsox+H+XlrtzqaLZA/rUNV0GygCNOSnJ0Anlrrs6j7qvgRfFqMV0nj57E8eI8B6V0qzqJLQ6tMljGjDcOisZfDL+B2UYmMVZSG9I6l0L9omrrX2chdaRl7TgEalnGKDCuyH12fnJ8H4bOaciQ0wRxK4NExGNOARIDiZKACcHbRQUCutsGD4HCRSZtCSwDvPtDT7ZH9NxyVwzbfm3V/+08HyXvOan5hEiJ6O76zkBx98MPzt3/998A+Gx48fp79/8/r18ObNq2ygccnZ/lCBpy6AW+mRfCkCaOvfoGXWwaz+NATKSB31DVQMj0Ry7WPvzV6s1zp+zOpSpUt3oV9hi/Q6dglWu7AEI2eiJHYTXqmzCmn9HYLKV9uLgtCRtYX6ywAen+Q53/pKbo6hEsP6FnV6+CgycZvBosqJrLIXA2V2b4SLkY6SzFNBjwOPGUibdexGf18heBN+5R2STYNdWR+W/uv//D/5VMLcoCKxMfdjC/QLbYrMs06cOsMjlrMmV2p8bZ8NA3wBWqYbRWfI+8Tlrc6U+XgqvubVr6Hw5hBA/W65XcbDHcwlLdmWJQ06pea9ClOcUTzCWnz77QsU6jyV3mXI+bf+1u+Q+8Lw/Pk3OTfTE3Pd6XR8dIwcq3+n3pSPk0vfHEWhFTpLqqD8bqS6omsc0DoOScP75PGj4cc//jEWR+fXVuK8gzOhbrHDGT1T+IQS3+5A38WhpGeDq2xu80OD0qLpPEmDIshrfJR3B0fDG7qvE32i0xP8ojrw9fQSX4d6n+M0nqCAbwk/IP7ROel4PscKXYBetTHXZK5Khv8Up2A99lFZKTdBnsMOrsRC4fJSZeOffMkoLtsMSOtotCLONai0yVZbQjW3mDczjVNTwjS2LUTBCGHCiBjRvLPfzTwDz47P/Q5CBbEl2mJ1Gm3hVsTZSqesNe3+SIkf8pxleIjjRrnOOq7Tn3r2lIrr+odmcXd7N/kdH57Et8hE1MZmCZny5r/9UV2Xw79uOYa/O9jPvebfk/WOj06Hh48eDz/5zd8ann38Ca3YITC+DuXDkdRVpdFaWO4i944OlvUvtAw3dlXjaufiOM+QtkM9GClJ48s3b7LZxU8eN6Dfrf+LqxvD9YJfrV0N7zyA5fXb4csXr4avX74ZXvhd6pu3w1vSuIHIL9oU+MwyIKeSW2N1WV5VCGUcrQB6SUO/TkAs1Kf8IPlek22YDc2kLdNuIsIWySi6FKWAHSoKObiL2jbhuFodtTFo9ktBCl0XSFrp6PSg9zo/afXuqnaTy+b2sIIQnUX8hi7hxes3ORF3c/fBsPv4Sb7ZXMJf8HO9dzDlm29fRYCeyv/48dPht3/7d3IUkWF+6PL06TNa+AcJc0t9TCQUaZL9alwb0Nvi8kUZyuJG3KPjk5hjp6+dmyjfoEZHWivJd7pd38WFMZXOobDdAlEA6inzudoFqwT6Df543NHRQZTh6MhfWqbLRIhOx3/yySeZJ/EbVXkil64hzJ3aWg/TOLxutLvRD8ow1JJSnrIqGaiyykn5iMozfB/B+2qQWEt4YSMRVXqh6xxL4ZdFeWnmlkOhPf6l5ITpBGYsDBqWcO+J5zHIccbIsOOrADOio5lFXFodZWX2DOb7QypugfeoogtM5rWrlQj8FoFeIsi3WoCjs+HrF6+HP/vzvxy++uqraPc2FuWjDz7C2qwNe2/38Qm+GQ4PjsMOJWhXseP3ozDbvYhuAUx/iZKlriNubteahk7qb//23xo++vhHwwq+iS1HJtnHx0+BboW5jtPnhptl/BNHPPKTjjYO2tW13VY5tcfHh8M+Q+ZX+D1v995FMcxPS6iP9PHHH2OJGDb7KwMbWEvq6/Szyqu1UzE9IFUe+ZwRG6ZhxlNRHst/wlQMrYDKkG5M9Scs36cSVwUpi6mFRingvzKIcnP1nTIy/6X/5j/7jz41wzM00WOGc1Cowo1O+IeC/Ufr8hM/B8X2KvoR3pdFgSgC7VdXUwlCkNyVThZJjNqfEAghgIr6lC+pQPVLyyFhBziJb/f3UQZXKw9h8AnMfTN8+cWvYTgmFwHvwszf/s3fho7F4fPPvxh+9asvYv5d7cxxR/TZUmn/nxbvP7osCo+Q7Y8tXyV5/ORpLMzuw91MeUu/Duw6Xdoj/Aq/6LISnqbz6t3b4RtGQK8w6X5rcUaLdk8J5EcZ3GrvVkE3El84jAVk/AYjrRWGy/l6nfxWUTzrLC/sRo7hvfnpvxge1kOzAHeDWlm/M/Vb1giQMC2LMRS9YX5KkAZo+ryqPOxr4juodNTfvMwhv+tOPPOJjJDz0n/1n/6Hn8oEFULzpNOktqiQY3aE+Uxk4i3D2B5eefU7B717N5y6O9pKxysmfnYb0feTI4XV1Yy9mqdfbtn/Q2FMuA6iP2CvJ+43EH4EY7387O/N29cI/SgjBz/Bd5bzo2cfDge0xi8+/zyfBbpRlSTAwvAO62ElPdJI38Qfo5cp8dZRYBmqJ5/vOEnjF1p7+BevXroDfD9Ood9UuODmzq5f/Oqvh7/4q78aPvvi8+HL518Nr9+iFPDsMkKky4TRKr3+hHWXN06kPWQE8ZCh7TbdxNKSxz0iHBrOCtbQ4xRcm3ADcxTMIfQlJlyew3yrotJm8QsrUkKntasU1KWEKof0j7AuhoFahbABuuqzRjhOPGPaiNLIIwq7i7KIjcLSf/l//Q8+1aScod2iROu5JxVgK3O8L1P9oNbDRqOJoMJ3VVOGOBKJWYY4U+oI+vVUFpZUqvyTqKUQV0u7VpIK29fz0m8YbB2acz3oxOP53LMjsBj2g05m7aAQm7RiHdWvvvpy+PLLrxLPLkDv+RnK4rb2KCZCiqXQktE6dWjr2wroJEyF04nTEu3bh8MDFcmNNY4i3r7DQj3/cvjVZ58N3756wegB62d9nVxzCDy2zGyQ5V7+bDGC2d7eGR48xC/aeZjhrUcn5EtzWyxx1zZ28E128u2pX5SdpVGe51leJF94ukTcsqzV73d5/pOfislRXf1SQMkko0LiCDXbyj8yNV8bik5qTgwelaWMABw0XxCl+A8/1bzpdWopktBWTQLKzb4FlUUHxyVtC1SjHFMg0cR13KzZ8wslBZvP2xy60dLqqyiIV49gJhmkMl6tgIqjE2X+UTby9He5zvDUJdqq+ZtidlOPH+A8Uv4n9MmuW7heYtm2bFdP1ze2Qv+PfvRjLAUOK3RL65XfCVC29cy5E9RDpmWrGkpmy3QZPn4GlsGTGJ88fYRg8TdQIv2IHbqWx8+e5NCT3UcPc1ySRyvppLtQJt32/SqACuGZGk7O6RO4wqtze5u1CeLrI5DO3z63G3WEJZ/tNr2WBbPi8JcKKbB8TES8iGUUnhbXlh+FoB4qTyuHimC9UkdiaZFs2JEd9/4TyorUvXnaayx8+f/89NYW5gSK31tmMQnBXoFG0qR7fKDPWoI4RGTqczSMQhRMLIMEGKYCYOYUhERbOf6kUq4eChZuJUyfZyyGYVbUeO7gKmB8j8KuQcsKGWN0h3XibcBsN9B8/e2L4fWbd8MLhm62ioePPkD4a+lq/BJMOrVkKsOKK4G728Pa1iaKupA5g0vLxbrE7EKyw0b3SvpNyaMHG8O/8a//3eEP/+B3Brf4a1lUEtda3tA96eB+89nz4c2rvTikfvHlBJojFHnldc28ad2+u4A3JyfUC+d4k9GR54m7XO9GYSfOXr16hR91mEYl3fJVvsmTbs3oC9finxZPHtogaGFxGOOrwdLM0zikRy75vACe1jI6jVKlsaUCThYmrynad2aSQ8FFeGTIRVG5RxHvkX5Nxi1lw4nb4DwC6Jzh1hUeqmHK2U/YMskFA7KJw4J5p4KUpUC7qYCK4rMKZItopyktWlogXrCyVjLfYsIcUZNnXMMfPqKl4slnixzCXkdBrNDB4d7w5s3rTHWnZVGOZVmHHkqal1YxezSkB1qlKVNWCM/ZxAc4mE8+/CjWxxHCBn7BJt3BMg1o58Fuuir3jCoMMiFtdYs3MI8eIFcxs/a88FuUm2t4A0MiNJiGkcyzKDSvhDQuMCY+wgSwNN7Kq7R46med5VW6bu6N6zei8rKvWspOk4bL1bLEWJdRGWb30UoiplUj+CZMIeajGgJyRCHCVvj2eXrLfgBruD+YosMUv4BM/fH5/gF6mZFP1RxO8V60ZYSJhPcagdDfVig4K+jsooKVUDEMIm4f26z3rlIpZCvSwyr9n2N8EOukYmohbL06jG7CMa2oMtqSTSvIKLu7OLnWTyuC8mT9hDLRRiVoxMRPq+U2vweS7kilwBoSpXyHQifewkdbK7xTEWyITYf5BOMrVAMRhRZkMBZitBY8d3pCoYF6Zr6kGlc3oo5TjWOeNo2Xe6HL6zK9LnahrS36CklMhGSgZt3a6uudiqFC+Kl9fyktaen9qZiMyUclpKHoYLWGIkJoAjpMgTqz+ejRo6xt9CynjHQm0vmFUiYnnvBZsFKO4TNC0H9BcPa9ZdF0zOatxuFsLMtD8t3aHc17DX3tKptpomE54GNUwvhFdF2OzCjAStu/WNm8lz+xiiqEdaeemRiDSV5tFMXDMZwyfLbMOO88p0EClt0NYMYfLpbT9E2xeWd860oq0mmblYCy4J4oTqCZ25hloNMaz7Jm5Y11yi8Dqb5eMwUMJbWJ2BaEoox9fU+gWKxDRQ/cOIKph8enmctvq2Ka0T2se/KKqQTVdkrO295+Jqi5Wp98Ne0QTwFTngJU46sSxNXaSCPWKQ4jV1teHLw1F8X8KUmcQyepnASD9qdPng0PcFBX8YUci+d3vpGW51M74+kMn9vfss0f9Nwq+eCkkMpwQd3OT1w2l8OQYXncOmFX0/4EUe9YPsLFshIIPDgXbJ7xlbKohTL3R0kK022EvVe1+K3lqMZU53hWOpXIxqnojSOPrEM4TtnSHsWmLj6bXjQv4xtT3vu+lZDHoHRYwUjlamwtU0KEroyCtaL8Tzcjs2M5DCetArOFZlrZ/pkErc3UI/fJZwyTWFECraCtvad1PbHGFc4ogwyV6VQg+o/ws2+Sln9wcpoFJMfxO7sPhoePnwybKMXGOn4GXr8n12gddnYeREmc0XTqe2f7QRjhJJc/a+3oQSZBWFZA3bKnsN1Q40qunyTuv9vLT1znF4pVKmhzJ5c/TZm5GAUlUj+tV3Ds5lJ33pXFpLmEvwj3qiyFID1aM1EZFPfLelD98HOKLWTTRZlViSiozNJCjHWAr9ZLXieci8qQRkA56M9EMXge5b9oRpeaX5jR5iTCtAAgwhwJSTdA16DF6KlYFUJl0CFbXWM8TguNIozWIePgESU8U+UQ2Wg+dg1aAPvV+DBETVkSr8+S/hrIFaZxffn27fB2bw8fQMuCr4OZ3993jeEoJ+dqDex6VA7L8Nxsp8G96rCpJE4uqXwqQLV6MoI+lWQdRdpEwS7I94hRzMnRMZYD/+KU+GcIHJ4pdOdBbMU5SVDEuTu/0i9xeC56lIITRDYe61vdWpTlnlJMncXm/31QPn1VuESGbuiH6bVOVXyV18rUOMp1Fj6CZUSRItcqr3GR8JhuNR6KZkRlXp1rNEnB2Up5zs4i4iZTQKfMe9MZt5UqeXBv15DCSFfh8D1toVpBTlSJSZepOki1KabTWxEVRAXDROBLrA7LCOv44nY4Jezt4dnwav94+PzrF8MvPv9i+Oz58+H5ty+zsPbSXwumpbu+4mf2Ge4hZNd6HCqqDGgDrafq6z6OC0Yl/nLx6ckR9yfZoeWzPzB7cnQQ5zfzKlipLAlMmKlFqK7jNgriMNA6yS/rrAOPPgcSd7QcOuC1/T6GO3U3vtcpGJe3de0PhcibTpWWjz+kDHiVD7yWRx/FqJiK6hrI09kL6wptpdSl3P3sden/9n/+9z/VfGtyUbdxKEdkkLQRYnnTVBo6FBC3YJkoJ7NIRnxnPsvrzYSLlVXBQnkoy124YqVc/OKlZ0DZqm2l7tPwQ+G1dU/dPx88R/M23prD0HXMsgp0O6zgP7x9dzj8+uuXw+dffZvl5df7CI0uwcNO/TXBU9Bp42+ctj46orjFrGFs4XNIVD7JI/+TdFt0WXRdb968HI6xCu4ed/udO7CcC9kl3eLiTb4pyVGK565a1hnf/gKyCqcSxKdCEDYeh5R+duA6g0x0nsMRj43Ks7A86dczJNbXd7JSK490mDNxR93tgnpmUkHJsvAcZofnXLVom458sE7u91BZnKOpURR1CNu1wMpMmlJ16CsLZXx53kodSwmt+JV6zX5gyzMCS2s3sdowgWi0lI3XmCSsh3fGlXAxBYyqkDwcW8d4mT/3Vo5UVC/vjd/QZbrc7BJ8Nr4mjhZFAheHo+OznKL7lz/7xfD5ly+G13sHwzv6+xOU5UoGLK8Nt5hiPNH8aIzO6DFM/urFi+HXXz0f3niYugyAEBcBna9wJCBVbtS1/oY58ZWl65OauEu/DXifTwWIFycPq6ODGAZTpzCX+lqrdIWgFiHh1CW8gy673Wpghls1W7azrb3/oyajjCuG9zOovOw23Fva3US+GUkXVGWYxt+B56bSE+6180oeE+wwP60IYVbWyBJCjrNIQmcidKY6fdykIOoWhTCPadciY9RW0ZDO0fftnHlvRWREd0FaG695h6Bd6vX3SY/crfTq7fDrz78cXnNVmHZ9pdBWHtFlhFL7JjQyOqa0s5xO9+rN2yjHS7qWg6OTbGiJT0P+rtBu47A6fZ0NOQhIB7XmLECtXyox+lBYVtFPFXuuRHpb+KljNxJQC8EFUMiO5MoCaKUdVUB88igelGKIyqN5U1hduffm4Rmd5h8ZKYuxbJ87Tt6N0M/3aW0UaucV2EqR9QGImGdUrfz7YFqAQm7I/PpYSEOX1WgaZJ6FpwzJVuqzQd9Jh8oiSI+/4eHBZW7rt2uxleosKhivxs2QmbTSDFuiKPnBGMJ1WB3F+Hvnntv9FivgXIsrlApH5ubXh9BgRzSb2x6CimlHKKmbPg35Stf2hkcRbWVTrz+g62+UZXKsW/CI8SVI22g5QvNMnutPdbhdrIKM7vHeNJ1X3yca6cWZ0O1mUQiipEHZWMy70+pHVNrRhxlxCv1svExeeWNmXsv8UIgMNh6FTSGFgF1RUgeN24WpGu17dPweX+t4NvZUbmxKHCEni8ur1kI4fLILceh3jJU43DvMNxW2Vj980XqkTBWX8tTJWD5CMv2sxoE6fk64YRJyym5O7cf59EPizBeQ3nkXf9bB67Ijky0UAqG7zJ2+mPxdCXVzigq5veFZFSgH6C8YumIavlknahq+WMfUlW5H2sgofof1QvmuKEvUUMgL07egY0WQiQ1AISsf0XAx5ZBVFim1bCBFZCicWWryNX7TUHz+LkzLFBNWgnXGjS5EjsI4YiWihFfhNU8gEXkeC/A6LTAOTe4KOm7jlMBGRxpuRskngVaEIZyy9N730pG5C/p4mePuos7Ld0rMyngfc+uklXVI+dXHSn8qjUJYV7e7Oc9xiANKosG9nxubm4NHH7i45JqGPyBjw1ChXLCy1c+YR95aEK2F36f6uV0OJSUvSk3Z0qe1rNVRhIzGVticX1EUBGzeMD0t3tVORyHy23cKtnnR9e70Ng7jJZ3KIT+gTzDeNK6jD/dZSF/nNcvnHsSngOY7hfccfCoyKoKgkpB9lEYwju9UBBWiQEJjSGdoPo1aYdF+3uwM65aggnhVkF4dJt4Q2XO261sLSiLMIZe7vDyTIlYFprhTSqdK0tw/SsTkJ33mZ5cgs7VYev9Z2MuWAL8XxWlEIfxgWQVx1ORioHsrHAnY5bjqGqsCowWKzXqNyuBHPX4+4HlV8kRQWCUY618WzHqb3G5Mnkub3VbVvboQaRXNRz7GV6KV9NpR+D0ReCmVFgILAs1NXzcS8/G+FTpAPCfQCr+rJIsZaiI4mdXj6RA8Ek0wYWIl6O4kBXDfvkNnmPTjs3H6XuyKTNE417fzYZGVtOvo7yy0EPoTdiXGNQ53eRcGUDFn8HoWLxWGCmfxpuV3/jK8vyJTGFnsIvISvoyTWR46qrLmGGXKcJ3FTxP38EE05QHbhPWnPKeVW5BTxqdMIkaPKTfPCRv5CBg3czNI1fK0KFqnGopWwzNdQ9cjikAj8ZqGhtzSbTjPwlV/Kr+ttiZNkIuc6sS9u/l4fR8uuipo5lbIFut9RiCYJiva2hYGU18TCSqKt5pq8iedBeVVwHh3Co7JGakawXDz76vxLVs62qN3uJVvOBm/+wGyn8s5O5hzLaisz35yIG7ACM/Wdss91OYzgtkOc4rXglBaFEZh5hQ8Xli2uH9Y2/BktD89pdJLtn20m2/9vNDJnjgB5otJ1ko56osPJL0qaxp9mX+VIAqGE1vaJK+K39bXOZooJ2gDlc/SEt7DW6/t7MqnVjrjqAAqXXZ/H5/GUXaew7w7D+/FTieYj/lV+aVcnb9YPgXSpi4x6QSFGbECPFupVEbnblSOBjOwMoLhPgsSJCFdeBd2H03jnICKZZr4C9Ty5hIhc+/eTy1GjiYC3ZfpZ3N9zoTXHcy9xx2uu0IaIS3kqzJP1nWCSmFBCuWVebbMYlLR6rO6LJ0yX4upyc5spFZkbLHOYvrTEioskUG/KeE12Yhar+aNljdWAb6mu0RLZHy1alq6aBww9yhNyiW+fKGfiEB1aGuUVTuuu5E2f8Nj+OGQ1u4ws6eWM+Yd2YLh6XhfU+6WNX/fz42Z5vbGjCRQ6F/a7YReBXcQad40i52BlW0wbj93+liH0UJM85veG1e2utCmFy1zW3h2HVqKTNAgaCXggWfOFnr1B1e2VAycQz8Gdtt9TrLj2dlIh7oRmFVAMRSk1sWpbkc6CqRbqn6HgvSUmmwIoq5pJFw98P3Nm3eZ8Q39+CtZaYTOrC9Aq8KSboUrK5sfrRhXk1bZdTesRgujgCjRPFQENw+tUbdcR+WQtt4WWTObdnWuMl/hn5RfWPlXWT43+tw4pWEqC3Hp7/9Hf+/T/OQRSm4FVywUZtUv+LokTiUJV10kwGFVMqQV5Sqz827M2H/jfcHcsjT4vq4ISAeKKN7LZJe4bzCDbkXXxO+/O8Cku6saBVgenTosRCvCDkNHd0GJTo87rasGyDC/6prvXZw7cW1Wdag3dxh1MATNhmOe031QqWtokJEqlU6sm4d1cD948mR4/OSRapayLrBqfnLp9oHjkwucUwRAZayPW/6cftbwylsICS/TkuGPzUf+uv9Dgbvp+FIfg1bvTzn0lDbcKQaNEP4liD/k143Irk4JlFxUyFEhUEh/ISlXxJId3GMeprsPi5otwQJaizRJmvTS+hJy4oyFJ+6tDmK1kiw5U5rMVsi2ar1qp6ZDoJSEiHlettKkDdNKSIKWwSGoaWSULcQjCPyIWJOvH7C4dDOsb9ROcluErVwnq+mvcpXBSnZyqTD+bql7Iv3FQndWiyqa1XefhTS4T/WW6+U1glpZh2cKnZbrQtzianZ+v3r7jvgyE2FR/7YQ5pWWDA9IneoK4RXEyOemz7o1X72vb1Mnq6jwP0K2EgClUJlC74tmeGy94XVGNfISelQCu5H5iG5uHaZlJ99i+R3w3aKZFHHlUOkJ50VakgVBPJG9fx9YSBPfjJFJpnsvIaNimb8MNNwZSX+cReG8euXX5G+SzgNX/cJcv0PP//T4MMcRHB8eDCdHhzm15vXbN8PXL77Jl2Nfv/g2P0ftz1LXV9y1Qz0jjBlYr3Lm3EZo96Hy2G3JVKe3PdPbRSqns13FtYs1TBP/6uVbLILngtM4qJdi0sFcQWnS77tLe2w4Cq/5YzkOkdOnO1JyxEQ8obuvgEqmEvLONFPhVj51VW5i0lK/5nUrhO+MJ4SWES3fq2AZTYPQ4YvTAps4X2Z3M3gfOmHDLCMuooKOg6RykN4ia9KkwDhaiZoLKSshOFPpfgd3NZ/gSV+cXgzPnz+P5bCS/mqPNKoc0uup/CcnR6lUvuFAaWWE78WyOIcMaZ1jOCkT7wokrdLWle8tqGu6kA0syLK7tfAp/M2E2+Wsfp5Aw9XNImlgrqMsytCv2NujS1NZEJo0yYO2GM2zbDNAK3QCW2DN5zkPa7RRwi1hmUd3b13fIN2TP6U9zafRKXgVI47mRBnu02T+jVOYKoaApbCvqfE0fCJTCrxVaGSEubL19FlKDYaRNBjzD8O8l0m+qzUJdzvVsDKCG6+2rawekkL0ZyEuMNv6Dm/f7mEJ6jfCnSz6+c9/XnsXEJ6MsfvwW83FJR00LADo95sucW/Sreh8EiOVljG1N2MukCsYlj0TKFmmzlG+t28oE4ZbTsdRKKav/ZcM1RWY9YXWQz8dODjK0nSVQ53tzMf9DfmB+bH8YCwEz/BWWYmBsYtIncaWTiY8O7pgqDxai26ofoIpGi+0UWZ1YWXNu47em26qXPkYXBlQQt5bPnTH+QYMm8Ki+xlsEWee00Rf6tmROLG8sW90Z1UlygjA5WuzJo3L7fazaenEVdD+aKz9eQjGHhhPz713cIt6+DXkk2kEmSXlvfr65XB2eMpQcn345KMfxWooNBmgoNyu7mTMo0e7wyc/ejb8zu/+1vCT3/ho2N2x6/EHXVCKRVXO3wdRSbnXR+Oa+QwUfHZCPl1B1lVoAPLjl599nt/CcOOvBHmiywplySp3pntEwCV1cf3EHetv9t7Vhp1RYPLHa8paoetYVInK1Pvu1kZng7tUyC53Y/pVlqjwJfUib5TVrm55AZ9J3pIGrynOds+xeLpN5kUicLsprS3lyUvrwlUlaF9MjBIQpz40RirUIdY6lat3GoSeQPN+6T/+9/7up3ocZmYGyZS+VG1Kf4yZlHM6S1yoBuZOQdlCuDcNt7wwhRYhehhBir6yYJWphrSk4UlUMFJxQsvbp9vQ2364uzs80btXYVDl9bX1fLb/9IPHw5NnT4cf/8Ynw7/yr/zh8Ht/8LvDJ598jDJspP/3k0a3/ZczjBCopMy7TXOAUorKzB6OsN2Z14y0SOtKqhtg/KxQrz0fzkCyHrrWxo92nR+xak6EbW+uDY8e7KaLvDiHfixNDh6hi/Po5mPXctQC+YFCpTyu2cFGOX4ZphVuT096F1GGzKgurYV2eeeakP4H3IR2kpiG6iS+jZY8/Ryy+Gs9iYPVVCna6XUEWQ1rVBxo0maU3QDIQ0kKyj5zRv+nf/9f/dRM/f3K8gEUhNPAdUShGly7duwaolzIUSXxeQwnw7QIr8lB7cOcaQpGCN3jW5nr948GndLfv371AudxP63s4w8/HB483KnjCp2g2tpi5LA1bG1vDzu7W8Nv/dZvDn/v3/l7w09+93eGR4wo1lzJ1EuBURubfjZYv0uuk+jilmP6DGcZdvsV+bpj/ji268TfgBNLcUglxl8J8CetnQCiCYRJbn6NKdbKgNktensVxbWLvKI/92yNY5ThEJrd/XXifIF5wKOc1k/mucp08nL4u0Dzj3BnwlkMXdItLy8dVWEdsTegU/GSWvVM962VMOdoKgKHXpms3KRXJrt7rucutOL6OaVQlU/Scq8M1YFSCmnloS2EDIxWIVDLNcz3CtdCHSpF+KDgNf2bV54tVCtimGB6oeMLs3dUyWXxy/NjLNJJhpqehemXX/FFsJce6KEwzcf+VK//mBap0wXHorRuntHJyk9BUo70+l2H506YTgaVUkw2q9iTYUGKlnL2vK9+nRDq3jS7dC7kHa1oGdrc/OtB727DSxYwyzkO8xHCUzJxNGU+zScdT9uq9wkfOxDvzX92Ag51b5rNKw65LVhaVKixHH+kxvSCYanbyHP9Jp1tFaJ5brKuf0/v1/7Nyq9pXQxDx4RNnP2jz/kgGIL63TShYFGpKCh5jQpHBmqaG7TiZclr8hxbNpwj4MOsN5xmQsrfEldT3f/ox8HuJcwQC3R/prOJ/jz1H/3pnw1//Md/Mvz0578Yfv7Xvxq+fP7N8I6Rhh/v6Inb7cmUdh5bOaxHM8hw83P4WvSrZ/AB2mWSFsdn65opb5TQcIfOCkbr4jel7s20zr6DneRSDBa6POcRUsb43DyUH/WMYkzkIL1RijU/RiY/rYPZ5h7aeJZey0y5ccwaC6Zy6vy6S0njwAA4apvlMcZP+SFkFGRexDzVfbcuCYqHDeiI1PoALWGiDFPl6ApIjFpuXg09dLVcfznw6Pgg7+u3Ovx4172RtbvK8x/MQ+89C0c0ird7h8Mv/vrz4c/+/K+Gv/jLnw1ffPlVDhFx6KmjZEs+QRlUCsFKWumipRiQFsLVdx2vGZN7GoN1yNpFytaUUzdeu9XPH7nVMVNRPESOWxMlj4LRQo55ND9jJcb73i0vJJ1dQFaLawfc0sooSBxvLUQc+ow0Kt/wF8E67a2guz42aOuUEQt0C1p461wKMeGFgvD9SEcD/nqNjbtCJoj5pGJ+YR4GjRURLXiaiUoE21EIW0OhCkMtQ3zdF5O6DFuIK55+SyGhzjj6Ua8fDFshuy+XsNNdwWz7w3Nc/+txzuDV2/3hy2++Hb568TKHlfijcu598NCR7H84xtIgsHy6B2Myzge1DtLvVQwt0KRMVegou/1tZiQVpuWjlFxViuzYoiztr3syjKtvpYDkocIzP3nYKBCDMrh3NAZEIKAl5VzM+BcqsEpRXYr5qRRZ6+A+u94VOrzQX5G35iH/0njxCQ3Tujm720rhop5Xn31XDdcuq3hR8pQXNh4tXtm7sWVU5a2gQpdpXUGF3opS2l4Cr26i7hOHdzLScO91tHRoEg9w/r+7ED1hf6J6ZbnOhnY04AfOOeoIKeVcC/Ly5xJtrXrJMsZJpb39UywMLQJFWV7dzJdh7trex1r4+X2beusQ+sfKC4ZbvzBUxePqu0z8yGzeqZR2C/GPSIOIIgxP2fFUuzOG3acM3bNBWCVyiAu9CtIWXXyb388gZr6uhjoqyfCSuE75hy8jndLtaEVFs7uwC4qiR9il2PJ9VpdRObyaNuVytZHZrdpoumF0o/Zanw1UHinTOtgSjZgxMhk68eQ42paRoRoVNrJxJLhWUDMBwLXmJ9IKuBdjctOycZzC3NpJFWbDaPs1K+bneB6R6NqE5tidT0dYjodPnmQtoLxi8mbMfkO+V1zdaL+0tjWsbOwgqBUU4Hp49e5gePHtm+H1mz3UsITnl/Baj7Qe6NRRtttTiPU1mrRSeeoljWJOtwHzyR/PKnt0EWXNljri+5unF0jHurkjfP/wKC3RfIRu3VoAHWkFH8EFbSallDMhOprhna5bjlaER5mco2zBfJ0ecOrc+R8bTPwTcpLGWAHkEp8LnnYaUZnYQB3NODvdtIU+7m3krQgd7r1yWrS/jpkVadneq6w1O1kaJQPtM9vBUVgqg5YjPgPhEmC6EG16770SkFlSmaT2mp6I7ntQIda3cC5tZSibgtii1btxtpTMpeKNYQVrYEu8xlK4Knl27iGl5L2wSoVX8jvpTiydIlC37Zu/lY5LC21TZgQxyV7r+KUavgnWN77RWA+7E30Ge4gYVXlAPW0sWqM3fmPq1DPlaRWqZdt3z7f8txIEohgoIH+d71CVtJ5+oaZiiPVOyikUuswnw1DixQpDmA30irp6/KKtv32IsiI26Gr9kR/pKo+RBqDl2k71FHxezJzDRBFSIA/lOBILhagpV4Qvp8eEkj9DhCXjShnU4sqzFWtqEptAW4pKka6De4WnImw/eDjseIwRirCA8NwSd03ZiyjK6sY2At2muHUUQZ9DhUB56IIGf6kX+izJJe18GWWZWgasnS1dP6DOlLLLk9HFoFTLOiEE/RjBtNbJhmK3FqtFGpdBMvuLf/Pm7d5s2FfKwJCVclwp9qxK6xkFBT04xHgt0DrhXwVRMWoquo6iRnHSxxe/MuVtHbA/zoyGZmMpI9K3v+S0u6j/JbtVIJW4h7PKsV2EuAkpueqfPn2Cmaew8rbkCJV7E6iRKkFawLjVPU6jyhGGQ6BMJB2BJqKAIqaZaX6a3xBFeCvDdF1EsNKafdPKXH88zgPLXN6Oh09r9KrlCZ1WDAZ5r5D84Edr0V1YdxFZl5AmGQDdCt3WcaVwUPq0PkhvZY3CynzqZ51s17Es5KeYpFFUsfR57Ebe7aMYDGtVHOtl/dwP6SSS3UP5CWW9XCWtn5bkeVSMPnJShZA/zup2I2qFsPvwGvqoa9Mq2N2oHN9B8lDgbRXMW+jnGcAT302R3GVeZWBmdqdqlK09X0XBoFQU5iSBTG9nSkZXleaMj4fdWPHThwu8c5yf0QYMjMmDyTq65ejdMpw8z++E1QEk9Zth9vVaDI8f9hvM+MoyBQuQ/QQEqCgez9EtOl0H9wpdND+/infIKst9p5lPF+bMJ++jMDAgDE26Un4ZF79E60mIXazWR3/LlVgX7+ShVs9pd9dWahtgWcVgGFAgr1UGma2CUHDiWJpKJPos3+329PPEKAa873zNJ3VJntTXBjJa6DkqW5WirEZjq8aMvgkqufIpIKzG3BCKhbhCk0UhziUEhkEIUCHaSmVWQ5upEKyrxbNKQNYjVEWci1AQjjpaGQ333rI9wDT5SiCKqMWwPIVheI4ERIDel9BLcCqBlim+AIUallGBXYxhY31URMuSTp1bT83JmgP5Gt79ctOWNCiuiqalsl7JiwakwByluOP89PQY2hapW22dM79uzQVwDDr0JSJ4+Uz+LmIZll8EGv2eCIa0dkNa1F7c8l1ygjbRRnwfOlzsegjm19jCFzovMUrGle6jRh+NUyEFKbczEqYZ8iaCN4+7OFcWgWzSbytMK25+gvGcztaHIRDLxKjkzFnGs8T3c8KunKMCyE64yqNz5YxlPvBBYGL6TLLKLmfSUUCcRfN3A5FbDF3ZjItHOpU/ggk1BSpfyuH+1rK0DuYFGG6eOnLuy9D51erZp7sPxKvK4MZhf2zG3eTaULiZuk5RSDgKIj/8Xtathq7w5txs6mK4XYfrNI5CtBThuQ1yBnP+e29jiLXUytsYqIgNp7siRyKiYN2tVeYmCBNVvCiFpkcG8TqYeYuxgCQ0E1smtEwZKPTc+ayyxFM4mmIZbFiYCbh7iczxV/AFzJfKLyytQTjxuE9Lp5XLcDLO5NkG3cfqpmZ/LX5DOYhc3eHEe/c4XsoEnV1o19F12GhXY9dycmq3BF2aXdKYj1vypMgD0xy/x3oQYldZPsTIZPKUUcUDytACUX5NpulXrA27Dx+l69JaeLqNM5XZGIzyd+su1NrWvQLvmUVBFyZL+ihR/W4qFjEsx6eh0bg6Ou3C34/Fa9MI3NYzj7mOAs+iZ+KVYsUaIZfgaJUUKQUzDjavsdXbD2m6bRE9QWWmEiaD/PZBU7ngEIvnEATxYikQzLRyVDJzAKYze5TMXwJmVEnYBv5BjRjgL0Khq1jbHo5Pr4ZXrw8idPd2uOLoBJE+hMNOJ6lW1rdRKM+O3CRgnVahGV9EEXQ8ER5dBtKnxghlnTgogWnWtx5Q7nqWuf1JBx1El73teuSB9b84R5VxYmVgzmsAtJgqjpJyzcOW6O9tHJxcUP7K8OjRU6wEdL96PVxBM6KrCSn9KS3S2Hpz5Z2tl4RRnOU1rSdxIVnFqG9XFoZVJLMKK/XGnPFcX1tNN6fgonAM1fUz/OyhftxGZUMBNO36JPKKtA798wuLWLz8JAfv/X00W6CK4f4Vl/VXqb+4AJ0ZfejR0gTCnCLc53kLaUETJWFajBjTvFfcBd4lDmgeOmfZKg/EdFFpmWPLUjiLnlWN8BneoJQIROWAwFuYec6DZ098/fIV18M4mh6htO4Jd1seeL4FBzC5m27KdRj7OL/T8fDps+Hhk6fD7uMPhgcPnw7bjx4RZ4tyGOHACLfk6czWiKZO6PfqGVhaAfmRqXaE7L111OI1KFTR2VTzsD5aHoVl96HFUIF6Glnl0teKlSWvDBWBurdB5SlhsQzwW0uzpmJw3UBp3EKQzxP9QX6wFKL8jCjWxKn16sYcrzProHwn0CJTeXV4bexp8PDHDdeLNbtXJr4JlW4ZUf1RecH9PUZVREWy20GFRmIKytI4VDU/rU+6BTUU5uv0uWkn3QXlGk9z34w23KtzD7b2G4R+eHox7LsF7vQsexWOM3FF3pR2rr9B12A57WhmyEj346KYH+/on7jcrgPrjqm2EKGJ5mlXVENmGgNCtE5er/RhVFIbHmFT0MdQ8Po0KpAKocMqk/M7XKSdCYi62FU0j8LfCVIYwkCJHIVQe5reuB5i2hJqz3v4w3izboR32ADSFM/dMpmNPKPvUMpod6UPN59uL6UsmYmZZpBu+CRfrHtUKP4EDHWGL8NQn0lcTCIRmcfPGAUeRRozdIjU8xZx9nxPPO9ltGB3JCFmpfm1RckQFSICJY8ogUpDGo9Hdu7BSaxVnCx/C0TL4f6F/YOjLFnbSlUA1yLeHR5lF/frvf3h9bu9nHXlAezfvn4zvM69u773snh2enZe3QUtzY+JFZwWyHUQdzw5jJOR1rVa/JwfvIpfYWOxbOl0U7DMdco+ioEwFK7gj8Bm34ItljIL5Gl0oRzoWKnafa0GYhxiLepHddNjFZKPCiG9UVr6YGeKTa/iZj5JqxAlUJn6uayGcEcZA1hJGlAfKuvclAq+qFDioes/pOWBPJtQRmR4B1PUSjMvrfNaz5nogYFCtFHFIDbqEmXyXfQ/GsmwzpaMtfBjFwWgv6BCRW+IqwLkHCl8CbuVpTV8Alq08WxLiCm+xbVlwyS7HecpXJfI2gR5m1eVWfmmW7T4kcPxvqPU+j3V+rJwp+BSl2I8DxGgkHkALQfBhrW16BlN+3tHIhswVV/EH83TF3BvpNQUFkiLlkrBmo+Lg/7Wqm1fHyDHFIGmX1vBn8BKrLu1IL9/RrebPKWleGgjzE4z52FGS6Iz291IrILlEr8Voq+Wr2xrmcEVaXzAelmtvNY/KKgZyTsr7OILekEatBANDFFaBJ5lYhSD8FKIQguoLWjGF9vaFENihaSUOJZry+szMtM1YAkcQbgO4uyhDuspiuJhYZnrpzK2DucxclQjLT9OHQzJxBLPOW4RIfku2wD05ijPU4LPqJetQwVRQbOyKnOok3W2FcpgQRZpIYgG7WM3NaaxlXl+hYy3lSWNCoMptkuwz9bp0/lLRsmvuigxJpxnUYfdkYa+hF/t1QfUCDxHHvgzlA5zLaNmg7XY8tgy2wEtBa+uq6xEikz+UzCOatobeWxAyt6RFT4HqYggKvgm1iGlitLrGCqOQ0oLTRpaqBrahdfneijIpPDyLYp432k9cigH+cpYWypFEQ9lASmq8gYNV4udYPLkfPONMozm1j7Q02szS0nFRCe2ylcpxdTMp8uj5Fgk7mWAGAWFbj/tM27XO3RzCV0oQOFcmI0qskrh0r6+hYokH5wdzbCOYvIjfHDAySmduExvj+WYB3/r6nP8ChTTkcOYZmnBzycxlGSmcij4Fr6LiK0A5mOjEeVZAAWDzaNoS+HKWqmIlCsPeKkcYrmpT/xB6ruoItjSE0AV0hJSccLNYqyEAmvtFExcXYqCUCnmk0ixMuRVhSQ6UO/a6QlDKFuwklkUoxwFHoTJVtAyfV8M8bhl1wEoO8Mu5wp4T1ha6agcQVdC6dOlwS5DRZHG/FCdk0EMVf0FAJlSvwFSu7rd9tf9sIJWaNIuqFzpkiBcJjpJlv7YJW0bDuX4C0n+wrCfOipQ1bOFbP34k7waVEDrqbL3aT63oNsVfZkVVNCuxKGrVkN+FK7BaxttTebpq5m+D2sR5LWKERgVoRXCZ+NLpfyTFy9fvaLucaoonwiCkRSI8wyaE6ukN9/dQGXgLuky6e1/WIia6/S1GGeNuJpnfZNqsWM5WgvA+DK/0wvOevqltcL2nRjTuUG+MOYaxl1eMHq4ggHu3jrxpyrdz0mNxjrIJOsh9e42kiuhg9eufXhijRt7Xba3C3SI6v4LhWY6sVtwh/nctKb7M28UyFbmoSZOhDWtbjh+/OgBLZzWjSDrexNHD92g5GopWnwc6LOcWEHy8Ygn5xK0LFqb7LRXKZCJ+YvOdKoEgif8nsITT/vFVpBnWYfs/Sy1oYFU2qzzQGefGqQ89UVUbH9h6bPPPi+fwhafytoSiAR9YawtxnBRkPhGwcy9R+YzqJXHCqh4FSfxiKjT2nkGTTOLWwwTZZIrgH717dflDx/s0gJhBh0eg9xhia7jFibkZFycutubC5gG8xnXu0IpWAcZYz1WneChK7KFoZlp5SqMim1ZgVGpBOmxfg3SlCtRYn3kE/emVzHsSszHdCqAh6P5u+RrlO0Q01EFnABJX1mRp8oQgw4qqJEW8nTDTSwhZdh9RLliLavbcHRR3fOEl0HrXNf8I0/9KettI9c/dF4lIy4spBZzf+8gCuGP0PjLyotqfbeAKapFalYLq5nUjJoyzfv7WJri+7BhvFZ3pGJogu++08SXMKMQVEY8Oz32zbBBl6AHbquxxSy6tQ2lGNyn4I/XO2dwdjxc0WLsn93QInmdlyAzZYT+hC3jYN/VTUkloqjfIaMlCUg9RjAsaMPhGuSPDnE+ZPYDIJwY08i3re2N4cHu9jjbSLnkm2FmxA+PuSpQJ/hKKapL6h3kfXQypVX3odWh3nZLCljeW1YaoFdpVHY8ZmRDQEYmNHhl6VpInfu5jZWvkYYbmPxk8sXLV8NXX32dc83lx2IYBsFVyVLhmMaL+oGV0kp9jlHYvrcipgamjJtagTyP9/O0Cn8O5pAFp7AIVo1ZmaaVQnSXs33p7oPt4enj3eHRg638MPzWxioMxwG2RfhtqesY5yd0x+fk5gk4tWrpwSYy0frkWILt+j0Rl+stMzUZzXiXL07rKBomlBCL+bYsR0VOl2t9iEjv6DDSX0Rcw2JgslHEHLtE9nE6acXFQ60VV4jQJUl3POuqJMlyneXE77LrQBnKWpTPkq5aBeE+Iy4Vxb4DS2j+mU6gTH0l6dRnyAIisTxH4+jwZPjs8y+GFy9ezA5jsZ6lFMCUId5LnFeJaIvQkDgyCO1rRvVVuN9FTJUhhZLfaBTCkPI5bD930UqooDXqOM9i0c72Jt2J51bCIJ4f0CJ30iq36GK2083kVBu6inX8ELuN9l2i3PozFg7qI8VvmtFZ9DUvfgiML30u7PmFWH6Cm4YUJR7zNB+dTk/U8VxvV0ClI6MQ94/ov5CHChE+eM9D/CNAep2izhVUFloh50Syd2PTLgD/DYXIb5SPytFDb+deLi88N2QdgpeHQ5Tg8OAkC5JHh2fDL3/16/w+vBazN1VZfs68sgLRMlSylSS/yDsqhu+N533iTZg2vReaubkq7FFBBON2Bc2nACZFIVSMElZbLsG5eKepPUlf5TAPW8emJjqWwilgTDbJ/MC4hnGFmmxzzmm+KIZ1cLKpz+SEiITFcRz5IFhG4xR8LxoufbFwJMmyPA6ieTs8dZd6fi4CS+CGG8/m2kaZd3FuN9YdPY0+XCwh/byKMCqT8y+ae5+1KHaDsU2UKc+sRyuHQ/WaO6qpbYf7fovqkQqFnuEF3cjANSjXmvxU4tXrveHLr76ly/gmE2iC+Rc94+SV2MJWEXz2qlcvod6LghXqljdlWt/Pr6MpmIDvumL2kT6XY4roogz2uJrmseclq04jTcWsK/rGtfwA7NOnT7EWvHe1Vm8ah1MfxM8Qc4od4ds7m2mtDmc1xf5Ugz/LkMqTrxABqRgIeQ4qSQmmsN5Jk0rb9RR0Mo9OzoZDD1TBDGcOZeRXuj6E5S8BOBWeWU8Uw5lLyEm5UQSUI1sYuc+QHCzFuGvFulHJw7ovy+Bwu4b7ZQEd4WEjINXJOOqNmyW+fbM//PKXnw/PUQo/jhZcLW3n2QqOM5o6ZQgZAvX4DcvsFoRZOVHlEJoo+VmKoaEvgvuLI68oZxiI7lFxKhYeVjl1pmMJJOkaSe6Vv3lXykH+ro2gOG6S8ahkmaW1sLX07449evQQRXmQ4eAOAtBv2KUbMY5lNbNVrN4S75DOFpRVYqB4Mb+3zm1BGqlx3s9pdT6jtt87rHXR7gwhqNyacLsU665SbtGleUBb7eWsbkFT0+WIGc1AXw5H4z4+BemXsIKZxALXsOj1vcjcjwgtCparVKY7CqG8Q0nO6UY86eevf/UZCvFNhtDOz+TXHO3DrEm6VOj69/7df+1Th3LO0afS5C1x9sl6s37O58QSLCHzEp6t1Q2mmQMgTu1tVKGoWPRCjoU+bmUP5hxFsYVbGT9AsbXWOot5UjH9E1WAPLybQQSmiR/NNq9klmbXMj0+wB+G3UEZ/DI9v1BEP+svCVtJK+yZEJlGTxoZPSoleUOChVBvWwr5q82AaXNsAVdncv0Wo5SAd6Rza35+jYe6yTuPJfArd7caOjWvBZRmd4xd0Y3k8DHimoXHI3hs0pWNLWW75oEMnJtZqu5u1Qk5LIpdunSZMD4QCufejSuUzy/KnZvIkBw+SquLjCrqMk5ojirAUuwdHg/Pv/l6+Or58+Hduz3SOExXKZGrGiuPJWzkAT7F3AoIM60bW4zQrcTwZowQs6oQeWdsu4SYReIoeK2OE+mxGsSxnDbFXvOMoIKyR10ay+j4uQ+xNioYDanZT+rEEa0py+P05bZUK1hWrGYj3UzjtcqtOjRa4y7LuhJlRP5kCl8m1xB8Hi/ViQJ3nlogx/4ZhZxZpscRXGR53x+kcQ3GPIwnLaaRRofGzsSqXPLOcN+3BetvOrTedoO1hoK1gAwn8VbHkYc8620NOXYAZSsHesgXcy9evY4yfPX862wyZjwaJ9X48q1ACubyzsdAMrM0bT4PIRimCbcA0Xua/DiWn2eEGkXbm3li52U4KVJp0XdWphE9IkztvgtJy+hCTGuhMqYVmsHZmwFhfiq4f3RIizhI3+6ijvQq3PLmk6yAOgVtfRNouiE4r7ss2dH0GaaCo9aT+uA0yh+HfXYhWEC3E6q4hssj149cZndOw+9F/IApJ/TpD6TcEnhGdGMjceUUU5pzOvKzViihcfUl7H56BJLPLSlDND99CetuV6nT+/kXX+QnMfR19F1U5ii+lFG5qocNdY4zR9MC1TAjai06XJxmVPHmradR6Hjz/EpphA6zleg915CqflG4TGQ5Xdn+Bxim0swdKrQH+uKUIhmHUP3BrOsPTjW7kcbt9u0gW542qGkxT+/nddOipbi873KSjhcq3zxuYYNx4pypFHZDoyA8drEOSUMAhFt+W7gcFK8VQXkcxjq/0eCuK7uh+Aqkg5I0NmQUa2D35s9jZuThziu6YucrPnj2USyFjcOlB79S91goj2z46c9+Mbx9+xaLc5F38tJ6Sad1cS1Fm3m/jjb7MDmEjcIWWsBXE/PrlVjEK0E1I702CtE4uiXNbDGv8gyjzMMwPWasQO5B02iLhDTktGTDjaKlmCsY4i4kSW+2iWMF6jOoLHrzYtPlop2MTVk6TlZ9rNMUmzENHafDuj76DDqp1JRyUVC7EEx/Tt/TIlC29PkpoQtXCs5nD1k5PGH4mnPG/J0vlRdBQGPzUrBbvma46K8ertFVKNDaSIOVsetBObLsrYVwGnvNX068Hr75Bmfyl58Nv/7y+bC3tw/dGBwaTstR2i1DZVUeApy4i/EJEKCVdmNnIGakmHOj6QKitZYAw6W7KyCxPW6uTSDzGdCYIgoRJEiny36y+sz5sEtBSqRdk63ZcqyE/atXMQpFPnYFoYv4KobT5VOTruVIfpQnhMlRghKoCuFVSH3Ga+gYy/LZONaj33fcKRin0I1E0Ewe0jwt23c5mzMW0U3RlEMltMZtCWMNV+gG5BvhiklLaOuvYuWJ9YRuLahOKAMBj2PSUq2sbMDT6+FLFOGvfvrz4Tn+g92ZRzs0X+7XIbwgu3HAeAcWbx28attEEskuW7jPLsi4WldbwwjTKR2fdXhqhzDxQasDC+oqQ7lacBhk/0reMlymBRU070qglGPBIySuSgQD9Q9EmWRLC4NilsmbpwhOoVDD+qhJSzJaBsfqkk24ZJBF0icP/oqt3CXAicKMGIUalaphyuBZeuiRf/oDFprvQxW2TmE23dbmXq2GacR8ikkeObqT5KXoXYeyfJ6HccJow1OA044tT98B02/3pMV9iTP5Vz/9GRbiV8PBwWEU0Tz8dWn5Zm+gpdLKmL8NR/ql733A6GPsOzV33LsFPBXWnI/ClI3ZEcz7DMMM0+xRhNPPLvV2y+/Wn3SjUpQDU3mpuYLMDzN1JrkKHUfo97EQyWMebqXrvZWfWAXyKkFUC++0XrN7bMzHtA3G7dZqy20hC8b3vsosbBpF31d40VblYWmoZcefTkuLlpGtf8SVV+4usxvxa3m3LPjpgNsNs80QzucIS+tAGjc0O+eg7c7ha2enwx/98Z8Mf/ZnfxEfwsUtu/amzzo1zdO6d5gTee8DqgyDrZMM4OomU1LE+7WBqATZeq4mYyViIXj2fo2+TcdIsNC0ENI7wSKjDJu1ipGQIO+dwbTFaz0CvM8qH9iET4ViuIzURFe83iBCsaOMjV/+BFYI0ViOV993nlZVC2X65EGrMU6/F5pOwbApDR0uwzMKYMjpxhrj5NeML88YMeDoQoNDR3novIPKYfxG00MFrVb6ljOEvcAauHvd+wOGt8cXOKZayWF5uIDWPVr+MX6DP+f9z+gm/t//4H8a/uE//J+HLz7/MpNkiCoWwuGxnywgKeiu7kjetIyUd2QOdJ2mSF0caTDGtXA7bDKxgmIiOTTCitja7U5sBdQxXYhhFpTuRqtiNUerUKAhr/t2pjpf0ynUJuR98EPvBMiOsN6Hwv2rMI0jdhnfV1ZbG991Guvg1fmDDKvzXGnbAjjP4EYWwff5YX3iVheis8joASdSDiFnRlCMRrTWmvjl9YE2P+y78nq7jDKcD3sMtfePz4Y//cu/HP77/+F/HP67/8f/MPx//tE/Sv5TusS2dqHxXwKW/g//1r/6aWYqzUzCNTnUr3+s3rblrKZdAWYjlsEZUO9dTLl0RzLx7EpVmbAmfVYxUkNc1sapXoZVMELz6dlUpzIvLVWdsjwTjxVJ2V7tphSYQfxBEBKoAgphRqcBvPfffaiaFJjmxjzEMVAFE6HaCKHXeNZDKB41wnzjcB/LRD0uqY/rL/60tEO9LNi5Lc+hY1Zq7c/d8KtFcfKtfCbnNQbeOQPpZ41+/ujQ2+7jEhO3uvUAKa0O377eG/6X/+8/Hv7B//Q/D3/0J3/B82ucS5UO32KUVejk4uDBqzR6lRvfh/13Covpv8jYSRX7M7fJ9xq/pidDOyeJKNiWLQrdJchGIZZAAkSJAd0PkPcKEqE3tCnrVtgtUSvU+QkJa/Sd+dwBChuhyyyaCqbpG6bx3hf3frj33QIbBeOmUcAPZ1Z13uzPSVD1kjZ8AJVGS+ynkx7j5LcmKyiLu6EUtj/RrTLoP4T3xL3xeOu1rWEB/OWXXw//8H/5R1iG/3H4f/2Dfzj81c9+OewdHqaryMwl5U/5OOMlaPi/DCz94R/+wafkjpBxgKgERaEQZExr9lQ2GW//pxN3azeBZnnksZX3VPmMx60Ir3xriyyWjgIkL6e87UY0mxmvQ7h9nps/HGUk7TyDpKlrhSXH8dm8G2dpVJi0aBXTuDCFfGNhfO2baKv2pSyGTEu4wRMlaIg+e9UvGJXhjsJwiW8THdEi1mijdlkt4lS6DqLw4Z3OJTxzneeChmdXne9UqP/+wXEWq5TfEtbC30O9xrfwd0W+QCH+yf/2J8Of/+XPhp//8rPhzbtDSpL/61jm2mfiOoxVE5q26XVG7/dA7Wa/i0uPnzz+VJPlD7N6Uq1OEDkxlKlZuSwGwRgtg2VnYUom8S/7HIkXzUQmthY/UC2mq7G8471dg45q+lKHiVEKhqUolL+iozhbw8NtwXzMdxSadWtBNuS9nVbiFVr49NlKJm7+eh2fjRsYywOaiaJKUQwlxRjW0NaCktMovNaHuTrkWNDF+gEbj7N2oc7vVmDiaInpMlCCQ3wEJ7JO8BfIolo9JB0dnQ9//dnnw5/+xU+HP/nzvxyeP3+RCTG/zifjLH87he6kmEdQq0336RP6+X74XbCpfvc9bsTKp35Kp5Bs8fVdhmUpcL8u9xmlGYeOCk/nVCuituZnmbkSHKXQVNZ1RGqs2LP5FEY5kXOFycuRhFoZyxoFKcxkRT7jzd2KjT6F4eYfJ9dEI5YP4DWxU5e61o1qkr+xHDDTf17H930ff8Mgy/A5eXemBdZM7ZEfcCQWYnEJpxK0cXmqzfrmWhpRvo8lQwwEQr7OD/mLboaR//v7B8OXXz0fPv/1l8PPfvHL4dXrd9niZxdzfHIeXm1ve0g8Tijhl/gT7tPQCmOnoaZotOITbt25D2jarBhYnBBUcmMWLq2sbn16cnI6vNs7HI6PTyLcPm3ebeThuUrhap/diXyg0ku0erg1nFOh+ia0uokrCNQyeO/sZ0Yt3OugOixzydZvNi8v6leB/R7DPDX3mmMfchkF75Xic23nsromhGd6hWa8e5jk/LHFK2BbcqrMH692kWGgAcR397Tx0mGajjLMt5VEaMXoZzfDZshH3rF0kjUqkY1IHrlFzlVedz0NmP3bhZU4kK6m+nnkZwwnv/zym+HXX309PPew2MOj/Dg/kemycU7J260Bdu+1gec8xzn4pZiH6UtKdXVFk9A0N513YRLGrVyhFmNAwdL27gefqoXuHjrBdHni25s3B8Ph0elwCtEbmzsIc4NK1WFlKsmimzvQUpXEoVfmBfC886OzqoUbda7rwC+HscrUXxzuXwuKx06F9Jp1heatm/xVJC0I9z57PneUYXw2nk6tFsKu44ahnKObSESBEeo1AozyEMa7ms5V2DCCZ/mVFhbLR+vgWf2sd0RO/uYzxg2Wf0Fs0L4ca4nfbePRl7ExGJ5uFIGu+CP5O49y7mdGEViFfbqLL5+/Gn76i8+wCJ8NfwW+fLs/vAYP7FLOyXD8rjOOPvQ5WnFuRX7bIGN7qbMjoaorlYqXbw3rH8TlGuX3HvqqEvUu93KEW7Mp1Shc2th88Km3DhNd5FHwftXtYsrLl2+GPczaAd6ucfQ5/Ao8nwimED9IRSEouDbM6PFaCZXClmNLpRgrxLVHLP7kgPEkKE4q8TKhpMZZSYiWuCgG4VZirEKwWoACrWdbd4aII1aFK435zJ69JNxyvC2fwDLKCswVsLPRstk9zKA8S+KSCxgfwnolED4al+clFYVGsL37GIuxQaMbhi++/nb4kz/9y+Gf/NM/Gv78z/8ZVuKrKIEOp9ZYJ9zVTPOohuo607xs6y3bKYgH62BdEjDWbQ5tJfrK3XjtsPvv57Dw+MMfhRXpFe37IilaN/dukZdR7px+8nh3+NHHz7g+HB7t7gzPPng6fPDkMd7zG4ivRa6sZ9j63VxjHmG83QiOF6bUBRqdzdOzsxzWng9PlmAYTLkalSvCgU7N8WwZHcJLFAU+97S8O7hC8wglXAWGopFfHGQdF4Dcx/e2tIpLRSmv4msV5u+JAKSs9F9CjUCybwHlMJ7zNPoMlsAFwaIgVNyd55437vK2az37dM/Pv/lm+PbFKxpd/bqA3QpVn+XbKDgqM/92aoV+N4XFUUl7K6RphI7b1+bBHKpMYtTjBBYef/JjGkozw0LqhczMET0rmLCzUzK9wvzXtwwPUIoff/LR8NFHz4YHO9sQREb6GaSxQ7jWX0BRNOvuDbAbWSdtzm9YdV/gaXZou1Mbnys+hiuC+vE1LWv3oTnGGdVQ0CqsvN1FTLdEUknpzq/djIzoq2m9b8Eittk7QcdWRbUxeOaV4LK0jXLKeJXS1lthI/Mtn2fzVnBrq1tRvig1XaLX84v63TPBjS5+llgn6NVnfrEG5AEJCL1mlIv/RWPKU9HGcqZQtMzhb1KKbuitFN7Xux9Qiu1nHyQXIzgs0ippzgWtR1jKYzxrnszUoVe+fAKfjr+Qs/NgZzxr2/MeNWp0GTDdUUdtdV/CP6HrWfb3PI6zKcZJsYUbl5PtPsickYXCUTNllItLzmfUFLKVK6Xxud7fVYoGlcB3YQZ4Xyn0LNqxtd4qh/mbMj7DyFAtixNUhoU34VGZc1u6fphL9y5EubHHn8tUCUQtpwqSCST8r85TsDTD5XPmh5JvCbfp9Gr4XZWYC7vh/59K0WnuKIUEEpWEBFCYYedUMHP2y4wcrI4FJGPQR6xAloc31octt9PTRfiz0ttbDMlyPhPjaRRil3f+6o9HJB4fH2X73CXMXF7wPM2RSeRvmek2CHQaWGXMhhbCDM+G2fFZwcv80E+lkc8MfKddmTJbZZjdJ796n5VWlCsOonUvdz4QJaA86x3FRZDGV1ld3cz53HadbqZFCdwnKai8UYjcF23FdMrwmTJSV0ylV+mo90Wf4PN9pRA6nvD/a/eRDUz3YOHJj35yK/FiMQuyVW4ToAYqhKBr4AdCcsYKOHtn9+J2fUceGV7aJ1NZ5/63NuqTOT+EcWv7k0cPhw+ePcm43TmQs8uzjCAuz2VcaXNXIDOFY0t2nSUMha6p0LxG8CPjZY71No+qB0pDwr7P81hO7knLJXnq5OaBtHGMpSHvUQD6L5fd/cDHeYMrFCFb6rhXGaQtXQXlm4XKEv7gaEqbDc18WhnUMZ/lmWWsEE+oOMCoLI2z8BFUEsMb/ialmMEYT6h3Y7r3KcWDpx/F0TTPIsQFlso8/TuCM1wlyOiB8GaYjdCp1oSjHL3XUrNvY3N3t10H7MquLLsWF9fMtk9nebDzEGvhmLz2NMzKCS1+wHuaPC1vWuHc6xeoFHYr6erGd5Td/bSghfG285B+9SDKl7jz8Ctau11BficMoTs3YBkK23cNHdeKeu++SWdr0yXa8TqER1n81KCG0sUX/STuqkFRT5Wu6yqaX9PidWpBhH9RpfA598SbpvtBpXj09CeMBEnIwyzDGYPJCKUIcXQR3SoVXL7AAlIQ0d38oXJZGUkPMeAqldTqyAz3FchIf/PTVp0PYkxMGc52upFXRTHPmTXyA2KutW5yt28WFsO8sja+s1xpyG4ronadFJb1tA62cP2Y/gUdh9Vepa2vVqPpoIQ0FNM2DxSorZ5S8xwfhzy9pjEhhOJFQfIyPjKorpc8CZ8qr3Hu109Ive4Fz+K1BcAfe1/aGdyzFKGxnsZr5zkM/zuYEmURCbbZZwAAAABJRU5ErkJggg=="/>
          <p:cNvSpPr>
            <a:spLocks noChangeAspect="1" noChangeArrowheads="1"/>
          </p:cNvSpPr>
          <p:nvPr/>
        </p:nvSpPr>
        <p:spPr bwMode="auto">
          <a:xfrm>
            <a:off x="19492913"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AutoShape 14" descr="data:image/png;base64,iVBORw0KGgoAAAANSUhEUgAAAHYAAABPCAYAAAA+0jF0AAAAAXNSR0IArs4c6QAAAARnQU1BAACxjwv8YQUAAAAJcEhZcwAADsMAAA7DAcdvqGQAAE3+SURBVHheZb1Zb2Tblee3GcEIMoJkBOeZzDnzXt1RUlW11KWSqnRVqlbL1VP5oYEGGv0FbKDfGuiHThgwDBjwu1/6pf0tDJRLbVfZrVJJlq7unNPNTJLJ5DwEY2KQ7N9vbZ4sGY68557giXP2XnsN/7XWns7Qgzvfu/rgm++nj370x6l30U+dznn61a9/m/7qL/9LGkrVdHlRSvfv309r6ytpqJz4XKXLUint7u6nZy830sHBQapUR9NUcyY9uPsgddu99P/+8uepWh5KI7XL9NEffze99/7dNDE2kmr1ajrvDdLR0XE62DtMrfZ5Ou0PRXnloaHEf2mkXktz8wtpf6+V/vf/4z+nJ482Un18IvW652m4ktLQVZ97+6k0dJ7qI8Np5PIqdbv9NDM9n771B99ND95+P/32s8/Tf/7Z36R2r5suzwdpbm4mlahjQPta7XYql8upOTWZbt29l27ee5D+7u/+Lr188iwNXfTSzbX59Mff/720uDCZSuUL2juUWtR9dHCefvHLj9PTJy/T6Fg9NRqN9Ed/+B3a3UgbL5+n58+epPNzaSuliUYtjUBsrT6S3n7nHfhQTyetLnz9NP3648/TWGM2NRvzaXJyPJ0dbKfz/lmanZ9L7733Xjq/GKRPPvmEa9A9z30TDXixnUrpnPJb6Q//wbfTjVuLqTJ0lcbGR9LkWDPVaiNpeno6PXn6ZRqtVdI7772TyiPV+Ydj4/W0sLyEgEYo+DK93t5Lz55t0qTh1EMQJyenaXt7K21tbqaXGy/Ti+cv0vbrndQ+6yDmlBYWFtM733g3rSytQMRuer21lYZRggrH+vpyunFzLZVLV2kwQKiHR5T9dfrFz3+VfvPxb9OzF1vpi68ep2dPn6TNzY10fHSUxsYaMHU4bWy8SvsHh6mK4lRHKmkSZo6NVVNjAsaO19JYrZrGx8ZgbjOtrN9IK6ur0YYXLzfTq1evUhfBqjAKsjys4gylq8vLoLmvEGB+ZWQ07u21O9wLsyjz3t0bKEozaD4fXNCWKny4SJsbr9PB4XEaXF6gKCndurmeZqcbUXZ9dBRlmEvz8zNpeXEeZZrm+xy0jsPTC+q7TC34tbt7jJIOUDL4UyqnXucUvvTS9Mx0WlxcpN2l1Gq1MLBuGqCUFwi6026hyCmNjpbTzfVVeFBLF5fnadA/hz/7GFM3jYxUeaaDskxS50QqdXqXaWf/NG292oOAlC6vyjS8wlGKY3i4SuEXaMt5MMaj3+/T0F66hEllLPO8302lq6vUbE6kcZTESvzNexXmyclJ+uKLr9Lf/F9/k/7qr34WFvL48eO0v38IcYPUPWuns9MWfx+kl6CAjG5jWX4s53KAdY6OpLXVZVDhXnr3nbfTB2j3u+++mz785rvpm9/6ID14616qI/BXrzdRwg0a3ksX5z00GEVojqdVFHdqqpkqaNtwpRTl7+7upudPn6VTEOTNh3aoCNVqNay8VkOBUJ5RBDcyWqFtHCjEaBWLxFIq1ZRmpmrpxo35dOv2clpfXUDA02ludirNzE7Cz3OEcpVGK8OphhKNUi5NQljdtLOzF7yRR02U0zr8jIyMRLsVlEL2dz/NxhS0TFwraEqnp2co26v0aut1IKh/D0MbeofF1m48VP3q4+NpdnYBQkrp9ev99PXXGzAUk7sagiFTwMJ0mpgYS2P1eqoDReUS1oxAL7HwHppzObhK87PzQOUVFW0h+FZofLVaSp3uWXr01Vdpd2c3HWKxQ0PDMLdKWc3U6V9iAagQNEjsOdplHSrU0eFJOkPLSzSkCeS9jUu4AQKsYBELWMbC3FRaWlpIM0DtGHA9hLY/QVCvtl+lfq8PcwbUPxyW9Q2UwQoO9vdC+7Vm293p9IDyXirRDuQdAnlw7xaIUIXOqzSEVQ0urtLJaReF2eX5Q2gHylHiu3dupOlJhIUl1UeHUx0lKpcuqbOcKsOlOGvZlfJIGkZYPYzogDZ1sdgS/IPZ8K9DeVfp7r37wOlkQHCv30vHJ8fpQoF6D0KWtllos91XVxcI+zzQ7RBEKwH/FfipEqyurqTmZBNDGxpJZ53LtPX6KB0cd4GecqIYmFQLCBGq1tbW0ofvvZ++9eGH6dvf/CD93re/md56cC8tzM6F9Y6AuyfHh2l3bweCgT6g6QoBa9Vq0ye//SztvN5LE81JYPku1vVOeufdD9LK2q10/8HbaXlpLVUrdRpCIzgODo7Sy69fpK2NTXxJCT95noANBF5Ns/jGZmM8jddGgU0VYBjGVjmLLiW0Vuu7xGKFWjwTTKpyz9zMDFC3gJWNIixhcCiOXrcdghaiAZ801ZgIy9FKKpVKtOfiAqvjGetR2GLZOHA4XOY7/r5aOefeC+rhqF5yH/eOgHvDl1iY9YF2KNVko451Y8WDfuqrTBSq4lm2Vj2EIdTrxiuNQIQB93nN9ogidRTeZy5D2LgT3GQLhdvdP05bKF0LFCgJISgN+gXOoxiHR620i/+4uFQwaOFIDR9bjkYJP/M48ps3V0NL7966mW7fvJnu3L4ZTBYa2vgBmWqDJcCPlesrzs56qTE5k24TXL2LQO89eCd988PfT9/69h/E37NaOtxWiycmmlj+QqCEfqvX6wTU9znLkGGssgrc2FCFqgJd8ew5Puf4VAtvBTPOgeEUMHgBYpwGNM9j4YsLM7SNZw0ErwZpSNzCAhKKcJXwnREgAv8Sz2cYRlaop6oFAqdUf12uVsT9Vz24hAUOUVYyeELIBF1D/Jb4bci/UfRhrpWga4yAyr91L932CW3rhHsQ2SoUThXAO0pHfdalIlXQuHHczCwBkkqnwhXtl85wKc+fY7FngXgGk6UyEr6C+CN83DZQ2QbCBmhXBT9Jq8NfjlBxGcICWiFqbKwCHE4TZNxKSwvzBFGnqd1ppWOsVse+traCrx1PFzD9DC26BM4bRM0zM8tpeeV2fB/HX0xw7gHFJ8ft1O0MsJqsjY1GE4i1DDU0hVYPEO7r168IsF6mra0Nzpv52HqVvn5GVPr8Zfr008/DL1l3Hf+nBQ+hugOYdznoYLUNgo+ltIjvazZrWJ4CuUgX/K5jugIVzk5PidwJpKhXKFdBVO6Dg720vwvE41Z6nXZqnRxE4KOQZFUVOB0uX4bCZEGqGAQ/5x14yN/+jkXPTI/heycQsErZo/1naRJamg0CxCjDYA1LrwHtQPzVBS4DBRwjqxgnYAz3AF9VSAWsoI2BDg8PQ6mPj48jfigNQQQGFxa3u/s6cFoI1R8ZkRH+EJEOka5U08R4OdVGCSj4exStgt8QIGyRisDE48PdgI9VgpyZmamI3ITqM4Kj3d2DiHJPz87SPn5mY/N1RMefffpFevL1M3yecCd0XkTwsECEaYQnrHucnBylL778PP3t3/5t+uu//uv0s5/9LP3lX/4V5/8zzv/P//3z9Lf/5edBv0GKQQ8OIQ1MeUhjtKoGzFlAqAvEC3MzE1gCgtCySINUWgXdQUltjwqNXYU1X8GH3Z3XkRmc99tRXufa2oawXn8f4hBRrlACvlAWwSMI0Ou2UBaY3jqK+hpNLVZ4bXO+gFbSownSIyx2qDQATUoh5EZjBBpQkgrGhcCbWKxoGEpD2lfBf9dpj9Yuooo0Wm8X16Iilj/8vR8/3H71EoFV0J4uBaDtaMGTx4/QXKIsNF4tu0nUV8VvCGNlCFNLztCMbWBgd3eP6+RU+I/FCPVnqLCEFu2n3rl+G82l0h0it69Jlb7GujY2ttIz/KjfDXqEuxJE16h7GqVYWV7GGjf5/esIFvSXZ62TUMBDcmeh+YAo+vjIqPKSYOMsrF1ZLC8twziukQqQ6kbAMYbv6mFtR9B0cLCLImUG9FAkBTgKvZ4bMPX2rTXuJxWCeWVoO2ufpWfkuTu09ZI0aZroWou/c2s1zZnu6Aep+4Icpkb0fo4yl8MXgka4p68IHC8Izkb5bRgJnBwfhQCWl1TekfTOO/fxvU34S9AFUvThWRXTF451dasrS9y7QBpTC96LmgrTOKIK4sqbJjlxk+jfALeOXy9/53s/fXhwuBONhmoqasRDR+SjVzw4jBYtLTbTOom7kFJG68oEFBh5MHIboe7v70PoGb8lFGAVi10K+NyHgbuUUyUQKNkg8mGh4uj4BEGcpj1/QyHM9VSESxhdQwBLS4sRAbaBFpXDAFJEuIQeAx0DGtMG0xCte6w2nv0NEDUKPN26eSMEWa0MkeYspFkg+OhoLz19+pgcfZPv+0B2VoTIakGncaB7EUteXVlMa+uLQDn+lOAI3II3PdKwLay0g5LPRJR948YyccYK9Qm94AHKG5E9xYmA4fsRrOnbBkGgkf3kJD4SNLEtpmC3UIwbawvh+2vwvE5wKB+EXsus44+nMJalxVkEVg+X0gH+u2QcXY0OfutrjdD9vUHgpy82QCz/9Kf/7cOTo100fwdhDcJy9altoO/ivA2DSmllaRqBLYDxaLGaTd1abJ+IswXMmjpcQcwUSnHn9g0InQ4hv8IXGnV6XRSwV8XGqhRag3A5Ozeb1km657Fy0wXTl/X1leiEKMlYlO0cP6VV1LAiNXeFnFSon+fZxbm5ND2Lzx4fQzHwO7T2/v07aQkrnWyMIYRlosyJoGXj5TOYgVvBCoR50UUfZS6uIty/fxtmr5DyNMlZsRjcjaDZo33mi9J9985tjpvp5toSNIKVCgGeaJHmvvLFXNK/z88HaYuc/DUwPjpaSwtL89Q/HG0fr9ew0gb+tsH9QxFpS8clPLoY9ChTiMUPA+vGF4f4+JcvnoI4eygmBrOzHUhmGqiSCMXjWKtlqVjlf/5P/sVDGTeUzoO5C0S/S/NABNKfxrznaeT66jzMnEYQOSoUZuxY6KDJE+ONCHLmZpoIdZ17F1EMc9I+wcY2MNaK/GxmmoQdYUzB0Dr3T6OJawj0zp1bMHOdoGaFuqbTMr51LhL7Pg3sUsdJOsU/jQBTi4tz6e0H99ODu3egjRyWwG1peZ6yGgimhi8/DdfxAMEa/TYbNawQoRMf9NF205WbN9ap7yYWtxb1Kzh7dtBiflvjudk0Sjv1d1yMYEWkeflyE8WrETDeDcuempzIQRc+VrgOZiK0K7IKuyEVrD1zm5tb6fT4NHLL1ZWVEFQZ5VNogAy+tZKvIVQtUN8sKg0I2kwh93Z2QJlXCPOA+OEEH97DDXVByNNAumajAerZM9Yll7eDA6QAgcr/8l/8xUP9SZMc6+baajBrEcHOYwULWJ49KfPzTbQczcbZ++AwcGfOeUHiPk5qM43GCHc22LJy6H8ZRMmce2j5fRJwy9Yq9UP6lBV8xwTEmA8a0l+SkhiUtM+OyXtfpt3Xm0D3Xgh4CYbfvrkGcwjMCPuF91kUwC5AOwisb5eoNaGg9+7dQokQNr/Va5VIVcbxO1r7QsD8TJqayanDKYHNEb54QK68vrYcXYFGo6KXMCy0Go1vAMXTU9PpFsI3ZbFDYoBBXJHimD0MDZkaKpRyQLwpoIGcFivP5smhl0Aa61GAOZ0hpgCaL+22NCiCBxf8ftY6jU6ejZfk8kD5GX56AmOQd9gV9fTx4wSEaIbwq1KrDOb1opbGVxrBGS/OTab7BAzrK/MIczJNmCQDhfP4udWVhRBcBeYP83SZRni2MX5PFx2S+tG0gMU2gWrLG4MxZMep3zlKNfyc5c8DOQkr3H61kfZ28XP434OdLSDmNY14lp4/+4pGPE0vv36cNjnv81vr9CCixqXFmXSDNOUmfm16epwGVFAoFWQYFDFSJ0Kvmnu28avXqQfRbsQEpDP6ylnQYp00zA4OU6Eq1qXmn54cIrxeKLaDFKPApJatBdm5KnK0CZ4MtMYjesWagUCVzUCmpDD4TVg0NTJg0r8qaHNK0+RJ0GUKpXCAQGHqufWz1iGEKgiAIbXJQ7fgz6PHX6aXz59FhD4Lit2+dQvDuJMe3LsH0tyIa6Y6h/t7ROrbEbcUOa00qFSlS/xoFSY0gas6PmUKnHYkRg2fxkdVTYQlAHLEfZ21QtWXGAkGI4CUcRg8hhA8GlqtfbX9VghZ4Y7A3CH8ZRtGnnEcHyLQV18jzCephVUeHQDbrUMY1g6hNLDkRYKKO3fWgN/bBEFA9AxKB23GAUWib0eLeWQZlLggVyUGIUDBz1BGCVj2rIUEzKnJHDJAZmxsvIgUz/sWCFBUlrBC6DRts532kZuyKYQGvnmYgvzuSA4lRfmOel2q6JXMXIXa7fRRmjOUogu9Y/CnHhatABSwEFxDga68xt/9Tje9IsjafPES/pyg0CMEVrT9rfvprfv3MAxQlHhiaXERnuPb4b0fIfrlSzsnSL/slOEjDSX94Uho6Uhozyj5lEwwPzNwMbLUhxjxFQ+pkbQtAgytxrzOnO7KJJ8jBwD2wJDz8rv9p3WEsbRo1Dmf5kkRzIMviOwaY8Pp9tpiunvLDv719P57DzjeSh+8/0765jffD7ewgh+dJAAy15PpWphWWdVihEJh85L6ocOeG1OF6LPFKoygZeYARbTzQkGZwNvR8ejRo/Bv+qlV6jBWyD1ZKoB8qcW95vXm0hPmkfYKoeCXBE1+pEBl10qE9rAWnrUuO+X9bWJCuJwAATIt1qHiqBwKo9vNnS9PnjxBUEcERPjjVbOLVdptcDQRyKCVmrFYtmWsLK3SxkoMnZ6ensY1swTPSBHpGkkRdaqNSf8I42p18sryIPWB2rLdXZhFp0eggInYI9PDGhNWqUBH4KZDUKP8ljsZBhE4xAgQAo68CkbPTk+k7//RP0j/8LvfTt/5/Q/Th+/dT++/fQffPpu+8eAmmnkjcsMFoHfZNAC/OoeWgnIhAP2o/cWVMnSUFKjBi71HnrBQ8EzLkJajvSM0+WUEL138kUNtbSL0A6LKx19+kR4/+jJ1Tk/SxGg93bl5C3ibDaW1MGIPeDHK/bS/MwBdDmN0xl4q+dPHqoexOEIMKgZyJYVzp30evW1e7nFxd59MA0Er2JwKXaVzAs7RaziHgeT4vfR673V6sUkGAa/mF5fT/NJSWl1fSyWM6krUuOhCP7wkftC+HAt+99330+3bd7HkBfhRTSdHp0B3N9CiZ2fPBRWE9uCQ7Su9hAEOSA/syqIhDjuFVkHoAOYJS8Jw0SMUXVp6DZh7zrPDZRucIcy+22AWJIkGVTR9ikjbEZpvvH0vfftb7/N9hWCoCXzm0REHj9VKPwUMZqVT06EHRqDvMDlHreZ/9vQ4/OWYqs9oATsEbr/65a/TL37xi/TrX/8mOgk+//zz9Mtf/jJ9+dXnadDrxyDGgwcPQIWFSFWKPlh9o+PSyIEgbhf0ucSqQQx7o6I9KpqWKU2kRRWDF/wBquf1s7MzcvS9gPuw1rGJeMZcV94NKEOB+zkirXyx8TJ41cQPLy9rpdNpiPZq5aKHHTgeoocjYYvLK1jzOpE2weoEUXF1lLpOU4v2XwxUf5UQo7WyC3IusV8nbp+pAlZw2a8KxzYAnLv+yAS1sMR1YQ5KQ1NLwB9hTOSsaq01SJQRZhfr7sN4OxK8X2YKf9H5oHpoeVoM3w1IBsIdGiu8qEDWJ62FOxAOHYEagoYaeezSKkoCdJegUyXb3t1Jz2Hax59+kn71m1+nLx8/imtDINMKFnHvrQfBoEZjknJzwGM7FcAVxHioJCqXw4weMnxA3cfHJ6QjraDDj8/48fmTk1Y64PcKuaujLcNEvldodrkyAvqhAHy/GqqEkI4Oj9MRQq0hfK210Zyinhp8gh4s8WpoOJAD0+Bv07Bh0ps6fAEBRIPGFIjYSCen7XSKxYoD0lnqm492euHk1Xbhs0O0aKe+lhrXgIgIltBIGZCjvRKCU1jcgxD79i0DE22E2YERp8CeVmxAISPD4hSymoqggyH87bOevc/fFVoInnt8JpQujkyDDCwsWVr9ruXMz8+nDz74gGDrTowuCVeOEFmG/qeIHJeXl9NbD75BSnQvLSwAY9cKajnS5j1+CuiUN/o04U0r/PKLR2H1v/340+hKbcFQh88MjLK1dtLT5y8IzDZoQgUkqmMgDvcpWM7Q2gf5nJkhKqgAesRp0EOhXvJ7CQvkf6lPeWBg6oIYTn644IDlKETi2hX858nKWBqpTyKjEnUPUqujTAjkfvLjHz20EglXC/J3JG8AdG15Wm9YidZNoQ7twXkEgHYQoWmRClzLshwh2640B9Xn5vCVRnL4Mu+3gXANpnFCu8+BUXPSK6/zueCmUAi0UySwj1lBmybIdDtHsGv+89AV5CFCh/2cYVCrjQWTvUehqUfCoUK8RdqwTMChP202J4OWgb6bMrVMhWm95qFlfnOwfmvrVXSZagCOoGy8zKNK+3sHoVhDINo45Y+SS3a5f4frXz97wW/9tGwARGTbRMEkV5/sPbaxhNAV7NOvX6I4fdK4WdKiGWhBGWoTAf8OyI/Snqsr2gw9LSyyz3WtF+eErHBK/OY47D6WX4UXI9yvZZf/4p/9xcMK0Z9Cq47YyYyfiYMf0bCuxMOdfh//SkFCRLcrw7E2CFTwEmwEeAlzHX91RsWjx0R4aOPN2w7TTcJkyiJw6GFp2eqwcCLc6LWBoQGxlKOlynCFGdEowg+04DeFZHqgwAeorsxT4TznDpOLgEgFYDSsxU5PT4U1eyjQEWERhbAOrV56z4kxtErpKlDBs7/rL4sOBxWmDIzW6zAPetr4NGlvTDTjHnunnj55TtC0j0BqAa3j+MBQFoUKup2etoishXUHXc7T7sEh18+hdQarXQyLPxbKj2gHfnMA33dRFq+hbiF4vwvj1ZExXMtB2tre454jIPs8nULT8Uk7Df2n//i/XWkJOmY13M8VwYoBlT5M/zdSGw24wcYAY8JtGG6wYHebIwzO/emh8RJrX7DM+PnPfx7w58w7GdwYnwiGKQh9q1Nf7DiIIS4UUkYOoVBajVNRhEGtSN8vTOr3DcJkqMGU5fi7NHtUK9CIVRVziBwgsAvTmYL+bRl+bIf3lQnyvK62WFcfBVV4ue+4nKgiaHn9+nVctw7LsJ3Fx+zAe1QYo257p7a2tskpzwKCp4BXf5vhkAf7RORbW1v495WY0dGjvJ//4u/S5qvX5OyL6c69t9LOq720tytC9OOoUq8Iag59/8HdoM/5Ypbn7JNnzzfS11+LEGQv0K0bkr/lH3705w+dwNZq98IiHRdVu9oIz2E550CVwPsezKAZAlxYLPyO+5yf45CdQheG9b+7e/vp2bPn8X0Cx+51tbPVwsETcDjC38VS1HhHcFSEEw6T+hM0WugzAHHgOOYA0bAev0VOybNar1DlhLAKqYOzCCsEJgpKJS1mcGhhCqXIw0sEIuhD0IUcQBunsvgcQtfPw5gM31gnZfmMfztwL0MdtCgCuRDYTD4sX70bAfGcJOB9V/hKFcGhSt1Ehej9yZOn6TeffEyZVRRuTM2JKUPbRN4OHxrEaW2nLXw67TwEXm3X2Ng4QZIxw2zA9pdfPqZ15dTg743NHZBiOyBbKJ9FQTzKd25/+HBz83XaJw8S77e2d9Lr3V1u3qLhVxQIjBLd7e4fxgS3XpfQnwJ2dg5jmufTJ49Tp9uhsPmA8K2NrfSbX39MxHgaghOOD/C1B0COMHnGNeFdSNbiHOs0UnYkJBTDoILvfWDFfk8VRou6ALoVnLAm44U+hwL103aqO11VgenDPM4JtuwcN7H3776Wr+Vel6+iiRKWfY60OfHRMqsB14B1CMR7IzC6/n2UPLkOo4Vjh8cUvMJ0SM6AbQZLdI7Y6tqNtEQ+uri0HN2AI6MjGe6p65QoWKFryQrKsekWwjRGWF25GWhWQlmP4OEwgn3n3ffSEilOnchZyN12/pjxxOhEwL/TWmu1ceKI5bROXc3JKdzo6MLDz798lJ5iYU+fPw842SCpdz6vgcnC4lJo+YuXr9Ivf/UbYLgPQQsIpJ+++OxT8sPPYVw3TTdnooP7008/S5988mkwxKEqGaBVjNXHwxeNQ1wlokR96VA8k/2aPtL+Xs5Yo9f8rjDzNVMQWStqAMUXBnB5tmEfIQ2uBS/DZGCHqFyhad65DH/XynuBHM7q0KU4LnzaOkWpcj+vgrJup8OKEMX0Tw/v8beAaqwtlAsyfE6l1pJ93t/GsPJFeDdGGpbHSfNQ4TLXHKoULp1daNDpTEN96Qj8ikGBKxQXJXVg33TQoM++Ztsp1BvQ+d3RNZHNyF0lFzk0pq6w/Pvf+fHD0HCjYYQhnMwSyZoE375zF80AWhCK1vXJJ5/FlFChwWDlCVi/82ozItYFnqmjzW0YNoIgb928jfatpZVIuJ1jNBmarZBDYECs/lgYNPJVYBWY43hlWAsyiUCJBjjFVeYppyueVWmMvBVzCwhv00BFaHRu9Kh7EEXQHCJFckE1ABplYjtQgnwaRlqeY6cD/SvM9LuIINNOiA8MrGx3WDWpny6hS7lmDA4MHB05gGBKZMeIimdskOOFgbTTtlHiD+QXPNJqDebmsFSPtZVVLG0s+DYh3APztptGglhd0qltDKIWQ55ec/jOmZsthGnw5woMFfWcetClUJbW6TFK3k/lf/oX/+ah84TFbKHSCPbd99+j4jmINH8kSKERHcx9Dw1yNsGEPSm04GAfjYJw5yfN6WuARPsuF0hv/FvLMmhCmfhoYVk4MRqCgLC7YJiCVtPrYzUa5/AgVqnwITgHPSGaOHvdoCKuwyw19AKHqW/N1pKHz/xdDbabVIZnizWSxqpRKturIGPeMNZoFUbSWpvPOr3FMk3F9KuWpaVajh+FqUXbIC3Z1M6J7oeHB1G/NHU6bQwABRzS12udttskkjIox9UNE/DeGSMO4C8gbIMlSMb1EJG3iYrhj9mDEwadcXJCTm7wpwG4rMMoz15DZ1o4euX87+mZZir/4z//lw8l3nmuL55/jdWU032Sd6OLJ4+/Sp99+knM3MtzdxX+IQ1MqQFBi3PTMTB/797tNAtUGK06GqSAnODVh6iBHRgDzgFnBj6mDnAxIMzZARCOAK23hk80T41nDbC6pBrAp9M2hS21UsFqEX4q0B0wCDP0iwrVj9fMvW1X9H/7IQjMAjbwyr5bIWa6UALuix4bLCEQAcZqAQGZ0oTFBEzzbwgF0IfbjpgOax5O2ScnxwHrKpBtMjAMdQ4LFDaPQ2Gkz7MHRXkH9A8H7DrYsby8iK9ugpxOUGhg9SCJ6qCy62pQ5hHounlzPehx6NFhybt3b8SSGke+yt//4U8eWtEZvuTFi+eiV7qxtgqhF7EOBy6nOkJ1hpyTqZ3Ssb66kqYnG0Ar0RrXnXBliKx2KQjPWpLeMDo7EKgNs0tRoSggD+uSgVqt37UQYc7JXNlXOg7qNMscrWoxedgM2CYaVphaSzzMJyyNI1s0TINrTYO/itacUyz4f53ycJ89RloQtCsc6ximjoDSeD73fuWxVoVPPu/5+h4DtxGVwcYgwuJ+yVE5cm5MPcC3a5Y2tzbSCTm2E+k6pESdrgMpplkOXtQC2ToqxiWZxuhwzBhRUK4H0iI9RgimdDVjI/W0vLIMIy/T8elhcvbJzVtraX5mEmUh4/3TH/+zh2qMluM8Ght2B2ftdBYrm5ubipkHS1QyMV4LrXK2nDMTxtEMZ8k5vOf6mwFa7OjFBcSaf+ZpJcepDSSFb6KRikAt1TKdReAQn4qgsGKaCNrtNS1AgctA0UI4VEBZANdntFb3YbRrL5T+UWEWVqgS2IXokGTNUR9oVbAGUcLlm0CMQ0t1AMOOfoUDNIQATXWMfhWa/lKn4GiVT+k7qzyjH86D8aZbOYiyzjpGoI80z7dM+WTbnQFxCt2OoXaA2x34fgqflEO1UqJO+w3apJ9d2ulktUbEKTMzTsmxdw05kNI5z2twgcFw7+xUM+aaibSOQJV/8pN//lBGdiDMgWdqTbdv3cBHTkHYcMx9on00DGbAaIUbxKmJ/K1W2hcr7PS5JoE5BcnQp/XE8gkaZkMVkBqdfZU+E5jCemS6UbS/6Y/85Cj5MoQis2SOR45KHcFAiAoIVW8ggGlSDedCOaQmwydgiIux6kbkCogIfRSNN4WY4FoTZjSwAhWnyrWYYBeRLQ2GdpXECfB2dhQjWV43JjEKN7izJ0pLN98s6DbaL+j0u+1T+Eb7KknN7lXaJf1nROi6JJVVOewf7MU0W9HNyQ66KFdDwo2o2yBrZmomLS4sYnzNVB+vpomJkZhl4pw1pwyrHOUf/uAnD12DeWEk2T5BE0a5YYozmtg5RqudCmkj84wEh/TanROc+FFEl2q/qYrQc4aQhTW8aAjKCNiI26WB9sR4tpNA36g/9B7X6nQJzKrA5ChR3nh9Al9b5+8RfLvDVBch2OlpVxLMRvqkZdbJ24y0DSKmyKvtuVleWYp0QebpxoXqWZ4zvQpTw8/GJDwg/hy6HJ/t4ya6zuNFOE6ZmVU5UGoRxeFDfZnTO43Urctyaigg6ByKKF3DWDscCvRwcds4AaP+2iWdsCMUT0uWR+gCf+NyUAwNoIQCqvRFPh7zp10ug980WHIcWuVXqHk+E7wcdXChirK65ngYeeEWNTiE79Co48blf/xn//Th1RURJgx0CYHznBqNWkwuyxOshM5ccHQholXmdh65ywsrQ7MVqEIXn1y6qFANpnJOCiwbrFimDbkWsHOD9ZGG9kWgUmi6cON30xXzv1gyQsOs154q4V6LOoGZwrxuIAILEYTc1DnNTgrTUo7wa6KKnSb2I5s3ahmHx0fc7wwJFFLohWmW6d9dI1qgEwB5U6f02Kc7NzsfEalKMEUK5wDDFMogPI+iVMKwyBMBXPhOLBcB66e1bhFARRpBkUU9hVlAt5brVN4QJuUZKyjQLkYkHeeR/hHAURu6Ak2iIYYk0gEYJV0ZWlf+8Y/+7KGTxV3065TKBritEBUS7YwB6Ut8loPnCseIskXybnejeeFo1WUHOWAQSvTRdRqnD4S66Fvt2DUJMUKPv8dIjffREJkHKWmcAMyjBvSV0bpRZ0oQKfbwH/oi1+u4xOLk9ABhnaFU5KIohUI16haqFIjl9YAjI3Dpj35umKeEDHyi0dArrtSAVDs48rxefbxDdrgPLBmpRHt60K6QXUAtHzq0x5RGH+7hfRF5U75C0JL0fU58H6P8UazeOcsKVKVRgPpxAzL9oz7YOWXyXANQOfXFKrf36XL87kiLaOOMRl2A/DS2iDVKGIoLxqQjOwOCp4/++PsPnUcUGI7TjRQEoVq4gYyaYcGOl2afkfNEgxUDJ31mFBglYtWc1cDsbvIEOCeWW67Xzd1GsEJ91xQBmhPEnfHu8kHL6PexsGNnHwBF+68JSlo8m9fWiATNiTEEYODlchC3PuiiAE7LKafTsxMEl2lXi+1SFDMVvp9Y1oEVBU0wReUzOBFuZbRzpQKdEJaWo8LYfpU295YJyFfRQ+RQoAMkzsw3ijfPHFBvoBUKaRvNGiJzcCI3dYpgBlITjbHIMhR8BILcXwSFmY9USD3IOqNYOaeBufac7ol0XXijzO1goWjKJyqH8Z6H/uf/8X+4ynkaGkFjaTmFC0lRQ5wVqMGWUKKVmiALwworB0N5gNzfLcNnvC5RQpjw6N9O0hKG/L2IdncPdxHiUVhYQBV1BZN5ViELf01SK2d3GL1OjI3zm5acc2ODFq1SZ/bq9XZmBM9YvuOdjuK4f0WN5yzf6NfetROCFoVvvaKSNDohXBcQMzMpw9Epy82BW+5qlE+LSytA8lQIqg08OjfJdkqTY6V+7AWzzfJOJdBi5ZNxREGfCu8naIW2mNhAGZbj4XXv9TnL0X0J6UV3rDyP1M9puMQTVdEAY7Pu8p9+9P2HLjUUJvkPpgdZnPOoiA3x45injY80Ie7Dii0UTXQphs/lfNMZj3nKi0sP1Nj4ztktAkQDV84Jq6+2NzOsEtYPSzECdTb79GST8B4BjpQiOnd1nBZrCuAaFXtXtFCXQvjd5SC0P6zNNT9Gi7F6DprMoYVf2IAQQSbaMxTQJ1P4HZ9lFGqv0BjWZPChtThJz+sGejEpmzZEdyePqgDeoyvAHLA+JxHY322PlctGDXTMx50fphH00sHBfiiw2YfKZGCn9eZMQeTLc67C914bxe8aTT5yHdaFxsXZWENYjhQvlAPj43v5H/3oBw/N5jR1sTrrm+1GOznsQ9WRh8NGU8w1hQ1XjeXV2MAtXJUgz8KafZ6xeg6irEQ/2yJ42d3ZiZVy/m2vi8w8Pt6lAfhbtE1mCI3RAwV/jV47pFGG71eU4xJGJ4v0SexbROUKdpj6TcPaRPQK1uWGY1iYSXzQ5QGdjucGU64ZI9jpflz6eHy0HwJ1pSH6jE89i8DL9tvvrRKoELZnEqUzxbFd9kc7Y9E5YaZ7wWSeKYVrwjiiEiHV/SSMSczPgVGErwB0DbbL8uWr/taIWlSrVetcc88KR5qwQArznwLM04QclBDRcl3W47U8pRXX9ed/9sOHw2C7mph9arZWDVUo8GYjW3+TQWqR3w1SAjL1J/qIa2EYIcswoeT4xPUmRHJYpL7Bc4azQXS9HR/vh6+x28zdX7ReKIch3A3DFZ7TPp0Rf7i/C0x1Ilr3bwWur1W4Wlcb68LlhSCvCPdbJyehJCb2+j2pUmnV/IFuBAHnIOkiylaZnIko08zFFYRWZOeAyGQwlN3PRUyNcTaIAp2bJd1BKYRilUBlCmHismSqEOrHZzOcmtc6i+R6FAo/aV0xuwSemV0IvwpUF2A2UCxgyx0duoncB67M7L4s3KXWLcJ6DP2v/8v/dGWuaIOLH9QmNcNr2dfmrjKPwj96+NHSFHLunhMG8DsdUiH+RrHj7EyM4rp7UkSfcmU0uauKS0fU+ksYoSVNIQjTKgWo4gjPKpJWbl5petEiSJI5bp9zTp0yBBZG2uH0ExniZDt9jvs/ORnv6LCFwFWEy3R0dEIO67htO3aMERotKysddBIJO7ZrrxUsCD44MU03FJMGqG9xYTlNYL26HQUUwsDifN7JgPLS2ZLSKazq571Pa7Qe7zc4Mz0xVXOzFuOFycZU8HhivBm+2TjAT5aLfe92DJFpUFYXy3eyQZ6Xph7lmR4e5Z/++KOHwoqpQDbz3DgLf3OTzliYDkvOWK9WCsORbojtMMezqUU4fqNgtMixQa3WPZyc5edz0Th+d46uE8BNfbyu8IRG3YLQqS9WrdTMmDOM0IR6XYb5nIufnSCuxuvv7KWxX9ZhLCgNdIFg6OkGtFqWC8LsKHGzDxHAOkw3wk+GvwLigDJzUpmvO4hJbNDv5HNndTic5+4xv/344/TxJx/HigJn8Ns5b0Tq/kwjKJe0xkQ8+dDJc8fkq+X63SxBgMsoZ/6MJVO3Y8X2tR+fHIZSKQ+tVAWpgT4qru4wD1w40GHum4XvoRzLf/qD7z8s+k31HfaS2LNTHBnDjcL+HsPDVyHcoqD8u8FXJtyzRChAKy0iYy3BjgJ/89DP6jtcYSY8mp/5XR/tdRvpSM8IxJu/aVmWLx2udVEQKoU9Po7ZOp5rPGDDDHSkX3rzqI/X+ygPms5hl6hpnsGVoyHW6YzFaCOW4PCjbskgR0EKeehC1PXo0Vcxd+ngkIAoBJoVa5/4wW5Le8Qcx/Y5e6AUmu23zTGOyjUFETzjVz9ezwahm8t95XauaBTm54XRaVxOlMvbMplhIDPbTUEeZg6hTD/6wR89DO2BQQohurmuheNH5mQrFQqcy3udmF9/vLe4X2L8FGfL9PCjcCXUXiQ1TgHrAuwQcdWbjxh9ygTRwUBNtLAkhZw13/lNzu6TAW45Nw4iOLyXZxCohEJS9B9LD+U7s0EldAJAGxqkTUg3Z9TyXVs7ESvqc0Qfq+loj6mZytEiitUv2g5hVWF5SJ/tse2FBRpALiwsxXJJFcUpQPpcOxJ8NqOfPjjHL/JRGoo+cYVXoKTPi2IeXlfo1qdSevZa+OMivbnmtfT4Kf+TP/vooYVnOMAC47LfAgQRJpoSfoBoFGvSF/pR62RkUZgM85ApniVc7bOnxuccfPeI5BkmxNIHtE5LlAHOWaoj5IBY7ndGhx8bLFMUoOotE20QBaEgdegjPlDoChA688yIHBs4C1AlUSFlhjCq5WXF0R+hDHw3LTElEaItX2uO6aHQ5d9ZINnH9lFsrcjhSSfkyTWRQiVzz8nVtdWYBqPQ7KSgmnAhkixNQmgIVKRCOAq6QATL1yKlzd6xmCWKAhYpjVKxvTGtB2VWNkK+ylMfrcURWQlBXETF4T/B8BidAHLDOqlIhgqfzuG1Yjv8FayBhI210RKWw+1soUUO5vdC+4zoMnPKMcHLSV8+6+p2/V8sKeSebI0EJzIawvUzbTTUj4yJKS9qLvdIi5agdeqoKjxbGnZQAWapxViwDAwF40D2/O39POuhL6fNwqj+1xghIk2eM1ZQxRWgaiwzZbbde9LkCgAH/lVOFU8EEumcuehsQlfvqWTOBlHylqci+pEP0qMAPBtUKSjpC3OiLVkBcieG3z1LiDQofNsRRsTfe/t7IafCsLw/5PJT8thsqdmH+qCaILzpF3oU4gqy7ONgkPVT4NCVk7lkVva5Em8jrcyjqERh+puC83fLlDCniKqVExMwgpRCjQ+LRENVLAXXIxATcuu1MdIpnqdymRwwhIJFNC9tXHcSuCsCtfZhmBI06n9gVAtLNXf0u/24Wo0KFf6XOqXfjggeCZShyKDN4TbLVqB+d79CZ1tG1AwvdgkGzX9VCMecLc++blfMO78prI9DBIE86shuzev2Pctnp92KiEbwYf58l2dBIzR7LQyPa8rIWEJB2wPo8yIctURsYcwi8RGj/Dc//hOCp4sI0SVYWLAR8RBMMqCy9VmQakU8SxX4vahAZdACsIZrTfKsFnlWmMWhvxK2TODVaIksID4mf0FsDYFbttNdnKxl99+IFo/2VyDYyV9VLQFmm76US6ZbuZtzCKttxZpU/RjMwXJlgHFBDBnSFttwetKODTqd36zLaROxmo4dOvv+8CidBTQOoDejlasczlpOmsvb4h4SMClwIVBmqxRaolvyarUqqVbjuHCh6BqHlm25Ck7e6S/tLdKNOBPFayoHX8J6HaVqndrxktOYGH3ie8zVou2WZdkGTC5bPTg6gM5ODEWW/+SPvvtQXxQWZ3ncGIEIjNPPhD/icvzPyHgIjVJLDTK4F13xVxhoeuAMCJNxoAfksdE+p1XZUe2iKy2xS13O8+3TEDVYf519M3AbSz+sC8HgQxVgyYYAsyV8h99dtVZFwKPO7R0d51nnKgFxKF91uE5dWqEC1X8Dx0hBS3cNjJPZXBNj+e227TbNEN4ybed92WQU2wt6FP4l7WyDNApc32ajIq0RMSjbZRzOH35w/60YM3YOsIw3blDJZGsBl3bS259r8CjUu+OMo2r25Fkh7A7rc5bkq61NFG2Pe4bJMGqhqEW3ply3DqequtxDBXSFoQvDIrb4kz/8h5HueFgxFIfAJN6ncwE5KvTj328CCgTlFQecVQA/2T84wpEnmoXwORSqvxXlU2JAUkxD5a8sfBiMUBWEh/fmk9Dq0kMhBzjiCe+PHVq43wYa3LgYKQ9zkU5wf55dQUMdXEcgMkGl6SLc01Y7ZulXSqMIV0QZSqdovejhNFzb6ZLHPgwzcGsjVNmjSxgbV5ArBErr6c6d27FHhJPC126sp4ZuheBJ9hlvyOwMnXmLPF2aQtYlyYcmfjr4gPXFSA/3aGQtBHt8dBg9aKh85N/O7ohBemVFBSXkYEUx3gtvQ5lAQw2l/IPv/kFMZlOoVuToh2znHp5x2C2PlijYSHsg0I0jh2m0sKBgHe6Sgdlx58jP7jV/LyLNoi9ZKDZHtDPBc1aEPHriIfyq5X4vZh5GasKzDtRHrh10IkxojQFyfvN3lSfgKmjVB9v3bM6YFUVoFIWEE+MFrXJ6Zh5kGI38Uz64PYFW6KyNyalpmGkubmdDPU1NuwZnBuuZiBV0Bn+LCwuxI12T76ZI8YE+hWfPkwJUUEPWD11G2l5TY53mok+OKUHQpMB0xvLZuGBndwcXkQO3MQKyBuU7wiPtOX6wnTYnG1XhKv2U/+R73yV4kpYsGBmZLStbmhYR1oRGSZRnfw8okmCtB2HrKxW+j3hPWD8fYcVvxd9qWKFEuc6sNPHdYalrIv14XcGoXIWC5Y6HrJUqi0I04JJun41epVA0yrFc/xa+uBYbgqIQWn5pOK83akxMhgKN10lRoNXJ8KA4wU8tjTeaFEHd3DuK73epY7M5lSN/LNeenwK5PBexg/QZZkqvPFNhVHLbXcQeKr7ZgQihIgefEKoMhGLao9E4pqzS1dOMdTcm4x7jAWFelHEhtvWFTIKf11HxRwhWLbfAzOz4qkQgrRBG1oQgkHttmIRKtJbn4d9apM8WEPz3wuTjd/+8PqiJf/k7tqcC81FNsmKE9towBBtRYRCerTS60lAImSk6CEmxMAu6FLjDcjbO7fxktrlerO5z7pNs41kZYxUhEGDcwIY4K7kuB/KpD4F5/5XKYTQr03QHtJW/LV/iM0LwG8wt2qul+l34faPEXFeoQrF/5W5BlJV7XfNqew0MLdvZ/UKt624dBGhMNmM9jsqmtdKAUIbgkQyHJnnloRWLduUfIlgrjhv86XcFwsmK4nce8nqhERLpkkVvcjqI1xSoaYijHTJMAYVAfPpN+deaFUT4f61NZmfh8eMbhqiJHuE70OA3z/G3HQuBLghOGoRYFU5GSasN1Ec6I9Ej/rbBCpi/bZdBxiRWoPXYTad1C71ufSAdUBDMVFkySzKfCh5E6oK7ki4Pl2KauviRP3aK+LE9opqGIBdsk0INLEPJVDYVOw8HktKRZUQ9HM6wdPJc+FfanZUutz2MIXinbLJBFYr0RrAWYqVB/+98tFq75CTOUFxfZcFGvi0Se6Mxw31K57frHhK0m+JCsCFsK7yu1LKinxltU+MMaIp6/D3GTWG4DPp7wRpqXdNYgnDk73fpEPpsZHGffjYqVxF4ykhYC3UvZL/H3wqXa8Kg83TNQ+2aC4jGHRg/yEQFqa9VQRS2iJAHxYVmFUZFQQmoy6lDfoIO6Ir1SJQnP+SdrfSsEnmPtBvcuaJOJRNWTTVje18QRLTxE4u0aZ8CDNkYA9lu7jd2fLPFg3KKSJJbUdA3gi0OmeLZiuNcMIxSJUytt3M/ZiHSeLVM569WR1LO/XaVGYTZs1NYeVG+AkLJpRChZGGisPG3Qot6HOvlb7v8wnfygMGSa2CKD3dfn3OnhmWrQBZgMGXvmAULWZWKQZipmKmBPEJ4CEU6HHa0kGBefLQSFw879mk3p71kmQehAFyjOTBelHLuVRao1z2su2hr4bL8eJ8CdQFW8THlM3cXUaTV7lC3I3Dz7pAiSuY9ITbZpNIhdFFRWWgTKmcsD8Xo7GjxweDzR9/73sMwayXO0wVRoYXXRPpxkXCxKk5L0xqF21g2wVW7Ark5tNCKtWLv0SdKgSsDsl905cC1QKNsI9YceGlseWzRsVzhMA+d2WdqoGQkFxE5GulzRsuOiliKXXQ+b/ekSuAQWvRWASDdzjl5o5te8Sz1y0RpcojO6aLD1Wyx0mM7IxC0bZQl3AajpI8KFCoUx3Vp0npMteShgY4+sJj7nJsoYuRgT1jnSrTNyXGRDUCjXaHn5vdY6+PHT9PWq9epMY6LCPiVDygVz9vxYEeH9FEqSqq/zZbqWLZIKHVeQ6GypqvsxcdrMt4wXc0oPnlvowx7WiEYEBHkJZpURROHyiNUrH7Zr2tkbI+LFpIt1jLfQDPf/79H9qsKz4/W63MaksItfi+e9TfPJvY20qCk+J1W5uAE5qJbKd4j9PRFevTkeXr86Fk62D9GqApxKHrD5EfUxRFWR/uk179zffmQNoWa25DdjIqtgjsg4f0KItNR0J3b/eYMD+N3+YQiKlw7GOwIca1uu91P+3vH6eikTSrUhH8lcm739bDvuZ7c+ykbFDw3huBMtf9/2h3LgyVRmZos6R5+FKqVKpyCoLg3MB3oCB9ZRsN20hMY5+FS+xJ5H64XzYIVMo06hmlABAoQKqQUBGTtz0cWqhaCwGi0b9nw7PQYrzkVJTNPC7JbLTPRPfLt/NdytUK7OG189MLYyd5yA+fzEOjzrzfT650DICz3RrlBV3Qtwmjbb/l+7EvO01ZVIn1nrrs4wpL42NUaB8/6vL7b3+SZPCrOolrM4OAu/7Y3C9YSwF2EtbY7ffjozud2jZa5pvDdxSelvYPj2DSkQi4dCqtrgScKNvw91lwcvhPI3q1SaNF1oxSo3WoDmBSChrF+zxp6Gb0oocEwLPpgscoXG6/Sp188Tr/9/Mv0208/S89fbuVeHfeheP4y+ladHqMvUVEicuRsOZ7D69LI3/0U1uJh/R6R5MMwn4uuP/52moiJvx8t6O/TopxXxk5xNHRmbjEtraxHB8MIUS9wEMI8PDpN+wjbAY8iuVfh/BjBuv8xxcU1rSEswjTo+lBBfa5wTU678d7o5IEGy/PjOfh5de3mFDJ/Z0TLu96cnJ4ld1dzO4Lm5GwYjFv42Wfv27lauBINSUXxY92ip+UYM9ju61+yFesTqS18RcFg5+O6wMpPMFIhaKkWihZBTyiBYnkFzJVJ4Kem5/GVJYg4TYfHrbS7k/esOOu4aQnKYWHXDYYr1C8x10cIV4Zmrc9H/hTXPWdfZgBBlAodwqDlFWXauBACQZdnD+ch+W48FUs0EdLcHMtIdAT4RDeDbqERFlFG0SliXZkn4RaCCqrh72ERh38lmO9H5RRXXY/jRmgKSKFJa2E07swWh9+vD92WPHHrH/f+OGmdRXDnnOfXe3sxKBGpGvdYVjCedjsSlCe3kdfatw0MeFi/k+jKCl3CdPSSJ4EWZIOQZTQqNn2MA/LUCiMUHlNjDAAmp2bT2o07aXF5jWdHY4+KgftD0AghJitJtngKgEk5ICuE4DmItrFv6lKDMiu9JwTH9xgsB1aLazJfP1XQ2B/0+I6koNEgKPMNARHNmkIIg+6Gc+owHnQ5yOAqu0Ag9yCERL9r5UbGHqpvgS6usIv4BE55+P0KSJceP+au7uHoO3D8Lk0+65HblD9FG4vr2U/a1koohuOzotypw4MB1Tmgc/QtT0zPE+rijSdV++nhaZKv8BcZWlXoonBgEOEhw6zInC6YojD9+LeC4Swx+b5qmplbCF/qbiadnqu9VAwEpXZSkQQGIfg6GyuE2rEuIhjVvbFUkQBJ/O7hdRvmkJy9MS9fbKYXL9zJjGACKHXLgWAS0bO9TQPhkLYoaIXn2yidtegONc7cv337dvTpdnnuBOb5qpjoZqRuNUQUsAwZrtJouVrmUAg+uxKhR4Tx8JsuyXukl8diBuQ21uf9KoLniE84bGP4Vw4tM8PqUPKFUrdu3Y6tAOcXFtPc/GJaXFyOmYpGzA5d2ivl2ZmMysR2q1DSGOVSnu5BmahwJRsh051l51ikmhCEQOjvWlOQcC2EQgsVrodvatomRDe/dfdOB7zVJgXnBpHRO2TSrIWaEwqbnMPiIFA3CV0RLAhPv3twI4Ibxl9eRhCxt38Y0ImeZ2jjcDNJ0cK8rwzMUllqn/VIcxAgbsENrja3X+VpOvh4i9WXjU3YqV6NegxYtGp9W3SaoJQqp8otDQY70nFFXVTGT+SeWIq70V14SBO/XfB87HHI7yKX1zPUm1JSBnTHd6/xe7+H1cJv93j6xje+ETvEuJLPpZsOKoQSYxgxzImSd811iZxP8LltAsJz91BsD+L75ZXplzMjoc8eIaSYDvcP0v7unl+xkHME6swHPauWmqFGjTW/c/8nt9vTKl4CO246on25x5HCyyvDa6HNWlUEGjBDpkbwRKlCpXBoV8QABfK7DFM4bis3uBC27TxwqaUkmuuV0gkBRRu/cu59lXoiO4aWMuW6yRhHZziOchpLYyPOUR5OrU47bWxtps++/CJy05nZOZhtyyqpi4UiPQQEDEKrm1QSoKY+ZaYyylKppROYdgEtozC/hxDQl9Sn3hYI1UdI/n7aBVXOFW6dckhR2sYlpH8cQ5TR65vSOAfMlQAIvuS2P/KSZy6F0gqGdRy5sbuKu1ezy2GMcrXAPRCxUh2LZ9uUfX5ZScet83SMUC9LdZSrlvaPe+noFGFfgjTf+84fPjQq29zaJtTuxUCx8GRCnWEKhUWwDlyrcZp64ci7WPqjR8+pqMf9TvV0Sie+C3iwK835uL6YYQLtiy1zKccoUi2IMVeEqcXZMySgqZHOZtBy/FtZq9nBeKx5/wBEQagLwJSxgK9qMx3LG2wCb0BfacjZ+A69CVcEWKRZFZTMIS+3vlX5JoFl80e3F9jb3YlpnDF/CbpkYqvjBHZaS1vlzRB80Hf5erhwLSisXXrWa2YgLZzCEI6OnIXST+PAqO21jfYMxexOnnOzaGc7nGPV5qwtclQj9JjfhQ91SM9zMRC/s53fXmZ0PKAchX90fIzrO0i7IKy7stlT1aEM+bPnvosEb0P/4d89vLKBn332WcCwcOBAsa417BXihWSdNn8g2DwNxEYcH3fSV49fBiwoTGequ3uJeyW4fOLRo89jm5u19aUYs3XOT84xbTClozVatYxR4BJuo4z2rDcCC+GNex07dQ9BN5m8e/du+Mw8+cxyck8MBHM2NVEgBFLCJ1f6lG0Q1zl3wppwhWJyzd3GD0EbYU+6y5VSqgCvJ60TSsPPGh07vkwU6pusj2PQ2yWYplpOmlPBc3rhbA3pPTnOc6gnZ/I0WzXFNpsHyyMnxRsEjtdcJzSczq4HCuRxxDYojAbix7/dOUC+2Kvk+291fbE5CXXo+hxSdANqZyYK4aZ/KsXQv/3v/v2VSwaczW6FMs23ZYWDhlfF8kUFK2FW7NlcsmPyDywc0Rg/dv35rjvXmripyPbWRrzfZmlxnl+Fn4RVOQc4R5C5o1+/pqkIDUOxI1r4ZOrRR7tLikgiY3f2SOA5T05PxRYECqLdOaXRdl3mfttzaMqdBLgQhKgmox0IA8Zzj6jg/C6npzjJ20XVttXdcNwc1G3nz7q++k1Qwk4hrWq3I4pmTn4FcgntpjwqYI5k26leyz1CWp+CmQIZ5EPb7fUG/VAeBdEhaHM3tSYpmF2P7tyukFQCldXYxOWbliW69PquVjihjZdpdX01+LS1vRmzONdv3gBpmmGU9sC9//77qYaAXVs09K//1X8Peg4iRJdA17BMTWfNMAqOkRYKVQtCA9VZ/GgEUPiZg4M2hpKDKDWWMPBasEexas3REN+x42x2qNKuYGSxMEn/hq0hAHgaCOE2OXUQQ8bJyLBCLMPfT/DpfSxXSG2MjQONLuc4i5mHNaDVso0VDESEVq1VZRjn75h3zA12BEj7NEyU5v29w5jPrMV2sIQT1/LADzfqsK/25YsXAdXrqzdC8XZf7xLE7aeFubxN7iHPm+LcvfNWCGOH+n35glvSu5jbDVsUju80cp1v6+SU+3fTzKTLPafxxWcRfCp0X+7QBqp9l4H5t4GUQn7+/Fnw/O1334mlLo+ePo7etrfffjva4ksiVGz/1uh0geVqbfah++K+3t2PBNlU4Pi0nV5sbKZXhO2uUdne8fVbG3F2m4K9vX1C+tcxZ+iYqBOkjBl1rgHtIgxnJGjhbt5oxz8cDD/gs46H6lO9JrwO4LZLB90z2Y57u9TmCffdIU5UUKnmYKJpilGkfmttdT2mrYgkpjKrq2sREDnSdHJylhZ4fmlpOQYxDqFrbmE+LSy5e0w9AkMFsszfCl/fNoX137h5E6tDWaDfzUlu3b4TFuO+i8Yba+vrCGIm2mpA6OS12ZkFgSjcw9rqTZAOiwMZ3Nb25i3KQzguCTEIWlpciJV/+m6NxDeMuf2ec6gVhErhnsrS5xonR6z8WzSxjMpoNa2srOBSkA9/2zY32VSZpdmziiJ8K+ySDt1Dho9PTF4fjWC0PUrT5Fhz5FYTTgmp1fm+FBssN6dmwoKtzGNmNr95atbXkq2uxE7ehusLMMCJX/MLy/iqMSBqPp6fW1gBckdh3lzs27i8sgrEzsTcI4Uqs9151e1ap7nH/R3tQTKgm0HQbrXu7uUORDsPaZZynbqSp6vWodf1M25KMpF8ybEw52wEu2js+PL9qyKMcKp/dkX4OHUL5+5Y4841JGXJbXntybFnZ5hovQl/XBHn7jb20yoQD+FXq5IHXvdjbKAFBaMRUCzCwuqLAQWfc1HZiHUSratQY+M1ECIvinYpyrDLVOu5HhHGVNIjJgNAt21SmJGxcM26bVdpZe1GCM+czhcOjI7V0zhMcW6PW7U6JWOKs8KWSF8dNjM3G/N1HH5SS9xLwleLuteCwnQWuxtAW6kVaSlCjfd7Lvb5dczT4T4tQKIVQMEsGa6v91MwzCmYxRobGeU96GSgjNGxEbDuI2DehsKsHA/Yj5zXmPq3ZUnTHBbjgi8HGDxLM+FYMD0602FYdK5jLfpeyzHiCDekG+EsE2MNKzTFfbRdAXqPdXrd8sDOOEPe9WEgaqDnwTPcG8JH67zmlJtYXgk9/m15KoSxgfcqSMvI9RALcM0gUho7uMCSEd94A+2rVdNZp4WQFCL+CadmEOFIjsGD+yPKcJkSjZAJRowjajXCo1G+MNAXMjn52UbaACvzu4drWZyT7HKSKxpqb5GBhUsti6UXMiDPIXIiF34Rf2e0bVkObCsECZeG3KAcTcoUj9BYWGhU7Hd9vOXKFCNL3xHkommaBSxitZdO0CaQc3E20a4bllBsRMOeNdV265T4C8Xj2dh3ifIsx3fpciIO0dc7+lJOVTtihi5i3a/88HVtpYhCHFPmd8qNrZaMwLk/xpz57nt4zCTcvce2ORE/2iivpJ+/804+7mMhjbkDSf76elZXZNj9+ebFxDJLsw/rGpWR+jUZkfsyM9OK4Mh+U60rR7ie3dLm4vqwcBcxe8339Xi4PwV+Pb7n5SAwEs21XoWtVbrFuwgg9CisKJf7ItqFcZbhOV6ci0VEJ39cz3T5sZF+96xVeqgQnqU14Ak+WqdBTV5xpyKgcFj2mzeGcYRA4YFraH0Jr39n4XDIH/ukySR0sK6azzvPaHWo1JDzvOSNoWCm37ba5gHP+S4j2+G9pkGFshY8jUPL5tmYT8XZZ33rpYGpbzCL17txLb+zPsuFhC7KctsH21byvarbrzbj/aQGPmqoGuGUEV9hFm/B4uF4UaEFwGwL83AHsDhKXHMjqTKOyIohRk0uDt82KZFqlszO6z2z4GIfRRkBE4u3Yfl3WIgE8pz1ej1/p4HXdWAroaV5n6fstwoL0Bq8bn1x8N06ZWZsOMKRGegZZaNMLU1afZWae0v6u/m3VgY5cfZ3mStNWqVHvF3MaTuke7G10vU5XiGO1aoQV1ib1shF6kbJCZq8z3aKErbVdttGlcR9N4b43RdDqkjxnnnKCBnIxz7ZCCjj4nNpK2TlxPKYRRJ7G8l4WKQJu2+SAjYYUIsUqJXJLBmndoQPoCCNBWjn7wxTWoAD4/6tn42NQmJnFPe1JyjgLNEV4Dp2E4NRaqj3qjxRPo2W+fFuda0GRrhZl3+r8VqKf8cbs6DXwXi3C1Tw0qjFW44wFpYKU71epU4F430+Hx0lXKOQzHiY6OYktk0d1rJ8OaIW5w40MXTH7yqMAoiNKDmH2+B5LUxL8g2VuOe4XxqCV7RVWnyxsc8LqUK36OFUn3iBFb5R5VBQbqKpEqq8wr2QrgHBpkCWSsjFifogFkrmVojurtftkg6eEyFr0b4UcJlIdpZAQkafHh+l7a3NdHx4gCaoNTSKwMRpJnlk3sIJSnT4VKBWe3YeEo9DjBqkJqvlWUO9J15RCiHhE2GGzwcMqmUBh67xtDtQC6Ex3Oc74ILJYcmWaUOwDP7W5wiXvkXktHVMyN8KpRAV3LBDVNCvKmhdiYqrInrYkaLftSw3/NLKM7Oz5Rd+/XchMs+uFGYdLrQDxKg3W3q8xBg6VDZkGcotLbZZxisQFSoHXAqImzi7ct43YGZEdJshjICjQDn5orW64t4NMwsUcOdZt3iwbi3dbYX9fYDSa9V+R+HysjuZaCRoEKRmx+tQ8Cc2xo/aF35WQWKm2RcGlyBey5U471GwCpmm8LybcBmpaSGX5zAMQv1bS7LuWJ5JZJwDmzyHx+4xLd0X3eo3ojzOQpa71IQbgDeBJHy38cKbVqaFaNlOkQmG8bd1K3iF7XPSLdTaNWe7PHL8cG31SMY4Q2EbMBqE2S7plg59tM94j2gzQaQfb4nmHun2VeHGAd6rjzfVcqu9SIm4trA4HzGF9NjbZzbhYfAkvyanmnHEpivw332uNL5ACP6enZlMS2QhwnUPSNZn+272UrlAVO6TOWNUquS1mhkS/9gxlFLcMr4QXEyfDNjQQjOzBTafLxgca0VlJhXKQG6O3yQoBE+jinlMnlUQG2753mf9PqPVOYXVw2vxPEcxcU1LoziIL6XmuO9mdesc3+48Ejt0mwv6d1xDe2NfZKxUyzSw8PC7grTXqdi/0S7K8QZMbhJIuoWQ1gd0uqdjfisk/hjix2CiWYHX7ISwI0G+OVPSnWQXSAcVVKRs5vLk3bFFA2Wa7tm7tzA3h+KSflH26tpyHJHLYqW31tfSrRsrfPfvSmwyvbgwR9mUSZtmSS/tGfPd86M8Yx/y8qIv8Xdb3wb3jaX/CrkHXxuvDbtZAAAAAElFTkSuQmCC"/>
          <p:cNvSpPr>
            <a:spLocks noChangeAspect="1" noChangeArrowheads="1"/>
          </p:cNvSpPr>
          <p:nvPr/>
        </p:nvSpPr>
        <p:spPr bwMode="auto">
          <a:xfrm>
            <a:off x="20169188"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AutoShape 15" descr="data:image/png;base64,iVBORw0KGgoAAAANSUhEUgAAAGgAAABGCAYAAAAgutHnAAAAAXNSR0IArs4c6QAAAARnQU1BAACxjwv8YQUAAAAJcEhZcwAADsMAAA7DAcdvqGQAAC/HSURBVHhebd3Zr2fZVR/wc+f51tTzaBq3u92WeIEIXshDHgIBYgswmAgSKW95yt9QecljokiJhEiQkKIMSpAQipR/IiBsKwEb29htd1d3V1XXdKvqznXz/ax91r23W97tXeecPay95r328Lte+M9/8u/OpjmdnZ1Nz45PptPT02lhYWFaXl6eVlZWpmfPnp3n0+lstJu/p4WlaX9/v/ooX13ZmA4PD6e1tY2C+fjR3rS1tTWdnJxMi4uL0/WrV+tdn42NjenJk70a4+RswFtcXihYJ3lXf+fOnWlpaalgwKnzWdrA7+TotMbp8uk0OM74G28hcOHl/fj4OHitTZ9++um0ubVRcKfj09EOzJku73CSj46OCv7lpJ2MF6eBf3B0OD19+nR67rnnpuPDoxrDWAX/Unt5IdwuPOfy0+CLDu19GxNvfKM5uA3kZAA1WF1drayjTp207aytvL6+Pl27dm3a3d0tGCenR3P9gHnlypVCGCzEfvLJJ8Wgx48fh/mfFCIHBwclVMwxnjJClI0BnnL16i7nbkco3V/q9v28/A6vczpWV87hK0c/XMHDdGWdLsNSLyuTwGi4ndR17nQZXuPQMLuvd32qvgEsPEtB4CgspkwBlLKSuBzA8vLC4rSyOIQzmH4QRI+BrbKNCOPqlZ1pOxq6tbk+Xbm6M6X5tLa+Ml29tjvtJl+9cbXy6sZ6wWyLevLkyXSwfzSdPVP2bNrbexLcFoJwDCPM0O5ZMutpojoVDYEFh8HkoSSLy6EleWEpxC8GVrTes3KS9md5/2k5aFT+aXVT4OkrGRsvKqnTRr/kywl+5+XdJq+nBKKesALrhOA1CfwSkKSzVAKL2TUDun4pgmmJt6C8L89ISisrQ2iGPQkj19ZWylJoOmJYkj4s6dmzk2l7e7PKmPLm5mbVGROMbsuyOreleRKobJy2JnDbqs4FOtMgN3y4FHNnZi6tDFfuveCcHBeNa1Eg7bmxgpHmygkcjvopk1pA6jsb7/KzU+PTWdJGgrcEv9E39SxiZSkDYnosR/Yus54uk31LDZjlrERbCeosxGCSQTAPI7lAbs5zDM6UL/eH3PK0ubE97WxfCaPWUkcBlqeN1Y1zd7u+sj6tLa9FcVdgN/CIhZ/E58tH+0+n/cd7UYhHc348csqfHh5MB8cR3rPT6TDMH3MH/x83FRixvcp5Pc9R52jw8mfKLrfxXm0yB5/hU9qeqgPLd7ilbiG87ax99zduvaelvovLK9X/JIW+l1ZWq27pN7/6KzdLo2YJVq8kEm2ptvT9q/ZMm5nBJwkqFtKfZhPK2tp6Te4ffPDh9Hd/93dh0pPSBrBoNCir8fvVN26MCj58+HB6mr6FRzSR8DCvLC+IL0djNwK3tDZtaPtStJ3gFtJ/wL/QUPiea2fKWxk84Qm2Ngd5D3uGBRZuaR5YxuFutOdyig8zDwakpHk4wkYXXJpf8KGsl62qU+MijfILi1MHlveiET9++6u/enORxNOvGD93XNI5HYBY9J5cAFPmv9FwmPZStP0oWnx6cjptb24bcvqrb357+ta3vj19/NHtMOAkQcSVuLGt0lxIiF4I9KOPPpl+8sGtPD/OnPM4/jcWGe1ZjmBOou3PAtNwi9HAoi3uRjrLE0NWSmDL58I7F2CUoF1Xl2t/GEsCZjnlJZTQxOf3PFACDV3HpyfTIW+QccrFpYqw+l0/bVuReIhRPBTmJNZK2J7g5X8lgBaQdvA5Sy6YaSDDwwhwh+PS7/zmr98syaefzj1AAzwHluyryuR8+w/UZxng+GhYB0YdHBxNf/u9702PHj4uH37v3r10EdHtTiura+UGb9++M333u387/b//+9fThx9+OH388cf1vP/gQRG7vR1BcyFhAvxoKIdg7IVoU88lpywYLslSE4553gnIt7ZwIxSwzHnSMveSem1rvgnD4dfz3kkp0whK+tl86j7atIB6LG1LUJQgaWB3kbSrcaN4BCxpD54MV3gufT0WVKyeB2Q5hFE+PoiwriEmNGcY9QGs7hnhxHEeH2VinjV/MXPE/v7B9JP3fzLdu3t/evmVVzPw8nTr1kdDmzPf/OD7P5h+9P77cYE/nA4PDqdXXnlpev31N6adnZ3pwcMHFc15H8SygjE/EhDCT6PdQ4ViRXAKhv5biFBKZ/KfV24Q7uA0Y0+j0ejEUN+rwamZoawFKheDwjTv2mC2d0/weABCBEdW3kKU9DWWPsWvmfnSeZ98g9387/5wKXl847d+oyzIhw4AFdC5gzpCysdoE+AAjLb6qFoqf26CX4y7u3Pn7vT97/2g2r/73nvTSy+9ND2IZfzgBz+IK/to+tGP3s9a6N703PPPTW9/8e3prbd+ZvqZn3lrun79+nTn7t2yJAha+NX4rCiwnp0RTtweJhcmRel41Ov8nme/m9PAaJy5Ya7HnBaKCkfJs+ib++qDwS20Fpzo8nI5IUnKCn4YzCI64mSNFV1mClDeQtS2hBWY3i+PrXx4jFSTnoGlbtBJeSPe7526vNqHgaexpNay27dvl5AEDK/Hgt57593pvS+9N60urk6PHj2qflcT2X3xrZ+dvvKVr5RghOhXsn56/vnnC87e3l4FDz0GpIugWOrCjOdZBHaOc4VEo12XlbWJ3hLFHcWqD548rYiPW7RjAhZLFMlaB56Z7+ayXu+txoLltcyJ8nq8hNzlAiLLBBZvsd55J/Pt9sZmwQWzcEnGn3ahLTxZudw8xm80RDEHo7uiU38X8T8lqbceqLVAMWQw6/6DT0tAtFx4LRn4xZeen9559+3pjTfemH7u535u+uVf/uXp7bffzlwwor7PuIO5j6y8yha4hggnrz6raMbRUx54fDZLhAZW+3qMlUrpZvLO134RkmeXn8R9YyzhF35sN3C1A++Uew/s6jsrh3bwlgkPfSyO9ZWbn2nSjsL0fPf5dZ6djMUGKjWhUko/ky+nbmeyXo7mPwvzrNwPD/en99//4XTrow9Svhik1oLcesx1ZXr55ZemX/qlX5x+8Rd+IRb1zvTWm29mXhlabokA6ct4IKCICTqY0nh1Xa3Z0n8ISj90REnCaMz07HcWg9EyWNZ85+2iSBUZiqTm956/5K6LWD6Tu/3K6vK0HvpWLV71SZd6WhtauC9ZI2Y+iyKvpd362uq0Eb5shi/2A69duzI9d+3qdHVne9rd2pw2U7+Fb9qmT8gbqQkfjB/MaIZ5dr6cfJsThMOra1lo5f3hw/vT/fufpuxo+vTenel73//u9P6Pf1hzj326nd2tEt7xSdYgYawtIOPRRvBoG3chyqJxhUsUYGjohUvLyOc49LNdiNzv4NYckGePgboT2j+3IyiJnPFgORpTFhAl4G5HgJKUdvDwhFeVE3JgKv/8+HLXyfqAXwoW+KUo8El51+urXiocvvH1f3zTomyIJEjKmDInHQGRK811Z3koE7cfHB1UBGVRmdYV11+PVjDrjz66lUn/g+mjW7eyJro13b1zZ3r44P60H/NdjobsZ34wxsGBvbjHFW7fv38v89KN6dVXXy3Nw7maI2Y3CgW5xoebMeNyhi8fQcSztMcglFk0pnE94bSRUJ+Lsji3r4ciwikB5Qvj5frOQOo9WZ0+z+Y+6BS2o4MySfrbVRl9xjzSvMNXMOFS9bEsVZQArjwGF9fusBT0z/7bH521BMstzMDIsLZDommSNiXZhMm1DskQ9tNsQt4NQ/Xb3blag2ByvGwx7PDwuKwHwcLne/funk+KrGQ9k6knv/tk/7DWTLbv3333velLX/pSoq1EM7EgE3htymbsQiNPYx6fDM3jxsC40MARuZWAZpqO4uJ2t7ZrXoCDSCldo1iEEBfLKs+GdreSepc6APKtL5i2jyx87dlZt2EywevLWqXCLeXaF6zZCpUXzPB8NS7NfIN39+/fL37AzffCn/7XP4xiRcNCCtPWsb5pbHAkNAQrN8igdTxPaXTaYExpwcws7VdjTSIxLquEn6zdwwd7FXITBGSePNnPGunWtMyPr6xPe7Eiu9yE8+UvfzkR0XZW9PM2UMY9jLVG70oTtTX+UdZFIiyMs/1snJUlOxEjUsMgeKyurk/HeaehGMDNbuSZrsFZ4DD4ULQmS+iSlgIPHfAA39NeHwYTDm3Hn2fBRfLegpElfKG4kjFijmEzZR9Cg6/ggGCu7OxWv6Xf+a1fvzmAVK80TdLJJJjnWPwRDsGNwfKopI8yC9M0KqQBhxjz9l2MiDYhl2Zsb+1UdPfCCy9kcfr69NLzL06vvv5awu6rIfywEH75xZemV+LezEXoOIlWIgNOJnqCsHNxGgvmLI4y3z07sc+W5ywQ4yP44Ol+MdkazTf4g+ljfbewILTFvJ4f0JHyKGsxNDQMBR2M9Y4HngRlCwqNYLYidtKunwQil+uc33u/Lx/nbeFe1tOK8bWv/cpN84gVdgmlWKlTHpXzT2WlKVcVAgrxRC6Ixj4LQntHawFempa6VVo1C1X9CkIyMQ6GjcXfWUzh+SxYn3vuxrR79cr0xpuvZ9H6hWlreyvwMYqWIdy8kpEigKMI3O6FcZ5kbWMeWMpimXCexYrt/WGAcbnLsa+1WntuzQh7eZtb69V+CGFkgrB7UfNyYAyhea9egxX1vlDabs+wXFHkZ4cDH2uEmi95lJl9aQAOPuKy/3lSmCoLLcbjqjdi4S3EpV/5h3//ZsfhNPPw4Gjaj2YcJtMQiVRLEHkCOKSe8gzwOPOKZHBtuJ7L/vdpGIgBsvqjzEmdut1Z5hjb76vrq9PVCMmWO/elD2Ea7zj94Hd6fFqW9uTxk+lpLPc4hJVlxIIwSHSmvdxEe64srxb+aCoLC76WACEj4wyFa6YMRs5aPmcwwLz4PhvzRpRO32Zyjzn7olm4+oynVLjFK1CYFFYu3qavyJI71gbcxRs3btRK3rF1hbfRqo3NtcwD0fY1UdZh5YMwx/Np1jpPDp5Oe08fh4l7mTuibfPxtuQEkuAgNiwkZlzIYUBmEc3iRlbE+4n9r91ItLeRqCruyjoKA4+OExUGnrniIK7sKFpOaId534+gjk/DqGi5eWF5icVOFWA8jYs7CuFhUYgf7U8juKPDEfqaE4X+5h7bB62AAgOnuFH+zKth1kByziM140v7g39YWXkxtHO/GCqRrYy5Jbg5Cayc8FK4KrdgSs8SQvDl+jrAqJzaiiD//H/+MWOsKMmBlnC2jnlnDYR0aVRSa4g6IWZ/M3UuRjsIILyPxQUBmLO5vlFzj8FZzmibSO/YeiiWljDbBREM3tjYwoYIOIIL+iznINpqUn4ay+HCBkNm9xlitV2NspykLXQ7Ij2KtfHp5r8PPvighG8HY2d3t7R2azPBw+x2i85YU78PZg2rgbNAoI4RUsfj2LZaX98sOrUxnvbqMb34xEqSlFHYDjbaYhwKDlqm2toCS9CRwsJ74c/++x9WtcmN+4qx1xyjEwAl4QAntAIcjew6+cn+03rayUaESJBAOjr78Mc/KQZfvXp1euutt2qvDTEZrIhZWR2MQPgnn9yZ7iXCc260HiGxONaDsY4nCGjvwcO4luGm5PW4xa3tzUQ9V+IFrpaCrcbywZcwchxdnE0//OEPA3u9okN0EYTJuOfDpnUwvLrXt3QUqxOet1sGl4tze0mbIUzukbXkPRbafPJcPJvPqSIgqfkXLlS9OhdqKBJFYD2eS3/wu1+7ybxqxzpJMFsDMrJ0JLgiFcHy+N8w/gA5yEITA7jHsoyUcU0PHz6avvWtb023PviwbvF0+IhI2WLOovJpXOXDR/cNlfxserT3OG2f1pwUUNOtjz6Zvv3tb0/f+c53A+f+9Dj1hC9ydForVK/N2dufRhHiutJvfW29Qv79uGK0EMTTRHMWwNeuXa9zKVYOZ0wikM4tkGYuZnueZA1Go1vz0UoRbQhfFqz5zHjY2UIbAMe7ueiy4OqALhlvhkVewANn6Q++/tWbFRpifgCUayyYg0HRiQJQq27AgiCXYgV+HPdkwj4MY0RAJrf9aLdznm/+1ben27GIl196uYhwvOBU9Stfea+QEalsxr24B7eSNZBj7a0sImmUdZIFLib8xV/+VS18MQM2GTbExy3k3c4FC0AIjnARD2JhTkMJzgnt1mbmuVgW6yMgyrSxsVkath1F4RrcHcBYqWgNg8bZVqwsuPEsaBAYDByeReBPyopWQ0eKSmuH8ERveAfeQtq4V2eMjgaHgDr3cQgvg0YCamFLmeMiqXm+6Js6df2qM/DwotH1TWTRhLmMSdpep11M3jzyzW9+c/rxj388vfzyy9O7775bAQihtFvy3prJjFmUJxi0GpKQhwvG2oE4ni8YLicaU+fbnYaTYxqIFBOzM5vMQylzfYuFffLJ7en+vYcR1E7c7PUo1LjUYp57HCaDCR7mXM5wk1iab8pSAUwYOXAba6tuN4TqTuG4OyGpKyuYLQLN+l7OnbxfwBjrqlkWQgR7S3ZxhxA6l1WZFFO3kFDC7vOyTmnt5BVQrgsB2j+8/6DmHRrvBunf+/mfn1579Y1Yy9Y4IEsbk7eAQYCg//DpQvRh6k0MYTP5KxHYViyTAAkO8uo7VYAjQFkY+2HqJXBp+INHD6fbd+9UEHL5fhwYeKuNjPH6EF7NL6HLnQTWtVzRottE6XsWutPPu9PhzQh6PfMQawbbhCBqBR8tnZSJLlk+a+91VwkqRX13Qf/e47PeWyytDqbVcAbWqf0ngaj3XVKd6zD7MhIE49QUo998882yHAzrvhhuPiqBzrC5mM/DFiRY8LKcjYTgw/qOSxmE4torky8nV7Lgg/HaCGi4uh8nUPn+979fdyTWVjfK+u7de3CuBKxUbmtpS4cTYRGcckkZ+mTjt7KM8S6iMzsvTdM5rZ9P6h1TxFq06afUAl6shWc0SuN6ij5sTp7nVM3+eQyW+ljTeMYs04+b5P9ds7obl7K7tTu9+MLL5VbsyalHJPf30Ye36r62uUz/QirrkKATmInaMveYJ6zPBBJcKMvhfo8z32GifvCmYX3ztO67BaZxCHI/86IyjCVo80ZHSJgAhlxW82wsggnMwvtR1ksEO/LDyg8ePEp9FvAJ8WXrspV4hf2svwi8eBF8LYjbPVFtbpBbZm11Ty5jlxDyrh5+7qX3fb36Tg5Zxfd4htnsfQRoFPo8dxqDkeEopCES11jAghzmsw6Damcz1MIQc6p9hFB9ZsbMHwXbtza9I+1I+cbVa2WBXKMbqGOeGlbDPcY7VL/SssAo4cRN2NoZ1jBcVluVNZiJn5Xf+/RBfIJd6cw1oYKVC3AowthUvXCTzVD4+Uavp6zMN+EarxRDjiDRwfrUt1UVH5LAg3NtlUU4Dd9TW7n7Lf2T3/3HNwlIJfcY9s3/FaRoatzYylKFvQDSXFGSvSoIWK9wR7WJmW+TpMH2HuxNe7EUkdStWx9OT8I0p4hvvPF6rYlsSkLCoP5znrMUru8nHF5ds32S6CwR1INo79MI2RxVhJwNhtnMdFLbm7KiJ4ytvTibp7GYOhcCN7Bs67AIayqWYgf80cMH08NEjMcRKmXi7jC+GWocER+LbqG5NmbusIFrHw7+lgdoEbEJ9UuQxeTACR4udzbjyUg06Dn27eJFQsdBlg2Uw9ZR3clGU+qWvvH1X7s57CJNaTYh51Fsw5BAYrKADkYMZGgAAWljDruaSO6lhNQ3ss5wIcQhFka9//6Pp7t375ZmYdJzzz0fOKzGOPHxFaKPC4WQsg8Ij/pZRhDfiMC5ssIwOJiDKIKdbCeSxgcPTjXfFUNMuKbj+PXgsZ1AwyT+9Mm4p4c6C2yCuZLQnwt+9HAva6m7CQ64wzH/DFe1UMsByuB4ZQQqdgMI3i2fcTV55ItAhaXjl03dFo5MaARIkGi3fRZxZX23V/0uz0PaL/3+b/3qzdUAqtAkyNc2dxjkXGMlFmP9o3ndpEkH7Zyxq7dZuRYGWviZiwjq2tUr0+uvvza9/trr06uvvBwNX4glPSyEaCI3aJ10PxEf69pPdOWMZiN1h0H802i0QzyHWDY+OcatMMXBod/6uAf+zE9cIoA1p60Zk6K4PwBf5/yO3wmChlpn8AJ7sWDM2bmyQ/+KEWenY2K/cuXa9Mprr05b2zvTc9dvxMJ3i6Yru9vBJRaTdR+XD57bR/YejxzURQjrG9H4gujcDA7uHhCWcFm9uwebiWSH6+zyug1LiHmuRHkYAGu1jnOweBz4JaB/+vV/dLMYHvnQUMKoCXx+71wa7z0Ml8ukM2lv7WxNR/G/GGLh56JI7ZUF4e3tren5F8ZmrF3qGzeu12IUQwnqJx9+MP3N3/z1dCdhMIHQdBro2m64WmNsZJItbTRuoB7GEvf2HsV1cY+UZtwhowjchbFrjggN7uptJDBw1JCqaOxBnSNZZI45YLksmxtiSbu7O9PO9m7dk2irYYHmO+7X2ZgF9Umsl9vaDuPTufDg9no+7MQT+B48G3O8TDmqbfi+HgWn2PDogMh8SdhDQL/3tZt1835OteMcYvg/84xJf5ZNpXHyGNcUBvmZBobSMMQA6nKhwZk+pAnMec+N565Pr8Si7MeZh1588YXphRefT/1qGBLhRFvXElI7MuB6WCyY+9H8q9Hm7TBsP+7t8eO9ci3cJS1eFSWlHUuoHwAQVPpuZu21GsG4uVlzRLmVRH3BnuAxxhyy/2Q/irEVi3+tYLI2roqyBVTWOO4aDKUcdwjOxpwYAWGoc6qqC+0jX0RqLSzvpeUEOQsKj+oeR9x03c0OXIGQ6JgSpHZsIPyz3/vqzQIwp3Ph9CABKHlnJbW4CuBeUQ+/y+euVpnohYsp5kYruDZuYWy1Kw/xicpu3LhWjP/iF9+erseyduNeaI/tJC4CEXaZN7m3aBJHW0wLfvb/XNnd3bkSK46Pj+s6iWVssuAsGutSfNoPN2fONFmPdUwpVGgo4UXBWN7Ozm5Z92AepgmXhyLaFxxzXnDAi9B8wv2nP5fN27RlSPgnFe9ShkeX+UtDzr/xOvX4rS1PwbVJhIMfS38QC4o30auyAZ7V+7Ac5y51Pp9v2mgfLB+1Xll09y1aB+EUxd/HVdLWfFeEkjLb+UW00BiMCCyfEYJfF4xfBbAy50os4DRlu3F1aRJE+N2sdxypB+5OXBC3uZ3na5kz3vzCm5k3YnmBgZFPMsGL0Bx6iQQpiZ+n1F5jngRDSVibd652OfS4UWQz1J4gQbE4ZcjeihurST/96tcKgW3ihw/rWRfVha6eq+E7xgv30oZrVK+ucv5pazPBsiK3oqKFWTNmXuJ9Ml4LOBb0tbqT4MOaiLBU0iKpN/fUlyZnQBLn31mKCbO1q1fW2o8+0eIIC/Pg65If18VFYd5RLIES2H3Wz/YKC6xwU4SmMvMDuJjOtbBSzGJBtmKuJ2q0F7gWRrEIBJoXhdf3EogErbKgpokLHxOyXeNEmqFDRCYqZO0bsUBuhkXS7UdZKhwGT96g3GRCaYo1IltBy9hXbIZ29j1SP0fqdtWHkFKPDvR25KeuQvXQvBibiA+kYKTMTJMjBFmZk0lrj0iCIVaZPlbSiw6fMkfa6bVGsj5iHk5LW8CQoYH1e9GAtsi0bXNwMH6gS2C+LUJFaVd2toOsyROymdvW3BaK60yIrJ1djCdP96IgT2sid2WKU15bj1taXZiuXd+dvhDL8ntYQd5RLOEZ68i4m5nj5A3zXlwdhmB0KUCUzyL2/fffL2GoV3Y17m83VroT91mL5QQQa1G0gpFncSM4RSPq3V6lXL9bSlb2mRxedy4FxMc8W7mlslJrucBd9NEZQpjsKXfZZT96lodv2iMhpELWxKFV5vg49fUzxpS7VF++NMiCV/NCYEp1xJ6J1jeNZz3NGMiC4wTVN8t58Om98SvxO3drbXXv7u2E6/em25/cmh4/eVhCff3VV6YvffEL04vPs6ytCC1uLUGhYMTctxPr8k7Q+3GJ9vpc6+Ia4ef2K2b14hTucPLcnqMs9fWdNv0NX7TJzR8Z3fK51VzKkmfzpNuPcHysiZZ+49f+wc3eOT0Ok7oTRts/4s74eOf7BA6ZJkbcbqtCf/tpA5kgGyvLF+vNoEEgbaps9se9Ah+IhZASaELkwCE0Y/DzVvYP7t2bfvSjH9XBX21qJkS26hcoSE/jPq9fv5YweXd6590vxYKulea9FkHRcDsF1kzrIbjmw+D0eO9h8Fuodcyzs5OyjMPMcwIGc6C1nN34qEgJp+aywLB22X/ydPQNPBaAsfiFdk/zlzyCjUEzOtslitDAcdTv5lMt0GttN8L1zbj3AAj9RwmKtqeFP/0v/yFz2pBgSxGzCMiAvdtqq4UWQJg2a2fLxkqYR3QHQWo4iGjNkRCDGeMKL1GPRKDWLLbb7d8REPgY5tsdA3fb3JlwoZFmURq4eT+LfzBnOeQrzUvAYdeaJGxifvjBrdrEte8GH5ub0s7m7vTBrQ/L11MIFuyyDLzfeOO16StffqeugiELzdwoa+mfxLAeT2ko5gX96CvehXbLkvHsOfzCjVmHHUQR7WrYc+RN8FWd/nix8L/+9D8Vt1pInnLYW41o7DDZMZ8ow0C+zqodgZBDJEF2Eib6HttBQfhCJufIe0LGuFzro6xxxj5d7C+WRjAWpNUm6w54SRm63gnWRXzMgxNcbJYG09pBePToccH6+OPbcY8PSogY5tLkytLq9H/+8i+qHo5+YMX9CetfffXl6e2f/WKt3SwL0GHzGY2sGr1rhImGKJzvahN6ZhTrXTnaCLh4mjK4Kat3Y4cuQhfoUABuFyxnZgXjG7/967UOUgiBHowb8m0l7umMhitQT2AiIGZsMAxsBvW7zT+uUOLGKvRMGkh+NrEIpq6fes86Tpi/uZ7yr9xGcHPM7FIkwusuXLRfoKIRV13BQ/Abx9JHFSrDRzT21he+ML3y8kvFeGsheIkQa/2xkFA+YbwFta0eghPWE0RrmDI8GBFYiuvfi9Q7BtUmeBMM/uGLb/Xe8RjEsak6vvGSeyQs0WhZ65//jz88A2zsEFy4KJP+ADhCvuWEsYBA0GTeSJhwtW/tbr88BhsnrmBIvi9nCcyKADOGBTDXoa/ykzB36WwQKdqT9DsKQTUmwdL+9JWd63Bz6sxX3uEK1k9+9EFp/ztffKc0FRxK+J3vfKdwHDCOag7wqwq3j6hOXxVjQZ4P9saPnAvv8KDc7Iyb+sHL4cYkYT0BNc9kY3W/J/MNpTaOdnXwZ/EL//vP/rigjy2eC+Y5QjZguZIA9IcWADAQzQZQaOxPwfTAUkWc5pq4SES0oDw7+5bA55L03Yu221qCOKbTIOOsRXHst9VRe+BJ3GHhmDJzY1lc8HT5UZkrTy24Ym7yvTvj9s+2P5gR334trlRCz+Fx1l7r4w8+sSZ4u7RvbtO3xko47/nw8cPyJE0zK1be+HxeQD0HwVGb5ql23glIubEIZi1WTWEcjVR/vn3kALCOSdLZ+kIGnDBENM8S4SBiaNu4YmvBaI0x/tpI2pemBZEwSUaYvJxwdyVrmrWNrB+S7RJvbK0XsyBmzNaiRTu8ERSkpRhRzTeYyW12fpw56iCTvuvKGlEyp57WZhhef/cnJC0vrEzP37hR65l7n35av1V6uve4osE6BEy0tZMQ/NrV3drJtjVFkdAqHCd4qb1ECSDWXncQ5rLi2cx0yVO2dvNjNn1akNp5otdOhFNnT9m4BORZfNfx81lnyJH6QPLCvYhyJK5MINBtaawn4RSTQ0MhF0EaLA0LdhPiveAgpEJP89w4OfXjW8LhSvz2hhD5ZXWiNFamP4UBGwzMRhjtF6l5555ouLbg1TF6FOn27Y/j3++XMMYfgwIDjSNSbUVBW502RxiFb95Fnf5Mi2NsmUb6dvztmYKKSFk2uCJJWf8WHtjem2b0yIQNb0/fxScduqMKRJclWeFGGGfcRpDnZiqSSr3fY/rWD0OcojJlGhwSogkbqY8Wrw2T5a7QbxQTfh0NZCwE2C2wq0BLWeHR4X6t9gHwG00rdpFaPO60vBYfnW/1/pIW4navJPJKNCniIkjMdMYiDt3zy4fg+SQBwid37qR8pc59trOAvffwXpRqvyyepzAh16/tMm7dXgpdZ0HYjaFTE3vgLa+s1c4K9+9qlxzwCUxOa53ox2QmKzssMuAr4Y39y6UIc9Xf0Mvy5djfuMuTpYvi4Ih3FIsH8M4wLfaXfv93v3qzpDOntpbBzpFI3wYjgXBtwg+7uX6eWFsSBAtiEh/e7criaB7hpMwTdG3VjUuQrvcO18liau8Nc9JGX5uQrX1yRXRJA89x/tOnmxaUXCM4rYH2+ewW1B+siKAtTlnTzk7cahTCbre9sL0HI3yWaLETWJu+Rhkbv2FoxrSYtkGbYKsiR/OmOgtwKNVvlnSCpjKKnjYsHHx08TalTFLooQzo6g0A+LOuoneoNoiD6ItsMr+Y0DG1BBWmysJUZQAZgKX0j2J9bwZ5v3qzzxT7KRgFKwjLDZcrODvJO6XyDEoBW4S0lRnHPl3IDQ5cBPfgzGll2g6jt7aHO4QL6071cH9W6Wlf5bMb4SZfefnF+uMavj2ti+pcKvB6PgyEjD0uK1I26xN/RYvbr/kvUZa6mp+StXXTVltMRqO1nHf8aIY7u7Ibv56lAFdIWbhhwZLgp/6sAXYJ47nWIYyL/NMSBmGUZEDvBoUMbaBxMqSFsuMm6LjK1AxmGeDXe1JbhBV8w+7xu43v7u+9+5RlhYmVw4SCkzZyt5Hh6Fnws8ax28Fd648x5ihwfS+vjS1+QutFY88P2mKw1IweY51New8flXu8uKY1shNjN53wQX1Zz0wf2HgDlifesTBwe1Hb7Rab+LBuWNKcNe4s1W39qLkQGrGNpAhENpjcf4GjTgPDPALoMQip3w0jVXnWXP5ilvlLP3OfvjKrVFY/Z0l5WVFy/y1SeNRYYw6veazm9bRVvh6rsCfnKlcLTL+VCIVLdAxuX8y73z6xFNaJVk+brfLYUSBYG6eE5m9ADCHv7mxVFCj7S5M1b85jUWgK68K/7SZbOw8TQZoXzVEf3/5kunvv09pF8Yv3VlYCBSOkXGju5QS4TLs8h9mPpGP3aYCSNq1pLIt2FBPT1LM0YxZS5WMWMqxEUtYMlDwvW9DlLBHUStxAKwe8WlPb1XhXBy43hB5a6lsbP9a1OO7748rUSf0Eo9/B/4zilPDGvCcTWr/L2nOjrNE3HCU4sDJeB5/gxWWyJDiwKpZ4/icxPTt/9nvMRQA0Iw1i1R78zpmH8TTcXER7mzmdCakFc9mSymVmHjqvi+9mdeqqTeaSNDhvPxt4CQdOiNEG8+GJkTLc6izJ6WfGc6ZUi9Awdzn1DU+W9MFocrB95B2drCjD1Hvlea3XjBbZCsfa6ttyCaCWDLPw/f7WkmFjffyQ2kRz/96DUgpC5FYJ0a6KeUjg5Gegn7GgRriZdTkjwFPCmMtlcjE6AlQmgdPtGu7l4OByUtb9PC/nZkxpbnK3k7i5y+XGgoPc4+vbfbSrWzkzrphYl9bT1jeh6MP6JcJXrn3TeRk+JVUmGaPhyJKxRWt25TtCk9QrU29M/QjHX/eyVuM2WVsJTKfOhYQT1GSdBmHR1bPhDgAGUA5dlaVG8vITM/heBIMlNzMlsOudxYA7z2XwqLFT3pYmaeOMpHGFC9hgNEPgiGhJmTF8cyHetVfe7vAyXv3tXX3T0HVcjjJwjK+NJxzLQgO3cde+dwZ8l0sNOdaOvrku7Xu8F1988ZxO3w4jwaqd/SGEwVRZxx5MVlaIzKkFhVh9DdLES91Pgqj3Ribo1XuPpazrqn4ul8CjCJK6TpfHojiSss4N43KZ9p37jkWnGjdguBZMN6aIzq553VufYUj91Afefj3hSQHa6sxB3FpbRiupb21sgBI2WK0IBNhPAsIz7lEKtiFqthpzQSer2WE9szXVDGOhpf1oY+BmqJ3oOl2N/+Y/lRus68X0TSyGVFH6czEcrfdOxYCKozByWHDD0W7kYSlSbKW+4dwKYLXv4jwYcLOat6g0NvS1MU7Do0zWKEthpKOKC6EIOsb4ytAvY6KzKhf2j2fXjd62Tokym5NZTi9HXKJxUTQohdAhFHBZiwDh0YOH0/Wr12oe9iuQCrM7tzAk36UlyQb2hJR3bcYi7aJv9+/3TiUQTJrhFrNm4oXsvQN9OUuIQ1S3vYzbeVkEY22rvMvOBTQzXVLnG7O73WW4nZRdtL2IJiUwz/umuA8S6ReeYDQr0aZ5pY8y809fzIdTW47kPiALlHr9yAo7oksUB5GRL7Q1hIby3m+ijRXDHxxlAKa7UHE9YJh/WQAWIVwDFanygFV3Mmubd7l+RRZt8m7BF3WINSUS0z65iexkm8W2TP+96XzOfYM71Fl8sr0y00LD6XJ4YWTn/JP/Zd7RNrnm3TzbU7DIcb8i1sRzBJiy5lV7Ecy232afzV6d9mVlEEwiGJZjf1O2w1F3zIOPtRRc/DLERZit+ZcUPUeVwtJSjG7NawZKiO+yk1kjANTRe/5XyEvNrGZA9y0Gpo6raVjKuk9/qyuBz32MAY767tfZd5c1HH0aTsPouu7DBVvmSur1dg+cVjfOnbpPJ9/C56jfOW7LEUyHxwTVlifhV1uBd2OAoQ0h6AMe62JBbe3eCVQ5q1z0ogAwwnKG4jotZgFsIWmH1bvBxx+RyBojEUqnIibk9h1jefjmWEHKxlwyUreTikkLsdD57MkOhUyczZz6lVzBJQDKMFu5nCZt5doPPAInhLsRW3/RPQypdHYxx9V8NDMSo7XpOazLy1LmuYbyZolVbbTltoTBQuj69VwsrWhBd6zEvlozufnhjpzf2vqZjnMpJ8TNewm82irLHMRFmLd2tranRRKTCUeH3k+TW/q9ujUQgHZ0SbwFgjlM3rMimzlzN70lL/d3XYZM+6HN5gpHCuNIHaEFJ0y5nD+fjEvw8GsPUEKMLmAiWHJP2gQhaOjy/uXdOLcZCgUm19w3meQWEJzgpg+YGCrSotg2SbXRFh/dSGpvUHimzlHHdoSzkT6uUD96/LSmCW3AEt1pC3dysLiVF/7k3//rs2aAwe0ZG0jHInSO5Q0MYb7aSpff1M/f5bR7PP52zvDT51qYBzNGtKS/Pu4U0Ch//4dC0ER94jirnfFWA1cZhsMHbr793R31YHlixOiTthkLfItArsfVZKeZUsRez0CpfrVJy5KDr4TWgh+cMF1qtyVT0t4VIBiKKmvvuhZ+6VcKmLKiIZYmMNYPrI2tzQoEansnnsh4fppDOG1BXKjddS7QnzJY+I//9l/VX1yUCxnaHOJ9S674GgwyBjFBN3MgdTSbKGHUcy4fE3n+SQLXJN0hpXIwMBdRI+YfbcfP+7OY5KIWowxZt7QC6csywTceOLZaCn5N7It1aGb3WNhadyai3bUF9DkBcVkEpJQCSHACw7esXc0DKYMDmBKhqMNUf5gJHRS44ARuwxtC2Sn6zihr4O/V3xqKcodeMBzHSBQAvBeee74syJh4U3txLSCA2+WpJFH1UgFLp3IVyQaTab9MSyAie/ebm53d7WqjvYSxkGv4EAmri1GuZmFCMT9jeRKG+ZBWshwnkY1DxJ73AVtZ/ZZpFr5U9wUCu/Gs3+EmC/PlcmXp04JohTSupA+G0WRCMg7cKao2+vqWWQVawEKDtvrhA974Rm8fxTR8Y+KFZAx9HOnjh3YEvPBH/+bmmcFkaUFomXdIF/I2APMNMYOFE+f1kLPxKNGQJrSIDQPqPYxU7ke7vsFspiDKpCru7w1SGl4/AqsV/7wJGQIRrj9CtKufwYcALtTY4x9MOy3irroC7HRTaBs49R69rS0XeCYAwGjiANcYsuQbA7kotLIOMAkMHu0J8IQFYbJ2xfTA1Q+v2sXp7zgB/MNMDfqnWfWvP3AbPOx4t9KCU1eRA3MREAmzDe6poc4YqXMx5NK7dpJ3wAxcwJIhfjl3H1nSFmONK1/ZvVZ/jHZn50pZH2EhQJ2/MXA5cjOh7x8e1VmKn7oj3F8QaQ12nlK7GBEFfHmAmv9kyXVmrtDahiLGnTeO2nsnBHgYH87ggq+NOviD2wvPtpjG2VM7sPCQ69JfKgtJG/3gTrDay2CAZT6CCx7pv/Qv/8U/v6lTMzi6dS4A3+YSySA64bN6dUVUCnw7t/dESGX+nXDmOcwisxPk9YeovTHjzzU1Bznf7//TC39C07gIkNOhWlb58vhFGjz8ET7jnBzLYdqyP64hMqLBfhnu5mvaZkx4tUuN1GocTG1GqYcbBnoWXwLIE2OL3mR1fvOkT9Pkd0rgqCNEf3RWXzdhKd/DlGG8H4Oh204CV2iDFMxWGLde9/f3p/8PL1EniooY5QAAAAAASUVORK5CYII="/>
          <p:cNvSpPr>
            <a:spLocks noChangeAspect="1" noChangeArrowheads="1"/>
          </p:cNvSpPr>
          <p:nvPr/>
        </p:nvSpPr>
        <p:spPr bwMode="auto">
          <a:xfrm>
            <a:off x="20845463" y="93059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1" name="Picture 30">
            <a:extLst>
              <a:ext uri="{FF2B5EF4-FFF2-40B4-BE49-F238E27FC236}">
                <a16:creationId xmlns:a16="http://schemas.microsoft.com/office/drawing/2014/main" xmlns="" id="{56E04131-729A-424D-9C06-454643E117FB}"/>
              </a:ext>
            </a:extLst>
          </p:cNvPr>
          <p:cNvPicPr>
            <a:picLocks noChangeAspect="1"/>
          </p:cNvPicPr>
          <p:nvPr/>
        </p:nvPicPr>
        <p:blipFill rotWithShape="1">
          <a:blip r:embed="rId13"/>
          <a:srcRect t="18520" b="13685"/>
          <a:stretch/>
        </p:blipFill>
        <p:spPr>
          <a:xfrm>
            <a:off x="23226352" y="5385300"/>
            <a:ext cx="929152" cy="417313"/>
          </a:xfrm>
          <a:prstGeom prst="rect">
            <a:avLst/>
          </a:prstGeom>
        </p:spPr>
      </p:pic>
      <p:pic>
        <p:nvPicPr>
          <p:cNvPr id="25" name="Picture 24">
            <a:extLst>
              <a:ext uri="{FF2B5EF4-FFF2-40B4-BE49-F238E27FC236}">
                <a16:creationId xmlns:a16="http://schemas.microsoft.com/office/drawing/2014/main" xmlns="" id="{48CDD758-EAC3-47DF-80AE-B36157E59F4A}"/>
              </a:ext>
            </a:extLst>
          </p:cNvPr>
          <p:cNvPicPr>
            <a:picLocks noChangeAspect="1"/>
          </p:cNvPicPr>
          <p:nvPr/>
        </p:nvPicPr>
        <p:blipFill rotWithShape="1">
          <a:blip r:embed="rId14"/>
          <a:srcRect t="15891" b="16470"/>
          <a:stretch/>
        </p:blipFill>
        <p:spPr>
          <a:xfrm>
            <a:off x="23249871" y="6006632"/>
            <a:ext cx="929152" cy="441583"/>
          </a:xfrm>
          <a:prstGeom prst="rect">
            <a:avLst/>
          </a:prstGeom>
        </p:spPr>
      </p:pic>
      <p:pic>
        <p:nvPicPr>
          <p:cNvPr id="77" name="Picture 76">
            <a:extLst>
              <a:ext uri="{FF2B5EF4-FFF2-40B4-BE49-F238E27FC236}">
                <a16:creationId xmlns:a16="http://schemas.microsoft.com/office/drawing/2014/main" xmlns="" id="{773F3EE6-F365-4966-9D0E-A1754B5BB4A2}"/>
              </a:ext>
            </a:extLst>
          </p:cNvPr>
          <p:cNvPicPr>
            <a:picLocks noChangeAspect="1"/>
          </p:cNvPicPr>
          <p:nvPr/>
        </p:nvPicPr>
        <p:blipFill rotWithShape="1">
          <a:blip r:embed="rId15"/>
          <a:srcRect t="32032" b="15556"/>
          <a:stretch/>
        </p:blipFill>
        <p:spPr>
          <a:xfrm>
            <a:off x="23251142" y="6603122"/>
            <a:ext cx="927881" cy="324210"/>
          </a:xfrm>
          <a:prstGeom prst="rect">
            <a:avLst/>
          </a:prstGeom>
        </p:spPr>
      </p:pic>
      <p:pic>
        <p:nvPicPr>
          <p:cNvPr id="79" name="Picture 78">
            <a:extLst>
              <a:ext uri="{FF2B5EF4-FFF2-40B4-BE49-F238E27FC236}">
                <a16:creationId xmlns:a16="http://schemas.microsoft.com/office/drawing/2014/main" xmlns="" id="{D23B74C4-585F-450E-B187-A55F61A6B438}"/>
              </a:ext>
            </a:extLst>
          </p:cNvPr>
          <p:cNvPicPr>
            <a:picLocks noChangeAspect="1"/>
          </p:cNvPicPr>
          <p:nvPr/>
        </p:nvPicPr>
        <p:blipFill rotWithShape="1">
          <a:blip r:embed="rId16"/>
          <a:srcRect t="14951" b="24774"/>
          <a:stretch/>
        </p:blipFill>
        <p:spPr>
          <a:xfrm>
            <a:off x="23273391" y="7137041"/>
            <a:ext cx="929152" cy="370674"/>
          </a:xfrm>
          <a:prstGeom prst="rect">
            <a:avLst/>
          </a:prstGeom>
        </p:spPr>
      </p:pic>
      <p:pic>
        <p:nvPicPr>
          <p:cNvPr id="81" name="Picture 80">
            <a:extLst>
              <a:ext uri="{FF2B5EF4-FFF2-40B4-BE49-F238E27FC236}">
                <a16:creationId xmlns:a16="http://schemas.microsoft.com/office/drawing/2014/main" xmlns="" id="{0E202983-67E6-42B9-BA81-8FF24D2818CC}"/>
              </a:ext>
            </a:extLst>
          </p:cNvPr>
          <p:cNvPicPr>
            <a:picLocks noChangeAspect="1"/>
          </p:cNvPicPr>
          <p:nvPr/>
        </p:nvPicPr>
        <p:blipFill rotWithShape="1">
          <a:blip r:embed="rId17"/>
          <a:srcRect t="19219" b="27607"/>
          <a:stretch/>
        </p:blipFill>
        <p:spPr>
          <a:xfrm>
            <a:off x="23343949" y="7699800"/>
            <a:ext cx="937124" cy="332205"/>
          </a:xfrm>
          <a:prstGeom prst="rect">
            <a:avLst/>
          </a:prstGeom>
        </p:spPr>
      </p:pic>
      <p:pic>
        <p:nvPicPr>
          <p:cNvPr id="85" name="Picture 84">
            <a:extLst>
              <a:ext uri="{FF2B5EF4-FFF2-40B4-BE49-F238E27FC236}">
                <a16:creationId xmlns:a16="http://schemas.microsoft.com/office/drawing/2014/main" xmlns="" id="{8ED6B125-36BB-4C3D-A5FE-B0A96F47F8E1}"/>
              </a:ext>
            </a:extLst>
          </p:cNvPr>
          <p:cNvPicPr>
            <a:picLocks noChangeAspect="1"/>
          </p:cNvPicPr>
          <p:nvPr/>
        </p:nvPicPr>
        <p:blipFill>
          <a:blip r:embed="rId18"/>
          <a:stretch>
            <a:fillRect/>
          </a:stretch>
        </p:blipFill>
        <p:spPr>
          <a:xfrm rot="16200000">
            <a:off x="23471926" y="7890035"/>
            <a:ext cx="633645" cy="921665"/>
          </a:xfrm>
          <a:prstGeom prst="rect">
            <a:avLst/>
          </a:prstGeom>
        </p:spPr>
      </p:pic>
      <p:pic>
        <p:nvPicPr>
          <p:cNvPr id="87" name="Picture 86">
            <a:extLst>
              <a:ext uri="{FF2B5EF4-FFF2-40B4-BE49-F238E27FC236}">
                <a16:creationId xmlns:a16="http://schemas.microsoft.com/office/drawing/2014/main" xmlns="" id="{5D9C12B3-D893-45FF-AE47-768A9993DF1A}"/>
              </a:ext>
            </a:extLst>
          </p:cNvPr>
          <p:cNvPicPr>
            <a:picLocks noChangeAspect="1"/>
          </p:cNvPicPr>
          <p:nvPr/>
        </p:nvPicPr>
        <p:blipFill rotWithShape="1">
          <a:blip r:embed="rId19"/>
          <a:srcRect t="11515" b="28645"/>
          <a:stretch/>
        </p:blipFill>
        <p:spPr>
          <a:xfrm>
            <a:off x="23327916" y="8632730"/>
            <a:ext cx="921665" cy="371024"/>
          </a:xfrm>
          <a:prstGeom prst="rect">
            <a:avLst/>
          </a:prstGeom>
        </p:spPr>
      </p:pic>
      <p:pic>
        <p:nvPicPr>
          <p:cNvPr id="89" name="Picture 88">
            <a:extLst>
              <a:ext uri="{FF2B5EF4-FFF2-40B4-BE49-F238E27FC236}">
                <a16:creationId xmlns:a16="http://schemas.microsoft.com/office/drawing/2014/main" xmlns="" id="{7377D3A5-0502-4A41-BF85-41BA91400617}"/>
              </a:ext>
            </a:extLst>
          </p:cNvPr>
          <p:cNvPicPr>
            <a:picLocks noChangeAspect="1"/>
          </p:cNvPicPr>
          <p:nvPr/>
        </p:nvPicPr>
        <p:blipFill rotWithShape="1">
          <a:blip r:embed="rId20"/>
          <a:srcRect t="20084" b="30387"/>
          <a:stretch/>
        </p:blipFill>
        <p:spPr>
          <a:xfrm>
            <a:off x="23320430" y="9102821"/>
            <a:ext cx="929152" cy="306800"/>
          </a:xfrm>
          <a:prstGeom prst="rect">
            <a:avLst/>
          </a:prstGeom>
        </p:spPr>
      </p:pic>
      <p:pic>
        <p:nvPicPr>
          <p:cNvPr id="91" name="Picture 90">
            <a:extLst>
              <a:ext uri="{FF2B5EF4-FFF2-40B4-BE49-F238E27FC236}">
                <a16:creationId xmlns:a16="http://schemas.microsoft.com/office/drawing/2014/main" xmlns="" id="{23644F0C-DADA-41F2-A2EF-CCCB30814E4A}"/>
              </a:ext>
            </a:extLst>
          </p:cNvPr>
          <p:cNvPicPr>
            <a:picLocks noChangeAspect="1"/>
          </p:cNvPicPr>
          <p:nvPr/>
        </p:nvPicPr>
        <p:blipFill rotWithShape="1">
          <a:blip r:embed="rId21"/>
          <a:srcRect t="9276" b="22192"/>
          <a:stretch/>
        </p:blipFill>
        <p:spPr>
          <a:xfrm>
            <a:off x="23304396" y="9537238"/>
            <a:ext cx="921665" cy="378602"/>
          </a:xfrm>
          <a:prstGeom prst="rect">
            <a:avLst/>
          </a:prstGeom>
        </p:spPr>
      </p:pic>
      <p:pic>
        <p:nvPicPr>
          <p:cNvPr id="1030" name="Picture 1029">
            <a:extLst>
              <a:ext uri="{FF2B5EF4-FFF2-40B4-BE49-F238E27FC236}">
                <a16:creationId xmlns:a16="http://schemas.microsoft.com/office/drawing/2014/main" xmlns="" id="{82399A87-2A82-411C-B3E3-4BE3DC2D8A37}"/>
              </a:ext>
            </a:extLst>
          </p:cNvPr>
          <p:cNvPicPr>
            <a:picLocks noChangeAspect="1"/>
          </p:cNvPicPr>
          <p:nvPr/>
        </p:nvPicPr>
        <p:blipFill rotWithShape="1">
          <a:blip r:embed="rId22"/>
          <a:srcRect t="24979" b="24444"/>
          <a:stretch/>
        </p:blipFill>
        <p:spPr>
          <a:xfrm>
            <a:off x="23298889" y="11742039"/>
            <a:ext cx="917333" cy="332640"/>
          </a:xfrm>
          <a:prstGeom prst="rect">
            <a:avLst/>
          </a:prstGeom>
        </p:spPr>
      </p:pic>
      <p:pic>
        <p:nvPicPr>
          <p:cNvPr id="1028" name="Picture 1027">
            <a:extLst>
              <a:ext uri="{FF2B5EF4-FFF2-40B4-BE49-F238E27FC236}">
                <a16:creationId xmlns:a16="http://schemas.microsoft.com/office/drawing/2014/main" xmlns="" id="{CE58AFAC-8661-4F2A-B74E-88EBCA4C6B36}"/>
              </a:ext>
            </a:extLst>
          </p:cNvPr>
          <p:cNvPicPr>
            <a:picLocks noChangeAspect="1"/>
          </p:cNvPicPr>
          <p:nvPr/>
        </p:nvPicPr>
        <p:blipFill rotWithShape="1">
          <a:blip r:embed="rId23"/>
          <a:srcRect r="14959"/>
          <a:stretch/>
        </p:blipFill>
        <p:spPr>
          <a:xfrm rot="5400000">
            <a:off x="23550800" y="10957874"/>
            <a:ext cx="513096" cy="911826"/>
          </a:xfrm>
          <a:prstGeom prst="rect">
            <a:avLst/>
          </a:prstGeom>
        </p:spPr>
      </p:pic>
      <p:pic>
        <p:nvPicPr>
          <p:cNvPr id="95" name="Picture 94">
            <a:extLst>
              <a:ext uri="{FF2B5EF4-FFF2-40B4-BE49-F238E27FC236}">
                <a16:creationId xmlns:a16="http://schemas.microsoft.com/office/drawing/2014/main" xmlns="" id="{83A56484-EBD3-48CD-A311-72D6954E51AE}"/>
              </a:ext>
            </a:extLst>
          </p:cNvPr>
          <p:cNvPicPr>
            <a:picLocks noChangeAspect="1"/>
          </p:cNvPicPr>
          <p:nvPr/>
        </p:nvPicPr>
        <p:blipFill>
          <a:blip r:embed="rId24"/>
          <a:stretch>
            <a:fillRect/>
          </a:stretch>
        </p:blipFill>
        <p:spPr>
          <a:xfrm rot="16200000">
            <a:off x="23472367" y="10535251"/>
            <a:ext cx="615438" cy="919311"/>
          </a:xfrm>
          <a:prstGeom prst="rect">
            <a:avLst/>
          </a:prstGeom>
        </p:spPr>
      </p:pic>
      <p:pic>
        <p:nvPicPr>
          <p:cNvPr id="1025" name="Picture 1024">
            <a:extLst>
              <a:ext uri="{FF2B5EF4-FFF2-40B4-BE49-F238E27FC236}">
                <a16:creationId xmlns:a16="http://schemas.microsoft.com/office/drawing/2014/main" xmlns="" id="{8F5C9C44-4025-459D-9F46-B31C5CACE057}"/>
              </a:ext>
            </a:extLst>
          </p:cNvPr>
          <p:cNvPicPr>
            <a:picLocks noChangeAspect="1"/>
          </p:cNvPicPr>
          <p:nvPr/>
        </p:nvPicPr>
        <p:blipFill>
          <a:blip r:embed="rId25"/>
          <a:stretch>
            <a:fillRect/>
          </a:stretch>
        </p:blipFill>
        <p:spPr>
          <a:xfrm rot="16200000">
            <a:off x="23469006" y="9877205"/>
            <a:ext cx="547757" cy="919313"/>
          </a:xfrm>
          <a:prstGeom prst="rect">
            <a:avLst/>
          </a:prstGeom>
        </p:spPr>
      </p:pic>
      <p:pic>
        <p:nvPicPr>
          <p:cNvPr id="1032" name="Picture 1031">
            <a:extLst>
              <a:ext uri="{FF2B5EF4-FFF2-40B4-BE49-F238E27FC236}">
                <a16:creationId xmlns:a16="http://schemas.microsoft.com/office/drawing/2014/main" xmlns="" id="{8000BE90-89F7-4BE6-AA52-8C11CA1FCA3B}"/>
              </a:ext>
            </a:extLst>
          </p:cNvPr>
          <p:cNvPicPr>
            <a:picLocks noChangeAspect="1"/>
          </p:cNvPicPr>
          <p:nvPr/>
        </p:nvPicPr>
        <p:blipFill rotWithShape="1">
          <a:blip r:embed="rId26"/>
          <a:srcRect t="17201" b="23451"/>
          <a:stretch/>
        </p:blipFill>
        <p:spPr>
          <a:xfrm>
            <a:off x="23302141" y="12156782"/>
            <a:ext cx="914081" cy="365139"/>
          </a:xfrm>
          <a:prstGeom prst="rect">
            <a:avLst/>
          </a:prstGeom>
        </p:spPr>
      </p:pic>
      <p:sp>
        <p:nvSpPr>
          <p:cNvPr id="1033" name="TextBox 1032">
            <a:extLst>
              <a:ext uri="{FF2B5EF4-FFF2-40B4-BE49-F238E27FC236}">
                <a16:creationId xmlns:a16="http://schemas.microsoft.com/office/drawing/2014/main" xmlns="" id="{C11922D4-F47A-4F32-9815-36275E8E8ADF}"/>
              </a:ext>
            </a:extLst>
          </p:cNvPr>
          <p:cNvSpPr txBox="1"/>
          <p:nvPr/>
        </p:nvSpPr>
        <p:spPr>
          <a:xfrm>
            <a:off x="16963883" y="4116775"/>
            <a:ext cx="6852987" cy="400110"/>
          </a:xfrm>
          <a:prstGeom prst="rect">
            <a:avLst/>
          </a:prstGeom>
          <a:noFill/>
          <a:ln>
            <a:noFill/>
          </a:ln>
        </p:spPr>
        <p:txBody>
          <a:bodyPr wrap="square" rtlCol="0">
            <a:spAutoFit/>
          </a:bodyPr>
          <a:lstStyle/>
          <a:p>
            <a:pPr algn="ctr"/>
            <a:r>
              <a:rPr lang="en-US" sz="2000" b="1">
                <a:latin typeface="Arial"/>
                <a:cs typeface="Arial"/>
              </a:rPr>
              <a:t>Table 3: Species Found in Seaman’s Neck Park</a:t>
            </a:r>
            <a:endParaRPr lang="es-ES" sz="2000" b="1">
              <a:latin typeface="Arial"/>
              <a:cs typeface="Arial"/>
            </a:endParaRPr>
          </a:p>
        </p:txBody>
      </p:sp>
      <p:pic>
        <p:nvPicPr>
          <p:cNvPr id="1035" name="Picture 1034">
            <a:extLst>
              <a:ext uri="{FF2B5EF4-FFF2-40B4-BE49-F238E27FC236}">
                <a16:creationId xmlns:a16="http://schemas.microsoft.com/office/drawing/2014/main" xmlns="" id="{B380D08D-E003-4C0D-8100-0F590B62F780}"/>
              </a:ext>
            </a:extLst>
          </p:cNvPr>
          <p:cNvPicPr>
            <a:picLocks noChangeAspect="1"/>
          </p:cNvPicPr>
          <p:nvPr/>
        </p:nvPicPr>
        <p:blipFill>
          <a:blip r:embed="rId27"/>
          <a:stretch>
            <a:fillRect/>
          </a:stretch>
        </p:blipFill>
        <p:spPr>
          <a:xfrm>
            <a:off x="425972" y="16592588"/>
            <a:ext cx="2920356" cy="4503066"/>
          </a:xfrm>
          <a:prstGeom prst="rect">
            <a:avLst/>
          </a:prstGeom>
        </p:spPr>
      </p:pic>
      <p:sp>
        <p:nvSpPr>
          <p:cNvPr id="10" name="TextBox 9"/>
          <p:cNvSpPr txBox="1"/>
          <p:nvPr/>
        </p:nvSpPr>
        <p:spPr>
          <a:xfrm>
            <a:off x="8611565" y="4795610"/>
            <a:ext cx="6984494" cy="400110"/>
          </a:xfrm>
          <a:prstGeom prst="rect">
            <a:avLst/>
          </a:prstGeom>
          <a:noFill/>
        </p:spPr>
        <p:txBody>
          <a:bodyPr wrap="square" rtlCol="0">
            <a:spAutoFit/>
          </a:bodyPr>
          <a:lstStyle/>
          <a:p>
            <a:pPr algn="ctr"/>
            <a:r>
              <a:rPr lang="en-US" sz="2000" b="1">
                <a:latin typeface="Arial"/>
                <a:cs typeface="Arial"/>
              </a:rPr>
              <a:t>Table 1: Seaman’s Neck Park Collection Details</a:t>
            </a:r>
          </a:p>
        </p:txBody>
      </p:sp>
      <p:sp>
        <p:nvSpPr>
          <p:cNvPr id="14" name="TextBox 13"/>
          <p:cNvSpPr txBox="1"/>
          <p:nvPr/>
        </p:nvSpPr>
        <p:spPr>
          <a:xfrm>
            <a:off x="9859436" y="10863436"/>
            <a:ext cx="1279420" cy="400110"/>
          </a:xfrm>
          <a:prstGeom prst="rect">
            <a:avLst/>
          </a:prstGeom>
          <a:noFill/>
        </p:spPr>
        <p:txBody>
          <a:bodyPr wrap="square" rtlCol="0">
            <a:spAutoFit/>
          </a:bodyPr>
          <a:lstStyle/>
          <a:p>
            <a:r>
              <a:rPr lang="en-US" sz="2000" b="1">
                <a:latin typeface="Arial"/>
                <a:cs typeface="Arial"/>
              </a:rPr>
              <a:t>Table 2</a:t>
            </a:r>
            <a:r>
              <a:rPr lang="en-US" sz="2000">
                <a:latin typeface="Arial"/>
                <a:cs typeface="Arial"/>
              </a:rPr>
              <a:t>:</a:t>
            </a:r>
          </a:p>
        </p:txBody>
      </p:sp>
      <p:sp>
        <p:nvSpPr>
          <p:cNvPr id="19" name="TextBox 18"/>
          <p:cNvSpPr txBox="1"/>
          <p:nvPr/>
        </p:nvSpPr>
        <p:spPr>
          <a:xfrm>
            <a:off x="424987" y="15998903"/>
            <a:ext cx="2952015" cy="400110"/>
          </a:xfrm>
          <a:prstGeom prst="rect">
            <a:avLst/>
          </a:prstGeom>
          <a:noFill/>
        </p:spPr>
        <p:txBody>
          <a:bodyPr wrap="square" rtlCol="0">
            <a:spAutoFit/>
          </a:bodyPr>
          <a:lstStyle/>
          <a:p>
            <a:pPr algn="ctr"/>
            <a:r>
              <a:rPr lang="en-US" sz="2000">
                <a:latin typeface="Arial"/>
                <a:cs typeface="Arial"/>
              </a:rPr>
              <a:t>Seaman’s Neck Park</a:t>
            </a:r>
          </a:p>
        </p:txBody>
      </p:sp>
      <p:sp>
        <p:nvSpPr>
          <p:cNvPr id="20" name="TextBox 19"/>
          <p:cNvSpPr txBox="1"/>
          <p:nvPr/>
        </p:nvSpPr>
        <p:spPr>
          <a:xfrm>
            <a:off x="331466" y="21358107"/>
            <a:ext cx="2906950" cy="261610"/>
          </a:xfrm>
          <a:prstGeom prst="rect">
            <a:avLst/>
          </a:prstGeom>
          <a:noFill/>
        </p:spPr>
        <p:txBody>
          <a:bodyPr wrap="square" rtlCol="0">
            <a:spAutoFit/>
          </a:bodyPr>
          <a:lstStyle/>
          <a:p>
            <a:pPr algn="ctr"/>
            <a:r>
              <a:rPr lang="en-US" sz="1100">
                <a:latin typeface="Arial"/>
                <a:cs typeface="Arial"/>
              </a:rPr>
              <a:t>Google Maps</a:t>
            </a:r>
          </a:p>
        </p:txBody>
      </p:sp>
      <p:sp>
        <p:nvSpPr>
          <p:cNvPr id="23" name="TextBox 22"/>
          <p:cNvSpPr txBox="1"/>
          <p:nvPr/>
        </p:nvSpPr>
        <p:spPr>
          <a:xfrm>
            <a:off x="7557835" y="19264353"/>
            <a:ext cx="17778611" cy="2354491"/>
          </a:xfrm>
          <a:prstGeom prst="rect">
            <a:avLst/>
          </a:prstGeom>
          <a:noFill/>
        </p:spPr>
        <p:txBody>
          <a:bodyPr wrap="square" rtlCol="0">
            <a:spAutoFit/>
          </a:bodyPr>
          <a:lstStyle/>
          <a:p>
            <a:r>
              <a:rPr lang="en-US" sz="2450">
                <a:latin typeface="Arial"/>
                <a:cs typeface="Arial"/>
              </a:rPr>
              <a:t>In area one we collected invertebrates that were all different and unrelated to each other. It had the least amount of nutrients present in the soil. In area two we collected invertebrates that were very similar. Three out of the four invertebrates that we collected had identical sequences. It had an adequate amount of nutrients present. In area three we collected potentially five different species of invertebrates.  Sample PBW-016 matched with Amara </a:t>
            </a:r>
            <a:r>
              <a:rPr lang="en-US" sz="2450" err="1">
                <a:latin typeface="Arial"/>
                <a:cs typeface="Arial"/>
              </a:rPr>
              <a:t>sinuosa</a:t>
            </a:r>
            <a:r>
              <a:rPr lang="en-US" sz="2450">
                <a:latin typeface="Arial"/>
                <a:cs typeface="Arial"/>
              </a:rPr>
              <a:t> and Amara </a:t>
            </a:r>
            <a:r>
              <a:rPr lang="en-US" sz="2450" err="1">
                <a:latin typeface="Arial"/>
                <a:cs typeface="Arial"/>
              </a:rPr>
              <a:t>aenea</a:t>
            </a:r>
            <a:r>
              <a:rPr lang="en-US" sz="2450">
                <a:latin typeface="Arial"/>
                <a:cs typeface="Arial"/>
              </a:rPr>
              <a:t> in both the BLAST and BOLD websites.  A taxonomic review would need to be conducted in order to determine the species. Three out of the five invertebrates we collected were closely related species. </a:t>
            </a:r>
          </a:p>
        </p:txBody>
      </p:sp>
      <p:pic>
        <p:nvPicPr>
          <p:cNvPr id="24" name="Picture 23" descr="Screen Shot 2017-06-05 at 11.47.28 AM.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7319051" y="15988333"/>
            <a:ext cx="8526422" cy="2904516"/>
          </a:xfrm>
          <a:prstGeom prst="rect">
            <a:avLst/>
          </a:prstGeom>
        </p:spPr>
      </p:pic>
      <p:pic>
        <p:nvPicPr>
          <p:cNvPr id="27" name="Picture 26" descr="tree (4).png"/>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6478063" y="13487050"/>
            <a:ext cx="9301867" cy="3893805"/>
          </a:xfrm>
          <a:prstGeom prst="rect">
            <a:avLst/>
          </a:prstGeom>
        </p:spPr>
      </p:pic>
      <p:sp>
        <p:nvSpPr>
          <p:cNvPr id="28" name="TextBox 27"/>
          <p:cNvSpPr txBox="1"/>
          <p:nvPr/>
        </p:nvSpPr>
        <p:spPr>
          <a:xfrm>
            <a:off x="16748760" y="13182600"/>
            <a:ext cx="3169920" cy="1323439"/>
          </a:xfrm>
          <a:prstGeom prst="rect">
            <a:avLst/>
          </a:prstGeom>
          <a:noFill/>
        </p:spPr>
        <p:txBody>
          <a:bodyPr wrap="square" rtlCol="0">
            <a:spAutoFit/>
          </a:bodyPr>
          <a:lstStyle/>
          <a:p>
            <a:r>
              <a:rPr lang="en-US" sz="2000" b="1">
                <a:latin typeface="Arial"/>
                <a:cs typeface="Arial"/>
              </a:rPr>
              <a:t>Figure 5: Phylogenetic Tree of Beetle Specimen from Seaman’s Neck Park</a:t>
            </a:r>
          </a:p>
        </p:txBody>
      </p:sp>
      <p:sp>
        <p:nvSpPr>
          <p:cNvPr id="30" name="TextBox 29"/>
          <p:cNvSpPr txBox="1"/>
          <p:nvPr/>
        </p:nvSpPr>
        <p:spPr>
          <a:xfrm>
            <a:off x="16435271" y="17284162"/>
            <a:ext cx="9042400" cy="1631216"/>
          </a:xfrm>
          <a:prstGeom prst="rect">
            <a:avLst/>
          </a:prstGeom>
          <a:noFill/>
        </p:spPr>
        <p:txBody>
          <a:bodyPr wrap="square" rtlCol="0">
            <a:spAutoFit/>
          </a:bodyPr>
          <a:lstStyle/>
          <a:p>
            <a:r>
              <a:rPr lang="en-US" sz="2000">
                <a:latin typeface="Arial"/>
                <a:cs typeface="Arial"/>
              </a:rPr>
              <a:t>The purpose of this tree was to determine the evolutionary relationship between ground beetles in the Monk Parakeet area and the other locations. The location 3 beetles (Monk Parakeet area) share a more recent common ancestor than the beetles from location 1 and are therefore more closely related.</a:t>
            </a:r>
          </a:p>
        </p:txBody>
      </p:sp>
      <p:sp>
        <p:nvSpPr>
          <p:cNvPr id="78" name="TextBox 77"/>
          <p:cNvSpPr txBox="1"/>
          <p:nvPr/>
        </p:nvSpPr>
        <p:spPr>
          <a:xfrm>
            <a:off x="22352000" y="15504160"/>
            <a:ext cx="1859280" cy="261610"/>
          </a:xfrm>
          <a:prstGeom prst="rect">
            <a:avLst/>
          </a:prstGeom>
          <a:noFill/>
        </p:spPr>
        <p:txBody>
          <a:bodyPr wrap="square" rtlCol="0">
            <a:spAutoFit/>
          </a:bodyPr>
          <a:lstStyle/>
          <a:p>
            <a:r>
              <a:rPr lang="en-US" sz="1100">
                <a:latin typeface="Arial"/>
                <a:cs typeface="Arial"/>
              </a:rPr>
              <a:t>Oriental Beetle</a:t>
            </a:r>
          </a:p>
        </p:txBody>
      </p:sp>
      <p:sp>
        <p:nvSpPr>
          <p:cNvPr id="80" name="TextBox 79"/>
          <p:cNvSpPr txBox="1"/>
          <p:nvPr/>
        </p:nvSpPr>
        <p:spPr>
          <a:xfrm>
            <a:off x="22270720" y="13776960"/>
            <a:ext cx="1706880" cy="261610"/>
          </a:xfrm>
          <a:prstGeom prst="rect">
            <a:avLst/>
          </a:prstGeom>
          <a:noFill/>
        </p:spPr>
        <p:txBody>
          <a:bodyPr wrap="square" rtlCol="0">
            <a:spAutoFit/>
          </a:bodyPr>
          <a:lstStyle/>
          <a:p>
            <a:r>
              <a:rPr lang="en-US" sz="1100">
                <a:latin typeface="Arial"/>
                <a:cs typeface="Arial"/>
              </a:rPr>
              <a:t>Ground Beetle</a:t>
            </a:r>
          </a:p>
        </p:txBody>
      </p:sp>
      <p:sp>
        <p:nvSpPr>
          <p:cNvPr id="83" name="TextBox 82"/>
          <p:cNvSpPr txBox="1"/>
          <p:nvPr/>
        </p:nvSpPr>
        <p:spPr>
          <a:xfrm>
            <a:off x="22270720" y="14224000"/>
            <a:ext cx="1971040" cy="261610"/>
          </a:xfrm>
          <a:prstGeom prst="rect">
            <a:avLst/>
          </a:prstGeom>
          <a:noFill/>
        </p:spPr>
        <p:txBody>
          <a:bodyPr wrap="square" rtlCol="0">
            <a:spAutoFit/>
          </a:bodyPr>
          <a:lstStyle/>
          <a:p>
            <a:r>
              <a:rPr lang="en-US" sz="1100">
                <a:latin typeface="Arial"/>
                <a:cs typeface="Arial"/>
              </a:rPr>
              <a:t>Black Beetle</a:t>
            </a:r>
          </a:p>
        </p:txBody>
      </p:sp>
      <p:sp>
        <p:nvSpPr>
          <p:cNvPr id="84" name="TextBox 83"/>
          <p:cNvSpPr txBox="1"/>
          <p:nvPr/>
        </p:nvSpPr>
        <p:spPr>
          <a:xfrm>
            <a:off x="23469600" y="14650720"/>
            <a:ext cx="1920240" cy="261610"/>
          </a:xfrm>
          <a:prstGeom prst="rect">
            <a:avLst/>
          </a:prstGeom>
          <a:noFill/>
        </p:spPr>
        <p:txBody>
          <a:bodyPr wrap="square" rtlCol="0">
            <a:spAutoFit/>
          </a:bodyPr>
          <a:lstStyle/>
          <a:p>
            <a:r>
              <a:rPr lang="en-US" sz="1100">
                <a:latin typeface="Arial"/>
                <a:cs typeface="Arial"/>
              </a:rPr>
              <a:t>Sun Beetle</a:t>
            </a:r>
          </a:p>
        </p:txBody>
      </p:sp>
      <p:sp>
        <p:nvSpPr>
          <p:cNvPr id="86" name="TextBox 85"/>
          <p:cNvSpPr txBox="1"/>
          <p:nvPr/>
        </p:nvSpPr>
        <p:spPr>
          <a:xfrm>
            <a:off x="24505920" y="15057120"/>
            <a:ext cx="2113280" cy="261610"/>
          </a:xfrm>
          <a:prstGeom prst="rect">
            <a:avLst/>
          </a:prstGeom>
          <a:noFill/>
        </p:spPr>
        <p:txBody>
          <a:bodyPr wrap="square" rtlCol="0">
            <a:spAutoFit/>
          </a:bodyPr>
          <a:lstStyle/>
          <a:p>
            <a:r>
              <a:rPr lang="en-US" sz="1100">
                <a:latin typeface="Arial"/>
                <a:cs typeface="Arial"/>
              </a:rPr>
              <a:t>Sun Beetle</a:t>
            </a:r>
          </a:p>
        </p:txBody>
      </p:sp>
      <p:sp>
        <p:nvSpPr>
          <p:cNvPr id="88" name="TextBox 87"/>
          <p:cNvSpPr txBox="1"/>
          <p:nvPr/>
        </p:nvSpPr>
        <p:spPr>
          <a:xfrm>
            <a:off x="22270720" y="16357600"/>
            <a:ext cx="1473200" cy="261610"/>
          </a:xfrm>
          <a:prstGeom prst="rect">
            <a:avLst/>
          </a:prstGeom>
          <a:noFill/>
        </p:spPr>
        <p:txBody>
          <a:bodyPr wrap="square" rtlCol="0">
            <a:spAutoFit/>
          </a:bodyPr>
          <a:lstStyle/>
          <a:p>
            <a:r>
              <a:rPr lang="en-US" sz="1100">
                <a:latin typeface="Arial"/>
                <a:cs typeface="Arial"/>
              </a:rPr>
              <a:t>Garden Beetle</a:t>
            </a:r>
          </a:p>
        </p:txBody>
      </p:sp>
      <p:sp>
        <p:nvSpPr>
          <p:cNvPr id="90" name="TextBox 89"/>
          <p:cNvSpPr txBox="1"/>
          <p:nvPr/>
        </p:nvSpPr>
        <p:spPr>
          <a:xfrm>
            <a:off x="9313532" y="15521723"/>
            <a:ext cx="6886370" cy="707886"/>
          </a:xfrm>
          <a:prstGeom prst="rect">
            <a:avLst/>
          </a:prstGeom>
          <a:noFill/>
        </p:spPr>
        <p:txBody>
          <a:bodyPr wrap="square" rtlCol="0">
            <a:spAutoFit/>
          </a:bodyPr>
          <a:lstStyle/>
          <a:p>
            <a:pPr algn="ctr"/>
            <a:r>
              <a:rPr lang="en-US" sz="2000" b="1">
                <a:latin typeface="Arial"/>
                <a:cs typeface="Arial"/>
              </a:rPr>
              <a:t>Table 4: Sequence Alignment for Beetles Species and Out Group </a:t>
            </a:r>
          </a:p>
        </p:txBody>
      </p:sp>
      <p:pic>
        <p:nvPicPr>
          <p:cNvPr id="93" name="Picture 5" descr="nih-logo.gif"/>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6282001" y="1698258"/>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2" descr="http://www.seplessons.org/files/SEPA_Signage.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182297" y="1614026"/>
            <a:ext cx="3428768" cy="79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1129</Words>
  <Application>Microsoft Macintosh PowerPoint</Application>
  <PresentationFormat>Custom</PresentationFormat>
  <Paragraphs>222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janine</cp:lastModifiedBy>
  <cp:revision>7</cp:revision>
  <cp:lastPrinted>2017-06-05T19:17:24Z</cp:lastPrinted>
  <dcterms:modified xsi:type="dcterms:W3CDTF">2017-06-14T14:21:11Z</dcterms:modified>
</cp:coreProperties>
</file>