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43891200" cy="32918400"/>
  <p:notesSz cx="7010400" cy="9271000"/>
  <p:embeddedFontLst>
    <p:embeddedFont>
      <p:font typeface="Source Sans Pro" panose="020B0604020202020204" charset="0"/>
      <p:regular r:id="rId4"/>
      <p:bold r:id="rId5"/>
      <p:italic r:id="rId6"/>
      <p:boldItalic r:id="rId7"/>
    </p:embeddedFont>
    <p:embeddedFont>
      <p:font typeface="Calibri" panose="020F0502020204030204" pitchFamily="3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40B34B6-888A-421E-B84E-48018FB45A19}">
  <a:tblStyle styleId="{240B34B6-888A-421E-B84E-48018FB45A1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EBF5"/>
          </a:solidFill>
        </a:fill>
      </a:tcStyle>
    </a:wholeTbl>
    <a:band1H>
      <a:tcStyle>
        <a:tcBdr/>
        <a:fill>
          <a:solidFill>
            <a:srgbClr val="CAD4EA"/>
          </a:solidFill>
        </a:fill>
      </a:tcStyle>
    </a:band1H>
    <a:band1V>
      <a:tcStyle>
        <a:tcBdr/>
        <a:fill>
          <a:solidFill>
            <a:srgbClr val="CAD4EA"/>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634" autoAdjust="0"/>
  </p:normalViewPr>
  <p:slideViewPr>
    <p:cSldViewPr>
      <p:cViewPr>
        <p:scale>
          <a:sx n="20" d="100"/>
          <a:sy n="20" d="100"/>
        </p:scale>
        <p:origin x="-486" y="-396"/>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68625" y="695325"/>
            <a:ext cx="4673825" cy="3476624"/>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25" y="4403725"/>
            <a:ext cx="5608299" cy="417195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12656658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701025" y="4403725"/>
            <a:ext cx="5608299" cy="417195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79" name="Shape 79"/>
          <p:cNvSpPr>
            <a:spLocks noGrp="1" noRot="1" noChangeAspect="1"/>
          </p:cNvSpPr>
          <p:nvPr>
            <p:ph type="sldImg" idx="2"/>
          </p:nvPr>
        </p:nvSpPr>
        <p:spPr>
          <a:xfrm>
            <a:off x="11874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1"/>
        <p:cNvGrpSpPr/>
        <p:nvPr/>
      </p:nvGrpSpPr>
      <p:grpSpPr>
        <a:xfrm>
          <a:off x="0" y="0"/>
          <a:ext cx="0" cy="0"/>
          <a:chOff x="0" y="0"/>
          <a:chExt cx="0" cy="0"/>
        </a:xfrm>
      </p:grpSpPr>
      <p:sp>
        <p:nvSpPr>
          <p:cNvPr id="12" name="Shape 12"/>
          <p:cNvSpPr txBox="1">
            <a:spLocks noGrp="1"/>
          </p:cNvSpPr>
          <p:nvPr>
            <p:ph type="body" idx="1"/>
          </p:nvPr>
        </p:nvSpPr>
        <p:spPr>
          <a:xfrm>
            <a:off x="3985310" y="2215327"/>
            <a:ext cx="33233239" cy="2937439"/>
          </a:xfrm>
          <a:prstGeom prst="rect">
            <a:avLst/>
          </a:prstGeom>
          <a:noFill/>
          <a:ln>
            <a:noFill/>
          </a:ln>
        </p:spPr>
        <p:txBody>
          <a:bodyPr lIns="91425" tIns="91425" rIns="91425" bIns="91425" anchor="t" anchorCtr="0"/>
          <a:lstStyle>
            <a:lvl1pPr marL="0" marR="0" lvl="0" indent="0" algn="l" rtl="0">
              <a:lnSpc>
                <a:spcPct val="100000"/>
              </a:lnSpc>
              <a:spcBef>
                <a:spcPts val="600"/>
              </a:spcBef>
              <a:spcAft>
                <a:spcPts val="0"/>
              </a:spcAft>
              <a:buClr>
                <a:schemeClr val="dk2"/>
              </a:buClr>
              <a:buFont typeface="Arial"/>
              <a:buNone/>
              <a:defRPr sz="6000" b="0" i="0" u="none" strike="noStrike" cap="none">
                <a:solidFill>
                  <a:schemeClr val="dk2"/>
                </a:solidFill>
                <a:latin typeface="Source Sans Pro"/>
                <a:ea typeface="Source Sans Pro"/>
                <a:cs typeface="Source Sans Pro"/>
                <a:sym typeface="Source Sans Pro"/>
              </a:defRPr>
            </a:lvl1pPr>
            <a:lvl2pPr marL="1880543" marR="0" lvl="1" indent="-942" algn="l" rtl="0">
              <a:spcBef>
                <a:spcPts val="2300"/>
              </a:spcBef>
              <a:buClr>
                <a:schemeClr val="dk1"/>
              </a:buClr>
              <a:buFont typeface="Arial"/>
              <a:buNone/>
              <a:defRPr sz="11500" b="0" i="0" u="none" strike="noStrike" cap="none">
                <a:solidFill>
                  <a:schemeClr val="dk1"/>
                </a:solidFill>
                <a:latin typeface="Calibri"/>
                <a:ea typeface="Calibri"/>
                <a:cs typeface="Calibri"/>
                <a:sym typeface="Calibri"/>
              </a:defRPr>
            </a:lvl2pPr>
            <a:lvl3pPr marL="3761086" marR="0" lvl="2" indent="-1885" algn="l" rtl="0">
              <a:spcBef>
                <a:spcPts val="1980"/>
              </a:spcBef>
              <a:buClr>
                <a:schemeClr val="dk1"/>
              </a:buClr>
              <a:buFont typeface="Arial"/>
              <a:buNone/>
              <a:defRPr sz="9900" b="0" i="0" u="none" strike="noStrike" cap="none">
                <a:solidFill>
                  <a:schemeClr val="dk1"/>
                </a:solidFill>
                <a:latin typeface="Calibri"/>
                <a:ea typeface="Calibri"/>
                <a:cs typeface="Calibri"/>
                <a:sym typeface="Calibri"/>
              </a:defRPr>
            </a:lvl3pPr>
            <a:lvl4pPr marL="5641629" marR="0" lvl="3" indent="-2828" algn="l" rtl="0">
              <a:spcBef>
                <a:spcPts val="1640"/>
              </a:spcBef>
              <a:buClr>
                <a:schemeClr val="dk1"/>
              </a:buClr>
              <a:buFont typeface="Arial"/>
              <a:buNone/>
              <a:defRPr sz="8200" b="0" i="0" u="none" strike="noStrike" cap="none">
                <a:solidFill>
                  <a:schemeClr val="dk1"/>
                </a:solidFill>
                <a:latin typeface="Calibri"/>
                <a:ea typeface="Calibri"/>
                <a:cs typeface="Calibri"/>
                <a:sym typeface="Calibri"/>
              </a:defRPr>
            </a:lvl4pPr>
            <a:lvl5pPr marL="7522172" marR="0" lvl="4" indent="-3771" algn="l" rtl="0">
              <a:spcBef>
                <a:spcPts val="1640"/>
              </a:spcBef>
              <a:buClr>
                <a:schemeClr val="dk1"/>
              </a:buClr>
              <a:buFont typeface="Arial"/>
              <a:buNone/>
              <a:defRPr sz="8200" b="0" i="0" u="none" strike="noStrike" cap="none">
                <a:solidFill>
                  <a:schemeClr val="dk1"/>
                </a:solidFill>
                <a:latin typeface="Calibri"/>
                <a:ea typeface="Calibri"/>
                <a:cs typeface="Calibri"/>
                <a:sym typeface="Calibri"/>
              </a:defRPr>
            </a:lvl5pPr>
            <a:lvl6pPr marL="10342988" marR="0" lvl="5" indent="-424288"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6pPr>
            <a:lvl7pPr marL="12223531" marR="0" lvl="6" indent="-425230"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7pPr>
            <a:lvl8pPr marL="14104074" marR="0" lvl="7" indent="-426174"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8pPr>
            <a:lvl9pPr marL="15984617" marR="0" lvl="8" indent="-427116"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body" idx="2"/>
          </p:nvPr>
        </p:nvSpPr>
        <p:spPr>
          <a:xfrm>
            <a:off x="3985310" y="5193660"/>
            <a:ext cx="33233239" cy="1507586"/>
          </a:xfrm>
          <a:prstGeom prst="rect">
            <a:avLst/>
          </a:prstGeom>
          <a:noFill/>
          <a:ln>
            <a:noFill/>
          </a:ln>
        </p:spPr>
        <p:txBody>
          <a:bodyPr lIns="91425" tIns="91425" rIns="91425" bIns="91425" anchor="t" anchorCtr="0"/>
          <a:lstStyle>
            <a:lvl1pPr marL="0" marR="0" lvl="0" indent="0" algn="l" rtl="0">
              <a:lnSpc>
                <a:spcPct val="100000"/>
              </a:lnSpc>
              <a:spcBef>
                <a:spcPts val="1200"/>
              </a:spcBef>
              <a:spcAft>
                <a:spcPts val="0"/>
              </a:spcAft>
              <a:buClr>
                <a:schemeClr val="dk2"/>
              </a:buClr>
              <a:buFont typeface="Arial"/>
              <a:buNone/>
              <a:defRPr sz="6000" b="0" i="0" u="none" strike="noStrike" cap="none">
                <a:solidFill>
                  <a:schemeClr val="dk2"/>
                </a:solidFill>
                <a:latin typeface="Source Sans Pro"/>
                <a:ea typeface="Source Sans Pro"/>
                <a:cs typeface="Source Sans Pro"/>
                <a:sym typeface="Source Sans Pro"/>
              </a:defRPr>
            </a:lvl1pPr>
            <a:lvl2pPr marL="1880543" marR="0" lvl="1" indent="-942" algn="l" rtl="0">
              <a:spcBef>
                <a:spcPts val="2300"/>
              </a:spcBef>
              <a:buClr>
                <a:schemeClr val="dk1"/>
              </a:buClr>
              <a:buFont typeface="Arial"/>
              <a:buNone/>
              <a:defRPr sz="11500" b="0" i="0" u="none" strike="noStrike" cap="none">
                <a:solidFill>
                  <a:schemeClr val="dk1"/>
                </a:solidFill>
                <a:latin typeface="Calibri"/>
                <a:ea typeface="Calibri"/>
                <a:cs typeface="Calibri"/>
                <a:sym typeface="Calibri"/>
              </a:defRPr>
            </a:lvl2pPr>
            <a:lvl3pPr marL="3761086" marR="0" lvl="2" indent="-1885" algn="l" rtl="0">
              <a:spcBef>
                <a:spcPts val="1980"/>
              </a:spcBef>
              <a:buClr>
                <a:schemeClr val="dk1"/>
              </a:buClr>
              <a:buFont typeface="Arial"/>
              <a:buNone/>
              <a:defRPr sz="9900" b="0" i="0" u="none" strike="noStrike" cap="none">
                <a:solidFill>
                  <a:schemeClr val="dk1"/>
                </a:solidFill>
                <a:latin typeface="Calibri"/>
                <a:ea typeface="Calibri"/>
                <a:cs typeface="Calibri"/>
                <a:sym typeface="Calibri"/>
              </a:defRPr>
            </a:lvl3pPr>
            <a:lvl4pPr marL="5641629" marR="0" lvl="3" indent="-2828" algn="l" rtl="0">
              <a:spcBef>
                <a:spcPts val="1640"/>
              </a:spcBef>
              <a:buClr>
                <a:schemeClr val="dk1"/>
              </a:buClr>
              <a:buFont typeface="Arial"/>
              <a:buNone/>
              <a:defRPr sz="8200" b="0" i="0" u="none" strike="noStrike" cap="none">
                <a:solidFill>
                  <a:schemeClr val="dk1"/>
                </a:solidFill>
                <a:latin typeface="Calibri"/>
                <a:ea typeface="Calibri"/>
                <a:cs typeface="Calibri"/>
                <a:sym typeface="Calibri"/>
              </a:defRPr>
            </a:lvl4pPr>
            <a:lvl5pPr marL="7522172" marR="0" lvl="4" indent="-3771" algn="l" rtl="0">
              <a:spcBef>
                <a:spcPts val="1640"/>
              </a:spcBef>
              <a:buClr>
                <a:schemeClr val="dk1"/>
              </a:buClr>
              <a:buFont typeface="Arial"/>
              <a:buNone/>
              <a:defRPr sz="8200" b="0" i="0" u="none" strike="noStrike" cap="none">
                <a:solidFill>
                  <a:schemeClr val="dk1"/>
                </a:solidFill>
                <a:latin typeface="Calibri"/>
                <a:ea typeface="Calibri"/>
                <a:cs typeface="Calibri"/>
                <a:sym typeface="Calibri"/>
              </a:defRPr>
            </a:lvl5pPr>
            <a:lvl6pPr marL="10342988" marR="0" lvl="5" indent="-424288"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6pPr>
            <a:lvl7pPr marL="12223531" marR="0" lvl="6" indent="-425230"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7pPr>
            <a:lvl8pPr marL="14104074" marR="0" lvl="7" indent="-426174"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8pPr>
            <a:lvl9pPr marL="15984617" marR="0" lvl="8" indent="-427116"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2194559" y="1318262"/>
            <a:ext cx="39502080" cy="548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18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txBox="1">
            <a:spLocks noGrp="1"/>
          </p:cNvSpPr>
          <p:nvPr>
            <p:ph type="body" idx="1"/>
          </p:nvPr>
        </p:nvSpPr>
        <p:spPr>
          <a:xfrm rot="5400000">
            <a:off x="11083288" y="-1207767"/>
            <a:ext cx="21724622" cy="39502080"/>
          </a:xfrm>
          <a:prstGeom prst="rect">
            <a:avLst/>
          </a:prstGeom>
          <a:noFill/>
          <a:ln>
            <a:noFill/>
          </a:ln>
        </p:spPr>
        <p:txBody>
          <a:bodyPr lIns="91425" tIns="91425" rIns="91425" bIns="91425" anchor="t" anchorCtr="0"/>
          <a:lstStyle>
            <a:lvl1pPr marL="1410405" marR="0" lvl="0" indent="-572205" algn="l" rtl="0">
              <a:spcBef>
                <a:spcPts val="2640"/>
              </a:spcBef>
              <a:buClr>
                <a:schemeClr val="dk1"/>
              </a:buClr>
              <a:buSzPct val="100000"/>
              <a:buFont typeface="Arial"/>
              <a:buChar char="•"/>
              <a:defRPr sz="13200" b="0" i="0" u="none" strike="noStrike" cap="none">
                <a:solidFill>
                  <a:schemeClr val="dk1"/>
                </a:solidFill>
                <a:latin typeface="Calibri"/>
                <a:ea typeface="Calibri"/>
                <a:cs typeface="Calibri"/>
                <a:sym typeface="Calibri"/>
              </a:defRPr>
            </a:lvl1pPr>
            <a:lvl2pPr marL="3055884" marR="0" lvl="1" indent="-446034"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2pPr>
            <a:lvl3pPr marL="4701358" marR="0" lvl="2" indent="-313508" algn="l" rtl="0">
              <a:spcBef>
                <a:spcPts val="1980"/>
              </a:spcBef>
              <a:buClr>
                <a:schemeClr val="dk1"/>
              </a:buClr>
              <a:buSzPct val="100000"/>
              <a:buFont typeface="Arial"/>
              <a:buChar char="•"/>
              <a:defRPr sz="9900" b="0" i="0" u="none" strike="noStrike" cap="none">
                <a:solidFill>
                  <a:schemeClr val="dk1"/>
                </a:solidFill>
                <a:latin typeface="Calibri"/>
                <a:ea typeface="Calibri"/>
                <a:cs typeface="Calibri"/>
                <a:sym typeface="Calibri"/>
              </a:defRPr>
            </a:lvl3pPr>
            <a:lvl4pPr marL="6581901" marR="0" lvl="3" indent="-422401"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4pPr>
            <a:lvl5pPr marL="8462444" marR="0" lvl="4" indent="-423343"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5pPr>
            <a:lvl6pPr marL="10342988" marR="0" lvl="5" indent="-424288"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6pPr>
            <a:lvl7pPr marL="12223531" marR="0" lvl="6" indent="-425230"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7pPr>
            <a:lvl8pPr marL="14104074" marR="0" lvl="7" indent="-426174"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8pPr>
            <a:lvl9pPr marL="15984617" marR="0" lvl="8" indent="-427116"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dt" idx="10"/>
          </p:nvPr>
        </p:nvSpPr>
        <p:spPr>
          <a:xfrm>
            <a:off x="2194559" y="30510487"/>
            <a:ext cx="10241279" cy="1752600"/>
          </a:xfrm>
          <a:prstGeom prst="rect">
            <a:avLst/>
          </a:prstGeom>
          <a:noFill/>
          <a:ln>
            <a:noFill/>
          </a:ln>
        </p:spPr>
        <p:txBody>
          <a:bodyPr lIns="91425" tIns="91425" rIns="91425" bIns="91425" anchor="ctr" anchorCtr="0"/>
          <a:lstStyle>
            <a:lvl1pPr marL="0" marR="0" lvl="0" indent="0" algn="l" rtl="0">
              <a:spcBef>
                <a:spcPts val="0"/>
              </a:spcBef>
              <a:buNone/>
              <a:defRPr sz="4900" b="0" i="0" u="none" strike="noStrike" cap="none">
                <a:solidFill>
                  <a:srgbClr val="888888"/>
                </a:solidFill>
                <a:latin typeface="Calibri"/>
                <a:ea typeface="Calibri"/>
                <a:cs typeface="Calibri"/>
                <a:sym typeface="Calibri"/>
              </a:defRPr>
            </a:lvl1pPr>
            <a:lvl2pPr marL="1878198" marR="0" lvl="1" indent="-11297" algn="l" rtl="0">
              <a:spcBef>
                <a:spcPts val="0"/>
              </a:spcBef>
              <a:buNone/>
              <a:defRPr sz="7400" b="0" i="0" u="none" strike="noStrike" cap="none">
                <a:solidFill>
                  <a:schemeClr val="dk1"/>
                </a:solidFill>
                <a:latin typeface="Calibri"/>
                <a:ea typeface="Calibri"/>
                <a:cs typeface="Calibri"/>
                <a:sym typeface="Calibri"/>
              </a:defRPr>
            </a:lvl2pPr>
            <a:lvl3pPr marL="3756396" marR="0" lvl="2" indent="-9895" algn="l" rtl="0">
              <a:spcBef>
                <a:spcPts val="0"/>
              </a:spcBef>
              <a:buNone/>
              <a:defRPr sz="7400" b="0" i="0" u="none" strike="noStrike" cap="none">
                <a:solidFill>
                  <a:schemeClr val="dk1"/>
                </a:solidFill>
                <a:latin typeface="Calibri"/>
                <a:ea typeface="Calibri"/>
                <a:cs typeface="Calibri"/>
                <a:sym typeface="Calibri"/>
              </a:defRPr>
            </a:lvl3pPr>
            <a:lvl4pPr marL="5634594" marR="0" lvl="3" indent="-8494" algn="l" rtl="0">
              <a:spcBef>
                <a:spcPts val="0"/>
              </a:spcBef>
              <a:buNone/>
              <a:defRPr sz="7400" b="0" i="0" u="none" strike="noStrike" cap="none">
                <a:solidFill>
                  <a:schemeClr val="dk1"/>
                </a:solidFill>
                <a:latin typeface="Calibri"/>
                <a:ea typeface="Calibri"/>
                <a:cs typeface="Calibri"/>
                <a:sym typeface="Calibri"/>
              </a:defRPr>
            </a:lvl4pPr>
            <a:lvl5pPr marL="7512797" marR="0" lvl="4" indent="-7097" algn="l" rtl="0">
              <a:spcBef>
                <a:spcPts val="0"/>
              </a:spcBef>
              <a:buNone/>
              <a:defRPr sz="7400" b="0" i="0" u="none" strike="noStrike" cap="none">
                <a:solidFill>
                  <a:schemeClr val="dk1"/>
                </a:solidFill>
                <a:latin typeface="Calibri"/>
                <a:ea typeface="Calibri"/>
                <a:cs typeface="Calibri"/>
                <a:sym typeface="Calibri"/>
              </a:defRPr>
            </a:lvl5pPr>
            <a:lvl6pPr marL="9390995" marR="0" lvl="5" indent="-5695" algn="l" rtl="0">
              <a:spcBef>
                <a:spcPts val="0"/>
              </a:spcBef>
              <a:buNone/>
              <a:defRPr sz="7400" b="0" i="0" u="none" strike="noStrike" cap="none">
                <a:solidFill>
                  <a:schemeClr val="dk1"/>
                </a:solidFill>
                <a:latin typeface="Calibri"/>
                <a:ea typeface="Calibri"/>
                <a:cs typeface="Calibri"/>
                <a:sym typeface="Calibri"/>
              </a:defRPr>
            </a:lvl6pPr>
            <a:lvl7pPr marL="11269197" marR="0" lvl="6" indent="-4296" algn="l" rtl="0">
              <a:spcBef>
                <a:spcPts val="0"/>
              </a:spcBef>
              <a:buNone/>
              <a:defRPr sz="7400" b="0" i="0" u="none" strike="noStrike" cap="none">
                <a:solidFill>
                  <a:schemeClr val="dk1"/>
                </a:solidFill>
                <a:latin typeface="Calibri"/>
                <a:ea typeface="Calibri"/>
                <a:cs typeface="Calibri"/>
                <a:sym typeface="Calibri"/>
              </a:defRPr>
            </a:lvl7pPr>
            <a:lvl8pPr marL="13147394" marR="0" lvl="7" indent="-2894" algn="l" rtl="0">
              <a:spcBef>
                <a:spcPts val="0"/>
              </a:spcBef>
              <a:buNone/>
              <a:defRPr sz="7400" b="0" i="0" u="none" strike="noStrike" cap="none">
                <a:solidFill>
                  <a:schemeClr val="dk1"/>
                </a:solidFill>
                <a:latin typeface="Calibri"/>
                <a:ea typeface="Calibri"/>
                <a:cs typeface="Calibri"/>
                <a:sym typeface="Calibri"/>
              </a:defRPr>
            </a:lvl8pPr>
            <a:lvl9pPr marL="15025593" marR="0" lvl="8" indent="-1492" algn="l" rtl="0">
              <a:spcBef>
                <a:spcPts val="0"/>
              </a:spcBef>
              <a:buNone/>
              <a:defRPr sz="74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14996159" y="30510487"/>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4900" b="0" i="0" u="none" strike="noStrike" cap="none">
                <a:solidFill>
                  <a:srgbClr val="888888"/>
                </a:solidFill>
                <a:latin typeface="Calibri"/>
                <a:ea typeface="Calibri"/>
                <a:cs typeface="Calibri"/>
                <a:sym typeface="Calibri"/>
              </a:defRPr>
            </a:lvl1pPr>
            <a:lvl2pPr marL="1878198" marR="0" lvl="1" indent="-11297" algn="l" rtl="0">
              <a:spcBef>
                <a:spcPts val="0"/>
              </a:spcBef>
              <a:buNone/>
              <a:defRPr sz="7400" b="0" i="0" u="none" strike="noStrike" cap="none">
                <a:solidFill>
                  <a:schemeClr val="dk1"/>
                </a:solidFill>
                <a:latin typeface="Calibri"/>
                <a:ea typeface="Calibri"/>
                <a:cs typeface="Calibri"/>
                <a:sym typeface="Calibri"/>
              </a:defRPr>
            </a:lvl2pPr>
            <a:lvl3pPr marL="3756396" marR="0" lvl="2" indent="-9895" algn="l" rtl="0">
              <a:spcBef>
                <a:spcPts val="0"/>
              </a:spcBef>
              <a:buNone/>
              <a:defRPr sz="7400" b="0" i="0" u="none" strike="noStrike" cap="none">
                <a:solidFill>
                  <a:schemeClr val="dk1"/>
                </a:solidFill>
                <a:latin typeface="Calibri"/>
                <a:ea typeface="Calibri"/>
                <a:cs typeface="Calibri"/>
                <a:sym typeface="Calibri"/>
              </a:defRPr>
            </a:lvl3pPr>
            <a:lvl4pPr marL="5634594" marR="0" lvl="3" indent="-8494" algn="l" rtl="0">
              <a:spcBef>
                <a:spcPts val="0"/>
              </a:spcBef>
              <a:buNone/>
              <a:defRPr sz="7400" b="0" i="0" u="none" strike="noStrike" cap="none">
                <a:solidFill>
                  <a:schemeClr val="dk1"/>
                </a:solidFill>
                <a:latin typeface="Calibri"/>
                <a:ea typeface="Calibri"/>
                <a:cs typeface="Calibri"/>
                <a:sym typeface="Calibri"/>
              </a:defRPr>
            </a:lvl4pPr>
            <a:lvl5pPr marL="7512797" marR="0" lvl="4" indent="-7097" algn="l" rtl="0">
              <a:spcBef>
                <a:spcPts val="0"/>
              </a:spcBef>
              <a:buNone/>
              <a:defRPr sz="7400" b="0" i="0" u="none" strike="noStrike" cap="none">
                <a:solidFill>
                  <a:schemeClr val="dk1"/>
                </a:solidFill>
                <a:latin typeface="Calibri"/>
                <a:ea typeface="Calibri"/>
                <a:cs typeface="Calibri"/>
                <a:sym typeface="Calibri"/>
              </a:defRPr>
            </a:lvl5pPr>
            <a:lvl6pPr marL="9390995" marR="0" lvl="5" indent="-5695" algn="l" rtl="0">
              <a:spcBef>
                <a:spcPts val="0"/>
              </a:spcBef>
              <a:buNone/>
              <a:defRPr sz="7400" b="0" i="0" u="none" strike="noStrike" cap="none">
                <a:solidFill>
                  <a:schemeClr val="dk1"/>
                </a:solidFill>
                <a:latin typeface="Calibri"/>
                <a:ea typeface="Calibri"/>
                <a:cs typeface="Calibri"/>
                <a:sym typeface="Calibri"/>
              </a:defRPr>
            </a:lvl6pPr>
            <a:lvl7pPr marL="11269197" marR="0" lvl="6" indent="-4296" algn="l" rtl="0">
              <a:spcBef>
                <a:spcPts val="0"/>
              </a:spcBef>
              <a:buNone/>
              <a:defRPr sz="7400" b="0" i="0" u="none" strike="noStrike" cap="none">
                <a:solidFill>
                  <a:schemeClr val="dk1"/>
                </a:solidFill>
                <a:latin typeface="Calibri"/>
                <a:ea typeface="Calibri"/>
                <a:cs typeface="Calibri"/>
                <a:sym typeface="Calibri"/>
              </a:defRPr>
            </a:lvl7pPr>
            <a:lvl8pPr marL="13147394" marR="0" lvl="7" indent="-2894" algn="l" rtl="0">
              <a:spcBef>
                <a:spcPts val="0"/>
              </a:spcBef>
              <a:buNone/>
              <a:defRPr sz="7400" b="0" i="0" u="none" strike="noStrike" cap="none">
                <a:solidFill>
                  <a:schemeClr val="dk1"/>
                </a:solidFill>
                <a:latin typeface="Calibri"/>
                <a:ea typeface="Calibri"/>
                <a:cs typeface="Calibri"/>
                <a:sym typeface="Calibri"/>
              </a:defRPr>
            </a:lvl8pPr>
            <a:lvl9pPr marL="15025593" marR="0" lvl="8" indent="-1492" algn="l" rtl="0">
              <a:spcBef>
                <a:spcPts val="0"/>
              </a:spcBef>
              <a:buNone/>
              <a:defRPr sz="74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sldNum" idx="12"/>
          </p:nvPr>
        </p:nvSpPr>
        <p:spPr>
          <a:xfrm>
            <a:off x="31455359" y="30510487"/>
            <a:ext cx="10241279" cy="1752600"/>
          </a:xfrm>
          <a:prstGeom prst="rect">
            <a:avLst/>
          </a:prstGeom>
          <a:noFill/>
          <a:ln>
            <a:noFill/>
          </a:ln>
        </p:spPr>
        <p:txBody>
          <a:bodyPr lIns="376100" tIns="188050" rIns="376100" bIns="188050" anchor="ctr" anchorCtr="0">
            <a:noAutofit/>
          </a:bodyPr>
          <a:lstStyle/>
          <a:p>
            <a:pPr marL="0" marR="0" lvl="0" indent="0" algn="r" rtl="0">
              <a:spcBef>
                <a:spcPts val="0"/>
              </a:spcBef>
              <a:buSzPct val="25000"/>
              <a:buNone/>
            </a:pPr>
            <a:fld id="{00000000-1234-1234-1234-123412341234}" type="slidenum">
              <a:rPr lang="en-US" sz="4900" b="0" i="0" u="none" strike="noStrike" cap="none">
                <a:solidFill>
                  <a:srgbClr val="888888"/>
                </a:solidFill>
                <a:latin typeface="Calibri"/>
                <a:ea typeface="Calibri"/>
                <a:cs typeface="Calibri"/>
                <a:sym typeface="Calibri"/>
              </a:rPr>
              <a:t>‹#›</a:t>
            </a:fld>
            <a:endParaRPr lang="en-US" sz="4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rot="5400000">
            <a:off x="22715220" y="10424164"/>
            <a:ext cx="28087320" cy="987552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18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3" name="Shape 73"/>
          <p:cNvSpPr txBox="1">
            <a:spLocks noGrp="1"/>
          </p:cNvSpPr>
          <p:nvPr>
            <p:ph type="body" idx="1"/>
          </p:nvPr>
        </p:nvSpPr>
        <p:spPr>
          <a:xfrm rot="5400000">
            <a:off x="2598420" y="914404"/>
            <a:ext cx="28087320" cy="28895038"/>
          </a:xfrm>
          <a:prstGeom prst="rect">
            <a:avLst/>
          </a:prstGeom>
          <a:noFill/>
          <a:ln>
            <a:noFill/>
          </a:ln>
        </p:spPr>
        <p:txBody>
          <a:bodyPr lIns="91425" tIns="91425" rIns="91425" bIns="91425" anchor="t" anchorCtr="0"/>
          <a:lstStyle>
            <a:lvl1pPr marL="1410405" marR="0" lvl="0" indent="-572205" algn="l" rtl="0">
              <a:spcBef>
                <a:spcPts val="2640"/>
              </a:spcBef>
              <a:buClr>
                <a:schemeClr val="dk1"/>
              </a:buClr>
              <a:buSzPct val="100000"/>
              <a:buFont typeface="Arial"/>
              <a:buChar char="•"/>
              <a:defRPr sz="13200" b="0" i="0" u="none" strike="noStrike" cap="none">
                <a:solidFill>
                  <a:schemeClr val="dk1"/>
                </a:solidFill>
                <a:latin typeface="Calibri"/>
                <a:ea typeface="Calibri"/>
                <a:cs typeface="Calibri"/>
                <a:sym typeface="Calibri"/>
              </a:defRPr>
            </a:lvl1pPr>
            <a:lvl2pPr marL="3055884" marR="0" lvl="1" indent="-446034"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2pPr>
            <a:lvl3pPr marL="4701358" marR="0" lvl="2" indent="-313508" algn="l" rtl="0">
              <a:spcBef>
                <a:spcPts val="1980"/>
              </a:spcBef>
              <a:buClr>
                <a:schemeClr val="dk1"/>
              </a:buClr>
              <a:buSzPct val="100000"/>
              <a:buFont typeface="Arial"/>
              <a:buChar char="•"/>
              <a:defRPr sz="9900" b="0" i="0" u="none" strike="noStrike" cap="none">
                <a:solidFill>
                  <a:schemeClr val="dk1"/>
                </a:solidFill>
                <a:latin typeface="Calibri"/>
                <a:ea typeface="Calibri"/>
                <a:cs typeface="Calibri"/>
                <a:sym typeface="Calibri"/>
              </a:defRPr>
            </a:lvl3pPr>
            <a:lvl4pPr marL="6581901" marR="0" lvl="3" indent="-422401"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4pPr>
            <a:lvl5pPr marL="8462444" marR="0" lvl="4" indent="-423343"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5pPr>
            <a:lvl6pPr marL="10342988" marR="0" lvl="5" indent="-424288"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6pPr>
            <a:lvl7pPr marL="12223531" marR="0" lvl="6" indent="-425230"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7pPr>
            <a:lvl8pPr marL="14104074" marR="0" lvl="7" indent="-426174"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8pPr>
            <a:lvl9pPr marL="15984617" marR="0" lvl="8" indent="-427116"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2194559" y="30510487"/>
            <a:ext cx="10241279" cy="1752600"/>
          </a:xfrm>
          <a:prstGeom prst="rect">
            <a:avLst/>
          </a:prstGeom>
          <a:noFill/>
          <a:ln>
            <a:noFill/>
          </a:ln>
        </p:spPr>
        <p:txBody>
          <a:bodyPr lIns="91425" tIns="91425" rIns="91425" bIns="91425" anchor="ctr" anchorCtr="0"/>
          <a:lstStyle>
            <a:lvl1pPr marL="0" marR="0" lvl="0" indent="0" algn="l" rtl="0">
              <a:spcBef>
                <a:spcPts val="0"/>
              </a:spcBef>
              <a:buNone/>
              <a:defRPr sz="4900" b="0" i="0" u="none" strike="noStrike" cap="none">
                <a:solidFill>
                  <a:srgbClr val="888888"/>
                </a:solidFill>
                <a:latin typeface="Calibri"/>
                <a:ea typeface="Calibri"/>
                <a:cs typeface="Calibri"/>
                <a:sym typeface="Calibri"/>
              </a:defRPr>
            </a:lvl1pPr>
            <a:lvl2pPr marL="1878198" marR="0" lvl="1" indent="-11297" algn="l" rtl="0">
              <a:spcBef>
                <a:spcPts val="0"/>
              </a:spcBef>
              <a:buNone/>
              <a:defRPr sz="7400" b="0" i="0" u="none" strike="noStrike" cap="none">
                <a:solidFill>
                  <a:schemeClr val="dk1"/>
                </a:solidFill>
                <a:latin typeface="Calibri"/>
                <a:ea typeface="Calibri"/>
                <a:cs typeface="Calibri"/>
                <a:sym typeface="Calibri"/>
              </a:defRPr>
            </a:lvl2pPr>
            <a:lvl3pPr marL="3756396" marR="0" lvl="2" indent="-9895" algn="l" rtl="0">
              <a:spcBef>
                <a:spcPts val="0"/>
              </a:spcBef>
              <a:buNone/>
              <a:defRPr sz="7400" b="0" i="0" u="none" strike="noStrike" cap="none">
                <a:solidFill>
                  <a:schemeClr val="dk1"/>
                </a:solidFill>
                <a:latin typeface="Calibri"/>
                <a:ea typeface="Calibri"/>
                <a:cs typeface="Calibri"/>
                <a:sym typeface="Calibri"/>
              </a:defRPr>
            </a:lvl3pPr>
            <a:lvl4pPr marL="5634594" marR="0" lvl="3" indent="-8494" algn="l" rtl="0">
              <a:spcBef>
                <a:spcPts val="0"/>
              </a:spcBef>
              <a:buNone/>
              <a:defRPr sz="7400" b="0" i="0" u="none" strike="noStrike" cap="none">
                <a:solidFill>
                  <a:schemeClr val="dk1"/>
                </a:solidFill>
                <a:latin typeface="Calibri"/>
                <a:ea typeface="Calibri"/>
                <a:cs typeface="Calibri"/>
                <a:sym typeface="Calibri"/>
              </a:defRPr>
            </a:lvl4pPr>
            <a:lvl5pPr marL="7512797" marR="0" lvl="4" indent="-7097" algn="l" rtl="0">
              <a:spcBef>
                <a:spcPts val="0"/>
              </a:spcBef>
              <a:buNone/>
              <a:defRPr sz="7400" b="0" i="0" u="none" strike="noStrike" cap="none">
                <a:solidFill>
                  <a:schemeClr val="dk1"/>
                </a:solidFill>
                <a:latin typeface="Calibri"/>
                <a:ea typeface="Calibri"/>
                <a:cs typeface="Calibri"/>
                <a:sym typeface="Calibri"/>
              </a:defRPr>
            </a:lvl5pPr>
            <a:lvl6pPr marL="9390995" marR="0" lvl="5" indent="-5695" algn="l" rtl="0">
              <a:spcBef>
                <a:spcPts val="0"/>
              </a:spcBef>
              <a:buNone/>
              <a:defRPr sz="7400" b="0" i="0" u="none" strike="noStrike" cap="none">
                <a:solidFill>
                  <a:schemeClr val="dk1"/>
                </a:solidFill>
                <a:latin typeface="Calibri"/>
                <a:ea typeface="Calibri"/>
                <a:cs typeface="Calibri"/>
                <a:sym typeface="Calibri"/>
              </a:defRPr>
            </a:lvl6pPr>
            <a:lvl7pPr marL="11269197" marR="0" lvl="6" indent="-4296" algn="l" rtl="0">
              <a:spcBef>
                <a:spcPts val="0"/>
              </a:spcBef>
              <a:buNone/>
              <a:defRPr sz="7400" b="0" i="0" u="none" strike="noStrike" cap="none">
                <a:solidFill>
                  <a:schemeClr val="dk1"/>
                </a:solidFill>
                <a:latin typeface="Calibri"/>
                <a:ea typeface="Calibri"/>
                <a:cs typeface="Calibri"/>
                <a:sym typeface="Calibri"/>
              </a:defRPr>
            </a:lvl7pPr>
            <a:lvl8pPr marL="13147394" marR="0" lvl="7" indent="-2894" algn="l" rtl="0">
              <a:spcBef>
                <a:spcPts val="0"/>
              </a:spcBef>
              <a:buNone/>
              <a:defRPr sz="7400" b="0" i="0" u="none" strike="noStrike" cap="none">
                <a:solidFill>
                  <a:schemeClr val="dk1"/>
                </a:solidFill>
                <a:latin typeface="Calibri"/>
                <a:ea typeface="Calibri"/>
                <a:cs typeface="Calibri"/>
                <a:sym typeface="Calibri"/>
              </a:defRPr>
            </a:lvl8pPr>
            <a:lvl9pPr marL="15025593" marR="0" lvl="8" indent="-1492" algn="l" rtl="0">
              <a:spcBef>
                <a:spcPts val="0"/>
              </a:spcBef>
              <a:buNone/>
              <a:defRPr sz="74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ftr" idx="11"/>
          </p:nvPr>
        </p:nvSpPr>
        <p:spPr>
          <a:xfrm>
            <a:off x="14996159" y="30510487"/>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4900" b="0" i="0" u="none" strike="noStrike" cap="none">
                <a:solidFill>
                  <a:srgbClr val="888888"/>
                </a:solidFill>
                <a:latin typeface="Calibri"/>
                <a:ea typeface="Calibri"/>
                <a:cs typeface="Calibri"/>
                <a:sym typeface="Calibri"/>
              </a:defRPr>
            </a:lvl1pPr>
            <a:lvl2pPr marL="1878198" marR="0" lvl="1" indent="-11297" algn="l" rtl="0">
              <a:spcBef>
                <a:spcPts val="0"/>
              </a:spcBef>
              <a:buNone/>
              <a:defRPr sz="7400" b="0" i="0" u="none" strike="noStrike" cap="none">
                <a:solidFill>
                  <a:schemeClr val="dk1"/>
                </a:solidFill>
                <a:latin typeface="Calibri"/>
                <a:ea typeface="Calibri"/>
                <a:cs typeface="Calibri"/>
                <a:sym typeface="Calibri"/>
              </a:defRPr>
            </a:lvl2pPr>
            <a:lvl3pPr marL="3756396" marR="0" lvl="2" indent="-9895" algn="l" rtl="0">
              <a:spcBef>
                <a:spcPts val="0"/>
              </a:spcBef>
              <a:buNone/>
              <a:defRPr sz="7400" b="0" i="0" u="none" strike="noStrike" cap="none">
                <a:solidFill>
                  <a:schemeClr val="dk1"/>
                </a:solidFill>
                <a:latin typeface="Calibri"/>
                <a:ea typeface="Calibri"/>
                <a:cs typeface="Calibri"/>
                <a:sym typeface="Calibri"/>
              </a:defRPr>
            </a:lvl3pPr>
            <a:lvl4pPr marL="5634594" marR="0" lvl="3" indent="-8494" algn="l" rtl="0">
              <a:spcBef>
                <a:spcPts val="0"/>
              </a:spcBef>
              <a:buNone/>
              <a:defRPr sz="7400" b="0" i="0" u="none" strike="noStrike" cap="none">
                <a:solidFill>
                  <a:schemeClr val="dk1"/>
                </a:solidFill>
                <a:latin typeface="Calibri"/>
                <a:ea typeface="Calibri"/>
                <a:cs typeface="Calibri"/>
                <a:sym typeface="Calibri"/>
              </a:defRPr>
            </a:lvl4pPr>
            <a:lvl5pPr marL="7512797" marR="0" lvl="4" indent="-7097" algn="l" rtl="0">
              <a:spcBef>
                <a:spcPts val="0"/>
              </a:spcBef>
              <a:buNone/>
              <a:defRPr sz="7400" b="0" i="0" u="none" strike="noStrike" cap="none">
                <a:solidFill>
                  <a:schemeClr val="dk1"/>
                </a:solidFill>
                <a:latin typeface="Calibri"/>
                <a:ea typeface="Calibri"/>
                <a:cs typeface="Calibri"/>
                <a:sym typeface="Calibri"/>
              </a:defRPr>
            </a:lvl5pPr>
            <a:lvl6pPr marL="9390995" marR="0" lvl="5" indent="-5695" algn="l" rtl="0">
              <a:spcBef>
                <a:spcPts val="0"/>
              </a:spcBef>
              <a:buNone/>
              <a:defRPr sz="7400" b="0" i="0" u="none" strike="noStrike" cap="none">
                <a:solidFill>
                  <a:schemeClr val="dk1"/>
                </a:solidFill>
                <a:latin typeface="Calibri"/>
                <a:ea typeface="Calibri"/>
                <a:cs typeface="Calibri"/>
                <a:sym typeface="Calibri"/>
              </a:defRPr>
            </a:lvl6pPr>
            <a:lvl7pPr marL="11269197" marR="0" lvl="6" indent="-4296" algn="l" rtl="0">
              <a:spcBef>
                <a:spcPts val="0"/>
              </a:spcBef>
              <a:buNone/>
              <a:defRPr sz="7400" b="0" i="0" u="none" strike="noStrike" cap="none">
                <a:solidFill>
                  <a:schemeClr val="dk1"/>
                </a:solidFill>
                <a:latin typeface="Calibri"/>
                <a:ea typeface="Calibri"/>
                <a:cs typeface="Calibri"/>
                <a:sym typeface="Calibri"/>
              </a:defRPr>
            </a:lvl7pPr>
            <a:lvl8pPr marL="13147394" marR="0" lvl="7" indent="-2894" algn="l" rtl="0">
              <a:spcBef>
                <a:spcPts val="0"/>
              </a:spcBef>
              <a:buNone/>
              <a:defRPr sz="7400" b="0" i="0" u="none" strike="noStrike" cap="none">
                <a:solidFill>
                  <a:schemeClr val="dk1"/>
                </a:solidFill>
                <a:latin typeface="Calibri"/>
                <a:ea typeface="Calibri"/>
                <a:cs typeface="Calibri"/>
                <a:sym typeface="Calibri"/>
              </a:defRPr>
            </a:lvl8pPr>
            <a:lvl9pPr marL="15025593" marR="0" lvl="8" indent="-1492" algn="l" rtl="0">
              <a:spcBef>
                <a:spcPts val="0"/>
              </a:spcBef>
              <a:buNone/>
              <a:defRPr sz="74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31455359" y="30510487"/>
            <a:ext cx="10241279" cy="1752600"/>
          </a:xfrm>
          <a:prstGeom prst="rect">
            <a:avLst/>
          </a:prstGeom>
          <a:noFill/>
          <a:ln>
            <a:noFill/>
          </a:ln>
        </p:spPr>
        <p:txBody>
          <a:bodyPr lIns="376100" tIns="188050" rIns="376100" bIns="188050" anchor="ctr" anchorCtr="0">
            <a:noAutofit/>
          </a:bodyPr>
          <a:lstStyle/>
          <a:p>
            <a:pPr marL="0" marR="0" lvl="0" indent="0" algn="r" rtl="0">
              <a:spcBef>
                <a:spcPts val="0"/>
              </a:spcBef>
              <a:buSzPct val="25000"/>
              <a:buNone/>
            </a:pPr>
            <a:fld id="{00000000-1234-1234-1234-123412341234}" type="slidenum">
              <a:rPr lang="en-US" sz="4900" b="0" i="0" u="none" strike="noStrike" cap="none">
                <a:solidFill>
                  <a:srgbClr val="888888"/>
                </a:solidFill>
                <a:latin typeface="Calibri"/>
                <a:ea typeface="Calibri"/>
                <a:cs typeface="Calibri"/>
                <a:sym typeface="Calibri"/>
              </a:rPr>
              <a:t>‹#›</a:t>
            </a:fld>
            <a:endParaRPr lang="en-US" sz="4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2194559" y="1318262"/>
            <a:ext cx="39502080" cy="548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18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 name="Shape 16"/>
          <p:cNvSpPr txBox="1">
            <a:spLocks noGrp="1"/>
          </p:cNvSpPr>
          <p:nvPr>
            <p:ph type="body" idx="1"/>
          </p:nvPr>
        </p:nvSpPr>
        <p:spPr>
          <a:xfrm>
            <a:off x="2194559" y="7680961"/>
            <a:ext cx="39502080" cy="21724622"/>
          </a:xfrm>
          <a:prstGeom prst="rect">
            <a:avLst/>
          </a:prstGeom>
          <a:noFill/>
          <a:ln>
            <a:noFill/>
          </a:ln>
        </p:spPr>
        <p:txBody>
          <a:bodyPr lIns="91425" tIns="91425" rIns="91425" bIns="91425" anchor="t" anchorCtr="0"/>
          <a:lstStyle>
            <a:lvl1pPr marL="1410405" marR="0" lvl="0" indent="-572205" algn="l" rtl="0">
              <a:spcBef>
                <a:spcPts val="2640"/>
              </a:spcBef>
              <a:buClr>
                <a:schemeClr val="dk1"/>
              </a:buClr>
              <a:buSzPct val="100000"/>
              <a:buFont typeface="Arial"/>
              <a:buChar char="•"/>
              <a:defRPr sz="13200" b="0" i="0" u="none" strike="noStrike" cap="none">
                <a:solidFill>
                  <a:schemeClr val="dk1"/>
                </a:solidFill>
                <a:latin typeface="Calibri"/>
                <a:ea typeface="Calibri"/>
                <a:cs typeface="Calibri"/>
                <a:sym typeface="Calibri"/>
              </a:defRPr>
            </a:lvl1pPr>
            <a:lvl2pPr marL="3055884" marR="0" lvl="1" indent="-446034"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2pPr>
            <a:lvl3pPr marL="4701358" marR="0" lvl="2" indent="-313508" algn="l" rtl="0">
              <a:spcBef>
                <a:spcPts val="1980"/>
              </a:spcBef>
              <a:buClr>
                <a:schemeClr val="dk1"/>
              </a:buClr>
              <a:buSzPct val="100000"/>
              <a:buFont typeface="Arial"/>
              <a:buChar char="•"/>
              <a:defRPr sz="9900" b="0" i="0" u="none" strike="noStrike" cap="none">
                <a:solidFill>
                  <a:schemeClr val="dk1"/>
                </a:solidFill>
                <a:latin typeface="Calibri"/>
                <a:ea typeface="Calibri"/>
                <a:cs typeface="Calibri"/>
                <a:sym typeface="Calibri"/>
              </a:defRPr>
            </a:lvl3pPr>
            <a:lvl4pPr marL="6581901" marR="0" lvl="3" indent="-422401"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4pPr>
            <a:lvl5pPr marL="8462444" marR="0" lvl="4" indent="-423343"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5pPr>
            <a:lvl6pPr marL="10342988" marR="0" lvl="5" indent="-424288"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6pPr>
            <a:lvl7pPr marL="12223531" marR="0" lvl="6" indent="-425230"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7pPr>
            <a:lvl8pPr marL="14104074" marR="0" lvl="7" indent="-426174"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8pPr>
            <a:lvl9pPr marL="15984617" marR="0" lvl="8" indent="-427116"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dt" idx="10"/>
          </p:nvPr>
        </p:nvSpPr>
        <p:spPr>
          <a:xfrm>
            <a:off x="2194559" y="30510487"/>
            <a:ext cx="10241279" cy="1752600"/>
          </a:xfrm>
          <a:prstGeom prst="rect">
            <a:avLst/>
          </a:prstGeom>
          <a:noFill/>
          <a:ln>
            <a:noFill/>
          </a:ln>
        </p:spPr>
        <p:txBody>
          <a:bodyPr lIns="91425" tIns="91425" rIns="91425" bIns="91425" anchor="ctr" anchorCtr="0"/>
          <a:lstStyle>
            <a:lvl1pPr marL="0" marR="0" lvl="0" indent="0" algn="l" rtl="0">
              <a:spcBef>
                <a:spcPts val="0"/>
              </a:spcBef>
              <a:buNone/>
              <a:defRPr sz="4900" b="0" i="0" u="none" strike="noStrike" cap="none">
                <a:solidFill>
                  <a:srgbClr val="888888"/>
                </a:solidFill>
                <a:latin typeface="Calibri"/>
                <a:ea typeface="Calibri"/>
                <a:cs typeface="Calibri"/>
                <a:sym typeface="Calibri"/>
              </a:defRPr>
            </a:lvl1pPr>
            <a:lvl2pPr marL="1878198" marR="0" lvl="1" indent="-11297" algn="l" rtl="0">
              <a:spcBef>
                <a:spcPts val="0"/>
              </a:spcBef>
              <a:buNone/>
              <a:defRPr sz="7400" b="0" i="0" u="none" strike="noStrike" cap="none">
                <a:solidFill>
                  <a:schemeClr val="dk1"/>
                </a:solidFill>
                <a:latin typeface="Calibri"/>
                <a:ea typeface="Calibri"/>
                <a:cs typeface="Calibri"/>
                <a:sym typeface="Calibri"/>
              </a:defRPr>
            </a:lvl2pPr>
            <a:lvl3pPr marL="3756396" marR="0" lvl="2" indent="-9895" algn="l" rtl="0">
              <a:spcBef>
                <a:spcPts val="0"/>
              </a:spcBef>
              <a:buNone/>
              <a:defRPr sz="7400" b="0" i="0" u="none" strike="noStrike" cap="none">
                <a:solidFill>
                  <a:schemeClr val="dk1"/>
                </a:solidFill>
                <a:latin typeface="Calibri"/>
                <a:ea typeface="Calibri"/>
                <a:cs typeface="Calibri"/>
                <a:sym typeface="Calibri"/>
              </a:defRPr>
            </a:lvl3pPr>
            <a:lvl4pPr marL="5634594" marR="0" lvl="3" indent="-8494" algn="l" rtl="0">
              <a:spcBef>
                <a:spcPts val="0"/>
              </a:spcBef>
              <a:buNone/>
              <a:defRPr sz="7400" b="0" i="0" u="none" strike="noStrike" cap="none">
                <a:solidFill>
                  <a:schemeClr val="dk1"/>
                </a:solidFill>
                <a:latin typeface="Calibri"/>
                <a:ea typeface="Calibri"/>
                <a:cs typeface="Calibri"/>
                <a:sym typeface="Calibri"/>
              </a:defRPr>
            </a:lvl4pPr>
            <a:lvl5pPr marL="7512797" marR="0" lvl="4" indent="-7097" algn="l" rtl="0">
              <a:spcBef>
                <a:spcPts val="0"/>
              </a:spcBef>
              <a:buNone/>
              <a:defRPr sz="7400" b="0" i="0" u="none" strike="noStrike" cap="none">
                <a:solidFill>
                  <a:schemeClr val="dk1"/>
                </a:solidFill>
                <a:latin typeface="Calibri"/>
                <a:ea typeface="Calibri"/>
                <a:cs typeface="Calibri"/>
                <a:sym typeface="Calibri"/>
              </a:defRPr>
            </a:lvl5pPr>
            <a:lvl6pPr marL="9390995" marR="0" lvl="5" indent="-5695" algn="l" rtl="0">
              <a:spcBef>
                <a:spcPts val="0"/>
              </a:spcBef>
              <a:buNone/>
              <a:defRPr sz="7400" b="0" i="0" u="none" strike="noStrike" cap="none">
                <a:solidFill>
                  <a:schemeClr val="dk1"/>
                </a:solidFill>
                <a:latin typeface="Calibri"/>
                <a:ea typeface="Calibri"/>
                <a:cs typeface="Calibri"/>
                <a:sym typeface="Calibri"/>
              </a:defRPr>
            </a:lvl6pPr>
            <a:lvl7pPr marL="11269197" marR="0" lvl="6" indent="-4296" algn="l" rtl="0">
              <a:spcBef>
                <a:spcPts val="0"/>
              </a:spcBef>
              <a:buNone/>
              <a:defRPr sz="7400" b="0" i="0" u="none" strike="noStrike" cap="none">
                <a:solidFill>
                  <a:schemeClr val="dk1"/>
                </a:solidFill>
                <a:latin typeface="Calibri"/>
                <a:ea typeface="Calibri"/>
                <a:cs typeface="Calibri"/>
                <a:sym typeface="Calibri"/>
              </a:defRPr>
            </a:lvl7pPr>
            <a:lvl8pPr marL="13147394" marR="0" lvl="7" indent="-2894" algn="l" rtl="0">
              <a:spcBef>
                <a:spcPts val="0"/>
              </a:spcBef>
              <a:buNone/>
              <a:defRPr sz="7400" b="0" i="0" u="none" strike="noStrike" cap="none">
                <a:solidFill>
                  <a:schemeClr val="dk1"/>
                </a:solidFill>
                <a:latin typeface="Calibri"/>
                <a:ea typeface="Calibri"/>
                <a:cs typeface="Calibri"/>
                <a:sym typeface="Calibri"/>
              </a:defRPr>
            </a:lvl8pPr>
            <a:lvl9pPr marL="15025593" marR="0" lvl="8" indent="-1492" algn="l" rtl="0">
              <a:spcBef>
                <a:spcPts val="0"/>
              </a:spcBef>
              <a:buNone/>
              <a:defRPr sz="74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ftr" idx="11"/>
          </p:nvPr>
        </p:nvSpPr>
        <p:spPr>
          <a:xfrm>
            <a:off x="14996159" y="30510487"/>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4900" b="0" i="0" u="none" strike="noStrike" cap="none">
                <a:solidFill>
                  <a:srgbClr val="888888"/>
                </a:solidFill>
                <a:latin typeface="Calibri"/>
                <a:ea typeface="Calibri"/>
                <a:cs typeface="Calibri"/>
                <a:sym typeface="Calibri"/>
              </a:defRPr>
            </a:lvl1pPr>
            <a:lvl2pPr marL="1878198" marR="0" lvl="1" indent="-11297" algn="l" rtl="0">
              <a:spcBef>
                <a:spcPts val="0"/>
              </a:spcBef>
              <a:buNone/>
              <a:defRPr sz="7400" b="0" i="0" u="none" strike="noStrike" cap="none">
                <a:solidFill>
                  <a:schemeClr val="dk1"/>
                </a:solidFill>
                <a:latin typeface="Calibri"/>
                <a:ea typeface="Calibri"/>
                <a:cs typeface="Calibri"/>
                <a:sym typeface="Calibri"/>
              </a:defRPr>
            </a:lvl2pPr>
            <a:lvl3pPr marL="3756396" marR="0" lvl="2" indent="-9895" algn="l" rtl="0">
              <a:spcBef>
                <a:spcPts val="0"/>
              </a:spcBef>
              <a:buNone/>
              <a:defRPr sz="7400" b="0" i="0" u="none" strike="noStrike" cap="none">
                <a:solidFill>
                  <a:schemeClr val="dk1"/>
                </a:solidFill>
                <a:latin typeface="Calibri"/>
                <a:ea typeface="Calibri"/>
                <a:cs typeface="Calibri"/>
                <a:sym typeface="Calibri"/>
              </a:defRPr>
            </a:lvl3pPr>
            <a:lvl4pPr marL="5634594" marR="0" lvl="3" indent="-8494" algn="l" rtl="0">
              <a:spcBef>
                <a:spcPts val="0"/>
              </a:spcBef>
              <a:buNone/>
              <a:defRPr sz="7400" b="0" i="0" u="none" strike="noStrike" cap="none">
                <a:solidFill>
                  <a:schemeClr val="dk1"/>
                </a:solidFill>
                <a:latin typeface="Calibri"/>
                <a:ea typeface="Calibri"/>
                <a:cs typeface="Calibri"/>
                <a:sym typeface="Calibri"/>
              </a:defRPr>
            </a:lvl4pPr>
            <a:lvl5pPr marL="7512797" marR="0" lvl="4" indent="-7097" algn="l" rtl="0">
              <a:spcBef>
                <a:spcPts val="0"/>
              </a:spcBef>
              <a:buNone/>
              <a:defRPr sz="7400" b="0" i="0" u="none" strike="noStrike" cap="none">
                <a:solidFill>
                  <a:schemeClr val="dk1"/>
                </a:solidFill>
                <a:latin typeface="Calibri"/>
                <a:ea typeface="Calibri"/>
                <a:cs typeface="Calibri"/>
                <a:sym typeface="Calibri"/>
              </a:defRPr>
            </a:lvl5pPr>
            <a:lvl6pPr marL="9390995" marR="0" lvl="5" indent="-5695" algn="l" rtl="0">
              <a:spcBef>
                <a:spcPts val="0"/>
              </a:spcBef>
              <a:buNone/>
              <a:defRPr sz="7400" b="0" i="0" u="none" strike="noStrike" cap="none">
                <a:solidFill>
                  <a:schemeClr val="dk1"/>
                </a:solidFill>
                <a:latin typeface="Calibri"/>
                <a:ea typeface="Calibri"/>
                <a:cs typeface="Calibri"/>
                <a:sym typeface="Calibri"/>
              </a:defRPr>
            </a:lvl6pPr>
            <a:lvl7pPr marL="11269197" marR="0" lvl="6" indent="-4296" algn="l" rtl="0">
              <a:spcBef>
                <a:spcPts val="0"/>
              </a:spcBef>
              <a:buNone/>
              <a:defRPr sz="7400" b="0" i="0" u="none" strike="noStrike" cap="none">
                <a:solidFill>
                  <a:schemeClr val="dk1"/>
                </a:solidFill>
                <a:latin typeface="Calibri"/>
                <a:ea typeface="Calibri"/>
                <a:cs typeface="Calibri"/>
                <a:sym typeface="Calibri"/>
              </a:defRPr>
            </a:lvl7pPr>
            <a:lvl8pPr marL="13147394" marR="0" lvl="7" indent="-2894" algn="l" rtl="0">
              <a:spcBef>
                <a:spcPts val="0"/>
              </a:spcBef>
              <a:buNone/>
              <a:defRPr sz="7400" b="0" i="0" u="none" strike="noStrike" cap="none">
                <a:solidFill>
                  <a:schemeClr val="dk1"/>
                </a:solidFill>
                <a:latin typeface="Calibri"/>
                <a:ea typeface="Calibri"/>
                <a:cs typeface="Calibri"/>
                <a:sym typeface="Calibri"/>
              </a:defRPr>
            </a:lvl8pPr>
            <a:lvl9pPr marL="15025593" marR="0" lvl="8" indent="-1492" algn="l" rtl="0">
              <a:spcBef>
                <a:spcPts val="0"/>
              </a:spcBef>
              <a:buNone/>
              <a:defRPr sz="74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sldNum" idx="12"/>
          </p:nvPr>
        </p:nvSpPr>
        <p:spPr>
          <a:xfrm>
            <a:off x="31455359" y="30510487"/>
            <a:ext cx="10241279" cy="1752600"/>
          </a:xfrm>
          <a:prstGeom prst="rect">
            <a:avLst/>
          </a:prstGeom>
          <a:noFill/>
          <a:ln>
            <a:noFill/>
          </a:ln>
        </p:spPr>
        <p:txBody>
          <a:bodyPr lIns="376100" tIns="188050" rIns="376100" bIns="188050" anchor="ctr" anchorCtr="0">
            <a:noAutofit/>
          </a:bodyPr>
          <a:lstStyle/>
          <a:p>
            <a:pPr marL="0" marR="0" lvl="0" indent="0" algn="r" rtl="0">
              <a:spcBef>
                <a:spcPts val="0"/>
              </a:spcBef>
              <a:buSzPct val="25000"/>
              <a:buNone/>
            </a:pPr>
            <a:fld id="{00000000-1234-1234-1234-123412341234}" type="slidenum">
              <a:rPr lang="en-US" sz="4900" b="0" i="0" u="none" strike="noStrike" cap="none">
                <a:solidFill>
                  <a:srgbClr val="888888"/>
                </a:solidFill>
                <a:latin typeface="Calibri"/>
                <a:ea typeface="Calibri"/>
                <a:cs typeface="Calibri"/>
                <a:sym typeface="Calibri"/>
              </a:rPr>
              <a:t>‹#›</a:t>
            </a:fld>
            <a:endParaRPr lang="en-US" sz="4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467101" y="21153128"/>
            <a:ext cx="37307518" cy="653796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65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 name="Shape 22"/>
          <p:cNvSpPr txBox="1">
            <a:spLocks noGrp="1"/>
          </p:cNvSpPr>
          <p:nvPr>
            <p:ph type="body" idx="1"/>
          </p:nvPr>
        </p:nvSpPr>
        <p:spPr>
          <a:xfrm>
            <a:off x="3467101" y="13952225"/>
            <a:ext cx="37307518" cy="7200897"/>
          </a:xfrm>
          <a:prstGeom prst="rect">
            <a:avLst/>
          </a:prstGeom>
          <a:noFill/>
          <a:ln>
            <a:noFill/>
          </a:ln>
        </p:spPr>
        <p:txBody>
          <a:bodyPr lIns="91425" tIns="91425" rIns="91425" bIns="91425" anchor="b" anchorCtr="0"/>
          <a:lstStyle>
            <a:lvl1pPr marL="0" marR="0" lvl="0" indent="0" algn="l" rtl="0">
              <a:spcBef>
                <a:spcPts val="1640"/>
              </a:spcBef>
              <a:buClr>
                <a:srgbClr val="888888"/>
              </a:buClr>
              <a:buFont typeface="Arial"/>
              <a:buNone/>
              <a:defRPr sz="8200" b="0" i="0" u="none" strike="noStrike" cap="none">
                <a:solidFill>
                  <a:srgbClr val="888888"/>
                </a:solidFill>
                <a:latin typeface="Calibri"/>
                <a:ea typeface="Calibri"/>
                <a:cs typeface="Calibri"/>
                <a:sym typeface="Calibri"/>
              </a:defRPr>
            </a:lvl1pPr>
            <a:lvl2pPr marL="1880543" marR="0" lvl="1" indent="-942" algn="l" rtl="0">
              <a:spcBef>
                <a:spcPts val="1480"/>
              </a:spcBef>
              <a:buClr>
                <a:srgbClr val="888888"/>
              </a:buClr>
              <a:buFont typeface="Arial"/>
              <a:buNone/>
              <a:defRPr sz="7400" b="0" i="0" u="none" strike="noStrike" cap="none">
                <a:solidFill>
                  <a:srgbClr val="888888"/>
                </a:solidFill>
                <a:latin typeface="Calibri"/>
                <a:ea typeface="Calibri"/>
                <a:cs typeface="Calibri"/>
                <a:sym typeface="Calibri"/>
              </a:defRPr>
            </a:lvl2pPr>
            <a:lvl3pPr marL="3761086" marR="0" lvl="2" indent="-1885" algn="l" rtl="0">
              <a:spcBef>
                <a:spcPts val="1320"/>
              </a:spcBef>
              <a:buClr>
                <a:srgbClr val="888888"/>
              </a:buClr>
              <a:buFont typeface="Arial"/>
              <a:buNone/>
              <a:defRPr sz="6600" b="0" i="0" u="none" strike="noStrike" cap="none">
                <a:solidFill>
                  <a:srgbClr val="888888"/>
                </a:solidFill>
                <a:latin typeface="Calibri"/>
                <a:ea typeface="Calibri"/>
                <a:cs typeface="Calibri"/>
                <a:sym typeface="Calibri"/>
              </a:defRPr>
            </a:lvl3pPr>
            <a:lvl4pPr marL="5641630" marR="0" lvl="3" indent="-2830" algn="l" rtl="0">
              <a:spcBef>
                <a:spcPts val="1160"/>
              </a:spcBef>
              <a:buClr>
                <a:srgbClr val="888888"/>
              </a:buClr>
              <a:buFont typeface="Arial"/>
              <a:buNone/>
              <a:defRPr sz="5800" b="0" i="0" u="none" strike="noStrike" cap="none">
                <a:solidFill>
                  <a:srgbClr val="888888"/>
                </a:solidFill>
                <a:latin typeface="Calibri"/>
                <a:ea typeface="Calibri"/>
                <a:cs typeface="Calibri"/>
                <a:sym typeface="Calibri"/>
              </a:defRPr>
            </a:lvl4pPr>
            <a:lvl5pPr marL="7522172" marR="0" lvl="4" indent="-3772" algn="l" rtl="0">
              <a:spcBef>
                <a:spcPts val="1160"/>
              </a:spcBef>
              <a:buClr>
                <a:srgbClr val="888888"/>
              </a:buClr>
              <a:buFont typeface="Arial"/>
              <a:buNone/>
              <a:defRPr sz="5800" b="0" i="0" u="none" strike="noStrike" cap="none">
                <a:solidFill>
                  <a:srgbClr val="888888"/>
                </a:solidFill>
                <a:latin typeface="Calibri"/>
                <a:ea typeface="Calibri"/>
                <a:cs typeface="Calibri"/>
                <a:sym typeface="Calibri"/>
              </a:defRPr>
            </a:lvl5pPr>
            <a:lvl6pPr marL="9402716" marR="0" lvl="5" indent="-4715" algn="l" rtl="0">
              <a:spcBef>
                <a:spcPts val="1160"/>
              </a:spcBef>
              <a:buClr>
                <a:srgbClr val="888888"/>
              </a:buClr>
              <a:buFont typeface="Arial"/>
              <a:buNone/>
              <a:defRPr sz="5800" b="0" i="0" u="none" strike="noStrike" cap="none">
                <a:solidFill>
                  <a:srgbClr val="888888"/>
                </a:solidFill>
                <a:latin typeface="Calibri"/>
                <a:ea typeface="Calibri"/>
                <a:cs typeface="Calibri"/>
                <a:sym typeface="Calibri"/>
              </a:defRPr>
            </a:lvl6pPr>
            <a:lvl7pPr marL="11283259" marR="0" lvl="6" indent="-5659" algn="l" rtl="0">
              <a:spcBef>
                <a:spcPts val="1160"/>
              </a:spcBef>
              <a:buClr>
                <a:srgbClr val="888888"/>
              </a:buClr>
              <a:buFont typeface="Arial"/>
              <a:buNone/>
              <a:defRPr sz="5800" b="0" i="0" u="none" strike="noStrike" cap="none">
                <a:solidFill>
                  <a:srgbClr val="888888"/>
                </a:solidFill>
                <a:latin typeface="Calibri"/>
                <a:ea typeface="Calibri"/>
                <a:cs typeface="Calibri"/>
                <a:sym typeface="Calibri"/>
              </a:defRPr>
            </a:lvl7pPr>
            <a:lvl8pPr marL="13163803" marR="0" lvl="7" indent="-6602" algn="l" rtl="0">
              <a:spcBef>
                <a:spcPts val="1160"/>
              </a:spcBef>
              <a:buClr>
                <a:srgbClr val="888888"/>
              </a:buClr>
              <a:buFont typeface="Arial"/>
              <a:buNone/>
              <a:defRPr sz="5800" b="0" i="0" u="none" strike="noStrike" cap="none">
                <a:solidFill>
                  <a:srgbClr val="888888"/>
                </a:solidFill>
                <a:latin typeface="Calibri"/>
                <a:ea typeface="Calibri"/>
                <a:cs typeface="Calibri"/>
                <a:sym typeface="Calibri"/>
              </a:defRPr>
            </a:lvl8pPr>
            <a:lvl9pPr marL="15044345" marR="0" lvl="8" indent="-7545" algn="l" rtl="0">
              <a:spcBef>
                <a:spcPts val="1160"/>
              </a:spcBef>
              <a:buClr>
                <a:srgbClr val="888888"/>
              </a:buClr>
              <a:buFont typeface="Arial"/>
              <a:buNone/>
              <a:defRPr sz="5800" b="0" i="0" u="none" strike="noStrike" cap="none">
                <a:solidFill>
                  <a:srgbClr val="888888"/>
                </a:solidFill>
                <a:latin typeface="Calibri"/>
                <a:ea typeface="Calibri"/>
                <a:cs typeface="Calibri"/>
                <a:sym typeface="Calibri"/>
              </a:defRPr>
            </a:lvl9pPr>
          </a:lstStyle>
          <a:p>
            <a:endParaRPr/>
          </a:p>
        </p:txBody>
      </p:sp>
      <p:sp>
        <p:nvSpPr>
          <p:cNvPr id="23" name="Shape 23"/>
          <p:cNvSpPr txBox="1">
            <a:spLocks noGrp="1"/>
          </p:cNvSpPr>
          <p:nvPr>
            <p:ph type="dt" idx="10"/>
          </p:nvPr>
        </p:nvSpPr>
        <p:spPr>
          <a:xfrm>
            <a:off x="2194559" y="30510487"/>
            <a:ext cx="10241279" cy="1752600"/>
          </a:xfrm>
          <a:prstGeom prst="rect">
            <a:avLst/>
          </a:prstGeom>
          <a:noFill/>
          <a:ln>
            <a:noFill/>
          </a:ln>
        </p:spPr>
        <p:txBody>
          <a:bodyPr lIns="91425" tIns="91425" rIns="91425" bIns="91425" anchor="ctr" anchorCtr="0"/>
          <a:lstStyle>
            <a:lvl1pPr marL="0" marR="0" lvl="0" indent="0" algn="l" rtl="0">
              <a:spcBef>
                <a:spcPts val="0"/>
              </a:spcBef>
              <a:buNone/>
              <a:defRPr sz="4900" b="0" i="0" u="none" strike="noStrike" cap="none">
                <a:solidFill>
                  <a:srgbClr val="888888"/>
                </a:solidFill>
                <a:latin typeface="Calibri"/>
                <a:ea typeface="Calibri"/>
                <a:cs typeface="Calibri"/>
                <a:sym typeface="Calibri"/>
              </a:defRPr>
            </a:lvl1pPr>
            <a:lvl2pPr marL="1878198" marR="0" lvl="1" indent="-11297" algn="l" rtl="0">
              <a:spcBef>
                <a:spcPts val="0"/>
              </a:spcBef>
              <a:buNone/>
              <a:defRPr sz="7400" b="0" i="0" u="none" strike="noStrike" cap="none">
                <a:solidFill>
                  <a:schemeClr val="dk1"/>
                </a:solidFill>
                <a:latin typeface="Calibri"/>
                <a:ea typeface="Calibri"/>
                <a:cs typeface="Calibri"/>
                <a:sym typeface="Calibri"/>
              </a:defRPr>
            </a:lvl2pPr>
            <a:lvl3pPr marL="3756396" marR="0" lvl="2" indent="-9895" algn="l" rtl="0">
              <a:spcBef>
                <a:spcPts val="0"/>
              </a:spcBef>
              <a:buNone/>
              <a:defRPr sz="7400" b="0" i="0" u="none" strike="noStrike" cap="none">
                <a:solidFill>
                  <a:schemeClr val="dk1"/>
                </a:solidFill>
                <a:latin typeface="Calibri"/>
                <a:ea typeface="Calibri"/>
                <a:cs typeface="Calibri"/>
                <a:sym typeface="Calibri"/>
              </a:defRPr>
            </a:lvl3pPr>
            <a:lvl4pPr marL="5634594" marR="0" lvl="3" indent="-8494" algn="l" rtl="0">
              <a:spcBef>
                <a:spcPts val="0"/>
              </a:spcBef>
              <a:buNone/>
              <a:defRPr sz="7400" b="0" i="0" u="none" strike="noStrike" cap="none">
                <a:solidFill>
                  <a:schemeClr val="dk1"/>
                </a:solidFill>
                <a:latin typeface="Calibri"/>
                <a:ea typeface="Calibri"/>
                <a:cs typeface="Calibri"/>
                <a:sym typeface="Calibri"/>
              </a:defRPr>
            </a:lvl4pPr>
            <a:lvl5pPr marL="7512797" marR="0" lvl="4" indent="-7097" algn="l" rtl="0">
              <a:spcBef>
                <a:spcPts val="0"/>
              </a:spcBef>
              <a:buNone/>
              <a:defRPr sz="7400" b="0" i="0" u="none" strike="noStrike" cap="none">
                <a:solidFill>
                  <a:schemeClr val="dk1"/>
                </a:solidFill>
                <a:latin typeface="Calibri"/>
                <a:ea typeface="Calibri"/>
                <a:cs typeface="Calibri"/>
                <a:sym typeface="Calibri"/>
              </a:defRPr>
            </a:lvl5pPr>
            <a:lvl6pPr marL="9390995" marR="0" lvl="5" indent="-5695" algn="l" rtl="0">
              <a:spcBef>
                <a:spcPts val="0"/>
              </a:spcBef>
              <a:buNone/>
              <a:defRPr sz="7400" b="0" i="0" u="none" strike="noStrike" cap="none">
                <a:solidFill>
                  <a:schemeClr val="dk1"/>
                </a:solidFill>
                <a:latin typeface="Calibri"/>
                <a:ea typeface="Calibri"/>
                <a:cs typeface="Calibri"/>
                <a:sym typeface="Calibri"/>
              </a:defRPr>
            </a:lvl6pPr>
            <a:lvl7pPr marL="11269197" marR="0" lvl="6" indent="-4296" algn="l" rtl="0">
              <a:spcBef>
                <a:spcPts val="0"/>
              </a:spcBef>
              <a:buNone/>
              <a:defRPr sz="7400" b="0" i="0" u="none" strike="noStrike" cap="none">
                <a:solidFill>
                  <a:schemeClr val="dk1"/>
                </a:solidFill>
                <a:latin typeface="Calibri"/>
                <a:ea typeface="Calibri"/>
                <a:cs typeface="Calibri"/>
                <a:sym typeface="Calibri"/>
              </a:defRPr>
            </a:lvl7pPr>
            <a:lvl8pPr marL="13147394" marR="0" lvl="7" indent="-2894" algn="l" rtl="0">
              <a:spcBef>
                <a:spcPts val="0"/>
              </a:spcBef>
              <a:buNone/>
              <a:defRPr sz="7400" b="0" i="0" u="none" strike="noStrike" cap="none">
                <a:solidFill>
                  <a:schemeClr val="dk1"/>
                </a:solidFill>
                <a:latin typeface="Calibri"/>
                <a:ea typeface="Calibri"/>
                <a:cs typeface="Calibri"/>
                <a:sym typeface="Calibri"/>
              </a:defRPr>
            </a:lvl8pPr>
            <a:lvl9pPr marL="15025593" marR="0" lvl="8" indent="-1492" algn="l" rtl="0">
              <a:spcBef>
                <a:spcPts val="0"/>
              </a:spcBef>
              <a:buNone/>
              <a:defRPr sz="74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ftr" idx="11"/>
          </p:nvPr>
        </p:nvSpPr>
        <p:spPr>
          <a:xfrm>
            <a:off x="14996159" y="30510487"/>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4900" b="0" i="0" u="none" strike="noStrike" cap="none">
                <a:solidFill>
                  <a:srgbClr val="888888"/>
                </a:solidFill>
                <a:latin typeface="Calibri"/>
                <a:ea typeface="Calibri"/>
                <a:cs typeface="Calibri"/>
                <a:sym typeface="Calibri"/>
              </a:defRPr>
            </a:lvl1pPr>
            <a:lvl2pPr marL="1878198" marR="0" lvl="1" indent="-11297" algn="l" rtl="0">
              <a:spcBef>
                <a:spcPts val="0"/>
              </a:spcBef>
              <a:buNone/>
              <a:defRPr sz="7400" b="0" i="0" u="none" strike="noStrike" cap="none">
                <a:solidFill>
                  <a:schemeClr val="dk1"/>
                </a:solidFill>
                <a:latin typeface="Calibri"/>
                <a:ea typeface="Calibri"/>
                <a:cs typeface="Calibri"/>
                <a:sym typeface="Calibri"/>
              </a:defRPr>
            </a:lvl2pPr>
            <a:lvl3pPr marL="3756396" marR="0" lvl="2" indent="-9895" algn="l" rtl="0">
              <a:spcBef>
                <a:spcPts val="0"/>
              </a:spcBef>
              <a:buNone/>
              <a:defRPr sz="7400" b="0" i="0" u="none" strike="noStrike" cap="none">
                <a:solidFill>
                  <a:schemeClr val="dk1"/>
                </a:solidFill>
                <a:latin typeface="Calibri"/>
                <a:ea typeface="Calibri"/>
                <a:cs typeface="Calibri"/>
                <a:sym typeface="Calibri"/>
              </a:defRPr>
            </a:lvl3pPr>
            <a:lvl4pPr marL="5634594" marR="0" lvl="3" indent="-8494" algn="l" rtl="0">
              <a:spcBef>
                <a:spcPts val="0"/>
              </a:spcBef>
              <a:buNone/>
              <a:defRPr sz="7400" b="0" i="0" u="none" strike="noStrike" cap="none">
                <a:solidFill>
                  <a:schemeClr val="dk1"/>
                </a:solidFill>
                <a:latin typeface="Calibri"/>
                <a:ea typeface="Calibri"/>
                <a:cs typeface="Calibri"/>
                <a:sym typeface="Calibri"/>
              </a:defRPr>
            </a:lvl4pPr>
            <a:lvl5pPr marL="7512797" marR="0" lvl="4" indent="-7097" algn="l" rtl="0">
              <a:spcBef>
                <a:spcPts val="0"/>
              </a:spcBef>
              <a:buNone/>
              <a:defRPr sz="7400" b="0" i="0" u="none" strike="noStrike" cap="none">
                <a:solidFill>
                  <a:schemeClr val="dk1"/>
                </a:solidFill>
                <a:latin typeface="Calibri"/>
                <a:ea typeface="Calibri"/>
                <a:cs typeface="Calibri"/>
                <a:sym typeface="Calibri"/>
              </a:defRPr>
            </a:lvl5pPr>
            <a:lvl6pPr marL="9390995" marR="0" lvl="5" indent="-5695" algn="l" rtl="0">
              <a:spcBef>
                <a:spcPts val="0"/>
              </a:spcBef>
              <a:buNone/>
              <a:defRPr sz="7400" b="0" i="0" u="none" strike="noStrike" cap="none">
                <a:solidFill>
                  <a:schemeClr val="dk1"/>
                </a:solidFill>
                <a:latin typeface="Calibri"/>
                <a:ea typeface="Calibri"/>
                <a:cs typeface="Calibri"/>
                <a:sym typeface="Calibri"/>
              </a:defRPr>
            </a:lvl6pPr>
            <a:lvl7pPr marL="11269197" marR="0" lvl="6" indent="-4296" algn="l" rtl="0">
              <a:spcBef>
                <a:spcPts val="0"/>
              </a:spcBef>
              <a:buNone/>
              <a:defRPr sz="7400" b="0" i="0" u="none" strike="noStrike" cap="none">
                <a:solidFill>
                  <a:schemeClr val="dk1"/>
                </a:solidFill>
                <a:latin typeface="Calibri"/>
                <a:ea typeface="Calibri"/>
                <a:cs typeface="Calibri"/>
                <a:sym typeface="Calibri"/>
              </a:defRPr>
            </a:lvl7pPr>
            <a:lvl8pPr marL="13147394" marR="0" lvl="7" indent="-2894" algn="l" rtl="0">
              <a:spcBef>
                <a:spcPts val="0"/>
              </a:spcBef>
              <a:buNone/>
              <a:defRPr sz="7400" b="0" i="0" u="none" strike="noStrike" cap="none">
                <a:solidFill>
                  <a:schemeClr val="dk1"/>
                </a:solidFill>
                <a:latin typeface="Calibri"/>
                <a:ea typeface="Calibri"/>
                <a:cs typeface="Calibri"/>
                <a:sym typeface="Calibri"/>
              </a:defRPr>
            </a:lvl8pPr>
            <a:lvl9pPr marL="15025593" marR="0" lvl="8" indent="-1492" algn="l" rtl="0">
              <a:spcBef>
                <a:spcPts val="0"/>
              </a:spcBef>
              <a:buNone/>
              <a:defRPr sz="74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sldNum" idx="12"/>
          </p:nvPr>
        </p:nvSpPr>
        <p:spPr>
          <a:xfrm>
            <a:off x="31455359" y="30510487"/>
            <a:ext cx="10241279" cy="1752600"/>
          </a:xfrm>
          <a:prstGeom prst="rect">
            <a:avLst/>
          </a:prstGeom>
          <a:noFill/>
          <a:ln>
            <a:noFill/>
          </a:ln>
        </p:spPr>
        <p:txBody>
          <a:bodyPr lIns="376100" tIns="188050" rIns="376100" bIns="188050" anchor="ctr" anchorCtr="0">
            <a:noAutofit/>
          </a:bodyPr>
          <a:lstStyle/>
          <a:p>
            <a:pPr marL="0" marR="0" lvl="0" indent="0" algn="r" rtl="0">
              <a:spcBef>
                <a:spcPts val="0"/>
              </a:spcBef>
              <a:buSzPct val="25000"/>
              <a:buNone/>
            </a:pPr>
            <a:fld id="{00000000-1234-1234-1234-123412341234}" type="slidenum">
              <a:rPr lang="en-US" sz="4900" b="0" i="0" u="none" strike="noStrike" cap="none">
                <a:solidFill>
                  <a:srgbClr val="888888"/>
                </a:solidFill>
                <a:latin typeface="Calibri"/>
                <a:ea typeface="Calibri"/>
                <a:cs typeface="Calibri"/>
                <a:sym typeface="Calibri"/>
              </a:rPr>
              <a:t>‹#›</a:t>
            </a:fld>
            <a:endParaRPr lang="en-US" sz="4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2194559" y="1318262"/>
            <a:ext cx="39502080" cy="548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18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 name="Shape 28"/>
          <p:cNvSpPr txBox="1">
            <a:spLocks noGrp="1"/>
          </p:cNvSpPr>
          <p:nvPr>
            <p:ph type="body" idx="1"/>
          </p:nvPr>
        </p:nvSpPr>
        <p:spPr>
          <a:xfrm>
            <a:off x="2194559" y="7680961"/>
            <a:ext cx="19385280" cy="21724622"/>
          </a:xfrm>
          <a:prstGeom prst="rect">
            <a:avLst/>
          </a:prstGeom>
          <a:noFill/>
          <a:ln>
            <a:noFill/>
          </a:ln>
        </p:spPr>
        <p:txBody>
          <a:bodyPr lIns="91425" tIns="91425" rIns="91425" bIns="91425" anchor="t" anchorCtr="0"/>
          <a:lstStyle>
            <a:lvl1pPr marL="1410405" marR="0" lvl="0" indent="-680155"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1pPr>
            <a:lvl2pPr marL="3055884" marR="0" lvl="1" indent="-547634" algn="l" rtl="0">
              <a:spcBef>
                <a:spcPts val="1980"/>
              </a:spcBef>
              <a:buClr>
                <a:schemeClr val="dk1"/>
              </a:buClr>
              <a:buSzPct val="100000"/>
              <a:buFont typeface="Arial"/>
              <a:buChar char="–"/>
              <a:defRPr sz="9900" b="0" i="0" u="none" strike="noStrike" cap="none">
                <a:solidFill>
                  <a:schemeClr val="dk1"/>
                </a:solidFill>
                <a:latin typeface="Calibri"/>
                <a:ea typeface="Calibri"/>
                <a:cs typeface="Calibri"/>
                <a:sym typeface="Calibri"/>
              </a:defRPr>
            </a:lvl2pPr>
            <a:lvl3pPr marL="4701358" marR="0" lvl="2" indent="-421458"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3pPr>
            <a:lvl4pPr marL="6581901" marR="0" lvl="3" indent="-473201" algn="l" rtl="0">
              <a:spcBef>
                <a:spcPts val="1480"/>
              </a:spcBef>
              <a:buClr>
                <a:schemeClr val="dk1"/>
              </a:buClr>
              <a:buSzPct val="100000"/>
              <a:buFont typeface="Arial"/>
              <a:buChar char="–"/>
              <a:defRPr sz="7400" b="0" i="0" u="none" strike="noStrike" cap="none">
                <a:solidFill>
                  <a:schemeClr val="dk1"/>
                </a:solidFill>
                <a:latin typeface="Calibri"/>
                <a:ea typeface="Calibri"/>
                <a:cs typeface="Calibri"/>
                <a:sym typeface="Calibri"/>
              </a:defRPr>
            </a:lvl4pPr>
            <a:lvl5pPr marL="8462444" marR="0" lvl="4" indent="-474143" algn="l" rtl="0">
              <a:spcBef>
                <a:spcPts val="1480"/>
              </a:spcBef>
              <a:buClr>
                <a:schemeClr val="dk1"/>
              </a:buClr>
              <a:buSzPct val="100000"/>
              <a:buFont typeface="Arial"/>
              <a:buChar char="»"/>
              <a:defRPr sz="7400" b="0" i="0" u="none" strike="noStrike" cap="none">
                <a:solidFill>
                  <a:schemeClr val="dk1"/>
                </a:solidFill>
                <a:latin typeface="Calibri"/>
                <a:ea typeface="Calibri"/>
                <a:cs typeface="Calibri"/>
                <a:sym typeface="Calibri"/>
              </a:defRPr>
            </a:lvl5pPr>
            <a:lvl6pPr marL="10342988" marR="0" lvl="5" indent="-475088" algn="l" rtl="0">
              <a:spcBef>
                <a:spcPts val="1480"/>
              </a:spcBef>
              <a:buClr>
                <a:schemeClr val="dk1"/>
              </a:buClr>
              <a:buSzPct val="100000"/>
              <a:buFont typeface="Arial"/>
              <a:buChar char="•"/>
              <a:defRPr sz="7400" b="0" i="0" u="none" strike="noStrike" cap="none">
                <a:solidFill>
                  <a:schemeClr val="dk1"/>
                </a:solidFill>
                <a:latin typeface="Calibri"/>
                <a:ea typeface="Calibri"/>
                <a:cs typeface="Calibri"/>
                <a:sym typeface="Calibri"/>
              </a:defRPr>
            </a:lvl6pPr>
            <a:lvl7pPr marL="12223531" marR="0" lvl="6" indent="-476030" algn="l" rtl="0">
              <a:spcBef>
                <a:spcPts val="1480"/>
              </a:spcBef>
              <a:buClr>
                <a:schemeClr val="dk1"/>
              </a:buClr>
              <a:buSzPct val="100000"/>
              <a:buFont typeface="Arial"/>
              <a:buChar char="•"/>
              <a:defRPr sz="7400" b="0" i="0" u="none" strike="noStrike" cap="none">
                <a:solidFill>
                  <a:schemeClr val="dk1"/>
                </a:solidFill>
                <a:latin typeface="Calibri"/>
                <a:ea typeface="Calibri"/>
                <a:cs typeface="Calibri"/>
                <a:sym typeface="Calibri"/>
              </a:defRPr>
            </a:lvl7pPr>
            <a:lvl8pPr marL="14104074" marR="0" lvl="7" indent="-476974" algn="l" rtl="0">
              <a:spcBef>
                <a:spcPts val="1480"/>
              </a:spcBef>
              <a:buClr>
                <a:schemeClr val="dk1"/>
              </a:buClr>
              <a:buSzPct val="100000"/>
              <a:buFont typeface="Arial"/>
              <a:buChar char="•"/>
              <a:defRPr sz="7400" b="0" i="0" u="none" strike="noStrike" cap="none">
                <a:solidFill>
                  <a:schemeClr val="dk1"/>
                </a:solidFill>
                <a:latin typeface="Calibri"/>
                <a:ea typeface="Calibri"/>
                <a:cs typeface="Calibri"/>
                <a:sym typeface="Calibri"/>
              </a:defRPr>
            </a:lvl8pPr>
            <a:lvl9pPr marL="15984617" marR="0" lvl="8" indent="-477916" algn="l" rtl="0">
              <a:spcBef>
                <a:spcPts val="1480"/>
              </a:spcBef>
              <a:buClr>
                <a:schemeClr val="dk1"/>
              </a:buClr>
              <a:buSzPct val="100000"/>
              <a:buFont typeface="Arial"/>
              <a:buChar char="•"/>
              <a:defRPr sz="74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body" idx="2"/>
          </p:nvPr>
        </p:nvSpPr>
        <p:spPr>
          <a:xfrm>
            <a:off x="22311359" y="7680961"/>
            <a:ext cx="19385280" cy="21724622"/>
          </a:xfrm>
          <a:prstGeom prst="rect">
            <a:avLst/>
          </a:prstGeom>
          <a:noFill/>
          <a:ln>
            <a:noFill/>
          </a:ln>
        </p:spPr>
        <p:txBody>
          <a:bodyPr lIns="91425" tIns="91425" rIns="91425" bIns="91425" anchor="t" anchorCtr="0"/>
          <a:lstStyle>
            <a:lvl1pPr marL="1410405" marR="0" lvl="0" indent="-680155"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1pPr>
            <a:lvl2pPr marL="3055884" marR="0" lvl="1" indent="-547634" algn="l" rtl="0">
              <a:spcBef>
                <a:spcPts val="1980"/>
              </a:spcBef>
              <a:buClr>
                <a:schemeClr val="dk1"/>
              </a:buClr>
              <a:buSzPct val="100000"/>
              <a:buFont typeface="Arial"/>
              <a:buChar char="–"/>
              <a:defRPr sz="9900" b="0" i="0" u="none" strike="noStrike" cap="none">
                <a:solidFill>
                  <a:schemeClr val="dk1"/>
                </a:solidFill>
                <a:latin typeface="Calibri"/>
                <a:ea typeface="Calibri"/>
                <a:cs typeface="Calibri"/>
                <a:sym typeface="Calibri"/>
              </a:defRPr>
            </a:lvl2pPr>
            <a:lvl3pPr marL="4701358" marR="0" lvl="2" indent="-421458"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3pPr>
            <a:lvl4pPr marL="6581901" marR="0" lvl="3" indent="-473201" algn="l" rtl="0">
              <a:spcBef>
                <a:spcPts val="1480"/>
              </a:spcBef>
              <a:buClr>
                <a:schemeClr val="dk1"/>
              </a:buClr>
              <a:buSzPct val="100000"/>
              <a:buFont typeface="Arial"/>
              <a:buChar char="–"/>
              <a:defRPr sz="7400" b="0" i="0" u="none" strike="noStrike" cap="none">
                <a:solidFill>
                  <a:schemeClr val="dk1"/>
                </a:solidFill>
                <a:latin typeface="Calibri"/>
                <a:ea typeface="Calibri"/>
                <a:cs typeface="Calibri"/>
                <a:sym typeface="Calibri"/>
              </a:defRPr>
            </a:lvl4pPr>
            <a:lvl5pPr marL="8462444" marR="0" lvl="4" indent="-474143" algn="l" rtl="0">
              <a:spcBef>
                <a:spcPts val="1480"/>
              </a:spcBef>
              <a:buClr>
                <a:schemeClr val="dk1"/>
              </a:buClr>
              <a:buSzPct val="100000"/>
              <a:buFont typeface="Arial"/>
              <a:buChar char="»"/>
              <a:defRPr sz="7400" b="0" i="0" u="none" strike="noStrike" cap="none">
                <a:solidFill>
                  <a:schemeClr val="dk1"/>
                </a:solidFill>
                <a:latin typeface="Calibri"/>
                <a:ea typeface="Calibri"/>
                <a:cs typeface="Calibri"/>
                <a:sym typeface="Calibri"/>
              </a:defRPr>
            </a:lvl5pPr>
            <a:lvl6pPr marL="10342988" marR="0" lvl="5" indent="-475088" algn="l" rtl="0">
              <a:spcBef>
                <a:spcPts val="1480"/>
              </a:spcBef>
              <a:buClr>
                <a:schemeClr val="dk1"/>
              </a:buClr>
              <a:buSzPct val="100000"/>
              <a:buFont typeface="Arial"/>
              <a:buChar char="•"/>
              <a:defRPr sz="7400" b="0" i="0" u="none" strike="noStrike" cap="none">
                <a:solidFill>
                  <a:schemeClr val="dk1"/>
                </a:solidFill>
                <a:latin typeface="Calibri"/>
                <a:ea typeface="Calibri"/>
                <a:cs typeface="Calibri"/>
                <a:sym typeface="Calibri"/>
              </a:defRPr>
            </a:lvl6pPr>
            <a:lvl7pPr marL="12223531" marR="0" lvl="6" indent="-476030" algn="l" rtl="0">
              <a:spcBef>
                <a:spcPts val="1480"/>
              </a:spcBef>
              <a:buClr>
                <a:schemeClr val="dk1"/>
              </a:buClr>
              <a:buSzPct val="100000"/>
              <a:buFont typeface="Arial"/>
              <a:buChar char="•"/>
              <a:defRPr sz="7400" b="0" i="0" u="none" strike="noStrike" cap="none">
                <a:solidFill>
                  <a:schemeClr val="dk1"/>
                </a:solidFill>
                <a:latin typeface="Calibri"/>
                <a:ea typeface="Calibri"/>
                <a:cs typeface="Calibri"/>
                <a:sym typeface="Calibri"/>
              </a:defRPr>
            </a:lvl7pPr>
            <a:lvl8pPr marL="14104074" marR="0" lvl="7" indent="-476974" algn="l" rtl="0">
              <a:spcBef>
                <a:spcPts val="1480"/>
              </a:spcBef>
              <a:buClr>
                <a:schemeClr val="dk1"/>
              </a:buClr>
              <a:buSzPct val="100000"/>
              <a:buFont typeface="Arial"/>
              <a:buChar char="•"/>
              <a:defRPr sz="7400" b="0" i="0" u="none" strike="noStrike" cap="none">
                <a:solidFill>
                  <a:schemeClr val="dk1"/>
                </a:solidFill>
                <a:latin typeface="Calibri"/>
                <a:ea typeface="Calibri"/>
                <a:cs typeface="Calibri"/>
                <a:sym typeface="Calibri"/>
              </a:defRPr>
            </a:lvl8pPr>
            <a:lvl9pPr marL="15984617" marR="0" lvl="8" indent="-477916" algn="l" rtl="0">
              <a:spcBef>
                <a:spcPts val="1480"/>
              </a:spcBef>
              <a:buClr>
                <a:schemeClr val="dk1"/>
              </a:buClr>
              <a:buSzPct val="100000"/>
              <a:buFont typeface="Arial"/>
              <a:buChar char="•"/>
              <a:defRPr sz="74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2194559" y="30510487"/>
            <a:ext cx="10241279" cy="1752600"/>
          </a:xfrm>
          <a:prstGeom prst="rect">
            <a:avLst/>
          </a:prstGeom>
          <a:noFill/>
          <a:ln>
            <a:noFill/>
          </a:ln>
        </p:spPr>
        <p:txBody>
          <a:bodyPr lIns="91425" tIns="91425" rIns="91425" bIns="91425" anchor="ctr" anchorCtr="0"/>
          <a:lstStyle>
            <a:lvl1pPr marL="0" marR="0" lvl="0" indent="0" algn="l" rtl="0">
              <a:spcBef>
                <a:spcPts val="0"/>
              </a:spcBef>
              <a:buNone/>
              <a:defRPr sz="4900" b="0" i="0" u="none" strike="noStrike" cap="none">
                <a:solidFill>
                  <a:srgbClr val="888888"/>
                </a:solidFill>
                <a:latin typeface="Calibri"/>
                <a:ea typeface="Calibri"/>
                <a:cs typeface="Calibri"/>
                <a:sym typeface="Calibri"/>
              </a:defRPr>
            </a:lvl1pPr>
            <a:lvl2pPr marL="1878198" marR="0" lvl="1" indent="-11297" algn="l" rtl="0">
              <a:spcBef>
                <a:spcPts val="0"/>
              </a:spcBef>
              <a:buNone/>
              <a:defRPr sz="7400" b="0" i="0" u="none" strike="noStrike" cap="none">
                <a:solidFill>
                  <a:schemeClr val="dk1"/>
                </a:solidFill>
                <a:latin typeface="Calibri"/>
                <a:ea typeface="Calibri"/>
                <a:cs typeface="Calibri"/>
                <a:sym typeface="Calibri"/>
              </a:defRPr>
            </a:lvl2pPr>
            <a:lvl3pPr marL="3756396" marR="0" lvl="2" indent="-9895" algn="l" rtl="0">
              <a:spcBef>
                <a:spcPts val="0"/>
              </a:spcBef>
              <a:buNone/>
              <a:defRPr sz="7400" b="0" i="0" u="none" strike="noStrike" cap="none">
                <a:solidFill>
                  <a:schemeClr val="dk1"/>
                </a:solidFill>
                <a:latin typeface="Calibri"/>
                <a:ea typeface="Calibri"/>
                <a:cs typeface="Calibri"/>
                <a:sym typeface="Calibri"/>
              </a:defRPr>
            </a:lvl3pPr>
            <a:lvl4pPr marL="5634594" marR="0" lvl="3" indent="-8494" algn="l" rtl="0">
              <a:spcBef>
                <a:spcPts val="0"/>
              </a:spcBef>
              <a:buNone/>
              <a:defRPr sz="7400" b="0" i="0" u="none" strike="noStrike" cap="none">
                <a:solidFill>
                  <a:schemeClr val="dk1"/>
                </a:solidFill>
                <a:latin typeface="Calibri"/>
                <a:ea typeface="Calibri"/>
                <a:cs typeface="Calibri"/>
                <a:sym typeface="Calibri"/>
              </a:defRPr>
            </a:lvl4pPr>
            <a:lvl5pPr marL="7512797" marR="0" lvl="4" indent="-7097" algn="l" rtl="0">
              <a:spcBef>
                <a:spcPts val="0"/>
              </a:spcBef>
              <a:buNone/>
              <a:defRPr sz="7400" b="0" i="0" u="none" strike="noStrike" cap="none">
                <a:solidFill>
                  <a:schemeClr val="dk1"/>
                </a:solidFill>
                <a:latin typeface="Calibri"/>
                <a:ea typeface="Calibri"/>
                <a:cs typeface="Calibri"/>
                <a:sym typeface="Calibri"/>
              </a:defRPr>
            </a:lvl5pPr>
            <a:lvl6pPr marL="9390995" marR="0" lvl="5" indent="-5695" algn="l" rtl="0">
              <a:spcBef>
                <a:spcPts val="0"/>
              </a:spcBef>
              <a:buNone/>
              <a:defRPr sz="7400" b="0" i="0" u="none" strike="noStrike" cap="none">
                <a:solidFill>
                  <a:schemeClr val="dk1"/>
                </a:solidFill>
                <a:latin typeface="Calibri"/>
                <a:ea typeface="Calibri"/>
                <a:cs typeface="Calibri"/>
                <a:sym typeface="Calibri"/>
              </a:defRPr>
            </a:lvl6pPr>
            <a:lvl7pPr marL="11269197" marR="0" lvl="6" indent="-4296" algn="l" rtl="0">
              <a:spcBef>
                <a:spcPts val="0"/>
              </a:spcBef>
              <a:buNone/>
              <a:defRPr sz="7400" b="0" i="0" u="none" strike="noStrike" cap="none">
                <a:solidFill>
                  <a:schemeClr val="dk1"/>
                </a:solidFill>
                <a:latin typeface="Calibri"/>
                <a:ea typeface="Calibri"/>
                <a:cs typeface="Calibri"/>
                <a:sym typeface="Calibri"/>
              </a:defRPr>
            </a:lvl7pPr>
            <a:lvl8pPr marL="13147394" marR="0" lvl="7" indent="-2894" algn="l" rtl="0">
              <a:spcBef>
                <a:spcPts val="0"/>
              </a:spcBef>
              <a:buNone/>
              <a:defRPr sz="7400" b="0" i="0" u="none" strike="noStrike" cap="none">
                <a:solidFill>
                  <a:schemeClr val="dk1"/>
                </a:solidFill>
                <a:latin typeface="Calibri"/>
                <a:ea typeface="Calibri"/>
                <a:cs typeface="Calibri"/>
                <a:sym typeface="Calibri"/>
              </a:defRPr>
            </a:lvl8pPr>
            <a:lvl9pPr marL="15025593" marR="0" lvl="8" indent="-1492" algn="l" rtl="0">
              <a:spcBef>
                <a:spcPts val="0"/>
              </a:spcBef>
              <a:buNone/>
              <a:defRPr sz="74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14996159" y="30510487"/>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4900" b="0" i="0" u="none" strike="noStrike" cap="none">
                <a:solidFill>
                  <a:srgbClr val="888888"/>
                </a:solidFill>
                <a:latin typeface="Calibri"/>
                <a:ea typeface="Calibri"/>
                <a:cs typeface="Calibri"/>
                <a:sym typeface="Calibri"/>
              </a:defRPr>
            </a:lvl1pPr>
            <a:lvl2pPr marL="1878198" marR="0" lvl="1" indent="-11297" algn="l" rtl="0">
              <a:spcBef>
                <a:spcPts val="0"/>
              </a:spcBef>
              <a:buNone/>
              <a:defRPr sz="7400" b="0" i="0" u="none" strike="noStrike" cap="none">
                <a:solidFill>
                  <a:schemeClr val="dk1"/>
                </a:solidFill>
                <a:latin typeface="Calibri"/>
                <a:ea typeface="Calibri"/>
                <a:cs typeface="Calibri"/>
                <a:sym typeface="Calibri"/>
              </a:defRPr>
            </a:lvl2pPr>
            <a:lvl3pPr marL="3756396" marR="0" lvl="2" indent="-9895" algn="l" rtl="0">
              <a:spcBef>
                <a:spcPts val="0"/>
              </a:spcBef>
              <a:buNone/>
              <a:defRPr sz="7400" b="0" i="0" u="none" strike="noStrike" cap="none">
                <a:solidFill>
                  <a:schemeClr val="dk1"/>
                </a:solidFill>
                <a:latin typeface="Calibri"/>
                <a:ea typeface="Calibri"/>
                <a:cs typeface="Calibri"/>
                <a:sym typeface="Calibri"/>
              </a:defRPr>
            </a:lvl3pPr>
            <a:lvl4pPr marL="5634594" marR="0" lvl="3" indent="-8494" algn="l" rtl="0">
              <a:spcBef>
                <a:spcPts val="0"/>
              </a:spcBef>
              <a:buNone/>
              <a:defRPr sz="7400" b="0" i="0" u="none" strike="noStrike" cap="none">
                <a:solidFill>
                  <a:schemeClr val="dk1"/>
                </a:solidFill>
                <a:latin typeface="Calibri"/>
                <a:ea typeface="Calibri"/>
                <a:cs typeface="Calibri"/>
                <a:sym typeface="Calibri"/>
              </a:defRPr>
            </a:lvl4pPr>
            <a:lvl5pPr marL="7512797" marR="0" lvl="4" indent="-7097" algn="l" rtl="0">
              <a:spcBef>
                <a:spcPts val="0"/>
              </a:spcBef>
              <a:buNone/>
              <a:defRPr sz="7400" b="0" i="0" u="none" strike="noStrike" cap="none">
                <a:solidFill>
                  <a:schemeClr val="dk1"/>
                </a:solidFill>
                <a:latin typeface="Calibri"/>
                <a:ea typeface="Calibri"/>
                <a:cs typeface="Calibri"/>
                <a:sym typeface="Calibri"/>
              </a:defRPr>
            </a:lvl5pPr>
            <a:lvl6pPr marL="9390995" marR="0" lvl="5" indent="-5695" algn="l" rtl="0">
              <a:spcBef>
                <a:spcPts val="0"/>
              </a:spcBef>
              <a:buNone/>
              <a:defRPr sz="7400" b="0" i="0" u="none" strike="noStrike" cap="none">
                <a:solidFill>
                  <a:schemeClr val="dk1"/>
                </a:solidFill>
                <a:latin typeface="Calibri"/>
                <a:ea typeface="Calibri"/>
                <a:cs typeface="Calibri"/>
                <a:sym typeface="Calibri"/>
              </a:defRPr>
            </a:lvl6pPr>
            <a:lvl7pPr marL="11269197" marR="0" lvl="6" indent="-4296" algn="l" rtl="0">
              <a:spcBef>
                <a:spcPts val="0"/>
              </a:spcBef>
              <a:buNone/>
              <a:defRPr sz="7400" b="0" i="0" u="none" strike="noStrike" cap="none">
                <a:solidFill>
                  <a:schemeClr val="dk1"/>
                </a:solidFill>
                <a:latin typeface="Calibri"/>
                <a:ea typeface="Calibri"/>
                <a:cs typeface="Calibri"/>
                <a:sym typeface="Calibri"/>
              </a:defRPr>
            </a:lvl7pPr>
            <a:lvl8pPr marL="13147394" marR="0" lvl="7" indent="-2894" algn="l" rtl="0">
              <a:spcBef>
                <a:spcPts val="0"/>
              </a:spcBef>
              <a:buNone/>
              <a:defRPr sz="7400" b="0" i="0" u="none" strike="noStrike" cap="none">
                <a:solidFill>
                  <a:schemeClr val="dk1"/>
                </a:solidFill>
                <a:latin typeface="Calibri"/>
                <a:ea typeface="Calibri"/>
                <a:cs typeface="Calibri"/>
                <a:sym typeface="Calibri"/>
              </a:defRPr>
            </a:lvl8pPr>
            <a:lvl9pPr marL="15025593" marR="0" lvl="8" indent="-1492" algn="l" rtl="0">
              <a:spcBef>
                <a:spcPts val="0"/>
              </a:spcBef>
              <a:buNone/>
              <a:defRPr sz="74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31455359" y="30510487"/>
            <a:ext cx="10241279" cy="1752600"/>
          </a:xfrm>
          <a:prstGeom prst="rect">
            <a:avLst/>
          </a:prstGeom>
          <a:noFill/>
          <a:ln>
            <a:noFill/>
          </a:ln>
        </p:spPr>
        <p:txBody>
          <a:bodyPr lIns="376100" tIns="188050" rIns="376100" bIns="188050" anchor="ctr" anchorCtr="0">
            <a:noAutofit/>
          </a:bodyPr>
          <a:lstStyle/>
          <a:p>
            <a:pPr marL="0" marR="0" lvl="0" indent="0" algn="r" rtl="0">
              <a:spcBef>
                <a:spcPts val="0"/>
              </a:spcBef>
              <a:buSzPct val="25000"/>
              <a:buNone/>
            </a:pPr>
            <a:fld id="{00000000-1234-1234-1234-123412341234}" type="slidenum">
              <a:rPr lang="en-US" sz="4900" b="0" i="0" u="none" strike="noStrike" cap="none">
                <a:solidFill>
                  <a:srgbClr val="888888"/>
                </a:solidFill>
                <a:latin typeface="Calibri"/>
                <a:ea typeface="Calibri"/>
                <a:cs typeface="Calibri"/>
                <a:sym typeface="Calibri"/>
              </a:rPr>
              <a:t>‹#›</a:t>
            </a:fld>
            <a:endParaRPr lang="en-US" sz="4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2194559" y="1318262"/>
            <a:ext cx="39502080" cy="548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18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2194559" y="7368542"/>
            <a:ext cx="19392901" cy="3070857"/>
          </a:xfrm>
          <a:prstGeom prst="rect">
            <a:avLst/>
          </a:prstGeom>
          <a:noFill/>
          <a:ln>
            <a:noFill/>
          </a:ln>
        </p:spPr>
        <p:txBody>
          <a:bodyPr lIns="91425" tIns="91425" rIns="91425" bIns="91425" anchor="b" anchorCtr="0"/>
          <a:lstStyle>
            <a:lvl1pPr marL="0" marR="0" lvl="0" indent="0" algn="l" rtl="0">
              <a:spcBef>
                <a:spcPts val="1980"/>
              </a:spcBef>
              <a:buClr>
                <a:schemeClr val="dk1"/>
              </a:buClr>
              <a:buFont typeface="Arial"/>
              <a:buNone/>
              <a:defRPr sz="9900" b="1" i="0" u="none" strike="noStrike" cap="none">
                <a:solidFill>
                  <a:schemeClr val="dk1"/>
                </a:solidFill>
                <a:latin typeface="Calibri"/>
                <a:ea typeface="Calibri"/>
                <a:cs typeface="Calibri"/>
                <a:sym typeface="Calibri"/>
              </a:defRPr>
            </a:lvl1pPr>
            <a:lvl2pPr marL="1880543" marR="0" lvl="1" indent="-942" algn="l" rtl="0">
              <a:spcBef>
                <a:spcPts val="1640"/>
              </a:spcBef>
              <a:buClr>
                <a:schemeClr val="dk1"/>
              </a:buClr>
              <a:buFont typeface="Arial"/>
              <a:buNone/>
              <a:defRPr sz="8200" b="1" i="0" u="none" strike="noStrike" cap="none">
                <a:solidFill>
                  <a:schemeClr val="dk1"/>
                </a:solidFill>
                <a:latin typeface="Calibri"/>
                <a:ea typeface="Calibri"/>
                <a:cs typeface="Calibri"/>
                <a:sym typeface="Calibri"/>
              </a:defRPr>
            </a:lvl2pPr>
            <a:lvl3pPr marL="3761086" marR="0" lvl="2" indent="-1885" algn="l" rtl="0">
              <a:spcBef>
                <a:spcPts val="1480"/>
              </a:spcBef>
              <a:buClr>
                <a:schemeClr val="dk1"/>
              </a:buClr>
              <a:buFont typeface="Arial"/>
              <a:buNone/>
              <a:defRPr sz="7400" b="1" i="0" u="none" strike="noStrike" cap="none">
                <a:solidFill>
                  <a:schemeClr val="dk1"/>
                </a:solidFill>
                <a:latin typeface="Calibri"/>
                <a:ea typeface="Calibri"/>
                <a:cs typeface="Calibri"/>
                <a:sym typeface="Calibri"/>
              </a:defRPr>
            </a:lvl3pPr>
            <a:lvl4pPr marL="5641630" marR="0" lvl="3" indent="-2830" algn="l" rtl="0">
              <a:spcBef>
                <a:spcPts val="1320"/>
              </a:spcBef>
              <a:buClr>
                <a:schemeClr val="dk1"/>
              </a:buClr>
              <a:buFont typeface="Arial"/>
              <a:buNone/>
              <a:defRPr sz="6600" b="1" i="0" u="none" strike="noStrike" cap="none">
                <a:solidFill>
                  <a:schemeClr val="dk1"/>
                </a:solidFill>
                <a:latin typeface="Calibri"/>
                <a:ea typeface="Calibri"/>
                <a:cs typeface="Calibri"/>
                <a:sym typeface="Calibri"/>
              </a:defRPr>
            </a:lvl4pPr>
            <a:lvl5pPr marL="7522172" marR="0" lvl="4" indent="-3772" algn="l" rtl="0">
              <a:spcBef>
                <a:spcPts val="1320"/>
              </a:spcBef>
              <a:buClr>
                <a:schemeClr val="dk1"/>
              </a:buClr>
              <a:buFont typeface="Arial"/>
              <a:buNone/>
              <a:defRPr sz="6600" b="1" i="0" u="none" strike="noStrike" cap="none">
                <a:solidFill>
                  <a:schemeClr val="dk1"/>
                </a:solidFill>
                <a:latin typeface="Calibri"/>
                <a:ea typeface="Calibri"/>
                <a:cs typeface="Calibri"/>
                <a:sym typeface="Calibri"/>
              </a:defRPr>
            </a:lvl5pPr>
            <a:lvl6pPr marL="9402716" marR="0" lvl="5" indent="-4715" algn="l" rtl="0">
              <a:spcBef>
                <a:spcPts val="1320"/>
              </a:spcBef>
              <a:buClr>
                <a:schemeClr val="dk1"/>
              </a:buClr>
              <a:buFont typeface="Arial"/>
              <a:buNone/>
              <a:defRPr sz="6600" b="1" i="0" u="none" strike="noStrike" cap="none">
                <a:solidFill>
                  <a:schemeClr val="dk1"/>
                </a:solidFill>
                <a:latin typeface="Calibri"/>
                <a:ea typeface="Calibri"/>
                <a:cs typeface="Calibri"/>
                <a:sym typeface="Calibri"/>
              </a:defRPr>
            </a:lvl6pPr>
            <a:lvl7pPr marL="11283259" marR="0" lvl="6" indent="-5659" algn="l" rtl="0">
              <a:spcBef>
                <a:spcPts val="1320"/>
              </a:spcBef>
              <a:buClr>
                <a:schemeClr val="dk1"/>
              </a:buClr>
              <a:buFont typeface="Arial"/>
              <a:buNone/>
              <a:defRPr sz="6600" b="1" i="0" u="none" strike="noStrike" cap="none">
                <a:solidFill>
                  <a:schemeClr val="dk1"/>
                </a:solidFill>
                <a:latin typeface="Calibri"/>
                <a:ea typeface="Calibri"/>
                <a:cs typeface="Calibri"/>
                <a:sym typeface="Calibri"/>
              </a:defRPr>
            </a:lvl7pPr>
            <a:lvl8pPr marL="13163803" marR="0" lvl="7" indent="-6602" algn="l" rtl="0">
              <a:spcBef>
                <a:spcPts val="1320"/>
              </a:spcBef>
              <a:buClr>
                <a:schemeClr val="dk1"/>
              </a:buClr>
              <a:buFont typeface="Arial"/>
              <a:buNone/>
              <a:defRPr sz="6600" b="1" i="0" u="none" strike="noStrike" cap="none">
                <a:solidFill>
                  <a:schemeClr val="dk1"/>
                </a:solidFill>
                <a:latin typeface="Calibri"/>
                <a:ea typeface="Calibri"/>
                <a:cs typeface="Calibri"/>
                <a:sym typeface="Calibri"/>
              </a:defRPr>
            </a:lvl8pPr>
            <a:lvl9pPr marL="15044345" marR="0" lvl="8" indent="-7545" algn="l" rtl="0">
              <a:spcBef>
                <a:spcPts val="1320"/>
              </a:spcBef>
              <a:buClr>
                <a:schemeClr val="dk1"/>
              </a:buClr>
              <a:buFont typeface="Arial"/>
              <a:buNone/>
              <a:defRPr sz="6600" b="1"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2194559" y="10439400"/>
            <a:ext cx="19392901" cy="18966183"/>
          </a:xfrm>
          <a:prstGeom prst="rect">
            <a:avLst/>
          </a:prstGeom>
          <a:noFill/>
          <a:ln>
            <a:noFill/>
          </a:ln>
        </p:spPr>
        <p:txBody>
          <a:bodyPr lIns="91425" tIns="91425" rIns="91425" bIns="91425" anchor="t" anchorCtr="0"/>
          <a:lstStyle>
            <a:lvl1pPr marL="1410405" marR="0" lvl="0" indent="-781755" algn="l" rtl="0">
              <a:spcBef>
                <a:spcPts val="1980"/>
              </a:spcBef>
              <a:buClr>
                <a:schemeClr val="dk1"/>
              </a:buClr>
              <a:buSzPct val="100000"/>
              <a:buFont typeface="Arial"/>
              <a:buChar char="•"/>
              <a:defRPr sz="9900" b="0" i="0" u="none" strike="noStrike" cap="none">
                <a:solidFill>
                  <a:schemeClr val="dk1"/>
                </a:solidFill>
                <a:latin typeface="Calibri"/>
                <a:ea typeface="Calibri"/>
                <a:cs typeface="Calibri"/>
                <a:sym typeface="Calibri"/>
              </a:defRPr>
            </a:lvl1pPr>
            <a:lvl2pPr marL="3055884" marR="0" lvl="1" indent="-655584"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2pPr>
            <a:lvl3pPr marL="4701358" marR="0" lvl="2" indent="-472258" algn="l" rtl="0">
              <a:spcBef>
                <a:spcPts val="1480"/>
              </a:spcBef>
              <a:buClr>
                <a:schemeClr val="dk1"/>
              </a:buClr>
              <a:buSzPct val="100000"/>
              <a:buFont typeface="Arial"/>
              <a:buChar char="•"/>
              <a:defRPr sz="7400" b="0" i="0" u="none" strike="noStrike" cap="none">
                <a:solidFill>
                  <a:schemeClr val="dk1"/>
                </a:solidFill>
                <a:latin typeface="Calibri"/>
                <a:ea typeface="Calibri"/>
                <a:cs typeface="Calibri"/>
                <a:sym typeface="Calibri"/>
              </a:defRPr>
            </a:lvl3pPr>
            <a:lvl4pPr marL="6581901" marR="0" lvl="3" indent="-524001" algn="l" rtl="0">
              <a:spcBef>
                <a:spcPts val="1320"/>
              </a:spcBef>
              <a:buClr>
                <a:schemeClr val="dk1"/>
              </a:buClr>
              <a:buSzPct val="100000"/>
              <a:buFont typeface="Arial"/>
              <a:buChar char="–"/>
              <a:defRPr sz="6600" b="0" i="0" u="none" strike="noStrike" cap="none">
                <a:solidFill>
                  <a:schemeClr val="dk1"/>
                </a:solidFill>
                <a:latin typeface="Calibri"/>
                <a:ea typeface="Calibri"/>
                <a:cs typeface="Calibri"/>
                <a:sym typeface="Calibri"/>
              </a:defRPr>
            </a:lvl4pPr>
            <a:lvl5pPr marL="8462444" marR="0" lvl="4" indent="-524943" algn="l" rtl="0">
              <a:spcBef>
                <a:spcPts val="1320"/>
              </a:spcBef>
              <a:buClr>
                <a:schemeClr val="dk1"/>
              </a:buClr>
              <a:buSzPct val="100000"/>
              <a:buFont typeface="Arial"/>
              <a:buChar char="»"/>
              <a:defRPr sz="6600" b="0" i="0" u="none" strike="noStrike" cap="none">
                <a:solidFill>
                  <a:schemeClr val="dk1"/>
                </a:solidFill>
                <a:latin typeface="Calibri"/>
                <a:ea typeface="Calibri"/>
                <a:cs typeface="Calibri"/>
                <a:sym typeface="Calibri"/>
              </a:defRPr>
            </a:lvl5pPr>
            <a:lvl6pPr marL="10342988" marR="0" lvl="5" indent="-525888" algn="l" rtl="0">
              <a:spcBef>
                <a:spcPts val="1320"/>
              </a:spcBef>
              <a:buClr>
                <a:schemeClr val="dk1"/>
              </a:buClr>
              <a:buSzPct val="100000"/>
              <a:buFont typeface="Arial"/>
              <a:buChar char="•"/>
              <a:defRPr sz="6600" b="0" i="0" u="none" strike="noStrike" cap="none">
                <a:solidFill>
                  <a:schemeClr val="dk1"/>
                </a:solidFill>
                <a:latin typeface="Calibri"/>
                <a:ea typeface="Calibri"/>
                <a:cs typeface="Calibri"/>
                <a:sym typeface="Calibri"/>
              </a:defRPr>
            </a:lvl6pPr>
            <a:lvl7pPr marL="12223531" marR="0" lvl="6" indent="-526830" algn="l" rtl="0">
              <a:spcBef>
                <a:spcPts val="1320"/>
              </a:spcBef>
              <a:buClr>
                <a:schemeClr val="dk1"/>
              </a:buClr>
              <a:buSzPct val="100000"/>
              <a:buFont typeface="Arial"/>
              <a:buChar char="•"/>
              <a:defRPr sz="6600" b="0" i="0" u="none" strike="noStrike" cap="none">
                <a:solidFill>
                  <a:schemeClr val="dk1"/>
                </a:solidFill>
                <a:latin typeface="Calibri"/>
                <a:ea typeface="Calibri"/>
                <a:cs typeface="Calibri"/>
                <a:sym typeface="Calibri"/>
              </a:defRPr>
            </a:lvl7pPr>
            <a:lvl8pPr marL="14104074" marR="0" lvl="7" indent="-527774" algn="l" rtl="0">
              <a:spcBef>
                <a:spcPts val="1320"/>
              </a:spcBef>
              <a:buClr>
                <a:schemeClr val="dk1"/>
              </a:buClr>
              <a:buSzPct val="100000"/>
              <a:buFont typeface="Arial"/>
              <a:buChar char="•"/>
              <a:defRPr sz="6600" b="0" i="0" u="none" strike="noStrike" cap="none">
                <a:solidFill>
                  <a:schemeClr val="dk1"/>
                </a:solidFill>
                <a:latin typeface="Calibri"/>
                <a:ea typeface="Calibri"/>
                <a:cs typeface="Calibri"/>
                <a:sym typeface="Calibri"/>
              </a:defRPr>
            </a:lvl8pPr>
            <a:lvl9pPr marL="15984617" marR="0" lvl="8" indent="-528716" algn="l" rtl="0">
              <a:spcBef>
                <a:spcPts val="1320"/>
              </a:spcBef>
              <a:buClr>
                <a:schemeClr val="dk1"/>
              </a:buClr>
              <a:buSzPct val="100000"/>
              <a:buFont typeface="Arial"/>
              <a:buChar char="•"/>
              <a:defRPr sz="66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3"/>
          </p:nvPr>
        </p:nvSpPr>
        <p:spPr>
          <a:xfrm>
            <a:off x="22296121" y="7368542"/>
            <a:ext cx="19400519" cy="3070857"/>
          </a:xfrm>
          <a:prstGeom prst="rect">
            <a:avLst/>
          </a:prstGeom>
          <a:noFill/>
          <a:ln>
            <a:noFill/>
          </a:ln>
        </p:spPr>
        <p:txBody>
          <a:bodyPr lIns="91425" tIns="91425" rIns="91425" bIns="91425" anchor="b" anchorCtr="0"/>
          <a:lstStyle>
            <a:lvl1pPr marL="0" marR="0" lvl="0" indent="0" algn="l" rtl="0">
              <a:spcBef>
                <a:spcPts val="1980"/>
              </a:spcBef>
              <a:buClr>
                <a:schemeClr val="dk1"/>
              </a:buClr>
              <a:buFont typeface="Arial"/>
              <a:buNone/>
              <a:defRPr sz="9900" b="1" i="0" u="none" strike="noStrike" cap="none">
                <a:solidFill>
                  <a:schemeClr val="dk1"/>
                </a:solidFill>
                <a:latin typeface="Calibri"/>
                <a:ea typeface="Calibri"/>
                <a:cs typeface="Calibri"/>
                <a:sym typeface="Calibri"/>
              </a:defRPr>
            </a:lvl1pPr>
            <a:lvl2pPr marL="1880543" marR="0" lvl="1" indent="-942" algn="l" rtl="0">
              <a:spcBef>
                <a:spcPts val="1640"/>
              </a:spcBef>
              <a:buClr>
                <a:schemeClr val="dk1"/>
              </a:buClr>
              <a:buFont typeface="Arial"/>
              <a:buNone/>
              <a:defRPr sz="8200" b="1" i="0" u="none" strike="noStrike" cap="none">
                <a:solidFill>
                  <a:schemeClr val="dk1"/>
                </a:solidFill>
                <a:latin typeface="Calibri"/>
                <a:ea typeface="Calibri"/>
                <a:cs typeface="Calibri"/>
                <a:sym typeface="Calibri"/>
              </a:defRPr>
            </a:lvl2pPr>
            <a:lvl3pPr marL="3761086" marR="0" lvl="2" indent="-1885" algn="l" rtl="0">
              <a:spcBef>
                <a:spcPts val="1480"/>
              </a:spcBef>
              <a:buClr>
                <a:schemeClr val="dk1"/>
              </a:buClr>
              <a:buFont typeface="Arial"/>
              <a:buNone/>
              <a:defRPr sz="7400" b="1" i="0" u="none" strike="noStrike" cap="none">
                <a:solidFill>
                  <a:schemeClr val="dk1"/>
                </a:solidFill>
                <a:latin typeface="Calibri"/>
                <a:ea typeface="Calibri"/>
                <a:cs typeface="Calibri"/>
                <a:sym typeface="Calibri"/>
              </a:defRPr>
            </a:lvl3pPr>
            <a:lvl4pPr marL="5641630" marR="0" lvl="3" indent="-2830" algn="l" rtl="0">
              <a:spcBef>
                <a:spcPts val="1320"/>
              </a:spcBef>
              <a:buClr>
                <a:schemeClr val="dk1"/>
              </a:buClr>
              <a:buFont typeface="Arial"/>
              <a:buNone/>
              <a:defRPr sz="6600" b="1" i="0" u="none" strike="noStrike" cap="none">
                <a:solidFill>
                  <a:schemeClr val="dk1"/>
                </a:solidFill>
                <a:latin typeface="Calibri"/>
                <a:ea typeface="Calibri"/>
                <a:cs typeface="Calibri"/>
                <a:sym typeface="Calibri"/>
              </a:defRPr>
            </a:lvl4pPr>
            <a:lvl5pPr marL="7522172" marR="0" lvl="4" indent="-3772" algn="l" rtl="0">
              <a:spcBef>
                <a:spcPts val="1320"/>
              </a:spcBef>
              <a:buClr>
                <a:schemeClr val="dk1"/>
              </a:buClr>
              <a:buFont typeface="Arial"/>
              <a:buNone/>
              <a:defRPr sz="6600" b="1" i="0" u="none" strike="noStrike" cap="none">
                <a:solidFill>
                  <a:schemeClr val="dk1"/>
                </a:solidFill>
                <a:latin typeface="Calibri"/>
                <a:ea typeface="Calibri"/>
                <a:cs typeface="Calibri"/>
                <a:sym typeface="Calibri"/>
              </a:defRPr>
            </a:lvl5pPr>
            <a:lvl6pPr marL="9402716" marR="0" lvl="5" indent="-4715" algn="l" rtl="0">
              <a:spcBef>
                <a:spcPts val="1320"/>
              </a:spcBef>
              <a:buClr>
                <a:schemeClr val="dk1"/>
              </a:buClr>
              <a:buFont typeface="Arial"/>
              <a:buNone/>
              <a:defRPr sz="6600" b="1" i="0" u="none" strike="noStrike" cap="none">
                <a:solidFill>
                  <a:schemeClr val="dk1"/>
                </a:solidFill>
                <a:latin typeface="Calibri"/>
                <a:ea typeface="Calibri"/>
                <a:cs typeface="Calibri"/>
                <a:sym typeface="Calibri"/>
              </a:defRPr>
            </a:lvl6pPr>
            <a:lvl7pPr marL="11283259" marR="0" lvl="6" indent="-5659" algn="l" rtl="0">
              <a:spcBef>
                <a:spcPts val="1320"/>
              </a:spcBef>
              <a:buClr>
                <a:schemeClr val="dk1"/>
              </a:buClr>
              <a:buFont typeface="Arial"/>
              <a:buNone/>
              <a:defRPr sz="6600" b="1" i="0" u="none" strike="noStrike" cap="none">
                <a:solidFill>
                  <a:schemeClr val="dk1"/>
                </a:solidFill>
                <a:latin typeface="Calibri"/>
                <a:ea typeface="Calibri"/>
                <a:cs typeface="Calibri"/>
                <a:sym typeface="Calibri"/>
              </a:defRPr>
            </a:lvl7pPr>
            <a:lvl8pPr marL="13163803" marR="0" lvl="7" indent="-6602" algn="l" rtl="0">
              <a:spcBef>
                <a:spcPts val="1320"/>
              </a:spcBef>
              <a:buClr>
                <a:schemeClr val="dk1"/>
              </a:buClr>
              <a:buFont typeface="Arial"/>
              <a:buNone/>
              <a:defRPr sz="6600" b="1" i="0" u="none" strike="noStrike" cap="none">
                <a:solidFill>
                  <a:schemeClr val="dk1"/>
                </a:solidFill>
                <a:latin typeface="Calibri"/>
                <a:ea typeface="Calibri"/>
                <a:cs typeface="Calibri"/>
                <a:sym typeface="Calibri"/>
              </a:defRPr>
            </a:lvl8pPr>
            <a:lvl9pPr marL="15044345" marR="0" lvl="8" indent="-7545" algn="l" rtl="0">
              <a:spcBef>
                <a:spcPts val="1320"/>
              </a:spcBef>
              <a:buClr>
                <a:schemeClr val="dk1"/>
              </a:buClr>
              <a:buFont typeface="Arial"/>
              <a:buNone/>
              <a:defRPr sz="6600" b="1"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body" idx="4"/>
          </p:nvPr>
        </p:nvSpPr>
        <p:spPr>
          <a:xfrm>
            <a:off x="22296121" y="10439400"/>
            <a:ext cx="19400519" cy="18966183"/>
          </a:xfrm>
          <a:prstGeom prst="rect">
            <a:avLst/>
          </a:prstGeom>
          <a:noFill/>
          <a:ln>
            <a:noFill/>
          </a:ln>
        </p:spPr>
        <p:txBody>
          <a:bodyPr lIns="91425" tIns="91425" rIns="91425" bIns="91425" anchor="t" anchorCtr="0"/>
          <a:lstStyle>
            <a:lvl1pPr marL="1410405" marR="0" lvl="0" indent="-781755" algn="l" rtl="0">
              <a:spcBef>
                <a:spcPts val="1980"/>
              </a:spcBef>
              <a:buClr>
                <a:schemeClr val="dk1"/>
              </a:buClr>
              <a:buSzPct val="100000"/>
              <a:buFont typeface="Arial"/>
              <a:buChar char="•"/>
              <a:defRPr sz="9900" b="0" i="0" u="none" strike="noStrike" cap="none">
                <a:solidFill>
                  <a:schemeClr val="dk1"/>
                </a:solidFill>
                <a:latin typeface="Calibri"/>
                <a:ea typeface="Calibri"/>
                <a:cs typeface="Calibri"/>
                <a:sym typeface="Calibri"/>
              </a:defRPr>
            </a:lvl1pPr>
            <a:lvl2pPr marL="3055884" marR="0" lvl="1" indent="-655584"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2pPr>
            <a:lvl3pPr marL="4701358" marR="0" lvl="2" indent="-472258" algn="l" rtl="0">
              <a:spcBef>
                <a:spcPts val="1480"/>
              </a:spcBef>
              <a:buClr>
                <a:schemeClr val="dk1"/>
              </a:buClr>
              <a:buSzPct val="100000"/>
              <a:buFont typeface="Arial"/>
              <a:buChar char="•"/>
              <a:defRPr sz="7400" b="0" i="0" u="none" strike="noStrike" cap="none">
                <a:solidFill>
                  <a:schemeClr val="dk1"/>
                </a:solidFill>
                <a:latin typeface="Calibri"/>
                <a:ea typeface="Calibri"/>
                <a:cs typeface="Calibri"/>
                <a:sym typeface="Calibri"/>
              </a:defRPr>
            </a:lvl3pPr>
            <a:lvl4pPr marL="6581901" marR="0" lvl="3" indent="-524001" algn="l" rtl="0">
              <a:spcBef>
                <a:spcPts val="1320"/>
              </a:spcBef>
              <a:buClr>
                <a:schemeClr val="dk1"/>
              </a:buClr>
              <a:buSzPct val="100000"/>
              <a:buFont typeface="Arial"/>
              <a:buChar char="–"/>
              <a:defRPr sz="6600" b="0" i="0" u="none" strike="noStrike" cap="none">
                <a:solidFill>
                  <a:schemeClr val="dk1"/>
                </a:solidFill>
                <a:latin typeface="Calibri"/>
                <a:ea typeface="Calibri"/>
                <a:cs typeface="Calibri"/>
                <a:sym typeface="Calibri"/>
              </a:defRPr>
            </a:lvl4pPr>
            <a:lvl5pPr marL="8462444" marR="0" lvl="4" indent="-524943" algn="l" rtl="0">
              <a:spcBef>
                <a:spcPts val="1320"/>
              </a:spcBef>
              <a:buClr>
                <a:schemeClr val="dk1"/>
              </a:buClr>
              <a:buSzPct val="100000"/>
              <a:buFont typeface="Arial"/>
              <a:buChar char="»"/>
              <a:defRPr sz="6600" b="0" i="0" u="none" strike="noStrike" cap="none">
                <a:solidFill>
                  <a:schemeClr val="dk1"/>
                </a:solidFill>
                <a:latin typeface="Calibri"/>
                <a:ea typeface="Calibri"/>
                <a:cs typeface="Calibri"/>
                <a:sym typeface="Calibri"/>
              </a:defRPr>
            </a:lvl5pPr>
            <a:lvl6pPr marL="10342988" marR="0" lvl="5" indent="-525888" algn="l" rtl="0">
              <a:spcBef>
                <a:spcPts val="1320"/>
              </a:spcBef>
              <a:buClr>
                <a:schemeClr val="dk1"/>
              </a:buClr>
              <a:buSzPct val="100000"/>
              <a:buFont typeface="Arial"/>
              <a:buChar char="•"/>
              <a:defRPr sz="6600" b="0" i="0" u="none" strike="noStrike" cap="none">
                <a:solidFill>
                  <a:schemeClr val="dk1"/>
                </a:solidFill>
                <a:latin typeface="Calibri"/>
                <a:ea typeface="Calibri"/>
                <a:cs typeface="Calibri"/>
                <a:sym typeface="Calibri"/>
              </a:defRPr>
            </a:lvl6pPr>
            <a:lvl7pPr marL="12223531" marR="0" lvl="6" indent="-526830" algn="l" rtl="0">
              <a:spcBef>
                <a:spcPts val="1320"/>
              </a:spcBef>
              <a:buClr>
                <a:schemeClr val="dk1"/>
              </a:buClr>
              <a:buSzPct val="100000"/>
              <a:buFont typeface="Arial"/>
              <a:buChar char="•"/>
              <a:defRPr sz="6600" b="0" i="0" u="none" strike="noStrike" cap="none">
                <a:solidFill>
                  <a:schemeClr val="dk1"/>
                </a:solidFill>
                <a:latin typeface="Calibri"/>
                <a:ea typeface="Calibri"/>
                <a:cs typeface="Calibri"/>
                <a:sym typeface="Calibri"/>
              </a:defRPr>
            </a:lvl7pPr>
            <a:lvl8pPr marL="14104074" marR="0" lvl="7" indent="-527774" algn="l" rtl="0">
              <a:spcBef>
                <a:spcPts val="1320"/>
              </a:spcBef>
              <a:buClr>
                <a:schemeClr val="dk1"/>
              </a:buClr>
              <a:buSzPct val="100000"/>
              <a:buFont typeface="Arial"/>
              <a:buChar char="•"/>
              <a:defRPr sz="6600" b="0" i="0" u="none" strike="noStrike" cap="none">
                <a:solidFill>
                  <a:schemeClr val="dk1"/>
                </a:solidFill>
                <a:latin typeface="Calibri"/>
                <a:ea typeface="Calibri"/>
                <a:cs typeface="Calibri"/>
                <a:sym typeface="Calibri"/>
              </a:defRPr>
            </a:lvl8pPr>
            <a:lvl9pPr marL="15984617" marR="0" lvl="8" indent="-528716" algn="l" rtl="0">
              <a:spcBef>
                <a:spcPts val="1320"/>
              </a:spcBef>
              <a:buClr>
                <a:schemeClr val="dk1"/>
              </a:buClr>
              <a:buSzPct val="100000"/>
              <a:buFont typeface="Arial"/>
              <a:buChar char="•"/>
              <a:defRPr sz="66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dt" idx="10"/>
          </p:nvPr>
        </p:nvSpPr>
        <p:spPr>
          <a:xfrm>
            <a:off x="2194559" y="30510487"/>
            <a:ext cx="10241279" cy="1752600"/>
          </a:xfrm>
          <a:prstGeom prst="rect">
            <a:avLst/>
          </a:prstGeom>
          <a:noFill/>
          <a:ln>
            <a:noFill/>
          </a:ln>
        </p:spPr>
        <p:txBody>
          <a:bodyPr lIns="91425" tIns="91425" rIns="91425" bIns="91425" anchor="ctr" anchorCtr="0"/>
          <a:lstStyle>
            <a:lvl1pPr marL="0" marR="0" lvl="0" indent="0" algn="l" rtl="0">
              <a:spcBef>
                <a:spcPts val="0"/>
              </a:spcBef>
              <a:buNone/>
              <a:defRPr sz="4900" b="0" i="0" u="none" strike="noStrike" cap="none">
                <a:solidFill>
                  <a:srgbClr val="888888"/>
                </a:solidFill>
                <a:latin typeface="Calibri"/>
                <a:ea typeface="Calibri"/>
                <a:cs typeface="Calibri"/>
                <a:sym typeface="Calibri"/>
              </a:defRPr>
            </a:lvl1pPr>
            <a:lvl2pPr marL="1878198" marR="0" lvl="1" indent="-11297" algn="l" rtl="0">
              <a:spcBef>
                <a:spcPts val="0"/>
              </a:spcBef>
              <a:buNone/>
              <a:defRPr sz="7400" b="0" i="0" u="none" strike="noStrike" cap="none">
                <a:solidFill>
                  <a:schemeClr val="dk1"/>
                </a:solidFill>
                <a:latin typeface="Calibri"/>
                <a:ea typeface="Calibri"/>
                <a:cs typeface="Calibri"/>
                <a:sym typeface="Calibri"/>
              </a:defRPr>
            </a:lvl2pPr>
            <a:lvl3pPr marL="3756396" marR="0" lvl="2" indent="-9895" algn="l" rtl="0">
              <a:spcBef>
                <a:spcPts val="0"/>
              </a:spcBef>
              <a:buNone/>
              <a:defRPr sz="7400" b="0" i="0" u="none" strike="noStrike" cap="none">
                <a:solidFill>
                  <a:schemeClr val="dk1"/>
                </a:solidFill>
                <a:latin typeface="Calibri"/>
                <a:ea typeface="Calibri"/>
                <a:cs typeface="Calibri"/>
                <a:sym typeface="Calibri"/>
              </a:defRPr>
            </a:lvl3pPr>
            <a:lvl4pPr marL="5634594" marR="0" lvl="3" indent="-8494" algn="l" rtl="0">
              <a:spcBef>
                <a:spcPts val="0"/>
              </a:spcBef>
              <a:buNone/>
              <a:defRPr sz="7400" b="0" i="0" u="none" strike="noStrike" cap="none">
                <a:solidFill>
                  <a:schemeClr val="dk1"/>
                </a:solidFill>
                <a:latin typeface="Calibri"/>
                <a:ea typeface="Calibri"/>
                <a:cs typeface="Calibri"/>
                <a:sym typeface="Calibri"/>
              </a:defRPr>
            </a:lvl4pPr>
            <a:lvl5pPr marL="7512797" marR="0" lvl="4" indent="-7097" algn="l" rtl="0">
              <a:spcBef>
                <a:spcPts val="0"/>
              </a:spcBef>
              <a:buNone/>
              <a:defRPr sz="7400" b="0" i="0" u="none" strike="noStrike" cap="none">
                <a:solidFill>
                  <a:schemeClr val="dk1"/>
                </a:solidFill>
                <a:latin typeface="Calibri"/>
                <a:ea typeface="Calibri"/>
                <a:cs typeface="Calibri"/>
                <a:sym typeface="Calibri"/>
              </a:defRPr>
            </a:lvl5pPr>
            <a:lvl6pPr marL="9390995" marR="0" lvl="5" indent="-5695" algn="l" rtl="0">
              <a:spcBef>
                <a:spcPts val="0"/>
              </a:spcBef>
              <a:buNone/>
              <a:defRPr sz="7400" b="0" i="0" u="none" strike="noStrike" cap="none">
                <a:solidFill>
                  <a:schemeClr val="dk1"/>
                </a:solidFill>
                <a:latin typeface="Calibri"/>
                <a:ea typeface="Calibri"/>
                <a:cs typeface="Calibri"/>
                <a:sym typeface="Calibri"/>
              </a:defRPr>
            </a:lvl6pPr>
            <a:lvl7pPr marL="11269197" marR="0" lvl="6" indent="-4296" algn="l" rtl="0">
              <a:spcBef>
                <a:spcPts val="0"/>
              </a:spcBef>
              <a:buNone/>
              <a:defRPr sz="7400" b="0" i="0" u="none" strike="noStrike" cap="none">
                <a:solidFill>
                  <a:schemeClr val="dk1"/>
                </a:solidFill>
                <a:latin typeface="Calibri"/>
                <a:ea typeface="Calibri"/>
                <a:cs typeface="Calibri"/>
                <a:sym typeface="Calibri"/>
              </a:defRPr>
            </a:lvl7pPr>
            <a:lvl8pPr marL="13147394" marR="0" lvl="7" indent="-2894" algn="l" rtl="0">
              <a:spcBef>
                <a:spcPts val="0"/>
              </a:spcBef>
              <a:buNone/>
              <a:defRPr sz="7400" b="0" i="0" u="none" strike="noStrike" cap="none">
                <a:solidFill>
                  <a:schemeClr val="dk1"/>
                </a:solidFill>
                <a:latin typeface="Calibri"/>
                <a:ea typeface="Calibri"/>
                <a:cs typeface="Calibri"/>
                <a:sym typeface="Calibri"/>
              </a:defRPr>
            </a:lvl8pPr>
            <a:lvl9pPr marL="15025593" marR="0" lvl="8" indent="-1492" algn="l" rtl="0">
              <a:spcBef>
                <a:spcPts val="0"/>
              </a:spcBef>
              <a:buNone/>
              <a:defRPr sz="74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ftr" idx="11"/>
          </p:nvPr>
        </p:nvSpPr>
        <p:spPr>
          <a:xfrm>
            <a:off x="14996159" y="30510487"/>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4900" b="0" i="0" u="none" strike="noStrike" cap="none">
                <a:solidFill>
                  <a:srgbClr val="888888"/>
                </a:solidFill>
                <a:latin typeface="Calibri"/>
                <a:ea typeface="Calibri"/>
                <a:cs typeface="Calibri"/>
                <a:sym typeface="Calibri"/>
              </a:defRPr>
            </a:lvl1pPr>
            <a:lvl2pPr marL="1878198" marR="0" lvl="1" indent="-11297" algn="l" rtl="0">
              <a:spcBef>
                <a:spcPts val="0"/>
              </a:spcBef>
              <a:buNone/>
              <a:defRPr sz="7400" b="0" i="0" u="none" strike="noStrike" cap="none">
                <a:solidFill>
                  <a:schemeClr val="dk1"/>
                </a:solidFill>
                <a:latin typeface="Calibri"/>
                <a:ea typeface="Calibri"/>
                <a:cs typeface="Calibri"/>
                <a:sym typeface="Calibri"/>
              </a:defRPr>
            </a:lvl2pPr>
            <a:lvl3pPr marL="3756396" marR="0" lvl="2" indent="-9895" algn="l" rtl="0">
              <a:spcBef>
                <a:spcPts val="0"/>
              </a:spcBef>
              <a:buNone/>
              <a:defRPr sz="7400" b="0" i="0" u="none" strike="noStrike" cap="none">
                <a:solidFill>
                  <a:schemeClr val="dk1"/>
                </a:solidFill>
                <a:latin typeface="Calibri"/>
                <a:ea typeface="Calibri"/>
                <a:cs typeface="Calibri"/>
                <a:sym typeface="Calibri"/>
              </a:defRPr>
            </a:lvl3pPr>
            <a:lvl4pPr marL="5634594" marR="0" lvl="3" indent="-8494" algn="l" rtl="0">
              <a:spcBef>
                <a:spcPts val="0"/>
              </a:spcBef>
              <a:buNone/>
              <a:defRPr sz="7400" b="0" i="0" u="none" strike="noStrike" cap="none">
                <a:solidFill>
                  <a:schemeClr val="dk1"/>
                </a:solidFill>
                <a:latin typeface="Calibri"/>
                <a:ea typeface="Calibri"/>
                <a:cs typeface="Calibri"/>
                <a:sym typeface="Calibri"/>
              </a:defRPr>
            </a:lvl4pPr>
            <a:lvl5pPr marL="7512797" marR="0" lvl="4" indent="-7097" algn="l" rtl="0">
              <a:spcBef>
                <a:spcPts val="0"/>
              </a:spcBef>
              <a:buNone/>
              <a:defRPr sz="7400" b="0" i="0" u="none" strike="noStrike" cap="none">
                <a:solidFill>
                  <a:schemeClr val="dk1"/>
                </a:solidFill>
                <a:latin typeface="Calibri"/>
                <a:ea typeface="Calibri"/>
                <a:cs typeface="Calibri"/>
                <a:sym typeface="Calibri"/>
              </a:defRPr>
            </a:lvl5pPr>
            <a:lvl6pPr marL="9390995" marR="0" lvl="5" indent="-5695" algn="l" rtl="0">
              <a:spcBef>
                <a:spcPts val="0"/>
              </a:spcBef>
              <a:buNone/>
              <a:defRPr sz="7400" b="0" i="0" u="none" strike="noStrike" cap="none">
                <a:solidFill>
                  <a:schemeClr val="dk1"/>
                </a:solidFill>
                <a:latin typeface="Calibri"/>
                <a:ea typeface="Calibri"/>
                <a:cs typeface="Calibri"/>
                <a:sym typeface="Calibri"/>
              </a:defRPr>
            </a:lvl6pPr>
            <a:lvl7pPr marL="11269197" marR="0" lvl="6" indent="-4296" algn="l" rtl="0">
              <a:spcBef>
                <a:spcPts val="0"/>
              </a:spcBef>
              <a:buNone/>
              <a:defRPr sz="7400" b="0" i="0" u="none" strike="noStrike" cap="none">
                <a:solidFill>
                  <a:schemeClr val="dk1"/>
                </a:solidFill>
                <a:latin typeface="Calibri"/>
                <a:ea typeface="Calibri"/>
                <a:cs typeface="Calibri"/>
                <a:sym typeface="Calibri"/>
              </a:defRPr>
            </a:lvl7pPr>
            <a:lvl8pPr marL="13147394" marR="0" lvl="7" indent="-2894" algn="l" rtl="0">
              <a:spcBef>
                <a:spcPts val="0"/>
              </a:spcBef>
              <a:buNone/>
              <a:defRPr sz="7400" b="0" i="0" u="none" strike="noStrike" cap="none">
                <a:solidFill>
                  <a:schemeClr val="dk1"/>
                </a:solidFill>
                <a:latin typeface="Calibri"/>
                <a:ea typeface="Calibri"/>
                <a:cs typeface="Calibri"/>
                <a:sym typeface="Calibri"/>
              </a:defRPr>
            </a:lvl8pPr>
            <a:lvl9pPr marL="15025593" marR="0" lvl="8" indent="-1492" algn="l" rtl="0">
              <a:spcBef>
                <a:spcPts val="0"/>
              </a:spcBef>
              <a:buNone/>
              <a:defRPr sz="74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sldNum" idx="12"/>
          </p:nvPr>
        </p:nvSpPr>
        <p:spPr>
          <a:xfrm>
            <a:off x="31455359" y="30510487"/>
            <a:ext cx="10241279" cy="1752600"/>
          </a:xfrm>
          <a:prstGeom prst="rect">
            <a:avLst/>
          </a:prstGeom>
          <a:noFill/>
          <a:ln>
            <a:noFill/>
          </a:ln>
        </p:spPr>
        <p:txBody>
          <a:bodyPr lIns="376100" tIns="188050" rIns="376100" bIns="188050" anchor="ctr" anchorCtr="0">
            <a:noAutofit/>
          </a:bodyPr>
          <a:lstStyle/>
          <a:p>
            <a:pPr marL="0" marR="0" lvl="0" indent="0" algn="r" rtl="0">
              <a:spcBef>
                <a:spcPts val="0"/>
              </a:spcBef>
              <a:buSzPct val="25000"/>
              <a:buNone/>
            </a:pPr>
            <a:fld id="{00000000-1234-1234-1234-123412341234}" type="slidenum">
              <a:rPr lang="en-US" sz="4900" b="0" i="0" u="none" strike="noStrike" cap="none">
                <a:solidFill>
                  <a:srgbClr val="888888"/>
                </a:solidFill>
                <a:latin typeface="Calibri"/>
                <a:ea typeface="Calibri"/>
                <a:cs typeface="Calibri"/>
                <a:sym typeface="Calibri"/>
              </a:rPr>
              <a:t>‹#›</a:t>
            </a:fld>
            <a:endParaRPr lang="en-US" sz="4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2194559" y="1318262"/>
            <a:ext cx="39502080" cy="548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18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dt" idx="10"/>
          </p:nvPr>
        </p:nvSpPr>
        <p:spPr>
          <a:xfrm>
            <a:off x="2194559" y="30510487"/>
            <a:ext cx="10241279" cy="1752600"/>
          </a:xfrm>
          <a:prstGeom prst="rect">
            <a:avLst/>
          </a:prstGeom>
          <a:noFill/>
          <a:ln>
            <a:noFill/>
          </a:ln>
        </p:spPr>
        <p:txBody>
          <a:bodyPr lIns="91425" tIns="91425" rIns="91425" bIns="91425" anchor="ctr" anchorCtr="0"/>
          <a:lstStyle>
            <a:lvl1pPr marL="0" marR="0" lvl="0" indent="0" algn="l" rtl="0">
              <a:spcBef>
                <a:spcPts val="0"/>
              </a:spcBef>
              <a:buNone/>
              <a:defRPr sz="4900" b="0" i="0" u="none" strike="noStrike" cap="none">
                <a:solidFill>
                  <a:srgbClr val="888888"/>
                </a:solidFill>
                <a:latin typeface="Calibri"/>
                <a:ea typeface="Calibri"/>
                <a:cs typeface="Calibri"/>
                <a:sym typeface="Calibri"/>
              </a:defRPr>
            </a:lvl1pPr>
            <a:lvl2pPr marL="1878198" marR="0" lvl="1" indent="-11297" algn="l" rtl="0">
              <a:spcBef>
                <a:spcPts val="0"/>
              </a:spcBef>
              <a:buNone/>
              <a:defRPr sz="7400" b="0" i="0" u="none" strike="noStrike" cap="none">
                <a:solidFill>
                  <a:schemeClr val="dk1"/>
                </a:solidFill>
                <a:latin typeface="Calibri"/>
                <a:ea typeface="Calibri"/>
                <a:cs typeface="Calibri"/>
                <a:sym typeface="Calibri"/>
              </a:defRPr>
            </a:lvl2pPr>
            <a:lvl3pPr marL="3756396" marR="0" lvl="2" indent="-9895" algn="l" rtl="0">
              <a:spcBef>
                <a:spcPts val="0"/>
              </a:spcBef>
              <a:buNone/>
              <a:defRPr sz="7400" b="0" i="0" u="none" strike="noStrike" cap="none">
                <a:solidFill>
                  <a:schemeClr val="dk1"/>
                </a:solidFill>
                <a:latin typeface="Calibri"/>
                <a:ea typeface="Calibri"/>
                <a:cs typeface="Calibri"/>
                <a:sym typeface="Calibri"/>
              </a:defRPr>
            </a:lvl3pPr>
            <a:lvl4pPr marL="5634594" marR="0" lvl="3" indent="-8494" algn="l" rtl="0">
              <a:spcBef>
                <a:spcPts val="0"/>
              </a:spcBef>
              <a:buNone/>
              <a:defRPr sz="7400" b="0" i="0" u="none" strike="noStrike" cap="none">
                <a:solidFill>
                  <a:schemeClr val="dk1"/>
                </a:solidFill>
                <a:latin typeface="Calibri"/>
                <a:ea typeface="Calibri"/>
                <a:cs typeface="Calibri"/>
                <a:sym typeface="Calibri"/>
              </a:defRPr>
            </a:lvl4pPr>
            <a:lvl5pPr marL="7512797" marR="0" lvl="4" indent="-7097" algn="l" rtl="0">
              <a:spcBef>
                <a:spcPts val="0"/>
              </a:spcBef>
              <a:buNone/>
              <a:defRPr sz="7400" b="0" i="0" u="none" strike="noStrike" cap="none">
                <a:solidFill>
                  <a:schemeClr val="dk1"/>
                </a:solidFill>
                <a:latin typeface="Calibri"/>
                <a:ea typeface="Calibri"/>
                <a:cs typeface="Calibri"/>
                <a:sym typeface="Calibri"/>
              </a:defRPr>
            </a:lvl5pPr>
            <a:lvl6pPr marL="9390995" marR="0" lvl="5" indent="-5695" algn="l" rtl="0">
              <a:spcBef>
                <a:spcPts val="0"/>
              </a:spcBef>
              <a:buNone/>
              <a:defRPr sz="7400" b="0" i="0" u="none" strike="noStrike" cap="none">
                <a:solidFill>
                  <a:schemeClr val="dk1"/>
                </a:solidFill>
                <a:latin typeface="Calibri"/>
                <a:ea typeface="Calibri"/>
                <a:cs typeface="Calibri"/>
                <a:sym typeface="Calibri"/>
              </a:defRPr>
            </a:lvl6pPr>
            <a:lvl7pPr marL="11269197" marR="0" lvl="6" indent="-4296" algn="l" rtl="0">
              <a:spcBef>
                <a:spcPts val="0"/>
              </a:spcBef>
              <a:buNone/>
              <a:defRPr sz="7400" b="0" i="0" u="none" strike="noStrike" cap="none">
                <a:solidFill>
                  <a:schemeClr val="dk1"/>
                </a:solidFill>
                <a:latin typeface="Calibri"/>
                <a:ea typeface="Calibri"/>
                <a:cs typeface="Calibri"/>
                <a:sym typeface="Calibri"/>
              </a:defRPr>
            </a:lvl7pPr>
            <a:lvl8pPr marL="13147394" marR="0" lvl="7" indent="-2894" algn="l" rtl="0">
              <a:spcBef>
                <a:spcPts val="0"/>
              </a:spcBef>
              <a:buNone/>
              <a:defRPr sz="7400" b="0" i="0" u="none" strike="noStrike" cap="none">
                <a:solidFill>
                  <a:schemeClr val="dk1"/>
                </a:solidFill>
                <a:latin typeface="Calibri"/>
                <a:ea typeface="Calibri"/>
                <a:cs typeface="Calibri"/>
                <a:sym typeface="Calibri"/>
              </a:defRPr>
            </a:lvl8pPr>
            <a:lvl9pPr marL="15025593" marR="0" lvl="8" indent="-1492" algn="l" rtl="0">
              <a:spcBef>
                <a:spcPts val="0"/>
              </a:spcBef>
              <a:buNone/>
              <a:defRPr sz="74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ftr" idx="11"/>
          </p:nvPr>
        </p:nvSpPr>
        <p:spPr>
          <a:xfrm>
            <a:off x="14996159" y="30510487"/>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4900" b="0" i="0" u="none" strike="noStrike" cap="none">
                <a:solidFill>
                  <a:srgbClr val="888888"/>
                </a:solidFill>
                <a:latin typeface="Calibri"/>
                <a:ea typeface="Calibri"/>
                <a:cs typeface="Calibri"/>
                <a:sym typeface="Calibri"/>
              </a:defRPr>
            </a:lvl1pPr>
            <a:lvl2pPr marL="1878198" marR="0" lvl="1" indent="-11297" algn="l" rtl="0">
              <a:spcBef>
                <a:spcPts val="0"/>
              </a:spcBef>
              <a:buNone/>
              <a:defRPr sz="7400" b="0" i="0" u="none" strike="noStrike" cap="none">
                <a:solidFill>
                  <a:schemeClr val="dk1"/>
                </a:solidFill>
                <a:latin typeface="Calibri"/>
                <a:ea typeface="Calibri"/>
                <a:cs typeface="Calibri"/>
                <a:sym typeface="Calibri"/>
              </a:defRPr>
            </a:lvl2pPr>
            <a:lvl3pPr marL="3756396" marR="0" lvl="2" indent="-9895" algn="l" rtl="0">
              <a:spcBef>
                <a:spcPts val="0"/>
              </a:spcBef>
              <a:buNone/>
              <a:defRPr sz="7400" b="0" i="0" u="none" strike="noStrike" cap="none">
                <a:solidFill>
                  <a:schemeClr val="dk1"/>
                </a:solidFill>
                <a:latin typeface="Calibri"/>
                <a:ea typeface="Calibri"/>
                <a:cs typeface="Calibri"/>
                <a:sym typeface="Calibri"/>
              </a:defRPr>
            </a:lvl3pPr>
            <a:lvl4pPr marL="5634594" marR="0" lvl="3" indent="-8494" algn="l" rtl="0">
              <a:spcBef>
                <a:spcPts val="0"/>
              </a:spcBef>
              <a:buNone/>
              <a:defRPr sz="7400" b="0" i="0" u="none" strike="noStrike" cap="none">
                <a:solidFill>
                  <a:schemeClr val="dk1"/>
                </a:solidFill>
                <a:latin typeface="Calibri"/>
                <a:ea typeface="Calibri"/>
                <a:cs typeface="Calibri"/>
                <a:sym typeface="Calibri"/>
              </a:defRPr>
            </a:lvl4pPr>
            <a:lvl5pPr marL="7512797" marR="0" lvl="4" indent="-7097" algn="l" rtl="0">
              <a:spcBef>
                <a:spcPts val="0"/>
              </a:spcBef>
              <a:buNone/>
              <a:defRPr sz="7400" b="0" i="0" u="none" strike="noStrike" cap="none">
                <a:solidFill>
                  <a:schemeClr val="dk1"/>
                </a:solidFill>
                <a:latin typeface="Calibri"/>
                <a:ea typeface="Calibri"/>
                <a:cs typeface="Calibri"/>
                <a:sym typeface="Calibri"/>
              </a:defRPr>
            </a:lvl5pPr>
            <a:lvl6pPr marL="9390995" marR="0" lvl="5" indent="-5695" algn="l" rtl="0">
              <a:spcBef>
                <a:spcPts val="0"/>
              </a:spcBef>
              <a:buNone/>
              <a:defRPr sz="7400" b="0" i="0" u="none" strike="noStrike" cap="none">
                <a:solidFill>
                  <a:schemeClr val="dk1"/>
                </a:solidFill>
                <a:latin typeface="Calibri"/>
                <a:ea typeface="Calibri"/>
                <a:cs typeface="Calibri"/>
                <a:sym typeface="Calibri"/>
              </a:defRPr>
            </a:lvl6pPr>
            <a:lvl7pPr marL="11269197" marR="0" lvl="6" indent="-4296" algn="l" rtl="0">
              <a:spcBef>
                <a:spcPts val="0"/>
              </a:spcBef>
              <a:buNone/>
              <a:defRPr sz="7400" b="0" i="0" u="none" strike="noStrike" cap="none">
                <a:solidFill>
                  <a:schemeClr val="dk1"/>
                </a:solidFill>
                <a:latin typeface="Calibri"/>
                <a:ea typeface="Calibri"/>
                <a:cs typeface="Calibri"/>
                <a:sym typeface="Calibri"/>
              </a:defRPr>
            </a:lvl7pPr>
            <a:lvl8pPr marL="13147394" marR="0" lvl="7" indent="-2894" algn="l" rtl="0">
              <a:spcBef>
                <a:spcPts val="0"/>
              </a:spcBef>
              <a:buNone/>
              <a:defRPr sz="7400" b="0" i="0" u="none" strike="noStrike" cap="none">
                <a:solidFill>
                  <a:schemeClr val="dk1"/>
                </a:solidFill>
                <a:latin typeface="Calibri"/>
                <a:ea typeface="Calibri"/>
                <a:cs typeface="Calibri"/>
                <a:sym typeface="Calibri"/>
              </a:defRPr>
            </a:lvl8pPr>
            <a:lvl9pPr marL="15025593" marR="0" lvl="8" indent="-1492" algn="l" rtl="0">
              <a:spcBef>
                <a:spcPts val="0"/>
              </a:spcBef>
              <a:buNone/>
              <a:defRPr sz="74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sldNum" idx="12"/>
          </p:nvPr>
        </p:nvSpPr>
        <p:spPr>
          <a:xfrm>
            <a:off x="31455359" y="30510487"/>
            <a:ext cx="10241279" cy="1752600"/>
          </a:xfrm>
          <a:prstGeom prst="rect">
            <a:avLst/>
          </a:prstGeom>
          <a:noFill/>
          <a:ln>
            <a:noFill/>
          </a:ln>
        </p:spPr>
        <p:txBody>
          <a:bodyPr lIns="376100" tIns="188050" rIns="376100" bIns="188050" anchor="ctr" anchorCtr="0">
            <a:noAutofit/>
          </a:bodyPr>
          <a:lstStyle/>
          <a:p>
            <a:pPr marL="0" marR="0" lvl="0" indent="0" algn="r" rtl="0">
              <a:spcBef>
                <a:spcPts val="0"/>
              </a:spcBef>
              <a:buSzPct val="25000"/>
              <a:buNone/>
            </a:pPr>
            <a:fld id="{00000000-1234-1234-1234-123412341234}" type="slidenum">
              <a:rPr lang="en-US" sz="4900" b="0" i="0" u="none" strike="noStrike" cap="none">
                <a:solidFill>
                  <a:srgbClr val="888888"/>
                </a:solidFill>
                <a:latin typeface="Calibri"/>
                <a:ea typeface="Calibri"/>
                <a:cs typeface="Calibri"/>
                <a:sym typeface="Calibri"/>
              </a:rPr>
              <a:t>‹#›</a:t>
            </a:fld>
            <a:endParaRPr lang="en-US" sz="4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7"/>
        <p:cNvGrpSpPr/>
        <p:nvPr/>
      </p:nvGrpSpPr>
      <p:grpSpPr>
        <a:xfrm>
          <a:off x="0" y="0"/>
          <a:ext cx="0" cy="0"/>
          <a:chOff x="0" y="0"/>
          <a:chExt cx="0" cy="0"/>
        </a:xfrm>
      </p:grpSpPr>
      <p:sp>
        <p:nvSpPr>
          <p:cNvPr id="48" name="Shape 48"/>
          <p:cNvSpPr txBox="1">
            <a:spLocks noGrp="1"/>
          </p:cNvSpPr>
          <p:nvPr>
            <p:ph type="dt" idx="10"/>
          </p:nvPr>
        </p:nvSpPr>
        <p:spPr>
          <a:xfrm>
            <a:off x="2194559" y="30510487"/>
            <a:ext cx="10241279" cy="1752600"/>
          </a:xfrm>
          <a:prstGeom prst="rect">
            <a:avLst/>
          </a:prstGeom>
          <a:noFill/>
          <a:ln>
            <a:noFill/>
          </a:ln>
        </p:spPr>
        <p:txBody>
          <a:bodyPr lIns="91425" tIns="91425" rIns="91425" bIns="91425" anchor="ctr" anchorCtr="0"/>
          <a:lstStyle>
            <a:lvl1pPr marL="0" marR="0" lvl="0" indent="0" algn="l" rtl="0">
              <a:spcBef>
                <a:spcPts val="0"/>
              </a:spcBef>
              <a:buNone/>
              <a:defRPr sz="4900" b="0" i="0" u="none" strike="noStrike" cap="none">
                <a:solidFill>
                  <a:srgbClr val="888888"/>
                </a:solidFill>
                <a:latin typeface="Calibri"/>
                <a:ea typeface="Calibri"/>
                <a:cs typeface="Calibri"/>
                <a:sym typeface="Calibri"/>
              </a:defRPr>
            </a:lvl1pPr>
            <a:lvl2pPr marL="1878198" marR="0" lvl="1" indent="-11297" algn="l" rtl="0">
              <a:spcBef>
                <a:spcPts val="0"/>
              </a:spcBef>
              <a:buNone/>
              <a:defRPr sz="7400" b="0" i="0" u="none" strike="noStrike" cap="none">
                <a:solidFill>
                  <a:schemeClr val="dk1"/>
                </a:solidFill>
                <a:latin typeface="Calibri"/>
                <a:ea typeface="Calibri"/>
                <a:cs typeface="Calibri"/>
                <a:sym typeface="Calibri"/>
              </a:defRPr>
            </a:lvl2pPr>
            <a:lvl3pPr marL="3756396" marR="0" lvl="2" indent="-9895" algn="l" rtl="0">
              <a:spcBef>
                <a:spcPts val="0"/>
              </a:spcBef>
              <a:buNone/>
              <a:defRPr sz="7400" b="0" i="0" u="none" strike="noStrike" cap="none">
                <a:solidFill>
                  <a:schemeClr val="dk1"/>
                </a:solidFill>
                <a:latin typeface="Calibri"/>
                <a:ea typeface="Calibri"/>
                <a:cs typeface="Calibri"/>
                <a:sym typeface="Calibri"/>
              </a:defRPr>
            </a:lvl3pPr>
            <a:lvl4pPr marL="5634594" marR="0" lvl="3" indent="-8494" algn="l" rtl="0">
              <a:spcBef>
                <a:spcPts val="0"/>
              </a:spcBef>
              <a:buNone/>
              <a:defRPr sz="7400" b="0" i="0" u="none" strike="noStrike" cap="none">
                <a:solidFill>
                  <a:schemeClr val="dk1"/>
                </a:solidFill>
                <a:latin typeface="Calibri"/>
                <a:ea typeface="Calibri"/>
                <a:cs typeface="Calibri"/>
                <a:sym typeface="Calibri"/>
              </a:defRPr>
            </a:lvl4pPr>
            <a:lvl5pPr marL="7512797" marR="0" lvl="4" indent="-7097" algn="l" rtl="0">
              <a:spcBef>
                <a:spcPts val="0"/>
              </a:spcBef>
              <a:buNone/>
              <a:defRPr sz="7400" b="0" i="0" u="none" strike="noStrike" cap="none">
                <a:solidFill>
                  <a:schemeClr val="dk1"/>
                </a:solidFill>
                <a:latin typeface="Calibri"/>
                <a:ea typeface="Calibri"/>
                <a:cs typeface="Calibri"/>
                <a:sym typeface="Calibri"/>
              </a:defRPr>
            </a:lvl5pPr>
            <a:lvl6pPr marL="9390995" marR="0" lvl="5" indent="-5695" algn="l" rtl="0">
              <a:spcBef>
                <a:spcPts val="0"/>
              </a:spcBef>
              <a:buNone/>
              <a:defRPr sz="7400" b="0" i="0" u="none" strike="noStrike" cap="none">
                <a:solidFill>
                  <a:schemeClr val="dk1"/>
                </a:solidFill>
                <a:latin typeface="Calibri"/>
                <a:ea typeface="Calibri"/>
                <a:cs typeface="Calibri"/>
                <a:sym typeface="Calibri"/>
              </a:defRPr>
            </a:lvl6pPr>
            <a:lvl7pPr marL="11269197" marR="0" lvl="6" indent="-4296" algn="l" rtl="0">
              <a:spcBef>
                <a:spcPts val="0"/>
              </a:spcBef>
              <a:buNone/>
              <a:defRPr sz="7400" b="0" i="0" u="none" strike="noStrike" cap="none">
                <a:solidFill>
                  <a:schemeClr val="dk1"/>
                </a:solidFill>
                <a:latin typeface="Calibri"/>
                <a:ea typeface="Calibri"/>
                <a:cs typeface="Calibri"/>
                <a:sym typeface="Calibri"/>
              </a:defRPr>
            </a:lvl7pPr>
            <a:lvl8pPr marL="13147394" marR="0" lvl="7" indent="-2894" algn="l" rtl="0">
              <a:spcBef>
                <a:spcPts val="0"/>
              </a:spcBef>
              <a:buNone/>
              <a:defRPr sz="7400" b="0" i="0" u="none" strike="noStrike" cap="none">
                <a:solidFill>
                  <a:schemeClr val="dk1"/>
                </a:solidFill>
                <a:latin typeface="Calibri"/>
                <a:ea typeface="Calibri"/>
                <a:cs typeface="Calibri"/>
                <a:sym typeface="Calibri"/>
              </a:defRPr>
            </a:lvl8pPr>
            <a:lvl9pPr marL="15025593" marR="0" lvl="8" indent="-1492" algn="l" rtl="0">
              <a:spcBef>
                <a:spcPts val="0"/>
              </a:spcBef>
              <a:buNone/>
              <a:defRPr sz="74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ftr" idx="11"/>
          </p:nvPr>
        </p:nvSpPr>
        <p:spPr>
          <a:xfrm>
            <a:off x="14996159" y="30510487"/>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4900" b="0" i="0" u="none" strike="noStrike" cap="none">
                <a:solidFill>
                  <a:srgbClr val="888888"/>
                </a:solidFill>
                <a:latin typeface="Calibri"/>
                <a:ea typeface="Calibri"/>
                <a:cs typeface="Calibri"/>
                <a:sym typeface="Calibri"/>
              </a:defRPr>
            </a:lvl1pPr>
            <a:lvl2pPr marL="1878198" marR="0" lvl="1" indent="-11297" algn="l" rtl="0">
              <a:spcBef>
                <a:spcPts val="0"/>
              </a:spcBef>
              <a:buNone/>
              <a:defRPr sz="7400" b="0" i="0" u="none" strike="noStrike" cap="none">
                <a:solidFill>
                  <a:schemeClr val="dk1"/>
                </a:solidFill>
                <a:latin typeface="Calibri"/>
                <a:ea typeface="Calibri"/>
                <a:cs typeface="Calibri"/>
                <a:sym typeface="Calibri"/>
              </a:defRPr>
            </a:lvl2pPr>
            <a:lvl3pPr marL="3756396" marR="0" lvl="2" indent="-9895" algn="l" rtl="0">
              <a:spcBef>
                <a:spcPts val="0"/>
              </a:spcBef>
              <a:buNone/>
              <a:defRPr sz="7400" b="0" i="0" u="none" strike="noStrike" cap="none">
                <a:solidFill>
                  <a:schemeClr val="dk1"/>
                </a:solidFill>
                <a:latin typeface="Calibri"/>
                <a:ea typeface="Calibri"/>
                <a:cs typeface="Calibri"/>
                <a:sym typeface="Calibri"/>
              </a:defRPr>
            </a:lvl3pPr>
            <a:lvl4pPr marL="5634594" marR="0" lvl="3" indent="-8494" algn="l" rtl="0">
              <a:spcBef>
                <a:spcPts val="0"/>
              </a:spcBef>
              <a:buNone/>
              <a:defRPr sz="7400" b="0" i="0" u="none" strike="noStrike" cap="none">
                <a:solidFill>
                  <a:schemeClr val="dk1"/>
                </a:solidFill>
                <a:latin typeface="Calibri"/>
                <a:ea typeface="Calibri"/>
                <a:cs typeface="Calibri"/>
                <a:sym typeface="Calibri"/>
              </a:defRPr>
            </a:lvl4pPr>
            <a:lvl5pPr marL="7512797" marR="0" lvl="4" indent="-7097" algn="l" rtl="0">
              <a:spcBef>
                <a:spcPts val="0"/>
              </a:spcBef>
              <a:buNone/>
              <a:defRPr sz="7400" b="0" i="0" u="none" strike="noStrike" cap="none">
                <a:solidFill>
                  <a:schemeClr val="dk1"/>
                </a:solidFill>
                <a:latin typeface="Calibri"/>
                <a:ea typeface="Calibri"/>
                <a:cs typeface="Calibri"/>
                <a:sym typeface="Calibri"/>
              </a:defRPr>
            </a:lvl5pPr>
            <a:lvl6pPr marL="9390995" marR="0" lvl="5" indent="-5695" algn="l" rtl="0">
              <a:spcBef>
                <a:spcPts val="0"/>
              </a:spcBef>
              <a:buNone/>
              <a:defRPr sz="7400" b="0" i="0" u="none" strike="noStrike" cap="none">
                <a:solidFill>
                  <a:schemeClr val="dk1"/>
                </a:solidFill>
                <a:latin typeface="Calibri"/>
                <a:ea typeface="Calibri"/>
                <a:cs typeface="Calibri"/>
                <a:sym typeface="Calibri"/>
              </a:defRPr>
            </a:lvl6pPr>
            <a:lvl7pPr marL="11269197" marR="0" lvl="6" indent="-4296" algn="l" rtl="0">
              <a:spcBef>
                <a:spcPts val="0"/>
              </a:spcBef>
              <a:buNone/>
              <a:defRPr sz="7400" b="0" i="0" u="none" strike="noStrike" cap="none">
                <a:solidFill>
                  <a:schemeClr val="dk1"/>
                </a:solidFill>
                <a:latin typeface="Calibri"/>
                <a:ea typeface="Calibri"/>
                <a:cs typeface="Calibri"/>
                <a:sym typeface="Calibri"/>
              </a:defRPr>
            </a:lvl7pPr>
            <a:lvl8pPr marL="13147394" marR="0" lvl="7" indent="-2894" algn="l" rtl="0">
              <a:spcBef>
                <a:spcPts val="0"/>
              </a:spcBef>
              <a:buNone/>
              <a:defRPr sz="7400" b="0" i="0" u="none" strike="noStrike" cap="none">
                <a:solidFill>
                  <a:schemeClr val="dk1"/>
                </a:solidFill>
                <a:latin typeface="Calibri"/>
                <a:ea typeface="Calibri"/>
                <a:cs typeface="Calibri"/>
                <a:sym typeface="Calibri"/>
              </a:defRPr>
            </a:lvl8pPr>
            <a:lvl9pPr marL="15025593" marR="0" lvl="8" indent="-1492" algn="l" rtl="0">
              <a:spcBef>
                <a:spcPts val="0"/>
              </a:spcBef>
              <a:buNone/>
              <a:defRPr sz="74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sldNum" idx="12"/>
          </p:nvPr>
        </p:nvSpPr>
        <p:spPr>
          <a:xfrm>
            <a:off x="31455359" y="30510487"/>
            <a:ext cx="10241279" cy="1752600"/>
          </a:xfrm>
          <a:prstGeom prst="rect">
            <a:avLst/>
          </a:prstGeom>
          <a:noFill/>
          <a:ln>
            <a:noFill/>
          </a:ln>
        </p:spPr>
        <p:txBody>
          <a:bodyPr lIns="376100" tIns="188050" rIns="376100" bIns="188050" anchor="ctr" anchorCtr="0">
            <a:noAutofit/>
          </a:bodyPr>
          <a:lstStyle/>
          <a:p>
            <a:pPr marL="0" marR="0" lvl="0" indent="0" algn="r" rtl="0">
              <a:spcBef>
                <a:spcPts val="0"/>
              </a:spcBef>
              <a:buSzPct val="25000"/>
              <a:buNone/>
            </a:pPr>
            <a:fld id="{00000000-1234-1234-1234-123412341234}" type="slidenum">
              <a:rPr lang="en-US" sz="4900" b="0" i="0" u="none" strike="noStrike" cap="none">
                <a:solidFill>
                  <a:srgbClr val="888888"/>
                </a:solidFill>
                <a:latin typeface="Calibri"/>
                <a:ea typeface="Calibri"/>
                <a:cs typeface="Calibri"/>
                <a:sym typeface="Calibri"/>
              </a:rPr>
              <a:t>‹#›</a:t>
            </a:fld>
            <a:endParaRPr lang="en-US" sz="4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2194566" y="1310640"/>
            <a:ext cx="14439901" cy="557783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82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3" name="Shape 53"/>
          <p:cNvSpPr txBox="1">
            <a:spLocks noGrp="1"/>
          </p:cNvSpPr>
          <p:nvPr>
            <p:ph type="body" idx="1"/>
          </p:nvPr>
        </p:nvSpPr>
        <p:spPr>
          <a:xfrm>
            <a:off x="17160240" y="1310641"/>
            <a:ext cx="24536398" cy="28094942"/>
          </a:xfrm>
          <a:prstGeom prst="rect">
            <a:avLst/>
          </a:prstGeom>
          <a:noFill/>
          <a:ln>
            <a:noFill/>
          </a:ln>
        </p:spPr>
        <p:txBody>
          <a:bodyPr lIns="91425" tIns="91425" rIns="91425" bIns="91425" anchor="t" anchorCtr="0"/>
          <a:lstStyle>
            <a:lvl1pPr marL="1410405" marR="0" lvl="0" indent="-572205" algn="l" rtl="0">
              <a:spcBef>
                <a:spcPts val="2640"/>
              </a:spcBef>
              <a:buClr>
                <a:schemeClr val="dk1"/>
              </a:buClr>
              <a:buSzPct val="100000"/>
              <a:buFont typeface="Arial"/>
              <a:buChar char="•"/>
              <a:defRPr sz="13200" b="0" i="0" u="none" strike="noStrike" cap="none">
                <a:solidFill>
                  <a:schemeClr val="dk1"/>
                </a:solidFill>
                <a:latin typeface="Calibri"/>
                <a:ea typeface="Calibri"/>
                <a:cs typeface="Calibri"/>
                <a:sym typeface="Calibri"/>
              </a:defRPr>
            </a:lvl1pPr>
            <a:lvl2pPr marL="3055884" marR="0" lvl="1" indent="-446034"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2pPr>
            <a:lvl3pPr marL="4701358" marR="0" lvl="2" indent="-313508" algn="l" rtl="0">
              <a:spcBef>
                <a:spcPts val="1980"/>
              </a:spcBef>
              <a:buClr>
                <a:schemeClr val="dk1"/>
              </a:buClr>
              <a:buSzPct val="100000"/>
              <a:buFont typeface="Arial"/>
              <a:buChar char="•"/>
              <a:defRPr sz="9900" b="0" i="0" u="none" strike="noStrike" cap="none">
                <a:solidFill>
                  <a:schemeClr val="dk1"/>
                </a:solidFill>
                <a:latin typeface="Calibri"/>
                <a:ea typeface="Calibri"/>
                <a:cs typeface="Calibri"/>
                <a:sym typeface="Calibri"/>
              </a:defRPr>
            </a:lvl3pPr>
            <a:lvl4pPr marL="6581901" marR="0" lvl="3" indent="-422401"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4pPr>
            <a:lvl5pPr marL="8462444" marR="0" lvl="4" indent="-423343"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5pPr>
            <a:lvl6pPr marL="10342988" marR="0" lvl="5" indent="-424288"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6pPr>
            <a:lvl7pPr marL="12223531" marR="0" lvl="6" indent="-425230"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7pPr>
            <a:lvl8pPr marL="14104074" marR="0" lvl="7" indent="-426174"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8pPr>
            <a:lvl9pPr marL="15984617" marR="0" lvl="8" indent="-427116"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2"/>
          </p:nvPr>
        </p:nvSpPr>
        <p:spPr>
          <a:xfrm>
            <a:off x="2194566" y="6888481"/>
            <a:ext cx="14439901" cy="22517103"/>
          </a:xfrm>
          <a:prstGeom prst="rect">
            <a:avLst/>
          </a:prstGeom>
          <a:noFill/>
          <a:ln>
            <a:noFill/>
          </a:ln>
        </p:spPr>
        <p:txBody>
          <a:bodyPr lIns="91425" tIns="91425" rIns="91425" bIns="91425" anchor="t" anchorCtr="0"/>
          <a:lstStyle>
            <a:lvl1pPr marL="0" marR="0" lvl="0" indent="0" algn="l" rtl="0">
              <a:spcBef>
                <a:spcPts val="1160"/>
              </a:spcBef>
              <a:buClr>
                <a:schemeClr val="dk1"/>
              </a:buClr>
              <a:buFont typeface="Arial"/>
              <a:buNone/>
              <a:defRPr sz="5800" b="0" i="0" u="none" strike="noStrike" cap="none">
                <a:solidFill>
                  <a:schemeClr val="dk1"/>
                </a:solidFill>
                <a:latin typeface="Calibri"/>
                <a:ea typeface="Calibri"/>
                <a:cs typeface="Calibri"/>
                <a:sym typeface="Calibri"/>
              </a:defRPr>
            </a:lvl1pPr>
            <a:lvl2pPr marL="1880543" marR="0" lvl="1" indent="-942" algn="l" rtl="0">
              <a:spcBef>
                <a:spcPts val="980"/>
              </a:spcBef>
              <a:buClr>
                <a:schemeClr val="dk1"/>
              </a:buClr>
              <a:buFont typeface="Arial"/>
              <a:buNone/>
              <a:defRPr sz="4900" b="0" i="0" u="none" strike="noStrike" cap="none">
                <a:solidFill>
                  <a:schemeClr val="dk1"/>
                </a:solidFill>
                <a:latin typeface="Calibri"/>
                <a:ea typeface="Calibri"/>
                <a:cs typeface="Calibri"/>
                <a:sym typeface="Calibri"/>
              </a:defRPr>
            </a:lvl2pPr>
            <a:lvl3pPr marL="3761086" marR="0" lvl="2" indent="-1885" algn="l" rtl="0">
              <a:spcBef>
                <a:spcPts val="820"/>
              </a:spcBef>
              <a:buClr>
                <a:schemeClr val="dk1"/>
              </a:buClr>
              <a:buFont typeface="Arial"/>
              <a:buNone/>
              <a:defRPr sz="4100" b="0" i="0" u="none" strike="noStrike" cap="none">
                <a:solidFill>
                  <a:schemeClr val="dk1"/>
                </a:solidFill>
                <a:latin typeface="Calibri"/>
                <a:ea typeface="Calibri"/>
                <a:cs typeface="Calibri"/>
                <a:sym typeface="Calibri"/>
              </a:defRPr>
            </a:lvl3pPr>
            <a:lvl4pPr marL="5641630" marR="0" lvl="3" indent="-2830" algn="l" rtl="0">
              <a:spcBef>
                <a:spcPts val="740"/>
              </a:spcBef>
              <a:buClr>
                <a:schemeClr val="dk1"/>
              </a:buClr>
              <a:buFont typeface="Arial"/>
              <a:buNone/>
              <a:defRPr sz="3700" b="0" i="0" u="none" strike="noStrike" cap="none">
                <a:solidFill>
                  <a:schemeClr val="dk1"/>
                </a:solidFill>
                <a:latin typeface="Calibri"/>
                <a:ea typeface="Calibri"/>
                <a:cs typeface="Calibri"/>
                <a:sym typeface="Calibri"/>
              </a:defRPr>
            </a:lvl4pPr>
            <a:lvl5pPr marL="7522172" marR="0" lvl="4" indent="-3772" algn="l" rtl="0">
              <a:spcBef>
                <a:spcPts val="740"/>
              </a:spcBef>
              <a:buClr>
                <a:schemeClr val="dk1"/>
              </a:buClr>
              <a:buFont typeface="Arial"/>
              <a:buNone/>
              <a:defRPr sz="3700" b="0" i="0" u="none" strike="noStrike" cap="none">
                <a:solidFill>
                  <a:schemeClr val="dk1"/>
                </a:solidFill>
                <a:latin typeface="Calibri"/>
                <a:ea typeface="Calibri"/>
                <a:cs typeface="Calibri"/>
                <a:sym typeface="Calibri"/>
              </a:defRPr>
            </a:lvl5pPr>
            <a:lvl6pPr marL="9402716" marR="0" lvl="5" indent="-4715" algn="l" rtl="0">
              <a:spcBef>
                <a:spcPts val="740"/>
              </a:spcBef>
              <a:buClr>
                <a:schemeClr val="dk1"/>
              </a:buClr>
              <a:buFont typeface="Arial"/>
              <a:buNone/>
              <a:defRPr sz="3700" b="0" i="0" u="none" strike="noStrike" cap="none">
                <a:solidFill>
                  <a:schemeClr val="dk1"/>
                </a:solidFill>
                <a:latin typeface="Calibri"/>
                <a:ea typeface="Calibri"/>
                <a:cs typeface="Calibri"/>
                <a:sym typeface="Calibri"/>
              </a:defRPr>
            </a:lvl6pPr>
            <a:lvl7pPr marL="11283259" marR="0" lvl="6" indent="-5659" algn="l" rtl="0">
              <a:spcBef>
                <a:spcPts val="740"/>
              </a:spcBef>
              <a:buClr>
                <a:schemeClr val="dk1"/>
              </a:buClr>
              <a:buFont typeface="Arial"/>
              <a:buNone/>
              <a:defRPr sz="3700" b="0" i="0" u="none" strike="noStrike" cap="none">
                <a:solidFill>
                  <a:schemeClr val="dk1"/>
                </a:solidFill>
                <a:latin typeface="Calibri"/>
                <a:ea typeface="Calibri"/>
                <a:cs typeface="Calibri"/>
                <a:sym typeface="Calibri"/>
              </a:defRPr>
            </a:lvl7pPr>
            <a:lvl8pPr marL="13163803" marR="0" lvl="7" indent="-6602" algn="l" rtl="0">
              <a:spcBef>
                <a:spcPts val="740"/>
              </a:spcBef>
              <a:buClr>
                <a:schemeClr val="dk1"/>
              </a:buClr>
              <a:buFont typeface="Arial"/>
              <a:buNone/>
              <a:defRPr sz="3700" b="0" i="0" u="none" strike="noStrike" cap="none">
                <a:solidFill>
                  <a:schemeClr val="dk1"/>
                </a:solidFill>
                <a:latin typeface="Calibri"/>
                <a:ea typeface="Calibri"/>
                <a:cs typeface="Calibri"/>
                <a:sym typeface="Calibri"/>
              </a:defRPr>
            </a:lvl8pPr>
            <a:lvl9pPr marL="15044345" marR="0" lvl="8" indent="-7545" algn="l" rtl="0">
              <a:spcBef>
                <a:spcPts val="740"/>
              </a:spcBef>
              <a:buClr>
                <a:schemeClr val="dk1"/>
              </a:buClr>
              <a:buFont typeface="Arial"/>
              <a:buNone/>
              <a:defRPr sz="37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dt" idx="10"/>
          </p:nvPr>
        </p:nvSpPr>
        <p:spPr>
          <a:xfrm>
            <a:off x="2194559" y="30510487"/>
            <a:ext cx="10241279" cy="1752600"/>
          </a:xfrm>
          <a:prstGeom prst="rect">
            <a:avLst/>
          </a:prstGeom>
          <a:noFill/>
          <a:ln>
            <a:noFill/>
          </a:ln>
        </p:spPr>
        <p:txBody>
          <a:bodyPr lIns="91425" tIns="91425" rIns="91425" bIns="91425" anchor="ctr" anchorCtr="0"/>
          <a:lstStyle>
            <a:lvl1pPr marL="0" marR="0" lvl="0" indent="0" algn="l" rtl="0">
              <a:spcBef>
                <a:spcPts val="0"/>
              </a:spcBef>
              <a:buNone/>
              <a:defRPr sz="4900" b="0" i="0" u="none" strike="noStrike" cap="none">
                <a:solidFill>
                  <a:srgbClr val="888888"/>
                </a:solidFill>
                <a:latin typeface="Calibri"/>
                <a:ea typeface="Calibri"/>
                <a:cs typeface="Calibri"/>
                <a:sym typeface="Calibri"/>
              </a:defRPr>
            </a:lvl1pPr>
            <a:lvl2pPr marL="1878198" marR="0" lvl="1" indent="-11297" algn="l" rtl="0">
              <a:spcBef>
                <a:spcPts val="0"/>
              </a:spcBef>
              <a:buNone/>
              <a:defRPr sz="7400" b="0" i="0" u="none" strike="noStrike" cap="none">
                <a:solidFill>
                  <a:schemeClr val="dk1"/>
                </a:solidFill>
                <a:latin typeface="Calibri"/>
                <a:ea typeface="Calibri"/>
                <a:cs typeface="Calibri"/>
                <a:sym typeface="Calibri"/>
              </a:defRPr>
            </a:lvl2pPr>
            <a:lvl3pPr marL="3756396" marR="0" lvl="2" indent="-9895" algn="l" rtl="0">
              <a:spcBef>
                <a:spcPts val="0"/>
              </a:spcBef>
              <a:buNone/>
              <a:defRPr sz="7400" b="0" i="0" u="none" strike="noStrike" cap="none">
                <a:solidFill>
                  <a:schemeClr val="dk1"/>
                </a:solidFill>
                <a:latin typeface="Calibri"/>
                <a:ea typeface="Calibri"/>
                <a:cs typeface="Calibri"/>
                <a:sym typeface="Calibri"/>
              </a:defRPr>
            </a:lvl3pPr>
            <a:lvl4pPr marL="5634594" marR="0" lvl="3" indent="-8494" algn="l" rtl="0">
              <a:spcBef>
                <a:spcPts val="0"/>
              </a:spcBef>
              <a:buNone/>
              <a:defRPr sz="7400" b="0" i="0" u="none" strike="noStrike" cap="none">
                <a:solidFill>
                  <a:schemeClr val="dk1"/>
                </a:solidFill>
                <a:latin typeface="Calibri"/>
                <a:ea typeface="Calibri"/>
                <a:cs typeface="Calibri"/>
                <a:sym typeface="Calibri"/>
              </a:defRPr>
            </a:lvl4pPr>
            <a:lvl5pPr marL="7512797" marR="0" lvl="4" indent="-7097" algn="l" rtl="0">
              <a:spcBef>
                <a:spcPts val="0"/>
              </a:spcBef>
              <a:buNone/>
              <a:defRPr sz="7400" b="0" i="0" u="none" strike="noStrike" cap="none">
                <a:solidFill>
                  <a:schemeClr val="dk1"/>
                </a:solidFill>
                <a:latin typeface="Calibri"/>
                <a:ea typeface="Calibri"/>
                <a:cs typeface="Calibri"/>
                <a:sym typeface="Calibri"/>
              </a:defRPr>
            </a:lvl5pPr>
            <a:lvl6pPr marL="9390995" marR="0" lvl="5" indent="-5695" algn="l" rtl="0">
              <a:spcBef>
                <a:spcPts val="0"/>
              </a:spcBef>
              <a:buNone/>
              <a:defRPr sz="7400" b="0" i="0" u="none" strike="noStrike" cap="none">
                <a:solidFill>
                  <a:schemeClr val="dk1"/>
                </a:solidFill>
                <a:latin typeface="Calibri"/>
                <a:ea typeface="Calibri"/>
                <a:cs typeface="Calibri"/>
                <a:sym typeface="Calibri"/>
              </a:defRPr>
            </a:lvl6pPr>
            <a:lvl7pPr marL="11269197" marR="0" lvl="6" indent="-4296" algn="l" rtl="0">
              <a:spcBef>
                <a:spcPts val="0"/>
              </a:spcBef>
              <a:buNone/>
              <a:defRPr sz="7400" b="0" i="0" u="none" strike="noStrike" cap="none">
                <a:solidFill>
                  <a:schemeClr val="dk1"/>
                </a:solidFill>
                <a:latin typeface="Calibri"/>
                <a:ea typeface="Calibri"/>
                <a:cs typeface="Calibri"/>
                <a:sym typeface="Calibri"/>
              </a:defRPr>
            </a:lvl7pPr>
            <a:lvl8pPr marL="13147394" marR="0" lvl="7" indent="-2894" algn="l" rtl="0">
              <a:spcBef>
                <a:spcPts val="0"/>
              </a:spcBef>
              <a:buNone/>
              <a:defRPr sz="7400" b="0" i="0" u="none" strike="noStrike" cap="none">
                <a:solidFill>
                  <a:schemeClr val="dk1"/>
                </a:solidFill>
                <a:latin typeface="Calibri"/>
                <a:ea typeface="Calibri"/>
                <a:cs typeface="Calibri"/>
                <a:sym typeface="Calibri"/>
              </a:defRPr>
            </a:lvl8pPr>
            <a:lvl9pPr marL="15025593" marR="0" lvl="8" indent="-1492" algn="l" rtl="0">
              <a:spcBef>
                <a:spcPts val="0"/>
              </a:spcBef>
              <a:buNone/>
              <a:defRPr sz="74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14996159" y="30510487"/>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4900" b="0" i="0" u="none" strike="noStrike" cap="none">
                <a:solidFill>
                  <a:srgbClr val="888888"/>
                </a:solidFill>
                <a:latin typeface="Calibri"/>
                <a:ea typeface="Calibri"/>
                <a:cs typeface="Calibri"/>
                <a:sym typeface="Calibri"/>
              </a:defRPr>
            </a:lvl1pPr>
            <a:lvl2pPr marL="1878198" marR="0" lvl="1" indent="-11297" algn="l" rtl="0">
              <a:spcBef>
                <a:spcPts val="0"/>
              </a:spcBef>
              <a:buNone/>
              <a:defRPr sz="7400" b="0" i="0" u="none" strike="noStrike" cap="none">
                <a:solidFill>
                  <a:schemeClr val="dk1"/>
                </a:solidFill>
                <a:latin typeface="Calibri"/>
                <a:ea typeface="Calibri"/>
                <a:cs typeface="Calibri"/>
                <a:sym typeface="Calibri"/>
              </a:defRPr>
            </a:lvl2pPr>
            <a:lvl3pPr marL="3756396" marR="0" lvl="2" indent="-9895" algn="l" rtl="0">
              <a:spcBef>
                <a:spcPts val="0"/>
              </a:spcBef>
              <a:buNone/>
              <a:defRPr sz="7400" b="0" i="0" u="none" strike="noStrike" cap="none">
                <a:solidFill>
                  <a:schemeClr val="dk1"/>
                </a:solidFill>
                <a:latin typeface="Calibri"/>
                <a:ea typeface="Calibri"/>
                <a:cs typeface="Calibri"/>
                <a:sym typeface="Calibri"/>
              </a:defRPr>
            </a:lvl3pPr>
            <a:lvl4pPr marL="5634594" marR="0" lvl="3" indent="-8494" algn="l" rtl="0">
              <a:spcBef>
                <a:spcPts val="0"/>
              </a:spcBef>
              <a:buNone/>
              <a:defRPr sz="7400" b="0" i="0" u="none" strike="noStrike" cap="none">
                <a:solidFill>
                  <a:schemeClr val="dk1"/>
                </a:solidFill>
                <a:latin typeface="Calibri"/>
                <a:ea typeface="Calibri"/>
                <a:cs typeface="Calibri"/>
                <a:sym typeface="Calibri"/>
              </a:defRPr>
            </a:lvl4pPr>
            <a:lvl5pPr marL="7512797" marR="0" lvl="4" indent="-7097" algn="l" rtl="0">
              <a:spcBef>
                <a:spcPts val="0"/>
              </a:spcBef>
              <a:buNone/>
              <a:defRPr sz="7400" b="0" i="0" u="none" strike="noStrike" cap="none">
                <a:solidFill>
                  <a:schemeClr val="dk1"/>
                </a:solidFill>
                <a:latin typeface="Calibri"/>
                <a:ea typeface="Calibri"/>
                <a:cs typeface="Calibri"/>
                <a:sym typeface="Calibri"/>
              </a:defRPr>
            </a:lvl5pPr>
            <a:lvl6pPr marL="9390995" marR="0" lvl="5" indent="-5695" algn="l" rtl="0">
              <a:spcBef>
                <a:spcPts val="0"/>
              </a:spcBef>
              <a:buNone/>
              <a:defRPr sz="7400" b="0" i="0" u="none" strike="noStrike" cap="none">
                <a:solidFill>
                  <a:schemeClr val="dk1"/>
                </a:solidFill>
                <a:latin typeface="Calibri"/>
                <a:ea typeface="Calibri"/>
                <a:cs typeface="Calibri"/>
                <a:sym typeface="Calibri"/>
              </a:defRPr>
            </a:lvl6pPr>
            <a:lvl7pPr marL="11269197" marR="0" lvl="6" indent="-4296" algn="l" rtl="0">
              <a:spcBef>
                <a:spcPts val="0"/>
              </a:spcBef>
              <a:buNone/>
              <a:defRPr sz="7400" b="0" i="0" u="none" strike="noStrike" cap="none">
                <a:solidFill>
                  <a:schemeClr val="dk1"/>
                </a:solidFill>
                <a:latin typeface="Calibri"/>
                <a:ea typeface="Calibri"/>
                <a:cs typeface="Calibri"/>
                <a:sym typeface="Calibri"/>
              </a:defRPr>
            </a:lvl7pPr>
            <a:lvl8pPr marL="13147394" marR="0" lvl="7" indent="-2894" algn="l" rtl="0">
              <a:spcBef>
                <a:spcPts val="0"/>
              </a:spcBef>
              <a:buNone/>
              <a:defRPr sz="7400" b="0" i="0" u="none" strike="noStrike" cap="none">
                <a:solidFill>
                  <a:schemeClr val="dk1"/>
                </a:solidFill>
                <a:latin typeface="Calibri"/>
                <a:ea typeface="Calibri"/>
                <a:cs typeface="Calibri"/>
                <a:sym typeface="Calibri"/>
              </a:defRPr>
            </a:lvl8pPr>
            <a:lvl9pPr marL="15025593" marR="0" lvl="8" indent="-1492" algn="l" rtl="0">
              <a:spcBef>
                <a:spcPts val="0"/>
              </a:spcBef>
              <a:buNone/>
              <a:defRPr sz="74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31455359" y="30510487"/>
            <a:ext cx="10241279" cy="1752600"/>
          </a:xfrm>
          <a:prstGeom prst="rect">
            <a:avLst/>
          </a:prstGeom>
          <a:noFill/>
          <a:ln>
            <a:noFill/>
          </a:ln>
        </p:spPr>
        <p:txBody>
          <a:bodyPr lIns="376100" tIns="188050" rIns="376100" bIns="188050" anchor="ctr" anchorCtr="0">
            <a:noAutofit/>
          </a:bodyPr>
          <a:lstStyle/>
          <a:p>
            <a:pPr marL="0" marR="0" lvl="0" indent="0" algn="r" rtl="0">
              <a:spcBef>
                <a:spcPts val="0"/>
              </a:spcBef>
              <a:buSzPct val="25000"/>
              <a:buNone/>
            </a:pPr>
            <a:fld id="{00000000-1234-1234-1234-123412341234}" type="slidenum">
              <a:rPr lang="en-US" sz="4900" b="0" i="0" u="none" strike="noStrike" cap="none">
                <a:solidFill>
                  <a:srgbClr val="888888"/>
                </a:solidFill>
                <a:latin typeface="Calibri"/>
                <a:ea typeface="Calibri"/>
                <a:cs typeface="Calibri"/>
                <a:sym typeface="Calibri"/>
              </a:rPr>
              <a:t>‹#›</a:t>
            </a:fld>
            <a:endParaRPr lang="en-US" sz="4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602982" y="23042879"/>
            <a:ext cx="26334720" cy="2720343"/>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82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a:spLocks noGrp="1"/>
          </p:cNvSpPr>
          <p:nvPr>
            <p:ph type="pic" idx="2"/>
          </p:nvPr>
        </p:nvSpPr>
        <p:spPr>
          <a:xfrm>
            <a:off x="8602982" y="2941319"/>
            <a:ext cx="26334720" cy="19751040"/>
          </a:xfrm>
          <a:prstGeom prst="rect">
            <a:avLst/>
          </a:prstGeom>
          <a:noFill/>
          <a:ln>
            <a:noFill/>
          </a:ln>
        </p:spPr>
        <p:txBody>
          <a:bodyPr lIns="91425" tIns="91425" rIns="91425" bIns="91425" anchor="t" anchorCtr="0"/>
          <a:lstStyle>
            <a:lvl1pPr marL="0" marR="0" lvl="0" indent="0" algn="l" rtl="0">
              <a:spcBef>
                <a:spcPts val="2640"/>
              </a:spcBef>
              <a:buClr>
                <a:schemeClr val="dk1"/>
              </a:buClr>
              <a:buFont typeface="Arial"/>
              <a:buNone/>
              <a:defRPr sz="13200" b="0" i="0" u="none" strike="noStrike" cap="none">
                <a:solidFill>
                  <a:schemeClr val="dk1"/>
                </a:solidFill>
                <a:latin typeface="Calibri"/>
                <a:ea typeface="Calibri"/>
                <a:cs typeface="Calibri"/>
                <a:sym typeface="Calibri"/>
              </a:defRPr>
            </a:lvl1pPr>
            <a:lvl2pPr marL="1880543" marR="0" lvl="1" indent="-942" algn="l" rtl="0">
              <a:spcBef>
                <a:spcPts val="2300"/>
              </a:spcBef>
              <a:buClr>
                <a:schemeClr val="dk1"/>
              </a:buClr>
              <a:buFont typeface="Arial"/>
              <a:buNone/>
              <a:defRPr sz="11500" b="0" i="0" u="none" strike="noStrike" cap="none">
                <a:solidFill>
                  <a:schemeClr val="dk1"/>
                </a:solidFill>
                <a:latin typeface="Calibri"/>
                <a:ea typeface="Calibri"/>
                <a:cs typeface="Calibri"/>
                <a:sym typeface="Calibri"/>
              </a:defRPr>
            </a:lvl2pPr>
            <a:lvl3pPr marL="3761086" marR="0" lvl="2" indent="-1885" algn="l" rtl="0">
              <a:spcBef>
                <a:spcPts val="1980"/>
              </a:spcBef>
              <a:buClr>
                <a:schemeClr val="dk1"/>
              </a:buClr>
              <a:buFont typeface="Arial"/>
              <a:buNone/>
              <a:defRPr sz="9900" b="0" i="0" u="none" strike="noStrike" cap="none">
                <a:solidFill>
                  <a:schemeClr val="dk1"/>
                </a:solidFill>
                <a:latin typeface="Calibri"/>
                <a:ea typeface="Calibri"/>
                <a:cs typeface="Calibri"/>
                <a:sym typeface="Calibri"/>
              </a:defRPr>
            </a:lvl3pPr>
            <a:lvl4pPr marL="5641630" marR="0" lvl="3" indent="-2830" algn="l" rtl="0">
              <a:spcBef>
                <a:spcPts val="1640"/>
              </a:spcBef>
              <a:buClr>
                <a:schemeClr val="dk1"/>
              </a:buClr>
              <a:buFont typeface="Arial"/>
              <a:buNone/>
              <a:defRPr sz="8200" b="0" i="0" u="none" strike="noStrike" cap="none">
                <a:solidFill>
                  <a:schemeClr val="dk1"/>
                </a:solidFill>
                <a:latin typeface="Calibri"/>
                <a:ea typeface="Calibri"/>
                <a:cs typeface="Calibri"/>
                <a:sym typeface="Calibri"/>
              </a:defRPr>
            </a:lvl4pPr>
            <a:lvl5pPr marL="7522172" marR="0" lvl="4" indent="-3772" algn="l" rtl="0">
              <a:spcBef>
                <a:spcPts val="1640"/>
              </a:spcBef>
              <a:buClr>
                <a:schemeClr val="dk1"/>
              </a:buClr>
              <a:buFont typeface="Arial"/>
              <a:buNone/>
              <a:defRPr sz="8200" b="0" i="0" u="none" strike="noStrike" cap="none">
                <a:solidFill>
                  <a:schemeClr val="dk1"/>
                </a:solidFill>
                <a:latin typeface="Calibri"/>
                <a:ea typeface="Calibri"/>
                <a:cs typeface="Calibri"/>
                <a:sym typeface="Calibri"/>
              </a:defRPr>
            </a:lvl5pPr>
            <a:lvl6pPr marL="9402716" marR="0" lvl="5" indent="-4715" algn="l" rtl="0">
              <a:spcBef>
                <a:spcPts val="1640"/>
              </a:spcBef>
              <a:buClr>
                <a:schemeClr val="dk1"/>
              </a:buClr>
              <a:buFont typeface="Arial"/>
              <a:buNone/>
              <a:defRPr sz="8200" b="0" i="0" u="none" strike="noStrike" cap="none">
                <a:solidFill>
                  <a:schemeClr val="dk1"/>
                </a:solidFill>
                <a:latin typeface="Calibri"/>
                <a:ea typeface="Calibri"/>
                <a:cs typeface="Calibri"/>
                <a:sym typeface="Calibri"/>
              </a:defRPr>
            </a:lvl6pPr>
            <a:lvl7pPr marL="11283259" marR="0" lvl="6" indent="-5659" algn="l" rtl="0">
              <a:spcBef>
                <a:spcPts val="1640"/>
              </a:spcBef>
              <a:buClr>
                <a:schemeClr val="dk1"/>
              </a:buClr>
              <a:buFont typeface="Arial"/>
              <a:buNone/>
              <a:defRPr sz="8200" b="0" i="0" u="none" strike="noStrike" cap="none">
                <a:solidFill>
                  <a:schemeClr val="dk1"/>
                </a:solidFill>
                <a:latin typeface="Calibri"/>
                <a:ea typeface="Calibri"/>
                <a:cs typeface="Calibri"/>
                <a:sym typeface="Calibri"/>
              </a:defRPr>
            </a:lvl7pPr>
            <a:lvl8pPr marL="13163803" marR="0" lvl="7" indent="-6602" algn="l" rtl="0">
              <a:spcBef>
                <a:spcPts val="1640"/>
              </a:spcBef>
              <a:buClr>
                <a:schemeClr val="dk1"/>
              </a:buClr>
              <a:buFont typeface="Arial"/>
              <a:buNone/>
              <a:defRPr sz="8200" b="0" i="0" u="none" strike="noStrike" cap="none">
                <a:solidFill>
                  <a:schemeClr val="dk1"/>
                </a:solidFill>
                <a:latin typeface="Calibri"/>
                <a:ea typeface="Calibri"/>
                <a:cs typeface="Calibri"/>
                <a:sym typeface="Calibri"/>
              </a:defRPr>
            </a:lvl8pPr>
            <a:lvl9pPr marL="15044345" marR="0" lvl="8" indent="-7545" algn="l" rtl="0">
              <a:spcBef>
                <a:spcPts val="1640"/>
              </a:spcBef>
              <a:buClr>
                <a:schemeClr val="dk1"/>
              </a:buClr>
              <a:buFont typeface="Arial"/>
              <a:buNone/>
              <a:defRPr sz="82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1"/>
          </p:nvPr>
        </p:nvSpPr>
        <p:spPr>
          <a:xfrm>
            <a:off x="8602982" y="25763223"/>
            <a:ext cx="26334720" cy="3863336"/>
          </a:xfrm>
          <a:prstGeom prst="rect">
            <a:avLst/>
          </a:prstGeom>
          <a:noFill/>
          <a:ln>
            <a:noFill/>
          </a:ln>
        </p:spPr>
        <p:txBody>
          <a:bodyPr lIns="91425" tIns="91425" rIns="91425" bIns="91425" anchor="t" anchorCtr="0"/>
          <a:lstStyle>
            <a:lvl1pPr marL="0" marR="0" lvl="0" indent="0" algn="l" rtl="0">
              <a:spcBef>
                <a:spcPts val="1160"/>
              </a:spcBef>
              <a:buClr>
                <a:schemeClr val="dk1"/>
              </a:buClr>
              <a:buFont typeface="Arial"/>
              <a:buNone/>
              <a:defRPr sz="5800" b="0" i="0" u="none" strike="noStrike" cap="none">
                <a:solidFill>
                  <a:schemeClr val="dk1"/>
                </a:solidFill>
                <a:latin typeface="Calibri"/>
                <a:ea typeface="Calibri"/>
                <a:cs typeface="Calibri"/>
                <a:sym typeface="Calibri"/>
              </a:defRPr>
            </a:lvl1pPr>
            <a:lvl2pPr marL="1880543" marR="0" lvl="1" indent="-942" algn="l" rtl="0">
              <a:spcBef>
                <a:spcPts val="980"/>
              </a:spcBef>
              <a:buClr>
                <a:schemeClr val="dk1"/>
              </a:buClr>
              <a:buFont typeface="Arial"/>
              <a:buNone/>
              <a:defRPr sz="4900" b="0" i="0" u="none" strike="noStrike" cap="none">
                <a:solidFill>
                  <a:schemeClr val="dk1"/>
                </a:solidFill>
                <a:latin typeface="Calibri"/>
                <a:ea typeface="Calibri"/>
                <a:cs typeface="Calibri"/>
                <a:sym typeface="Calibri"/>
              </a:defRPr>
            </a:lvl2pPr>
            <a:lvl3pPr marL="3761086" marR="0" lvl="2" indent="-1885" algn="l" rtl="0">
              <a:spcBef>
                <a:spcPts val="820"/>
              </a:spcBef>
              <a:buClr>
                <a:schemeClr val="dk1"/>
              </a:buClr>
              <a:buFont typeface="Arial"/>
              <a:buNone/>
              <a:defRPr sz="4100" b="0" i="0" u="none" strike="noStrike" cap="none">
                <a:solidFill>
                  <a:schemeClr val="dk1"/>
                </a:solidFill>
                <a:latin typeface="Calibri"/>
                <a:ea typeface="Calibri"/>
                <a:cs typeface="Calibri"/>
                <a:sym typeface="Calibri"/>
              </a:defRPr>
            </a:lvl3pPr>
            <a:lvl4pPr marL="5641630" marR="0" lvl="3" indent="-2830" algn="l" rtl="0">
              <a:spcBef>
                <a:spcPts val="740"/>
              </a:spcBef>
              <a:buClr>
                <a:schemeClr val="dk1"/>
              </a:buClr>
              <a:buFont typeface="Arial"/>
              <a:buNone/>
              <a:defRPr sz="3700" b="0" i="0" u="none" strike="noStrike" cap="none">
                <a:solidFill>
                  <a:schemeClr val="dk1"/>
                </a:solidFill>
                <a:latin typeface="Calibri"/>
                <a:ea typeface="Calibri"/>
                <a:cs typeface="Calibri"/>
                <a:sym typeface="Calibri"/>
              </a:defRPr>
            </a:lvl4pPr>
            <a:lvl5pPr marL="7522172" marR="0" lvl="4" indent="-3772" algn="l" rtl="0">
              <a:spcBef>
                <a:spcPts val="740"/>
              </a:spcBef>
              <a:buClr>
                <a:schemeClr val="dk1"/>
              </a:buClr>
              <a:buFont typeface="Arial"/>
              <a:buNone/>
              <a:defRPr sz="3700" b="0" i="0" u="none" strike="noStrike" cap="none">
                <a:solidFill>
                  <a:schemeClr val="dk1"/>
                </a:solidFill>
                <a:latin typeface="Calibri"/>
                <a:ea typeface="Calibri"/>
                <a:cs typeface="Calibri"/>
                <a:sym typeface="Calibri"/>
              </a:defRPr>
            </a:lvl5pPr>
            <a:lvl6pPr marL="9402716" marR="0" lvl="5" indent="-4715" algn="l" rtl="0">
              <a:spcBef>
                <a:spcPts val="740"/>
              </a:spcBef>
              <a:buClr>
                <a:schemeClr val="dk1"/>
              </a:buClr>
              <a:buFont typeface="Arial"/>
              <a:buNone/>
              <a:defRPr sz="3700" b="0" i="0" u="none" strike="noStrike" cap="none">
                <a:solidFill>
                  <a:schemeClr val="dk1"/>
                </a:solidFill>
                <a:latin typeface="Calibri"/>
                <a:ea typeface="Calibri"/>
                <a:cs typeface="Calibri"/>
                <a:sym typeface="Calibri"/>
              </a:defRPr>
            </a:lvl6pPr>
            <a:lvl7pPr marL="11283259" marR="0" lvl="6" indent="-5659" algn="l" rtl="0">
              <a:spcBef>
                <a:spcPts val="740"/>
              </a:spcBef>
              <a:buClr>
                <a:schemeClr val="dk1"/>
              </a:buClr>
              <a:buFont typeface="Arial"/>
              <a:buNone/>
              <a:defRPr sz="3700" b="0" i="0" u="none" strike="noStrike" cap="none">
                <a:solidFill>
                  <a:schemeClr val="dk1"/>
                </a:solidFill>
                <a:latin typeface="Calibri"/>
                <a:ea typeface="Calibri"/>
                <a:cs typeface="Calibri"/>
                <a:sym typeface="Calibri"/>
              </a:defRPr>
            </a:lvl7pPr>
            <a:lvl8pPr marL="13163803" marR="0" lvl="7" indent="-6602" algn="l" rtl="0">
              <a:spcBef>
                <a:spcPts val="740"/>
              </a:spcBef>
              <a:buClr>
                <a:schemeClr val="dk1"/>
              </a:buClr>
              <a:buFont typeface="Arial"/>
              <a:buNone/>
              <a:defRPr sz="3700" b="0" i="0" u="none" strike="noStrike" cap="none">
                <a:solidFill>
                  <a:schemeClr val="dk1"/>
                </a:solidFill>
                <a:latin typeface="Calibri"/>
                <a:ea typeface="Calibri"/>
                <a:cs typeface="Calibri"/>
                <a:sym typeface="Calibri"/>
              </a:defRPr>
            </a:lvl8pPr>
            <a:lvl9pPr marL="15044345" marR="0" lvl="8" indent="-7545" algn="l" rtl="0">
              <a:spcBef>
                <a:spcPts val="740"/>
              </a:spcBef>
              <a:buClr>
                <a:schemeClr val="dk1"/>
              </a:buClr>
              <a:buFont typeface="Arial"/>
              <a:buNone/>
              <a:defRPr sz="37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2194559" y="30510487"/>
            <a:ext cx="10241279" cy="1752600"/>
          </a:xfrm>
          <a:prstGeom prst="rect">
            <a:avLst/>
          </a:prstGeom>
          <a:noFill/>
          <a:ln>
            <a:noFill/>
          </a:ln>
        </p:spPr>
        <p:txBody>
          <a:bodyPr lIns="91425" tIns="91425" rIns="91425" bIns="91425" anchor="ctr" anchorCtr="0"/>
          <a:lstStyle>
            <a:lvl1pPr marL="0" marR="0" lvl="0" indent="0" algn="l" rtl="0">
              <a:spcBef>
                <a:spcPts val="0"/>
              </a:spcBef>
              <a:buNone/>
              <a:defRPr sz="4900" b="0" i="0" u="none" strike="noStrike" cap="none">
                <a:solidFill>
                  <a:srgbClr val="888888"/>
                </a:solidFill>
                <a:latin typeface="Calibri"/>
                <a:ea typeface="Calibri"/>
                <a:cs typeface="Calibri"/>
                <a:sym typeface="Calibri"/>
              </a:defRPr>
            </a:lvl1pPr>
            <a:lvl2pPr marL="1878198" marR="0" lvl="1" indent="-11297" algn="l" rtl="0">
              <a:spcBef>
                <a:spcPts val="0"/>
              </a:spcBef>
              <a:buNone/>
              <a:defRPr sz="7400" b="0" i="0" u="none" strike="noStrike" cap="none">
                <a:solidFill>
                  <a:schemeClr val="dk1"/>
                </a:solidFill>
                <a:latin typeface="Calibri"/>
                <a:ea typeface="Calibri"/>
                <a:cs typeface="Calibri"/>
                <a:sym typeface="Calibri"/>
              </a:defRPr>
            </a:lvl2pPr>
            <a:lvl3pPr marL="3756396" marR="0" lvl="2" indent="-9895" algn="l" rtl="0">
              <a:spcBef>
                <a:spcPts val="0"/>
              </a:spcBef>
              <a:buNone/>
              <a:defRPr sz="7400" b="0" i="0" u="none" strike="noStrike" cap="none">
                <a:solidFill>
                  <a:schemeClr val="dk1"/>
                </a:solidFill>
                <a:latin typeface="Calibri"/>
                <a:ea typeface="Calibri"/>
                <a:cs typeface="Calibri"/>
                <a:sym typeface="Calibri"/>
              </a:defRPr>
            </a:lvl3pPr>
            <a:lvl4pPr marL="5634594" marR="0" lvl="3" indent="-8494" algn="l" rtl="0">
              <a:spcBef>
                <a:spcPts val="0"/>
              </a:spcBef>
              <a:buNone/>
              <a:defRPr sz="7400" b="0" i="0" u="none" strike="noStrike" cap="none">
                <a:solidFill>
                  <a:schemeClr val="dk1"/>
                </a:solidFill>
                <a:latin typeface="Calibri"/>
                <a:ea typeface="Calibri"/>
                <a:cs typeface="Calibri"/>
                <a:sym typeface="Calibri"/>
              </a:defRPr>
            </a:lvl4pPr>
            <a:lvl5pPr marL="7512797" marR="0" lvl="4" indent="-7097" algn="l" rtl="0">
              <a:spcBef>
                <a:spcPts val="0"/>
              </a:spcBef>
              <a:buNone/>
              <a:defRPr sz="7400" b="0" i="0" u="none" strike="noStrike" cap="none">
                <a:solidFill>
                  <a:schemeClr val="dk1"/>
                </a:solidFill>
                <a:latin typeface="Calibri"/>
                <a:ea typeface="Calibri"/>
                <a:cs typeface="Calibri"/>
                <a:sym typeface="Calibri"/>
              </a:defRPr>
            </a:lvl5pPr>
            <a:lvl6pPr marL="9390995" marR="0" lvl="5" indent="-5695" algn="l" rtl="0">
              <a:spcBef>
                <a:spcPts val="0"/>
              </a:spcBef>
              <a:buNone/>
              <a:defRPr sz="7400" b="0" i="0" u="none" strike="noStrike" cap="none">
                <a:solidFill>
                  <a:schemeClr val="dk1"/>
                </a:solidFill>
                <a:latin typeface="Calibri"/>
                <a:ea typeface="Calibri"/>
                <a:cs typeface="Calibri"/>
                <a:sym typeface="Calibri"/>
              </a:defRPr>
            </a:lvl6pPr>
            <a:lvl7pPr marL="11269197" marR="0" lvl="6" indent="-4296" algn="l" rtl="0">
              <a:spcBef>
                <a:spcPts val="0"/>
              </a:spcBef>
              <a:buNone/>
              <a:defRPr sz="7400" b="0" i="0" u="none" strike="noStrike" cap="none">
                <a:solidFill>
                  <a:schemeClr val="dk1"/>
                </a:solidFill>
                <a:latin typeface="Calibri"/>
                <a:ea typeface="Calibri"/>
                <a:cs typeface="Calibri"/>
                <a:sym typeface="Calibri"/>
              </a:defRPr>
            </a:lvl7pPr>
            <a:lvl8pPr marL="13147394" marR="0" lvl="7" indent="-2894" algn="l" rtl="0">
              <a:spcBef>
                <a:spcPts val="0"/>
              </a:spcBef>
              <a:buNone/>
              <a:defRPr sz="7400" b="0" i="0" u="none" strike="noStrike" cap="none">
                <a:solidFill>
                  <a:schemeClr val="dk1"/>
                </a:solidFill>
                <a:latin typeface="Calibri"/>
                <a:ea typeface="Calibri"/>
                <a:cs typeface="Calibri"/>
                <a:sym typeface="Calibri"/>
              </a:defRPr>
            </a:lvl8pPr>
            <a:lvl9pPr marL="15025593" marR="0" lvl="8" indent="-1492" algn="l" rtl="0">
              <a:spcBef>
                <a:spcPts val="0"/>
              </a:spcBef>
              <a:buNone/>
              <a:defRPr sz="74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14996159" y="30510487"/>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4900" b="0" i="0" u="none" strike="noStrike" cap="none">
                <a:solidFill>
                  <a:srgbClr val="888888"/>
                </a:solidFill>
                <a:latin typeface="Calibri"/>
                <a:ea typeface="Calibri"/>
                <a:cs typeface="Calibri"/>
                <a:sym typeface="Calibri"/>
              </a:defRPr>
            </a:lvl1pPr>
            <a:lvl2pPr marL="1878198" marR="0" lvl="1" indent="-11297" algn="l" rtl="0">
              <a:spcBef>
                <a:spcPts val="0"/>
              </a:spcBef>
              <a:buNone/>
              <a:defRPr sz="7400" b="0" i="0" u="none" strike="noStrike" cap="none">
                <a:solidFill>
                  <a:schemeClr val="dk1"/>
                </a:solidFill>
                <a:latin typeface="Calibri"/>
                <a:ea typeface="Calibri"/>
                <a:cs typeface="Calibri"/>
                <a:sym typeface="Calibri"/>
              </a:defRPr>
            </a:lvl2pPr>
            <a:lvl3pPr marL="3756396" marR="0" lvl="2" indent="-9895" algn="l" rtl="0">
              <a:spcBef>
                <a:spcPts val="0"/>
              </a:spcBef>
              <a:buNone/>
              <a:defRPr sz="7400" b="0" i="0" u="none" strike="noStrike" cap="none">
                <a:solidFill>
                  <a:schemeClr val="dk1"/>
                </a:solidFill>
                <a:latin typeface="Calibri"/>
                <a:ea typeface="Calibri"/>
                <a:cs typeface="Calibri"/>
                <a:sym typeface="Calibri"/>
              </a:defRPr>
            </a:lvl3pPr>
            <a:lvl4pPr marL="5634594" marR="0" lvl="3" indent="-8494" algn="l" rtl="0">
              <a:spcBef>
                <a:spcPts val="0"/>
              </a:spcBef>
              <a:buNone/>
              <a:defRPr sz="7400" b="0" i="0" u="none" strike="noStrike" cap="none">
                <a:solidFill>
                  <a:schemeClr val="dk1"/>
                </a:solidFill>
                <a:latin typeface="Calibri"/>
                <a:ea typeface="Calibri"/>
                <a:cs typeface="Calibri"/>
                <a:sym typeface="Calibri"/>
              </a:defRPr>
            </a:lvl4pPr>
            <a:lvl5pPr marL="7512797" marR="0" lvl="4" indent="-7097" algn="l" rtl="0">
              <a:spcBef>
                <a:spcPts val="0"/>
              </a:spcBef>
              <a:buNone/>
              <a:defRPr sz="7400" b="0" i="0" u="none" strike="noStrike" cap="none">
                <a:solidFill>
                  <a:schemeClr val="dk1"/>
                </a:solidFill>
                <a:latin typeface="Calibri"/>
                <a:ea typeface="Calibri"/>
                <a:cs typeface="Calibri"/>
                <a:sym typeface="Calibri"/>
              </a:defRPr>
            </a:lvl5pPr>
            <a:lvl6pPr marL="9390995" marR="0" lvl="5" indent="-5695" algn="l" rtl="0">
              <a:spcBef>
                <a:spcPts val="0"/>
              </a:spcBef>
              <a:buNone/>
              <a:defRPr sz="7400" b="0" i="0" u="none" strike="noStrike" cap="none">
                <a:solidFill>
                  <a:schemeClr val="dk1"/>
                </a:solidFill>
                <a:latin typeface="Calibri"/>
                <a:ea typeface="Calibri"/>
                <a:cs typeface="Calibri"/>
                <a:sym typeface="Calibri"/>
              </a:defRPr>
            </a:lvl6pPr>
            <a:lvl7pPr marL="11269197" marR="0" lvl="6" indent="-4296" algn="l" rtl="0">
              <a:spcBef>
                <a:spcPts val="0"/>
              </a:spcBef>
              <a:buNone/>
              <a:defRPr sz="7400" b="0" i="0" u="none" strike="noStrike" cap="none">
                <a:solidFill>
                  <a:schemeClr val="dk1"/>
                </a:solidFill>
                <a:latin typeface="Calibri"/>
                <a:ea typeface="Calibri"/>
                <a:cs typeface="Calibri"/>
                <a:sym typeface="Calibri"/>
              </a:defRPr>
            </a:lvl7pPr>
            <a:lvl8pPr marL="13147394" marR="0" lvl="7" indent="-2894" algn="l" rtl="0">
              <a:spcBef>
                <a:spcPts val="0"/>
              </a:spcBef>
              <a:buNone/>
              <a:defRPr sz="7400" b="0" i="0" u="none" strike="noStrike" cap="none">
                <a:solidFill>
                  <a:schemeClr val="dk1"/>
                </a:solidFill>
                <a:latin typeface="Calibri"/>
                <a:ea typeface="Calibri"/>
                <a:cs typeface="Calibri"/>
                <a:sym typeface="Calibri"/>
              </a:defRPr>
            </a:lvl8pPr>
            <a:lvl9pPr marL="15025593" marR="0" lvl="8" indent="-1492" algn="l" rtl="0">
              <a:spcBef>
                <a:spcPts val="0"/>
              </a:spcBef>
              <a:buNone/>
              <a:defRPr sz="74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31455359" y="30510487"/>
            <a:ext cx="10241279" cy="1752600"/>
          </a:xfrm>
          <a:prstGeom prst="rect">
            <a:avLst/>
          </a:prstGeom>
          <a:noFill/>
          <a:ln>
            <a:noFill/>
          </a:ln>
        </p:spPr>
        <p:txBody>
          <a:bodyPr lIns="376100" tIns="188050" rIns="376100" bIns="188050" anchor="ctr" anchorCtr="0">
            <a:noAutofit/>
          </a:bodyPr>
          <a:lstStyle/>
          <a:p>
            <a:pPr marL="0" marR="0" lvl="0" indent="0" algn="r" rtl="0">
              <a:spcBef>
                <a:spcPts val="0"/>
              </a:spcBef>
              <a:buSzPct val="25000"/>
              <a:buNone/>
            </a:pPr>
            <a:fld id="{00000000-1234-1234-1234-123412341234}" type="slidenum">
              <a:rPr lang="en-US" sz="4900" b="0" i="0" u="none" strike="noStrike" cap="none">
                <a:solidFill>
                  <a:srgbClr val="888888"/>
                </a:solidFill>
                <a:latin typeface="Calibri"/>
                <a:ea typeface="Calibri"/>
                <a:cs typeface="Calibri"/>
                <a:sym typeface="Calibri"/>
              </a:rPr>
              <a:t>‹#›</a:t>
            </a:fld>
            <a:endParaRPr lang="en-US" sz="49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194559" y="1318262"/>
            <a:ext cx="39502080" cy="548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18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2194559" y="7680961"/>
            <a:ext cx="39502080" cy="21724622"/>
          </a:xfrm>
          <a:prstGeom prst="rect">
            <a:avLst/>
          </a:prstGeom>
          <a:noFill/>
          <a:ln>
            <a:noFill/>
          </a:ln>
        </p:spPr>
        <p:txBody>
          <a:bodyPr lIns="91425" tIns="91425" rIns="91425" bIns="91425" anchor="t" anchorCtr="0"/>
          <a:lstStyle>
            <a:lvl1pPr marL="1410405" marR="0" lvl="0" indent="-572205" algn="l" rtl="0">
              <a:spcBef>
                <a:spcPts val="2640"/>
              </a:spcBef>
              <a:buClr>
                <a:schemeClr val="dk1"/>
              </a:buClr>
              <a:buSzPct val="100000"/>
              <a:buFont typeface="Arial"/>
              <a:buChar char="•"/>
              <a:defRPr sz="13200" b="0" i="0" u="none" strike="noStrike" cap="none">
                <a:solidFill>
                  <a:schemeClr val="dk1"/>
                </a:solidFill>
                <a:latin typeface="Calibri"/>
                <a:ea typeface="Calibri"/>
                <a:cs typeface="Calibri"/>
                <a:sym typeface="Calibri"/>
              </a:defRPr>
            </a:lvl1pPr>
            <a:lvl2pPr marL="3055884" marR="0" lvl="1" indent="-446034"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2pPr>
            <a:lvl3pPr marL="4701358" marR="0" lvl="2" indent="-313508" algn="l" rtl="0">
              <a:spcBef>
                <a:spcPts val="1980"/>
              </a:spcBef>
              <a:buClr>
                <a:schemeClr val="dk1"/>
              </a:buClr>
              <a:buSzPct val="100000"/>
              <a:buFont typeface="Arial"/>
              <a:buChar char="•"/>
              <a:defRPr sz="9900" b="0" i="0" u="none" strike="noStrike" cap="none">
                <a:solidFill>
                  <a:schemeClr val="dk1"/>
                </a:solidFill>
                <a:latin typeface="Calibri"/>
                <a:ea typeface="Calibri"/>
                <a:cs typeface="Calibri"/>
                <a:sym typeface="Calibri"/>
              </a:defRPr>
            </a:lvl3pPr>
            <a:lvl4pPr marL="6581901" marR="0" lvl="3" indent="-422401"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4pPr>
            <a:lvl5pPr marL="8462444" marR="0" lvl="4" indent="-423343"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5pPr>
            <a:lvl6pPr marL="10342988" marR="0" lvl="5" indent="-424288"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6pPr>
            <a:lvl7pPr marL="12223531" marR="0" lvl="6" indent="-425230"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7pPr>
            <a:lvl8pPr marL="14104074" marR="0" lvl="7" indent="-426174"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8pPr>
            <a:lvl9pPr marL="15984617" marR="0" lvl="8" indent="-427116"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2194559" y="30510487"/>
            <a:ext cx="10241279" cy="1752600"/>
          </a:xfrm>
          <a:prstGeom prst="rect">
            <a:avLst/>
          </a:prstGeom>
          <a:noFill/>
          <a:ln>
            <a:noFill/>
          </a:ln>
        </p:spPr>
        <p:txBody>
          <a:bodyPr lIns="91425" tIns="91425" rIns="91425" bIns="91425" anchor="ctr" anchorCtr="0"/>
          <a:lstStyle>
            <a:lvl1pPr marL="0" marR="0" lvl="0" indent="0" algn="l" rtl="0">
              <a:spcBef>
                <a:spcPts val="0"/>
              </a:spcBef>
              <a:buNone/>
              <a:defRPr sz="4900" b="0" i="0" u="none" strike="noStrike" cap="none">
                <a:solidFill>
                  <a:srgbClr val="888888"/>
                </a:solidFill>
                <a:latin typeface="Calibri"/>
                <a:ea typeface="Calibri"/>
                <a:cs typeface="Calibri"/>
                <a:sym typeface="Calibri"/>
              </a:defRPr>
            </a:lvl1pPr>
            <a:lvl2pPr marL="1878198" marR="0" lvl="1" indent="-11297" algn="l" rtl="0">
              <a:spcBef>
                <a:spcPts val="0"/>
              </a:spcBef>
              <a:buNone/>
              <a:defRPr sz="7400" b="0" i="0" u="none" strike="noStrike" cap="none">
                <a:solidFill>
                  <a:schemeClr val="dk1"/>
                </a:solidFill>
                <a:latin typeface="Calibri"/>
                <a:ea typeface="Calibri"/>
                <a:cs typeface="Calibri"/>
                <a:sym typeface="Calibri"/>
              </a:defRPr>
            </a:lvl2pPr>
            <a:lvl3pPr marL="3756396" marR="0" lvl="2" indent="-9895" algn="l" rtl="0">
              <a:spcBef>
                <a:spcPts val="0"/>
              </a:spcBef>
              <a:buNone/>
              <a:defRPr sz="7400" b="0" i="0" u="none" strike="noStrike" cap="none">
                <a:solidFill>
                  <a:schemeClr val="dk1"/>
                </a:solidFill>
                <a:latin typeface="Calibri"/>
                <a:ea typeface="Calibri"/>
                <a:cs typeface="Calibri"/>
                <a:sym typeface="Calibri"/>
              </a:defRPr>
            </a:lvl3pPr>
            <a:lvl4pPr marL="5634594" marR="0" lvl="3" indent="-8494" algn="l" rtl="0">
              <a:spcBef>
                <a:spcPts val="0"/>
              </a:spcBef>
              <a:buNone/>
              <a:defRPr sz="7400" b="0" i="0" u="none" strike="noStrike" cap="none">
                <a:solidFill>
                  <a:schemeClr val="dk1"/>
                </a:solidFill>
                <a:latin typeface="Calibri"/>
                <a:ea typeface="Calibri"/>
                <a:cs typeface="Calibri"/>
                <a:sym typeface="Calibri"/>
              </a:defRPr>
            </a:lvl4pPr>
            <a:lvl5pPr marL="7512797" marR="0" lvl="4" indent="-7097" algn="l" rtl="0">
              <a:spcBef>
                <a:spcPts val="0"/>
              </a:spcBef>
              <a:buNone/>
              <a:defRPr sz="7400" b="0" i="0" u="none" strike="noStrike" cap="none">
                <a:solidFill>
                  <a:schemeClr val="dk1"/>
                </a:solidFill>
                <a:latin typeface="Calibri"/>
                <a:ea typeface="Calibri"/>
                <a:cs typeface="Calibri"/>
                <a:sym typeface="Calibri"/>
              </a:defRPr>
            </a:lvl5pPr>
            <a:lvl6pPr marL="9390995" marR="0" lvl="5" indent="-5695" algn="l" rtl="0">
              <a:spcBef>
                <a:spcPts val="0"/>
              </a:spcBef>
              <a:buNone/>
              <a:defRPr sz="7400" b="0" i="0" u="none" strike="noStrike" cap="none">
                <a:solidFill>
                  <a:schemeClr val="dk1"/>
                </a:solidFill>
                <a:latin typeface="Calibri"/>
                <a:ea typeface="Calibri"/>
                <a:cs typeface="Calibri"/>
                <a:sym typeface="Calibri"/>
              </a:defRPr>
            </a:lvl6pPr>
            <a:lvl7pPr marL="11269197" marR="0" lvl="6" indent="-4296" algn="l" rtl="0">
              <a:spcBef>
                <a:spcPts val="0"/>
              </a:spcBef>
              <a:buNone/>
              <a:defRPr sz="7400" b="0" i="0" u="none" strike="noStrike" cap="none">
                <a:solidFill>
                  <a:schemeClr val="dk1"/>
                </a:solidFill>
                <a:latin typeface="Calibri"/>
                <a:ea typeface="Calibri"/>
                <a:cs typeface="Calibri"/>
                <a:sym typeface="Calibri"/>
              </a:defRPr>
            </a:lvl7pPr>
            <a:lvl8pPr marL="13147394" marR="0" lvl="7" indent="-2894" algn="l" rtl="0">
              <a:spcBef>
                <a:spcPts val="0"/>
              </a:spcBef>
              <a:buNone/>
              <a:defRPr sz="7400" b="0" i="0" u="none" strike="noStrike" cap="none">
                <a:solidFill>
                  <a:schemeClr val="dk1"/>
                </a:solidFill>
                <a:latin typeface="Calibri"/>
                <a:ea typeface="Calibri"/>
                <a:cs typeface="Calibri"/>
                <a:sym typeface="Calibri"/>
              </a:defRPr>
            </a:lvl8pPr>
            <a:lvl9pPr marL="15025593" marR="0" lvl="8" indent="-1492" algn="l" rtl="0">
              <a:spcBef>
                <a:spcPts val="0"/>
              </a:spcBef>
              <a:buNone/>
              <a:defRPr sz="74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14996159" y="30510487"/>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4900" b="0" i="0" u="none" strike="noStrike" cap="none">
                <a:solidFill>
                  <a:srgbClr val="888888"/>
                </a:solidFill>
                <a:latin typeface="Calibri"/>
                <a:ea typeface="Calibri"/>
                <a:cs typeface="Calibri"/>
                <a:sym typeface="Calibri"/>
              </a:defRPr>
            </a:lvl1pPr>
            <a:lvl2pPr marL="1878198" marR="0" lvl="1" indent="-11297" algn="l" rtl="0">
              <a:spcBef>
                <a:spcPts val="0"/>
              </a:spcBef>
              <a:buNone/>
              <a:defRPr sz="7400" b="0" i="0" u="none" strike="noStrike" cap="none">
                <a:solidFill>
                  <a:schemeClr val="dk1"/>
                </a:solidFill>
                <a:latin typeface="Calibri"/>
                <a:ea typeface="Calibri"/>
                <a:cs typeface="Calibri"/>
                <a:sym typeface="Calibri"/>
              </a:defRPr>
            </a:lvl2pPr>
            <a:lvl3pPr marL="3756396" marR="0" lvl="2" indent="-9895" algn="l" rtl="0">
              <a:spcBef>
                <a:spcPts val="0"/>
              </a:spcBef>
              <a:buNone/>
              <a:defRPr sz="7400" b="0" i="0" u="none" strike="noStrike" cap="none">
                <a:solidFill>
                  <a:schemeClr val="dk1"/>
                </a:solidFill>
                <a:latin typeface="Calibri"/>
                <a:ea typeface="Calibri"/>
                <a:cs typeface="Calibri"/>
                <a:sym typeface="Calibri"/>
              </a:defRPr>
            </a:lvl3pPr>
            <a:lvl4pPr marL="5634594" marR="0" lvl="3" indent="-8494" algn="l" rtl="0">
              <a:spcBef>
                <a:spcPts val="0"/>
              </a:spcBef>
              <a:buNone/>
              <a:defRPr sz="7400" b="0" i="0" u="none" strike="noStrike" cap="none">
                <a:solidFill>
                  <a:schemeClr val="dk1"/>
                </a:solidFill>
                <a:latin typeface="Calibri"/>
                <a:ea typeface="Calibri"/>
                <a:cs typeface="Calibri"/>
                <a:sym typeface="Calibri"/>
              </a:defRPr>
            </a:lvl4pPr>
            <a:lvl5pPr marL="7512797" marR="0" lvl="4" indent="-7097" algn="l" rtl="0">
              <a:spcBef>
                <a:spcPts val="0"/>
              </a:spcBef>
              <a:buNone/>
              <a:defRPr sz="7400" b="0" i="0" u="none" strike="noStrike" cap="none">
                <a:solidFill>
                  <a:schemeClr val="dk1"/>
                </a:solidFill>
                <a:latin typeface="Calibri"/>
                <a:ea typeface="Calibri"/>
                <a:cs typeface="Calibri"/>
                <a:sym typeface="Calibri"/>
              </a:defRPr>
            </a:lvl5pPr>
            <a:lvl6pPr marL="9390995" marR="0" lvl="5" indent="-5695" algn="l" rtl="0">
              <a:spcBef>
                <a:spcPts val="0"/>
              </a:spcBef>
              <a:buNone/>
              <a:defRPr sz="7400" b="0" i="0" u="none" strike="noStrike" cap="none">
                <a:solidFill>
                  <a:schemeClr val="dk1"/>
                </a:solidFill>
                <a:latin typeface="Calibri"/>
                <a:ea typeface="Calibri"/>
                <a:cs typeface="Calibri"/>
                <a:sym typeface="Calibri"/>
              </a:defRPr>
            </a:lvl6pPr>
            <a:lvl7pPr marL="11269197" marR="0" lvl="6" indent="-4296" algn="l" rtl="0">
              <a:spcBef>
                <a:spcPts val="0"/>
              </a:spcBef>
              <a:buNone/>
              <a:defRPr sz="7400" b="0" i="0" u="none" strike="noStrike" cap="none">
                <a:solidFill>
                  <a:schemeClr val="dk1"/>
                </a:solidFill>
                <a:latin typeface="Calibri"/>
                <a:ea typeface="Calibri"/>
                <a:cs typeface="Calibri"/>
                <a:sym typeface="Calibri"/>
              </a:defRPr>
            </a:lvl7pPr>
            <a:lvl8pPr marL="13147394" marR="0" lvl="7" indent="-2894" algn="l" rtl="0">
              <a:spcBef>
                <a:spcPts val="0"/>
              </a:spcBef>
              <a:buNone/>
              <a:defRPr sz="7400" b="0" i="0" u="none" strike="noStrike" cap="none">
                <a:solidFill>
                  <a:schemeClr val="dk1"/>
                </a:solidFill>
                <a:latin typeface="Calibri"/>
                <a:ea typeface="Calibri"/>
                <a:cs typeface="Calibri"/>
                <a:sym typeface="Calibri"/>
              </a:defRPr>
            </a:lvl8pPr>
            <a:lvl9pPr marL="15025593" marR="0" lvl="8" indent="-1492" algn="l" rtl="0">
              <a:spcBef>
                <a:spcPts val="0"/>
              </a:spcBef>
              <a:buNone/>
              <a:defRPr sz="74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31455359" y="30510487"/>
            <a:ext cx="10241279" cy="1752600"/>
          </a:xfrm>
          <a:prstGeom prst="rect">
            <a:avLst/>
          </a:prstGeom>
          <a:noFill/>
          <a:ln>
            <a:noFill/>
          </a:ln>
        </p:spPr>
        <p:txBody>
          <a:bodyPr lIns="376100" tIns="188050" rIns="376100" bIns="188050" anchor="ctr" anchorCtr="0">
            <a:noAutofit/>
          </a:bodyPr>
          <a:lstStyle/>
          <a:p>
            <a:pPr marL="0" marR="0" lvl="0" indent="0" algn="r" rtl="0">
              <a:spcBef>
                <a:spcPts val="0"/>
              </a:spcBef>
              <a:buSzPct val="25000"/>
              <a:buNone/>
            </a:pPr>
            <a:fld id="{00000000-1234-1234-1234-123412341234}" type="slidenum">
              <a:rPr lang="en-US" sz="4900" b="0" i="0" u="none" strike="noStrike" cap="none">
                <a:solidFill>
                  <a:srgbClr val="888888"/>
                </a:solidFill>
                <a:latin typeface="Calibri"/>
                <a:ea typeface="Calibri"/>
                <a:cs typeface="Calibri"/>
                <a:sym typeface="Calibri"/>
              </a:rPr>
              <a:t>‹#›</a:t>
            </a:fld>
            <a:endParaRPr lang="en-US" sz="49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3.epa.gov/airtrends/sulfur.html" TargetMode="External"/><Relationship Id="rId13" Type="http://schemas.openxmlformats.org/officeDocument/2006/relationships/image" Target="../media/image4.png"/><Relationship Id="rId3" Type="http://schemas.openxmlformats.org/officeDocument/2006/relationships/hyperlink" Target="http://www3.epa.gov/region1/eco/acidrain/causes.html" TargetMode="External"/><Relationship Id="rId7" Type="http://schemas.openxmlformats.org/officeDocument/2006/relationships/hyperlink" Target="http://gis.nacse.org/lichenair/?page=sensitivity" TargetMode="External"/><Relationship Id="rId12"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archive.bio.ed.ac.uk/jdeacon/microbes/lichen.htm" TargetMode="External"/><Relationship Id="rId11" Type="http://schemas.openxmlformats.org/officeDocument/2006/relationships/image" Target="../media/image2.png"/><Relationship Id="rId5" Type="http://schemas.openxmlformats.org/officeDocument/2006/relationships/hyperlink" Target="http://staff.concord.org/~btinker/GL/web/air/bioindicators/" TargetMode="External"/><Relationship Id="rId10" Type="http://schemas.openxmlformats.org/officeDocument/2006/relationships/image" Target="../media/image1.png"/><Relationship Id="rId4" Type="http://schemas.openxmlformats.org/officeDocument/2006/relationships/hyperlink" Target="http://www3.epa.gov/airquality/sulfurdioxide/health.html" TargetMode="External"/><Relationship Id="rId9" Type="http://schemas.openxmlformats.org/officeDocument/2006/relationships/hyperlink" Target="http://aob.oxfordjournals.org/content/101/4/531.full.pdf" TargetMode="External"/><Relationship Id="rId1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p:nvPr/>
        </p:nvSpPr>
        <p:spPr>
          <a:xfrm rot="10800000">
            <a:off x="-7" y="-5"/>
            <a:ext cx="43891195" cy="21183604"/>
          </a:xfrm>
          <a:prstGeom prst="flowChartDocument">
            <a:avLst/>
          </a:prstGeom>
          <a:solidFill>
            <a:schemeClr val="accent5"/>
          </a:solidFill>
          <a:ln>
            <a:noFill/>
          </a:ln>
        </p:spPr>
        <p:txBody>
          <a:bodyPr lIns="91425" tIns="45700" rIns="91425" bIns="45700" anchor="ctr" anchorCtr="0">
            <a:noAutofit/>
          </a:bodyPr>
          <a:lstStyle/>
          <a:p>
            <a:pPr marL="0" marR="0" lvl="0" indent="0" algn="ctr" rtl="0">
              <a:spcBef>
                <a:spcPts val="0"/>
              </a:spcBef>
              <a:buNone/>
            </a:pPr>
            <a:endParaRPr sz="7400" b="0" i="0" u="none" strike="noStrike" cap="none">
              <a:solidFill>
                <a:schemeClr val="lt1"/>
              </a:solidFill>
              <a:latin typeface="Calibri"/>
              <a:ea typeface="Calibri"/>
              <a:cs typeface="Calibri"/>
              <a:sym typeface="Calibri"/>
            </a:endParaRPr>
          </a:p>
        </p:txBody>
      </p:sp>
      <p:sp>
        <p:nvSpPr>
          <p:cNvPr id="82" name="Shape 82"/>
          <p:cNvSpPr/>
          <p:nvPr/>
        </p:nvSpPr>
        <p:spPr>
          <a:xfrm rot="10800000">
            <a:off x="-11" y="327043"/>
            <a:ext cx="43891199" cy="20856554"/>
          </a:xfrm>
          <a:prstGeom prst="flowChartDocumen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7400" b="0" i="0" u="none" strike="noStrike" cap="none">
              <a:solidFill>
                <a:schemeClr val="lt1"/>
              </a:solidFill>
              <a:latin typeface="Calibri"/>
              <a:ea typeface="Calibri"/>
              <a:cs typeface="Calibri"/>
              <a:sym typeface="Calibri"/>
            </a:endParaRPr>
          </a:p>
        </p:txBody>
      </p:sp>
      <p:sp>
        <p:nvSpPr>
          <p:cNvPr id="83" name="Shape 83"/>
          <p:cNvSpPr/>
          <p:nvPr/>
        </p:nvSpPr>
        <p:spPr>
          <a:xfrm rot="10800000" flipH="1">
            <a:off x="-28210" y="214593"/>
            <a:ext cx="43919397" cy="20983006"/>
          </a:xfrm>
          <a:custGeom>
            <a:avLst/>
            <a:gdLst/>
            <a:ahLst/>
            <a:cxnLst/>
            <a:rect l="0" t="0" r="0" b="0"/>
            <a:pathLst>
              <a:path w="120000" h="120000" extrusionOk="0">
                <a:moveTo>
                  <a:pt x="0" y="162"/>
                </a:moveTo>
                <a:lnTo>
                  <a:pt x="119923" y="0"/>
                </a:lnTo>
                <a:cubicBezTo>
                  <a:pt x="119923" y="32451"/>
                  <a:pt x="120000" y="75689"/>
                  <a:pt x="120000" y="108141"/>
                </a:cubicBezTo>
                <a:cubicBezTo>
                  <a:pt x="81825" y="108630"/>
                  <a:pt x="58473" y="129380"/>
                  <a:pt x="0" y="114846"/>
                </a:cubicBezTo>
                <a:lnTo>
                  <a:pt x="0" y="162"/>
                </a:lnTo>
                <a:close/>
              </a:path>
            </a:pathLst>
          </a:custGeom>
          <a:solidFill>
            <a:schemeClr val="accent2"/>
          </a:solidFill>
          <a:ln>
            <a:noFill/>
          </a:ln>
        </p:spPr>
        <p:txBody>
          <a:bodyPr lIns="91425" tIns="45700" rIns="91425" bIns="45700" anchor="ctr" anchorCtr="0">
            <a:noAutofit/>
          </a:bodyPr>
          <a:lstStyle/>
          <a:p>
            <a:pPr marL="0" marR="0" lvl="0" indent="0" algn="ctr" rtl="0">
              <a:spcBef>
                <a:spcPts val="0"/>
              </a:spcBef>
              <a:buSzPct val="25000"/>
              <a:buNone/>
            </a:pPr>
            <a:r>
              <a:rPr lang="en-US" sz="7400" b="0" i="0" u="none" strike="noStrike" cap="none">
                <a:solidFill>
                  <a:schemeClr val="lt1"/>
                </a:solidFill>
                <a:latin typeface="Calibri"/>
                <a:ea typeface="Calibri"/>
                <a:cs typeface="Calibri"/>
                <a:sym typeface="Calibri"/>
              </a:rPr>
              <a:t> </a:t>
            </a:r>
          </a:p>
        </p:txBody>
      </p:sp>
      <p:sp>
        <p:nvSpPr>
          <p:cNvPr id="84" name="Shape 84"/>
          <p:cNvSpPr/>
          <p:nvPr/>
        </p:nvSpPr>
        <p:spPr>
          <a:xfrm rot="10800000" flipH="1">
            <a:off x="-28200" y="214824"/>
            <a:ext cx="43947601" cy="32275500"/>
          </a:xfrm>
          <a:custGeom>
            <a:avLst/>
            <a:gdLst/>
            <a:ahLst/>
            <a:cxnLst/>
            <a:rect l="0" t="0" r="0" b="0"/>
            <a:pathLst>
              <a:path w="120000" h="120000" extrusionOk="0">
                <a:moveTo>
                  <a:pt x="0" y="162"/>
                </a:moveTo>
                <a:lnTo>
                  <a:pt x="119923" y="0"/>
                </a:lnTo>
                <a:cubicBezTo>
                  <a:pt x="119923" y="32451"/>
                  <a:pt x="120000" y="75689"/>
                  <a:pt x="120000" y="108141"/>
                </a:cubicBezTo>
                <a:cubicBezTo>
                  <a:pt x="81825" y="108630"/>
                  <a:pt x="58473" y="129380"/>
                  <a:pt x="0" y="114846"/>
                </a:cubicBezTo>
                <a:lnTo>
                  <a:pt x="0" y="162"/>
                </a:lnTo>
                <a:close/>
              </a:path>
            </a:pathLst>
          </a:custGeom>
          <a:gradFill>
            <a:gsLst>
              <a:gs pos="0">
                <a:schemeClr val="lt1"/>
              </a:gs>
              <a:gs pos="100000">
                <a:srgbClr val="76D9E8"/>
              </a:gs>
            </a:gsLst>
            <a:lin ang="2700000" scaled="0"/>
          </a:gradFill>
          <a:ln>
            <a:noFill/>
          </a:ln>
        </p:spPr>
        <p:txBody>
          <a:bodyPr lIns="91425" tIns="45700" rIns="91425" bIns="45700" anchor="ctr" anchorCtr="0">
            <a:noAutofit/>
          </a:bodyPr>
          <a:lstStyle/>
          <a:p>
            <a:pPr marL="0" marR="0" lvl="0" indent="0" algn="ctr" rtl="0">
              <a:spcBef>
                <a:spcPts val="0"/>
              </a:spcBef>
              <a:buSzPct val="25000"/>
              <a:buNone/>
            </a:pPr>
            <a:r>
              <a:rPr lang="en-US" sz="7400" b="0" i="0" u="none" strike="noStrike" cap="none">
                <a:solidFill>
                  <a:schemeClr val="lt1"/>
                </a:solidFill>
                <a:latin typeface="Calibri"/>
                <a:ea typeface="Calibri"/>
                <a:cs typeface="Calibri"/>
                <a:sym typeface="Calibri"/>
              </a:rPr>
              <a:t> </a:t>
            </a:r>
          </a:p>
        </p:txBody>
      </p:sp>
      <p:sp>
        <p:nvSpPr>
          <p:cNvPr id="85" name="Shape 85"/>
          <p:cNvSpPr/>
          <p:nvPr/>
        </p:nvSpPr>
        <p:spPr>
          <a:xfrm>
            <a:off x="34008900" y="15662101"/>
            <a:ext cx="9524399" cy="873299"/>
          </a:xfrm>
          <a:prstGeom prst="rect">
            <a:avLst/>
          </a:prstGeom>
          <a:solidFill>
            <a:schemeClr val="accent5"/>
          </a:solidFill>
          <a:ln w="9525" cap="flat" cmpd="sng">
            <a:solidFill>
              <a:schemeClr val="accent2"/>
            </a:solidFill>
            <a:prstDash val="solid"/>
            <a:miter/>
            <a:headEnd type="none" w="med" len="med"/>
            <a:tailEnd type="none" w="med" len="med"/>
          </a:ln>
        </p:spPr>
        <p:txBody>
          <a:bodyPr lIns="137125" tIns="68550" rIns="137125" bIns="68550" anchor="ctr" anchorCtr="0">
            <a:noAutofit/>
          </a:bodyPr>
          <a:lstStyle/>
          <a:p>
            <a:pPr marL="0" marR="0" lvl="0" indent="0" algn="ctr" rtl="0">
              <a:spcBef>
                <a:spcPts val="0"/>
              </a:spcBef>
              <a:buSzPct val="25000"/>
              <a:buNone/>
            </a:pPr>
            <a:r>
              <a:rPr lang="en-US" sz="4100" b="0" i="0" u="none" strike="noStrike" cap="none" dirty="0">
                <a:solidFill>
                  <a:schemeClr val="lt1"/>
                </a:solidFill>
                <a:latin typeface="Calibri"/>
                <a:ea typeface="Calibri"/>
                <a:cs typeface="Calibri"/>
                <a:sym typeface="Calibri"/>
              </a:rPr>
              <a:t>References</a:t>
            </a:r>
          </a:p>
        </p:txBody>
      </p:sp>
      <p:sp>
        <p:nvSpPr>
          <p:cNvPr id="86" name="Shape 86"/>
          <p:cNvSpPr/>
          <p:nvPr/>
        </p:nvSpPr>
        <p:spPr>
          <a:xfrm>
            <a:off x="33885900" y="12004549"/>
            <a:ext cx="9524399" cy="873299"/>
          </a:xfrm>
          <a:prstGeom prst="rect">
            <a:avLst/>
          </a:prstGeom>
          <a:solidFill>
            <a:schemeClr val="accent5"/>
          </a:solidFill>
          <a:ln w="9525" cap="flat" cmpd="sng">
            <a:solidFill>
              <a:schemeClr val="accent2"/>
            </a:solidFill>
            <a:prstDash val="solid"/>
            <a:miter/>
            <a:headEnd type="none" w="med" len="med"/>
            <a:tailEnd type="none" w="med" len="med"/>
          </a:ln>
        </p:spPr>
        <p:txBody>
          <a:bodyPr lIns="137125" tIns="68550" rIns="137125" bIns="68550" anchor="ctr" anchorCtr="0">
            <a:noAutofit/>
          </a:bodyPr>
          <a:lstStyle/>
          <a:p>
            <a:pPr marL="0" marR="0" lvl="0" indent="0" algn="ctr" rtl="0">
              <a:spcBef>
                <a:spcPts val="0"/>
              </a:spcBef>
              <a:buSzPct val="25000"/>
              <a:buNone/>
            </a:pPr>
            <a:r>
              <a:rPr lang="en-US" sz="4100" b="0" i="0" u="none" strike="noStrike" cap="none">
                <a:solidFill>
                  <a:schemeClr val="lt1"/>
                </a:solidFill>
                <a:latin typeface="Calibri"/>
                <a:ea typeface="Calibri"/>
                <a:cs typeface="Calibri"/>
                <a:sym typeface="Calibri"/>
              </a:rPr>
              <a:t>Conclusion</a:t>
            </a:r>
          </a:p>
        </p:txBody>
      </p:sp>
      <p:sp>
        <p:nvSpPr>
          <p:cNvPr id="87" name="Shape 87"/>
          <p:cNvSpPr txBox="1"/>
          <p:nvPr/>
        </p:nvSpPr>
        <p:spPr>
          <a:xfrm>
            <a:off x="711775" y="1295400"/>
            <a:ext cx="9199200" cy="10559399"/>
          </a:xfrm>
          <a:prstGeom prst="rect">
            <a:avLst/>
          </a:prstGeom>
          <a:noFill/>
          <a:ln>
            <a:noFill/>
          </a:ln>
        </p:spPr>
        <p:txBody>
          <a:bodyPr lIns="91400" tIns="45700" rIns="91400" bIns="45700" anchor="t" anchorCtr="0">
            <a:noAutofit/>
          </a:bodyPr>
          <a:lstStyle/>
          <a:p>
            <a:pPr marR="0" lvl="0" algn="just" rtl="0">
              <a:spcBef>
                <a:spcPts val="0"/>
              </a:spcBef>
              <a:buNone/>
            </a:pPr>
            <a:r>
              <a:rPr lang="en-US" sz="2800" b="0" i="0" u="none" strike="noStrike" cap="none" dirty="0">
                <a:solidFill>
                  <a:schemeClr val="dk2"/>
                </a:solidFill>
                <a:sym typeface="Arial"/>
              </a:rPr>
              <a:t>Sulfur dioxide (SO</a:t>
            </a:r>
            <a:r>
              <a:rPr lang="en-US" sz="2800" b="0" i="0" u="none" strike="noStrike" cap="none" baseline="-25000" dirty="0">
                <a:solidFill>
                  <a:schemeClr val="dk2"/>
                </a:solidFill>
                <a:sym typeface="Arial"/>
              </a:rPr>
              <a:t>2</a:t>
            </a:r>
            <a:r>
              <a:rPr lang="en-US" sz="2800" b="0" i="0" u="none" strike="noStrike" cap="none" dirty="0">
                <a:solidFill>
                  <a:schemeClr val="dk2"/>
                </a:solidFill>
                <a:sym typeface="Arial"/>
              </a:rPr>
              <a:t>) is just one of many harmful pollutants in the atmosphere to humans and animals. It </a:t>
            </a:r>
            <a:r>
              <a:rPr lang="en-US" sz="2800" b="0" i="0" u="none" strike="noStrike" cap="none" dirty="0" smtClean="0">
                <a:solidFill>
                  <a:schemeClr val="dk2"/>
                </a:solidFill>
                <a:sym typeface="Arial"/>
              </a:rPr>
              <a:t>is commonly created </a:t>
            </a:r>
            <a:r>
              <a:rPr lang="en-US" sz="2800" b="0" i="0" u="none" strike="noStrike" cap="none" dirty="0">
                <a:solidFill>
                  <a:schemeClr val="dk2"/>
                </a:solidFill>
                <a:sym typeface="Arial"/>
              </a:rPr>
              <a:t>by </a:t>
            </a:r>
            <a:r>
              <a:rPr lang="en-US" sz="2800" b="0" i="0" u="none" strike="noStrike" cap="none" dirty="0" smtClean="0">
                <a:solidFill>
                  <a:schemeClr val="dk2"/>
                </a:solidFill>
                <a:sym typeface="Arial"/>
              </a:rPr>
              <a:t>humans </a:t>
            </a:r>
            <a:r>
              <a:rPr lang="en-US" sz="2800" b="0" i="0" u="none" strike="noStrike" cap="none" dirty="0">
                <a:solidFill>
                  <a:schemeClr val="dk2"/>
                </a:solidFill>
                <a:sym typeface="Arial"/>
              </a:rPr>
              <a:t>from automobile emissions and factory pollution. </a:t>
            </a:r>
            <a:r>
              <a:rPr lang="en-US" sz="2800" dirty="0">
                <a:solidFill>
                  <a:schemeClr val="dk2"/>
                </a:solidFill>
              </a:rPr>
              <a:t>SO</a:t>
            </a:r>
            <a:r>
              <a:rPr lang="en-US" sz="2800" baseline="-25000" dirty="0">
                <a:solidFill>
                  <a:schemeClr val="dk2"/>
                </a:solidFill>
              </a:rPr>
              <a:t>2</a:t>
            </a:r>
            <a:r>
              <a:rPr lang="en-US" sz="2800" b="0" i="0" u="none" strike="noStrike" cap="none" dirty="0">
                <a:solidFill>
                  <a:schemeClr val="dk2"/>
                </a:solidFill>
                <a:sym typeface="Arial"/>
              </a:rPr>
              <a:t> pollution is a problem which is prevalent in many major cities. Lichens are known to be index organisms of </a:t>
            </a:r>
            <a:r>
              <a:rPr lang="en-US" sz="2800" dirty="0">
                <a:solidFill>
                  <a:schemeClr val="dk2"/>
                </a:solidFill>
              </a:rPr>
              <a:t>SO</a:t>
            </a:r>
            <a:r>
              <a:rPr lang="en-US" sz="2800" baseline="-25000" dirty="0">
                <a:solidFill>
                  <a:schemeClr val="dk2"/>
                </a:solidFill>
              </a:rPr>
              <a:t>2</a:t>
            </a:r>
            <a:r>
              <a:rPr lang="en-US" sz="2800" b="0" i="0" u="none" strike="noStrike" cap="none" dirty="0">
                <a:solidFill>
                  <a:schemeClr val="dk2"/>
                </a:solidFill>
                <a:sym typeface="Arial"/>
              </a:rPr>
              <a:t>, allowing humans to gauge a rough estimate of the amount of </a:t>
            </a:r>
            <a:r>
              <a:rPr lang="en-US" sz="2800" dirty="0">
                <a:solidFill>
                  <a:schemeClr val="dk2"/>
                </a:solidFill>
              </a:rPr>
              <a:t>SO</a:t>
            </a:r>
            <a:r>
              <a:rPr lang="en-US" sz="2800" baseline="-25000" dirty="0">
                <a:solidFill>
                  <a:schemeClr val="dk2"/>
                </a:solidFill>
              </a:rPr>
              <a:t>2</a:t>
            </a:r>
            <a:r>
              <a:rPr lang="en-US" sz="2800" b="0" i="0" u="none" strike="noStrike" cap="none" dirty="0">
                <a:solidFill>
                  <a:schemeClr val="dk2"/>
                </a:solidFill>
                <a:sym typeface="Arial"/>
              </a:rPr>
              <a:t> in the air. In </a:t>
            </a:r>
            <a:r>
              <a:rPr lang="en-US" sz="2800" dirty="0">
                <a:solidFill>
                  <a:schemeClr val="dk2"/>
                </a:solidFill>
              </a:rPr>
              <a:t>t</a:t>
            </a:r>
            <a:r>
              <a:rPr lang="en-US" sz="2800" b="0" i="0" u="none" strike="noStrike" cap="none" dirty="0">
                <a:solidFill>
                  <a:schemeClr val="dk2"/>
                </a:solidFill>
                <a:sym typeface="Arial"/>
              </a:rPr>
              <a:t>his project, lichens were taken from three different </a:t>
            </a:r>
            <a:r>
              <a:rPr lang="en-US" sz="2800" dirty="0">
                <a:solidFill>
                  <a:schemeClr val="dk2"/>
                </a:solidFill>
              </a:rPr>
              <a:t>locations,</a:t>
            </a:r>
            <a:r>
              <a:rPr lang="en-US" sz="2800" b="0" i="0" u="none" strike="noStrike" cap="none" dirty="0">
                <a:solidFill>
                  <a:schemeClr val="dk2"/>
                </a:solidFill>
                <a:sym typeface="Arial"/>
              </a:rPr>
              <a:t> two </a:t>
            </a:r>
            <a:r>
              <a:rPr lang="en-US" sz="2800" dirty="0">
                <a:solidFill>
                  <a:schemeClr val="dk2"/>
                </a:solidFill>
              </a:rPr>
              <a:t>with </a:t>
            </a:r>
            <a:r>
              <a:rPr lang="en-US" sz="2800" b="0" i="0" u="none" strike="noStrike" cap="none" dirty="0">
                <a:solidFill>
                  <a:schemeClr val="dk2"/>
                </a:solidFill>
                <a:sym typeface="Arial"/>
              </a:rPr>
              <a:t>estimated amounts of </a:t>
            </a:r>
            <a:r>
              <a:rPr lang="en-US" sz="2800" dirty="0">
                <a:solidFill>
                  <a:schemeClr val="dk2"/>
                </a:solidFill>
              </a:rPr>
              <a:t>SO</a:t>
            </a:r>
            <a:r>
              <a:rPr lang="en-US" sz="2800" baseline="-25000" dirty="0">
                <a:solidFill>
                  <a:schemeClr val="dk2"/>
                </a:solidFill>
              </a:rPr>
              <a:t>2</a:t>
            </a:r>
            <a:r>
              <a:rPr lang="en-US" sz="2800" b="0" i="0" u="none" strike="noStrike" cap="none" dirty="0">
                <a:solidFill>
                  <a:schemeClr val="dk2"/>
                </a:solidFill>
                <a:sym typeface="Arial"/>
              </a:rPr>
              <a:t> and </a:t>
            </a:r>
            <a:r>
              <a:rPr lang="en-US" sz="2800" dirty="0">
                <a:solidFill>
                  <a:schemeClr val="dk2"/>
                </a:solidFill>
              </a:rPr>
              <a:t>one</a:t>
            </a:r>
            <a:r>
              <a:rPr lang="en-US" sz="2800" b="0" i="0" u="none" strike="noStrike" cap="none" dirty="0">
                <a:solidFill>
                  <a:schemeClr val="dk2"/>
                </a:solidFill>
                <a:sym typeface="Arial"/>
              </a:rPr>
              <a:t> </a:t>
            </a:r>
            <a:r>
              <a:rPr lang="en-US" sz="2800" dirty="0">
                <a:solidFill>
                  <a:schemeClr val="dk2"/>
                </a:solidFill>
              </a:rPr>
              <a:t>with </a:t>
            </a:r>
            <a:r>
              <a:rPr lang="en-US" sz="2800" b="0" i="0" u="none" strike="noStrike" cap="none" dirty="0">
                <a:solidFill>
                  <a:schemeClr val="dk2"/>
                </a:solidFill>
                <a:sym typeface="Arial"/>
              </a:rPr>
              <a:t>a known amount of </a:t>
            </a:r>
            <a:r>
              <a:rPr lang="en-US" sz="2800" dirty="0">
                <a:solidFill>
                  <a:schemeClr val="dk2"/>
                </a:solidFill>
              </a:rPr>
              <a:t>SO</a:t>
            </a:r>
            <a:r>
              <a:rPr lang="en-US" sz="2800" baseline="-25000" dirty="0">
                <a:solidFill>
                  <a:schemeClr val="dk2"/>
                </a:solidFill>
              </a:rPr>
              <a:t>2</a:t>
            </a:r>
            <a:r>
              <a:rPr lang="en-US" sz="2800" dirty="0">
                <a:solidFill>
                  <a:schemeClr val="dk2"/>
                </a:solidFill>
              </a:rPr>
              <a:t>,</a:t>
            </a:r>
            <a:r>
              <a:rPr lang="en-US" sz="2800" b="0" i="0" u="none" strike="noStrike" cap="none" dirty="0">
                <a:solidFill>
                  <a:schemeClr val="dk2"/>
                </a:solidFill>
                <a:sym typeface="Arial"/>
              </a:rPr>
              <a:t> to test the accuracy and precision of lichens as index organisms of </a:t>
            </a:r>
            <a:r>
              <a:rPr lang="en-US" sz="2800" dirty="0">
                <a:solidFill>
                  <a:schemeClr val="dk2"/>
                </a:solidFill>
              </a:rPr>
              <a:t>SO</a:t>
            </a:r>
            <a:r>
              <a:rPr lang="en-US" sz="2800" baseline="-25000" dirty="0">
                <a:solidFill>
                  <a:schemeClr val="dk2"/>
                </a:solidFill>
              </a:rPr>
              <a:t>2</a:t>
            </a:r>
            <a:r>
              <a:rPr lang="en-US" sz="2800" b="0" i="0" u="none" strike="noStrike" cap="none" dirty="0">
                <a:solidFill>
                  <a:schemeClr val="dk2"/>
                </a:solidFill>
                <a:sym typeface="Arial"/>
              </a:rPr>
              <a:t>. It was concluded, due to the close proximity of various lichens exhibiting opposite tolerances, that lichen tolerances can exceed the necessary tolerance needed survival. It was also concluded that lichens that are intolerant to </a:t>
            </a:r>
            <a:r>
              <a:rPr lang="en-US" sz="2800" dirty="0">
                <a:solidFill>
                  <a:schemeClr val="dk2"/>
                </a:solidFill>
              </a:rPr>
              <a:t>SO</a:t>
            </a:r>
            <a:r>
              <a:rPr lang="en-US" sz="2800" baseline="-25000" dirty="0">
                <a:solidFill>
                  <a:schemeClr val="dk2"/>
                </a:solidFill>
              </a:rPr>
              <a:t>2</a:t>
            </a:r>
            <a:r>
              <a:rPr lang="en-US" sz="2800" b="0" i="0" u="none" strike="noStrike" cap="none" dirty="0">
                <a:solidFill>
                  <a:schemeClr val="dk2"/>
                </a:solidFill>
                <a:sym typeface="Arial"/>
              </a:rPr>
              <a:t> are the best index organisms for </a:t>
            </a:r>
            <a:r>
              <a:rPr lang="en-US" sz="2800" dirty="0">
                <a:solidFill>
                  <a:schemeClr val="dk2"/>
                </a:solidFill>
              </a:rPr>
              <a:t>SO</a:t>
            </a:r>
            <a:r>
              <a:rPr lang="en-US" sz="2800" baseline="-25000" dirty="0">
                <a:solidFill>
                  <a:schemeClr val="dk2"/>
                </a:solidFill>
              </a:rPr>
              <a:t>2</a:t>
            </a:r>
            <a:r>
              <a:rPr lang="en-US" sz="2800" b="0" i="0" u="none" strike="noStrike" cap="none" dirty="0">
                <a:solidFill>
                  <a:schemeClr val="dk2"/>
                </a:solidFill>
                <a:sym typeface="Arial"/>
              </a:rPr>
              <a:t>. </a:t>
            </a:r>
          </a:p>
          <a:p>
            <a:pPr marL="0" marR="0" lvl="0" indent="0" algn="just" rtl="0">
              <a:spcBef>
                <a:spcPts val="0"/>
              </a:spcBef>
              <a:buSzPct val="25000"/>
              <a:buNone/>
            </a:pPr>
            <a:r>
              <a:rPr lang="en-US" sz="2400" b="0" i="0" u="none" strike="noStrike" cap="none" dirty="0">
                <a:solidFill>
                  <a:schemeClr val="dk1"/>
                </a:solidFill>
                <a:latin typeface="Arial"/>
                <a:ea typeface="Arial"/>
                <a:cs typeface="Arial"/>
                <a:sym typeface="Arial"/>
              </a:rPr>
              <a:t/>
            </a:r>
            <a:br>
              <a:rPr lang="en-US" sz="2400" b="0" i="0" u="none" strike="noStrike" cap="none" dirty="0">
                <a:solidFill>
                  <a:schemeClr val="dk1"/>
                </a:solidFill>
                <a:latin typeface="Arial"/>
                <a:ea typeface="Arial"/>
                <a:cs typeface="Arial"/>
                <a:sym typeface="Arial"/>
              </a:rPr>
            </a:br>
            <a:endParaRPr lang="en-US" sz="2400" b="0" i="0" u="none" strike="noStrike" cap="none" dirty="0">
              <a:solidFill>
                <a:schemeClr val="dk1"/>
              </a:solidFill>
              <a:latin typeface="Arial"/>
              <a:ea typeface="Arial"/>
              <a:cs typeface="Arial"/>
              <a:sym typeface="Arial"/>
            </a:endParaRPr>
          </a:p>
        </p:txBody>
      </p:sp>
      <p:sp>
        <p:nvSpPr>
          <p:cNvPr id="88" name="Shape 88"/>
          <p:cNvSpPr/>
          <p:nvPr/>
        </p:nvSpPr>
        <p:spPr>
          <a:xfrm>
            <a:off x="512525" y="345901"/>
            <a:ext cx="9571199" cy="873299"/>
          </a:xfrm>
          <a:prstGeom prst="rect">
            <a:avLst/>
          </a:prstGeom>
          <a:solidFill>
            <a:schemeClr val="accent5"/>
          </a:solidFill>
          <a:ln w="12700" cap="flat" cmpd="sng">
            <a:solidFill>
              <a:schemeClr val="accent2"/>
            </a:solidFill>
            <a:prstDash val="solid"/>
            <a:miter/>
            <a:headEnd type="none" w="med" len="med"/>
            <a:tailEnd type="none" w="med" len="med"/>
          </a:ln>
        </p:spPr>
        <p:txBody>
          <a:bodyPr lIns="137125" tIns="73150" rIns="137125" bIns="68550" anchor="ctr" anchorCtr="0">
            <a:noAutofit/>
          </a:bodyPr>
          <a:lstStyle/>
          <a:p>
            <a:pPr marL="0" marR="0" lvl="0" indent="0" algn="ctr" rtl="0">
              <a:spcBef>
                <a:spcPts val="0"/>
              </a:spcBef>
              <a:buSzPct val="25000"/>
              <a:buNone/>
            </a:pPr>
            <a:r>
              <a:rPr lang="en-US" sz="4100" b="0" i="0" u="none" strike="noStrike" cap="none">
                <a:solidFill>
                  <a:schemeClr val="lt1"/>
                </a:solidFill>
                <a:latin typeface="Calibri"/>
                <a:ea typeface="Calibri"/>
                <a:cs typeface="Calibri"/>
                <a:sym typeface="Calibri"/>
              </a:rPr>
              <a:t>Abstract</a:t>
            </a:r>
          </a:p>
        </p:txBody>
      </p:sp>
      <p:sp>
        <p:nvSpPr>
          <p:cNvPr id="89" name="Shape 89"/>
          <p:cNvSpPr/>
          <p:nvPr/>
        </p:nvSpPr>
        <p:spPr>
          <a:xfrm>
            <a:off x="747870" y="8418596"/>
            <a:ext cx="9571199" cy="873299"/>
          </a:xfrm>
          <a:prstGeom prst="rect">
            <a:avLst/>
          </a:prstGeom>
          <a:solidFill>
            <a:schemeClr val="accent5"/>
          </a:solidFill>
          <a:ln w="9525" cap="flat" cmpd="sng">
            <a:solidFill>
              <a:schemeClr val="accent2"/>
            </a:solidFill>
            <a:prstDash val="solid"/>
            <a:miter/>
            <a:headEnd type="none" w="med" len="med"/>
            <a:tailEnd type="none" w="med" len="med"/>
          </a:ln>
        </p:spPr>
        <p:txBody>
          <a:bodyPr lIns="137125" tIns="68550" rIns="137125" bIns="68550" anchor="ctr" anchorCtr="0">
            <a:noAutofit/>
          </a:bodyPr>
          <a:lstStyle/>
          <a:p>
            <a:pPr marL="0" marR="0" lvl="0" indent="0" algn="ctr" rtl="0">
              <a:spcBef>
                <a:spcPts val="0"/>
              </a:spcBef>
              <a:buSzPct val="25000"/>
              <a:buNone/>
            </a:pPr>
            <a:r>
              <a:rPr lang="en-US" sz="4100" b="0" i="0" u="none" strike="noStrike" cap="none">
                <a:solidFill>
                  <a:schemeClr val="lt1"/>
                </a:solidFill>
                <a:latin typeface="Calibri"/>
                <a:ea typeface="Calibri"/>
                <a:cs typeface="Calibri"/>
                <a:sym typeface="Calibri"/>
              </a:rPr>
              <a:t>Introduction</a:t>
            </a:r>
          </a:p>
        </p:txBody>
      </p:sp>
      <p:sp>
        <p:nvSpPr>
          <p:cNvPr id="90" name="Shape 90"/>
          <p:cNvSpPr/>
          <p:nvPr/>
        </p:nvSpPr>
        <p:spPr>
          <a:xfrm>
            <a:off x="11506194" y="10175701"/>
            <a:ext cx="9524399" cy="873299"/>
          </a:xfrm>
          <a:prstGeom prst="rect">
            <a:avLst/>
          </a:prstGeom>
          <a:solidFill>
            <a:schemeClr val="accent5"/>
          </a:solidFill>
          <a:ln w="9525" cap="flat" cmpd="sng">
            <a:solidFill>
              <a:schemeClr val="accent2"/>
            </a:solidFill>
            <a:prstDash val="solid"/>
            <a:miter/>
            <a:headEnd type="none" w="med" len="med"/>
            <a:tailEnd type="none" w="med" len="med"/>
          </a:ln>
        </p:spPr>
        <p:txBody>
          <a:bodyPr lIns="137125" tIns="68550" rIns="137125" bIns="68550" anchor="ctr" anchorCtr="0">
            <a:noAutofit/>
          </a:bodyPr>
          <a:lstStyle/>
          <a:p>
            <a:pPr marL="0" marR="0" lvl="0" indent="0" algn="ctr" rtl="0">
              <a:spcBef>
                <a:spcPts val="0"/>
              </a:spcBef>
              <a:buSzPct val="25000"/>
              <a:buNone/>
            </a:pPr>
            <a:r>
              <a:rPr lang="en-US" sz="4100">
                <a:solidFill>
                  <a:schemeClr val="lt1"/>
                </a:solidFill>
                <a:latin typeface="Calibri"/>
                <a:ea typeface="Calibri"/>
                <a:cs typeface="Calibri"/>
                <a:sym typeface="Calibri"/>
              </a:rPr>
              <a:t>Methodology</a:t>
            </a:r>
          </a:p>
        </p:txBody>
      </p:sp>
      <p:sp>
        <p:nvSpPr>
          <p:cNvPr id="91" name="Shape 91"/>
          <p:cNvSpPr/>
          <p:nvPr/>
        </p:nvSpPr>
        <p:spPr>
          <a:xfrm>
            <a:off x="22726749" y="2362851"/>
            <a:ext cx="9524399" cy="873299"/>
          </a:xfrm>
          <a:prstGeom prst="rect">
            <a:avLst/>
          </a:prstGeom>
          <a:solidFill>
            <a:schemeClr val="accent5"/>
          </a:solidFill>
          <a:ln w="9525" cap="flat" cmpd="sng">
            <a:solidFill>
              <a:schemeClr val="accent2"/>
            </a:solidFill>
            <a:prstDash val="solid"/>
            <a:miter/>
            <a:headEnd type="none" w="med" len="med"/>
            <a:tailEnd type="none" w="med" len="med"/>
          </a:ln>
        </p:spPr>
        <p:txBody>
          <a:bodyPr lIns="137125" tIns="68550" rIns="137125" bIns="68550" anchor="ctr" anchorCtr="0">
            <a:noAutofit/>
          </a:bodyPr>
          <a:lstStyle/>
          <a:p>
            <a:pPr marL="0" marR="0" lvl="0" indent="0" algn="ctr" rtl="0">
              <a:spcBef>
                <a:spcPts val="0"/>
              </a:spcBef>
              <a:buSzPct val="25000"/>
              <a:buNone/>
            </a:pPr>
            <a:r>
              <a:rPr lang="en-US" sz="4100" b="0" i="0" u="none" strike="noStrike" cap="none">
                <a:solidFill>
                  <a:schemeClr val="lt1"/>
                </a:solidFill>
                <a:latin typeface="Calibri"/>
                <a:ea typeface="Calibri"/>
                <a:cs typeface="Calibri"/>
                <a:sym typeface="Calibri"/>
              </a:rPr>
              <a:t>Results</a:t>
            </a:r>
          </a:p>
        </p:txBody>
      </p:sp>
      <p:sp>
        <p:nvSpPr>
          <p:cNvPr id="92" name="Shape 92"/>
          <p:cNvSpPr txBox="1"/>
          <p:nvPr/>
        </p:nvSpPr>
        <p:spPr>
          <a:xfrm>
            <a:off x="33705300" y="12889550"/>
            <a:ext cx="9347700" cy="2803799"/>
          </a:xfrm>
          <a:prstGeom prst="rect">
            <a:avLst/>
          </a:prstGeom>
          <a:noFill/>
          <a:ln>
            <a:noFill/>
          </a:ln>
        </p:spPr>
        <p:txBody>
          <a:bodyPr lIns="91400" tIns="45700" rIns="91400" bIns="45700" anchor="t" anchorCtr="0">
            <a:noAutofit/>
          </a:bodyPr>
          <a:lstStyle/>
          <a:p>
            <a:pPr marL="457200" marR="0" lvl="0" indent="-457200" algn="just" rtl="0">
              <a:spcBef>
                <a:spcPts val="0"/>
              </a:spcBef>
              <a:buClr>
                <a:schemeClr val="dk2"/>
              </a:buClr>
              <a:buSzPct val="100000"/>
              <a:buFont typeface="Arial" panose="020B0604020202020204" pitchFamily="34" charset="0"/>
              <a:buChar char="•"/>
            </a:pPr>
            <a:r>
              <a:rPr lang="en-US" sz="3300" b="0" i="0" u="none" strike="noStrike" cap="none" dirty="0">
                <a:solidFill>
                  <a:schemeClr val="dk2"/>
                </a:solidFill>
                <a:latin typeface="Arial"/>
                <a:ea typeface="Arial"/>
                <a:cs typeface="Arial"/>
                <a:sym typeface="Arial"/>
              </a:rPr>
              <a:t>The tolerance level of the lichen can exceed</a:t>
            </a:r>
            <a:r>
              <a:rPr lang="en-US" sz="3300" dirty="0">
                <a:solidFill>
                  <a:schemeClr val="dk2"/>
                </a:solidFill>
              </a:rPr>
              <a:t> </a:t>
            </a:r>
            <a:r>
              <a:rPr lang="en-US" sz="3300" b="0" i="0" u="none" strike="noStrike" cap="none" dirty="0">
                <a:solidFill>
                  <a:schemeClr val="dk2"/>
                </a:solidFill>
                <a:latin typeface="Arial"/>
                <a:ea typeface="Arial"/>
                <a:cs typeface="Arial"/>
                <a:sym typeface="Arial"/>
              </a:rPr>
              <a:t>the necessary </a:t>
            </a:r>
            <a:r>
              <a:rPr lang="en-US" sz="3300" dirty="0">
                <a:solidFill>
                  <a:schemeClr val="dk2"/>
                </a:solidFill>
              </a:rPr>
              <a:t>level </a:t>
            </a:r>
            <a:r>
              <a:rPr lang="en-US" sz="3300" b="0" i="0" u="none" strike="noStrike" cap="none" dirty="0">
                <a:solidFill>
                  <a:schemeClr val="dk2"/>
                </a:solidFill>
                <a:latin typeface="Arial"/>
                <a:ea typeface="Arial"/>
                <a:cs typeface="Arial"/>
                <a:sym typeface="Arial"/>
              </a:rPr>
              <a:t>to survive.</a:t>
            </a:r>
          </a:p>
          <a:p>
            <a:pPr marL="457200" marR="0" lvl="0" indent="-457200" algn="just" rtl="0">
              <a:spcBef>
                <a:spcPts val="0"/>
              </a:spcBef>
              <a:buClr>
                <a:schemeClr val="dk2"/>
              </a:buClr>
              <a:buSzPct val="100000"/>
              <a:buFont typeface="Arial" panose="020B0604020202020204" pitchFamily="34" charset="0"/>
              <a:buChar char="•"/>
            </a:pPr>
            <a:r>
              <a:rPr lang="en-US" sz="3300" b="0" i="0" u="none" strike="noStrike" cap="none" dirty="0">
                <a:solidFill>
                  <a:schemeClr val="dk2"/>
                </a:solidFill>
                <a:latin typeface="Arial"/>
                <a:ea typeface="Arial"/>
                <a:cs typeface="Arial"/>
                <a:sym typeface="Arial"/>
              </a:rPr>
              <a:t>Lichens that are sensitive to </a:t>
            </a:r>
            <a:r>
              <a:rPr lang="en-US" sz="3300" dirty="0">
                <a:solidFill>
                  <a:schemeClr val="dk2"/>
                </a:solidFill>
              </a:rPr>
              <a:t>SO</a:t>
            </a:r>
            <a:r>
              <a:rPr lang="en-US" sz="3300" baseline="-25000" dirty="0">
                <a:solidFill>
                  <a:schemeClr val="dk2"/>
                </a:solidFill>
              </a:rPr>
              <a:t>2</a:t>
            </a:r>
            <a:r>
              <a:rPr lang="en-US" sz="3300" b="0" i="0" u="none" strike="noStrike" cap="none" dirty="0">
                <a:solidFill>
                  <a:schemeClr val="dk2"/>
                </a:solidFill>
                <a:latin typeface="Arial"/>
                <a:ea typeface="Arial"/>
                <a:cs typeface="Arial"/>
                <a:sym typeface="Arial"/>
              </a:rPr>
              <a:t> are better index organisms than lichens that are tolerant </a:t>
            </a:r>
            <a:r>
              <a:rPr lang="en-US" sz="3300" dirty="0">
                <a:solidFill>
                  <a:schemeClr val="dk2"/>
                </a:solidFill>
              </a:rPr>
              <a:t>to</a:t>
            </a:r>
            <a:r>
              <a:rPr lang="en-US" sz="3300" b="0" i="0" u="none" strike="noStrike" cap="none" dirty="0">
                <a:solidFill>
                  <a:schemeClr val="dk2"/>
                </a:solidFill>
                <a:latin typeface="Arial"/>
                <a:ea typeface="Arial"/>
                <a:cs typeface="Arial"/>
                <a:sym typeface="Arial"/>
              </a:rPr>
              <a:t> </a:t>
            </a:r>
            <a:r>
              <a:rPr lang="en-US" sz="3300" dirty="0">
                <a:solidFill>
                  <a:schemeClr val="dk2"/>
                </a:solidFill>
              </a:rPr>
              <a:t>SO</a:t>
            </a:r>
            <a:r>
              <a:rPr lang="en-US" sz="3300" baseline="-25000" dirty="0">
                <a:solidFill>
                  <a:schemeClr val="dk2"/>
                </a:solidFill>
              </a:rPr>
              <a:t>2</a:t>
            </a:r>
            <a:r>
              <a:rPr lang="en-US" sz="3300" b="0" i="0" u="none" strike="noStrike" cap="none" dirty="0">
                <a:solidFill>
                  <a:schemeClr val="dk2"/>
                </a:solidFill>
                <a:latin typeface="Arial"/>
                <a:ea typeface="Arial"/>
                <a:cs typeface="Arial"/>
                <a:sym typeface="Arial"/>
              </a:rPr>
              <a:t>. </a:t>
            </a:r>
          </a:p>
          <a:p>
            <a:pPr marL="0" marR="0" lvl="1" indent="0" algn="just" rtl="0">
              <a:spcBef>
                <a:spcPts val="0"/>
              </a:spcBef>
              <a:buClr>
                <a:schemeClr val="dk1"/>
              </a:buClr>
              <a:buFont typeface="Arial"/>
              <a:buNone/>
            </a:pPr>
            <a:endParaRPr sz="3200" b="0" i="0" u="none" strike="noStrike" cap="none" dirty="0">
              <a:solidFill>
                <a:schemeClr val="dk2"/>
              </a:solidFill>
              <a:latin typeface="Arial"/>
              <a:ea typeface="Arial"/>
              <a:cs typeface="Arial"/>
              <a:sym typeface="Arial"/>
            </a:endParaRPr>
          </a:p>
        </p:txBody>
      </p:sp>
      <p:sp>
        <p:nvSpPr>
          <p:cNvPr id="93" name="Shape 93"/>
          <p:cNvSpPr/>
          <p:nvPr/>
        </p:nvSpPr>
        <p:spPr>
          <a:xfrm>
            <a:off x="307226" y="9372600"/>
            <a:ext cx="9903574" cy="18040836"/>
          </a:xfrm>
          <a:prstGeom prst="rect">
            <a:avLst/>
          </a:prstGeom>
          <a:noFill/>
          <a:ln>
            <a:noFill/>
          </a:ln>
        </p:spPr>
        <p:txBody>
          <a:bodyPr lIns="91425" tIns="45700" rIns="91425" bIns="45700" anchor="t" anchorCtr="0">
            <a:noAutofit/>
          </a:bodyPr>
          <a:lstStyle/>
          <a:p>
            <a:pPr marL="457200" marR="0" lvl="0" indent="-457200" algn="just" rtl="0">
              <a:lnSpc>
                <a:spcPct val="100000"/>
              </a:lnSpc>
              <a:spcBef>
                <a:spcPts val="0"/>
              </a:spcBef>
              <a:buClr>
                <a:schemeClr val="dk2"/>
              </a:buClr>
              <a:buSzPct val="100000"/>
              <a:buFont typeface="Arial"/>
              <a:buChar char="•"/>
            </a:pPr>
            <a:r>
              <a:rPr lang="en-US" sz="3300" dirty="0">
                <a:solidFill>
                  <a:schemeClr val="dk2"/>
                </a:solidFill>
              </a:rPr>
              <a:t>SO</a:t>
            </a:r>
            <a:r>
              <a:rPr lang="en-US" sz="3300" baseline="-25000" dirty="0">
                <a:solidFill>
                  <a:schemeClr val="dk2"/>
                </a:solidFill>
              </a:rPr>
              <a:t>2 </a:t>
            </a:r>
            <a:r>
              <a:rPr lang="en-US" sz="3300" b="0" i="0" u="none" strike="noStrike" cap="none" dirty="0">
                <a:solidFill>
                  <a:schemeClr val="dk2"/>
                </a:solidFill>
                <a:latin typeface="Arial"/>
                <a:ea typeface="Arial"/>
                <a:cs typeface="Arial"/>
                <a:sym typeface="Arial"/>
              </a:rPr>
              <a:t>is a pollutant often released into the at</a:t>
            </a:r>
            <a:r>
              <a:rPr lang="en-US" sz="3300" dirty="0">
                <a:solidFill>
                  <a:schemeClr val="dk2"/>
                </a:solidFill>
              </a:rPr>
              <a:t>mosphere as a byproduct of</a:t>
            </a:r>
            <a:r>
              <a:rPr lang="en-US" sz="3300" b="0" i="0" u="none" strike="noStrike" cap="none" dirty="0">
                <a:solidFill>
                  <a:schemeClr val="dk2"/>
                </a:solidFill>
                <a:latin typeface="Arial"/>
                <a:ea typeface="Arial"/>
                <a:cs typeface="Arial"/>
                <a:sym typeface="Arial"/>
              </a:rPr>
              <a:t> the combustion of fossil fuels, </a:t>
            </a:r>
            <a:r>
              <a:rPr lang="en-US" sz="3300" dirty="0">
                <a:solidFill>
                  <a:schemeClr val="dk2"/>
                </a:solidFill>
              </a:rPr>
              <a:t>making </a:t>
            </a:r>
            <a:r>
              <a:rPr lang="en-US" sz="3300" b="0" i="0" u="none" strike="noStrike" cap="none" dirty="0">
                <a:solidFill>
                  <a:schemeClr val="dk2"/>
                </a:solidFill>
                <a:latin typeface="Arial"/>
                <a:ea typeface="Arial"/>
                <a:cs typeface="Arial"/>
                <a:sym typeface="Arial"/>
              </a:rPr>
              <a:t>it common in industrial cities. </a:t>
            </a:r>
          </a:p>
          <a:p>
            <a:pPr marL="457200" marR="0" lvl="0" indent="-457200" algn="just" rtl="0">
              <a:lnSpc>
                <a:spcPct val="100000"/>
              </a:lnSpc>
              <a:spcBef>
                <a:spcPts val="0"/>
              </a:spcBef>
              <a:buClr>
                <a:schemeClr val="dk2"/>
              </a:buClr>
              <a:buSzPct val="100000"/>
              <a:buFont typeface="Arial"/>
              <a:buChar char="•"/>
            </a:pPr>
            <a:r>
              <a:rPr lang="en-US" sz="3300" b="0" i="0" u="none" strike="noStrike" cap="none" dirty="0">
                <a:solidFill>
                  <a:schemeClr val="dk2"/>
                </a:solidFill>
                <a:latin typeface="Arial"/>
                <a:ea typeface="Arial"/>
                <a:cs typeface="Arial"/>
                <a:sym typeface="Arial"/>
              </a:rPr>
              <a:t>The </a:t>
            </a:r>
            <a:r>
              <a:rPr lang="en-US" sz="3300" dirty="0">
                <a:solidFill>
                  <a:schemeClr val="dk2"/>
                </a:solidFill>
              </a:rPr>
              <a:t>SO</a:t>
            </a:r>
            <a:r>
              <a:rPr lang="en-US" sz="3300" baseline="-25000" dirty="0">
                <a:solidFill>
                  <a:schemeClr val="dk2"/>
                </a:solidFill>
              </a:rPr>
              <a:t>2</a:t>
            </a:r>
            <a:r>
              <a:rPr lang="en-US" sz="3300" b="0" i="0" u="none" strike="noStrike" cap="none" dirty="0">
                <a:solidFill>
                  <a:schemeClr val="dk2"/>
                </a:solidFill>
                <a:latin typeface="Arial"/>
                <a:ea typeface="Arial"/>
                <a:cs typeface="Arial"/>
                <a:sym typeface="Arial"/>
              </a:rPr>
              <a:t> gas chemically combines with the oxygen in the air, yielding sulfuric acid</a:t>
            </a:r>
            <a:r>
              <a:rPr lang="en-US" sz="3300" dirty="0">
                <a:solidFill>
                  <a:schemeClr val="dk2"/>
                </a:solidFill>
              </a:rPr>
              <a:t>,</a:t>
            </a:r>
            <a:r>
              <a:rPr lang="en-US" sz="3300" b="0" i="0" u="none" strike="noStrike" cap="none" dirty="0">
                <a:solidFill>
                  <a:schemeClr val="dk2"/>
                </a:solidFill>
                <a:latin typeface="Arial"/>
                <a:ea typeface="Arial"/>
                <a:cs typeface="Arial"/>
                <a:sym typeface="Arial"/>
              </a:rPr>
              <a:t> one of the main components of acid rain.</a:t>
            </a:r>
          </a:p>
          <a:p>
            <a:pPr marL="457200" marR="0" lvl="0" indent="-457200" algn="just" rtl="0">
              <a:lnSpc>
                <a:spcPct val="100000"/>
              </a:lnSpc>
              <a:spcBef>
                <a:spcPts val="0"/>
              </a:spcBef>
              <a:buClr>
                <a:schemeClr val="dk2"/>
              </a:buClr>
              <a:buSzPct val="100000"/>
              <a:buFont typeface="Arial"/>
              <a:buChar char="•"/>
            </a:pPr>
            <a:r>
              <a:rPr lang="en-US" sz="3300" dirty="0">
                <a:solidFill>
                  <a:schemeClr val="dk2"/>
                </a:solidFill>
              </a:rPr>
              <a:t>SO</a:t>
            </a:r>
            <a:r>
              <a:rPr lang="en-US" sz="3300" baseline="-25000" dirty="0">
                <a:solidFill>
                  <a:schemeClr val="dk2"/>
                </a:solidFill>
              </a:rPr>
              <a:t>2</a:t>
            </a:r>
            <a:r>
              <a:rPr lang="en-US" sz="3300" b="0" i="0" u="none" strike="noStrike" cap="none" dirty="0">
                <a:solidFill>
                  <a:schemeClr val="dk2"/>
                </a:solidFill>
                <a:latin typeface="Arial"/>
                <a:ea typeface="Arial"/>
                <a:cs typeface="Arial"/>
                <a:sym typeface="Arial"/>
              </a:rPr>
              <a:t> is harmful to both humans and animals, causing a wide variety of diseases.</a:t>
            </a:r>
          </a:p>
          <a:p>
            <a:pPr marL="457200" marR="0" lvl="0" indent="-457200" algn="just" rtl="0">
              <a:lnSpc>
                <a:spcPct val="100000"/>
              </a:lnSpc>
              <a:spcBef>
                <a:spcPts val="0"/>
              </a:spcBef>
              <a:buClr>
                <a:schemeClr val="dk2"/>
              </a:buClr>
              <a:buSzPct val="100000"/>
              <a:buFont typeface="Arial"/>
              <a:buChar char="•"/>
            </a:pPr>
            <a:r>
              <a:rPr lang="en-US" sz="3300" b="0" i="0" u="none" strike="noStrike" cap="none" dirty="0">
                <a:solidFill>
                  <a:schemeClr val="dk2"/>
                </a:solidFill>
                <a:latin typeface="Arial"/>
                <a:ea typeface="Arial"/>
                <a:cs typeface="Arial"/>
                <a:sym typeface="Arial"/>
              </a:rPr>
              <a:t>Lichens are extremely versatile creatures, and can be found in a wide variety of locations, making them good index organisms for sulfur dioxide. </a:t>
            </a:r>
            <a:endParaRPr lang="en-US" sz="3300" b="0" i="0" u="none" strike="noStrike" cap="none" dirty="0" smtClean="0">
              <a:solidFill>
                <a:schemeClr val="dk2"/>
              </a:solidFill>
              <a:latin typeface="Arial"/>
              <a:ea typeface="Arial"/>
              <a:cs typeface="Arial"/>
              <a:sym typeface="Arial"/>
            </a:endParaRPr>
          </a:p>
          <a:p>
            <a:pPr marL="457200" indent="-457200" algn="just">
              <a:buClr>
                <a:schemeClr val="dk2"/>
              </a:buClr>
              <a:buSzPct val="100000"/>
              <a:buFont typeface="Arial"/>
              <a:buChar char="•"/>
            </a:pPr>
            <a:r>
              <a:rPr lang="en" sz="3300" dirty="0">
                <a:solidFill>
                  <a:schemeClr val="dk2"/>
                </a:solidFill>
                <a:sym typeface="Times New Roman"/>
              </a:rPr>
              <a:t>There are three categories of </a:t>
            </a:r>
            <a:r>
              <a:rPr lang="en" sz="3300" dirty="0">
                <a:solidFill>
                  <a:schemeClr val="dk2"/>
                </a:solidFill>
                <a:sym typeface="Times New Roman"/>
              </a:rPr>
              <a:t>tolerance levels </a:t>
            </a:r>
            <a:r>
              <a:rPr lang="en" sz="3300" dirty="0">
                <a:solidFill>
                  <a:schemeClr val="dk2"/>
                </a:solidFill>
                <a:sym typeface="Times New Roman"/>
              </a:rPr>
              <a:t>of lichens species</a:t>
            </a:r>
            <a:r>
              <a:rPr lang="en" sz="3300" dirty="0" smtClean="0">
                <a:solidFill>
                  <a:schemeClr val="dk2"/>
                </a:solidFill>
                <a:sym typeface="Times New Roman"/>
              </a:rPr>
              <a:t>:</a:t>
            </a:r>
            <a:endParaRPr lang="en-US" sz="3300" b="0" i="0" u="none" strike="noStrike" cap="none" dirty="0" smtClean="0">
              <a:solidFill>
                <a:schemeClr val="dk2"/>
              </a:solidFill>
              <a:latin typeface="Arial"/>
              <a:ea typeface="Arial"/>
              <a:cs typeface="Arial"/>
              <a:sym typeface="Arial"/>
            </a:endParaRPr>
          </a:p>
          <a:p>
            <a:pPr lvl="0" algn="ctr"/>
            <a:r>
              <a:rPr lang="en-US" sz="3300" b="1" dirty="0">
                <a:solidFill>
                  <a:schemeClr val="dk2"/>
                </a:solidFill>
                <a:sym typeface="Times New Roman"/>
              </a:rPr>
              <a:t>Tolerant to SO</a:t>
            </a:r>
            <a:r>
              <a:rPr lang="en-US" sz="3300" b="1" baseline="-25000" dirty="0">
                <a:solidFill>
                  <a:schemeClr val="dk2"/>
                </a:solidFill>
                <a:sym typeface="Times New Roman"/>
              </a:rPr>
              <a:t>2</a:t>
            </a:r>
            <a:r>
              <a:rPr lang="en-US" sz="3300" b="1" dirty="0">
                <a:solidFill>
                  <a:schemeClr val="dk2"/>
                </a:solidFill>
                <a:sym typeface="Times New Roman"/>
              </a:rPr>
              <a:t> &gt; 30 ppb (upper safety limit </a:t>
            </a:r>
            <a:r>
              <a:rPr lang="en-US" sz="3300" b="1" dirty="0" smtClean="0">
                <a:solidFill>
                  <a:schemeClr val="dk2"/>
                </a:solidFill>
                <a:sym typeface="Times New Roman"/>
              </a:rPr>
              <a:t> for </a:t>
            </a:r>
            <a:r>
              <a:rPr lang="en-US" sz="3300" b="1" dirty="0">
                <a:solidFill>
                  <a:schemeClr val="dk2"/>
                </a:solidFill>
                <a:sym typeface="Times New Roman"/>
              </a:rPr>
              <a:t>humans)</a:t>
            </a:r>
          </a:p>
          <a:p>
            <a:pPr lvl="0" algn="ctr"/>
            <a:r>
              <a:rPr lang="en-US" sz="3300" b="1" dirty="0">
                <a:solidFill>
                  <a:schemeClr val="dk2"/>
                </a:solidFill>
                <a:sym typeface="Times New Roman"/>
              </a:rPr>
              <a:t>Intermediate to tolerant to SO</a:t>
            </a:r>
            <a:r>
              <a:rPr lang="en-US" sz="3300" b="1" baseline="-25000" dirty="0">
                <a:solidFill>
                  <a:schemeClr val="dk2"/>
                </a:solidFill>
                <a:sym typeface="Times New Roman"/>
              </a:rPr>
              <a:t>2</a:t>
            </a:r>
            <a:r>
              <a:rPr lang="en-US" sz="3300" b="1" dirty="0">
                <a:solidFill>
                  <a:schemeClr val="dk2"/>
                </a:solidFill>
                <a:sym typeface="Times New Roman"/>
              </a:rPr>
              <a:t>: 15 ~ 30 ppb</a:t>
            </a:r>
          </a:p>
          <a:p>
            <a:pPr lvl="0" algn="ctr"/>
            <a:r>
              <a:rPr lang="en-US" sz="3300" b="1" dirty="0">
                <a:solidFill>
                  <a:schemeClr val="dk2"/>
                </a:solidFill>
                <a:sym typeface="Times New Roman"/>
              </a:rPr>
              <a:t>Sensitive to </a:t>
            </a:r>
            <a:r>
              <a:rPr lang="en-US" sz="3300" b="1" dirty="0" smtClean="0">
                <a:solidFill>
                  <a:schemeClr val="dk2"/>
                </a:solidFill>
                <a:sym typeface="Times New Roman"/>
              </a:rPr>
              <a:t>SO</a:t>
            </a:r>
            <a:r>
              <a:rPr lang="en-US" sz="3300" b="1" baseline="-25000" dirty="0" smtClean="0">
                <a:solidFill>
                  <a:schemeClr val="dk2"/>
                </a:solidFill>
                <a:sym typeface="Times New Roman"/>
              </a:rPr>
              <a:t>2 </a:t>
            </a:r>
            <a:r>
              <a:rPr lang="en-US" sz="3300" b="1" dirty="0" smtClean="0">
                <a:solidFill>
                  <a:schemeClr val="dk2"/>
                </a:solidFill>
                <a:sym typeface="Times New Roman"/>
              </a:rPr>
              <a:t>&lt; </a:t>
            </a:r>
            <a:r>
              <a:rPr lang="en-US" sz="3300" b="1" dirty="0">
                <a:solidFill>
                  <a:schemeClr val="dk2"/>
                </a:solidFill>
                <a:sym typeface="Times New Roman"/>
              </a:rPr>
              <a:t>15 </a:t>
            </a:r>
            <a:r>
              <a:rPr lang="en-US" sz="3300" b="1" dirty="0" smtClean="0">
                <a:solidFill>
                  <a:schemeClr val="dk2"/>
                </a:solidFill>
                <a:sym typeface="Times New Roman"/>
              </a:rPr>
              <a:t>ppb</a:t>
            </a:r>
            <a:endParaRPr lang="en-US" sz="3300" b="1" i="0" u="none" strike="noStrike" cap="none" dirty="0">
              <a:solidFill>
                <a:schemeClr val="dk2"/>
              </a:solidFill>
              <a:sym typeface="Arial"/>
            </a:endParaRPr>
          </a:p>
          <a:p>
            <a:pPr marL="457200" marR="0" lvl="0" indent="-457200" algn="just" rtl="0">
              <a:lnSpc>
                <a:spcPct val="100000"/>
              </a:lnSpc>
              <a:spcBef>
                <a:spcPts val="0"/>
              </a:spcBef>
              <a:buClr>
                <a:schemeClr val="dk2"/>
              </a:buClr>
              <a:buSzPct val="100000"/>
              <a:buFont typeface="Arial"/>
              <a:buChar char="•"/>
            </a:pPr>
            <a:r>
              <a:rPr lang="en-US" sz="3300" b="0" i="0" u="none" strike="noStrike" cap="none" dirty="0">
                <a:solidFill>
                  <a:schemeClr val="dk2"/>
                </a:solidFill>
                <a:latin typeface="Arial"/>
                <a:ea typeface="Arial"/>
                <a:cs typeface="Arial"/>
                <a:sym typeface="Arial"/>
              </a:rPr>
              <a:t>Lichens are comprised of two main parts: the photobiont and </a:t>
            </a:r>
            <a:r>
              <a:rPr lang="en-US" sz="3300" b="0" i="0" u="none" strike="noStrike" cap="none" dirty="0" err="1">
                <a:solidFill>
                  <a:schemeClr val="dk2"/>
                </a:solidFill>
                <a:latin typeface="Arial"/>
                <a:ea typeface="Arial"/>
                <a:cs typeface="Arial"/>
                <a:sym typeface="Arial"/>
              </a:rPr>
              <a:t>mycobiont</a:t>
            </a:r>
            <a:r>
              <a:rPr lang="en-US" sz="3300" b="0" i="0" u="none" strike="noStrike" cap="none" dirty="0">
                <a:solidFill>
                  <a:schemeClr val="dk2"/>
                </a:solidFill>
                <a:latin typeface="Arial"/>
                <a:ea typeface="Arial"/>
                <a:cs typeface="Arial"/>
                <a:sym typeface="Arial"/>
              </a:rPr>
              <a:t>.</a:t>
            </a:r>
          </a:p>
          <a:p>
            <a:pPr marL="457200" marR="0" lvl="0" indent="-457200" algn="just" rtl="0">
              <a:lnSpc>
                <a:spcPct val="100000"/>
              </a:lnSpc>
              <a:spcBef>
                <a:spcPts val="0"/>
              </a:spcBef>
              <a:buClr>
                <a:schemeClr val="dk2"/>
              </a:buClr>
              <a:buSzPct val="100000"/>
              <a:buFont typeface="Arial"/>
              <a:buChar char="•"/>
            </a:pPr>
            <a:r>
              <a:rPr lang="en-US" sz="3300" b="0" i="0" u="none" strike="noStrike" cap="none" dirty="0">
                <a:solidFill>
                  <a:schemeClr val="dk2"/>
                </a:solidFill>
                <a:latin typeface="Arial"/>
                <a:ea typeface="Arial"/>
                <a:cs typeface="Arial"/>
                <a:sym typeface="Arial"/>
              </a:rPr>
              <a:t>The photobiont is the synthetic component, and the </a:t>
            </a:r>
            <a:r>
              <a:rPr lang="en-US" sz="3300" b="0" i="0" u="none" strike="noStrike" cap="none" dirty="0" err="1">
                <a:solidFill>
                  <a:schemeClr val="dk2"/>
                </a:solidFill>
                <a:latin typeface="Arial"/>
                <a:ea typeface="Arial"/>
                <a:cs typeface="Arial"/>
                <a:sym typeface="Arial"/>
              </a:rPr>
              <a:t>mycobiont</a:t>
            </a:r>
            <a:r>
              <a:rPr lang="en-US" sz="3300" b="0" i="0" u="none" strike="noStrike" cap="none" dirty="0">
                <a:solidFill>
                  <a:schemeClr val="dk2"/>
                </a:solidFill>
                <a:latin typeface="Arial"/>
                <a:ea typeface="Arial"/>
                <a:cs typeface="Arial"/>
                <a:sym typeface="Arial"/>
              </a:rPr>
              <a:t> is the fungal component.</a:t>
            </a:r>
          </a:p>
          <a:p>
            <a:pPr marL="457200" marR="0" lvl="0" indent="-457200" algn="just" rtl="0">
              <a:lnSpc>
                <a:spcPct val="100000"/>
              </a:lnSpc>
              <a:spcBef>
                <a:spcPts val="0"/>
              </a:spcBef>
              <a:buClr>
                <a:schemeClr val="dk2"/>
              </a:buClr>
              <a:buSzPct val="100000"/>
              <a:buFont typeface="Arial"/>
              <a:buChar char="•"/>
            </a:pPr>
            <a:r>
              <a:rPr lang="en-US" sz="3300" b="0" i="0" u="none" strike="noStrike" cap="none" dirty="0" smtClean="0">
                <a:solidFill>
                  <a:schemeClr val="dk2"/>
                </a:solidFill>
                <a:latin typeface="Arial"/>
                <a:ea typeface="Arial"/>
                <a:cs typeface="Arial"/>
                <a:sym typeface="Arial"/>
              </a:rPr>
              <a:t>In our previous project, “Assessing </a:t>
            </a:r>
            <a:r>
              <a:rPr lang="en-US" sz="3300" b="0" i="0" u="none" strike="noStrike" cap="none" dirty="0">
                <a:solidFill>
                  <a:schemeClr val="dk2"/>
                </a:solidFill>
                <a:latin typeface="Arial"/>
                <a:ea typeface="Arial"/>
                <a:cs typeface="Arial"/>
                <a:sym typeface="Arial"/>
              </a:rPr>
              <a:t>the amount of </a:t>
            </a:r>
            <a:r>
              <a:rPr lang="en-US" sz="3300" dirty="0">
                <a:solidFill>
                  <a:schemeClr val="dk2"/>
                </a:solidFill>
              </a:rPr>
              <a:t>SO</a:t>
            </a:r>
            <a:r>
              <a:rPr lang="en-US" sz="3300" baseline="-25000" dirty="0">
                <a:solidFill>
                  <a:schemeClr val="dk2"/>
                </a:solidFill>
              </a:rPr>
              <a:t>2</a:t>
            </a:r>
            <a:r>
              <a:rPr lang="en-US" sz="3300" b="0" i="0" u="none" strike="noStrike" cap="none" dirty="0">
                <a:solidFill>
                  <a:schemeClr val="dk2"/>
                </a:solidFill>
                <a:latin typeface="Arial"/>
                <a:ea typeface="Arial"/>
                <a:cs typeface="Arial"/>
                <a:sym typeface="Arial"/>
              </a:rPr>
              <a:t> in Central </a:t>
            </a:r>
            <a:r>
              <a:rPr lang="en-US" sz="3300" b="0" i="0" u="none" strike="noStrike" cap="none" dirty="0" smtClean="0">
                <a:solidFill>
                  <a:schemeClr val="dk2"/>
                </a:solidFill>
                <a:latin typeface="Arial"/>
                <a:ea typeface="Arial"/>
                <a:cs typeface="Arial"/>
                <a:sym typeface="Arial"/>
              </a:rPr>
              <a:t>Park using </a:t>
            </a:r>
            <a:r>
              <a:rPr lang="en-US" sz="3300" b="0" i="0" u="none" strike="noStrike" cap="none" dirty="0">
                <a:solidFill>
                  <a:schemeClr val="dk2"/>
                </a:solidFill>
                <a:latin typeface="Arial"/>
                <a:ea typeface="Arial"/>
                <a:cs typeface="Arial"/>
                <a:sym typeface="Arial"/>
              </a:rPr>
              <a:t>lichens as index </a:t>
            </a:r>
            <a:r>
              <a:rPr lang="en-US" sz="3300" b="0" i="0" u="none" strike="noStrike" cap="none" dirty="0" smtClean="0">
                <a:solidFill>
                  <a:schemeClr val="dk2"/>
                </a:solidFill>
                <a:latin typeface="Arial"/>
                <a:ea typeface="Arial"/>
                <a:cs typeface="Arial"/>
                <a:sym typeface="Arial"/>
              </a:rPr>
              <a:t>organisms,” it was found that lichens </a:t>
            </a:r>
            <a:r>
              <a:rPr lang="en-US" sz="3300" b="0" i="0" u="none" strike="noStrike" cap="none" dirty="0">
                <a:solidFill>
                  <a:schemeClr val="dk2"/>
                </a:solidFill>
                <a:latin typeface="Arial"/>
                <a:ea typeface="Arial"/>
                <a:cs typeface="Arial"/>
                <a:sym typeface="Arial"/>
              </a:rPr>
              <a:t>that were more tolerant to </a:t>
            </a:r>
            <a:r>
              <a:rPr lang="en-US" sz="3300" dirty="0">
                <a:solidFill>
                  <a:schemeClr val="dk2"/>
                </a:solidFill>
              </a:rPr>
              <a:t>SO</a:t>
            </a:r>
            <a:r>
              <a:rPr lang="en-US" sz="3300" baseline="-25000" dirty="0">
                <a:solidFill>
                  <a:schemeClr val="dk2"/>
                </a:solidFill>
              </a:rPr>
              <a:t>2</a:t>
            </a:r>
            <a:r>
              <a:rPr lang="en-US" sz="3300" b="0" i="0" u="none" strike="noStrike" cap="none" dirty="0">
                <a:solidFill>
                  <a:schemeClr val="dk2"/>
                </a:solidFill>
                <a:latin typeface="Arial"/>
                <a:ea typeface="Arial"/>
                <a:cs typeface="Arial"/>
                <a:sym typeface="Arial"/>
              </a:rPr>
              <a:t> pollution were found in the southern part of Central Park, and lichens that were more sensitive to </a:t>
            </a:r>
            <a:r>
              <a:rPr lang="en-US" sz="3300" dirty="0">
                <a:solidFill>
                  <a:schemeClr val="dk2"/>
                </a:solidFill>
              </a:rPr>
              <a:t>SO</a:t>
            </a:r>
            <a:r>
              <a:rPr lang="en-US" sz="3300" baseline="-25000" dirty="0">
                <a:solidFill>
                  <a:schemeClr val="dk2"/>
                </a:solidFill>
              </a:rPr>
              <a:t>2</a:t>
            </a:r>
            <a:r>
              <a:rPr lang="en-US" sz="3300" b="0" i="0" u="none" strike="noStrike" cap="none" dirty="0">
                <a:solidFill>
                  <a:schemeClr val="dk2"/>
                </a:solidFill>
                <a:latin typeface="Arial"/>
                <a:ea typeface="Arial"/>
                <a:cs typeface="Arial"/>
                <a:sym typeface="Arial"/>
              </a:rPr>
              <a:t> </a:t>
            </a:r>
            <a:r>
              <a:rPr lang="en-US" sz="3300" b="0" i="0" u="none" strike="noStrike" cap="none" dirty="0" smtClean="0">
                <a:solidFill>
                  <a:schemeClr val="dk2"/>
                </a:solidFill>
                <a:latin typeface="Arial"/>
                <a:ea typeface="Arial"/>
                <a:cs typeface="Arial"/>
                <a:sym typeface="Arial"/>
              </a:rPr>
              <a:t>pollution </a:t>
            </a:r>
            <a:r>
              <a:rPr lang="en-US" sz="3300" b="0" i="0" u="none" strike="noStrike" cap="none" dirty="0">
                <a:solidFill>
                  <a:schemeClr val="dk2"/>
                </a:solidFill>
                <a:latin typeface="Arial"/>
                <a:ea typeface="Arial"/>
                <a:cs typeface="Arial"/>
                <a:sym typeface="Arial"/>
              </a:rPr>
              <a:t>were found in the northern part of Central </a:t>
            </a:r>
            <a:r>
              <a:rPr lang="en-US" sz="3300" b="0" i="0" u="none" strike="noStrike" cap="none" dirty="0" smtClean="0">
                <a:solidFill>
                  <a:schemeClr val="dk2"/>
                </a:solidFill>
                <a:latin typeface="Arial"/>
                <a:ea typeface="Arial"/>
                <a:cs typeface="Arial"/>
                <a:sym typeface="Arial"/>
              </a:rPr>
              <a:t>Park. This agreed with the traffic density at those locations. This finding led us to examine the use of lichens as an index organism further. </a:t>
            </a:r>
            <a:endParaRPr lang="en-US" sz="3300" b="0" i="0" u="none" strike="noStrike" cap="none" dirty="0" smtClean="0">
              <a:solidFill>
                <a:schemeClr val="dk2"/>
              </a:solidFill>
              <a:latin typeface="Arial"/>
              <a:ea typeface="Arial"/>
              <a:cs typeface="Arial"/>
              <a:sym typeface="Arial"/>
            </a:endParaRPr>
          </a:p>
          <a:p>
            <a:pPr marL="457200" marR="0" lvl="0" indent="-457200" algn="just" rtl="0">
              <a:lnSpc>
                <a:spcPct val="100000"/>
              </a:lnSpc>
              <a:spcBef>
                <a:spcPts val="0"/>
              </a:spcBef>
              <a:buClr>
                <a:schemeClr val="dk2"/>
              </a:buClr>
              <a:buSzPct val="100000"/>
              <a:buFont typeface="Arial"/>
              <a:buChar char="•"/>
            </a:pPr>
            <a:r>
              <a:rPr lang="en-US" sz="3300" dirty="0" smtClean="0">
                <a:solidFill>
                  <a:schemeClr val="dk2"/>
                </a:solidFill>
              </a:rPr>
              <a:t>The </a:t>
            </a:r>
            <a:r>
              <a:rPr lang="en-US" sz="3300" dirty="0">
                <a:solidFill>
                  <a:schemeClr val="dk2"/>
                </a:solidFill>
              </a:rPr>
              <a:t>U.S. Forest Service </a:t>
            </a:r>
            <a:r>
              <a:rPr lang="en-US" sz="3300" dirty="0" smtClean="0">
                <a:solidFill>
                  <a:schemeClr val="dk2"/>
                </a:solidFill>
              </a:rPr>
              <a:t>Website </a:t>
            </a:r>
            <a:r>
              <a:rPr lang="en-US" sz="3300" dirty="0">
                <a:solidFill>
                  <a:schemeClr val="dk2"/>
                </a:solidFill>
              </a:rPr>
              <a:t>has a list of lichens species with its associated SO</a:t>
            </a:r>
            <a:r>
              <a:rPr lang="en-US" sz="3300" baseline="-25000" dirty="0">
                <a:solidFill>
                  <a:schemeClr val="dk2"/>
                </a:solidFill>
              </a:rPr>
              <a:t>2</a:t>
            </a:r>
            <a:r>
              <a:rPr lang="en-US" sz="3300" dirty="0">
                <a:solidFill>
                  <a:schemeClr val="dk2"/>
                </a:solidFill>
              </a:rPr>
              <a:t> tolerance</a:t>
            </a:r>
            <a:r>
              <a:rPr lang="en-US" sz="3300" dirty="0" smtClean="0">
                <a:solidFill>
                  <a:schemeClr val="dk2"/>
                </a:solidFill>
              </a:rPr>
              <a:t>.</a:t>
            </a:r>
            <a:endParaRPr lang="en-US" sz="3300" dirty="0">
              <a:solidFill>
                <a:schemeClr val="dk2"/>
              </a:solidFill>
            </a:endParaRPr>
          </a:p>
        </p:txBody>
      </p:sp>
      <p:sp>
        <p:nvSpPr>
          <p:cNvPr id="94" name="Shape 94"/>
          <p:cNvSpPr/>
          <p:nvPr/>
        </p:nvSpPr>
        <p:spPr>
          <a:xfrm>
            <a:off x="228600" y="27889200"/>
            <a:ext cx="9603600" cy="4960499"/>
          </a:xfrm>
          <a:prstGeom prst="rect">
            <a:avLst/>
          </a:prstGeom>
          <a:noFill/>
          <a:ln>
            <a:noFill/>
          </a:ln>
        </p:spPr>
        <p:txBody>
          <a:bodyPr lIns="91425" tIns="45700" rIns="91425" bIns="45700" anchor="t" anchorCtr="0">
            <a:noAutofit/>
          </a:bodyPr>
          <a:lstStyle/>
          <a:p>
            <a:pPr marL="457200" marR="0" lvl="0" indent="-355600" algn="just" rtl="0">
              <a:lnSpc>
                <a:spcPct val="100000"/>
              </a:lnSpc>
              <a:spcBef>
                <a:spcPts val="0"/>
              </a:spcBef>
              <a:buClr>
                <a:schemeClr val="dk2"/>
              </a:buClr>
              <a:buSzPct val="60606"/>
              <a:buChar char="●"/>
            </a:pPr>
            <a:r>
              <a:rPr lang="en-US" sz="3300" b="0" i="0" u="none" strike="noStrike" cap="none" dirty="0">
                <a:solidFill>
                  <a:schemeClr val="dk2"/>
                </a:solidFill>
                <a:latin typeface="Arial"/>
                <a:ea typeface="Arial"/>
                <a:cs typeface="Arial"/>
                <a:sym typeface="Arial"/>
              </a:rPr>
              <a:t>It was hypothesized that the lichens that we tested w</a:t>
            </a:r>
            <a:r>
              <a:rPr lang="en-US" sz="3300" dirty="0">
                <a:solidFill>
                  <a:schemeClr val="dk2"/>
                </a:solidFill>
              </a:rPr>
              <a:t>ould</a:t>
            </a:r>
            <a:r>
              <a:rPr lang="en-US" sz="3300" b="0" i="0" u="none" strike="noStrike" cap="none" dirty="0">
                <a:solidFill>
                  <a:schemeClr val="dk2"/>
                </a:solidFill>
                <a:latin typeface="Arial"/>
                <a:ea typeface="Arial"/>
                <a:cs typeface="Arial"/>
                <a:sym typeface="Arial"/>
              </a:rPr>
              <a:t> remain in range of the data listed on the U.S. Forest Service website, and that the lichens from Colorado and the local park in New Jersey will both be sensitive to </a:t>
            </a:r>
            <a:r>
              <a:rPr lang="en-US" sz="3300" dirty="0">
                <a:solidFill>
                  <a:schemeClr val="dk2"/>
                </a:solidFill>
              </a:rPr>
              <a:t>SO</a:t>
            </a:r>
            <a:r>
              <a:rPr lang="en-US" sz="3300" baseline="-25000" dirty="0">
                <a:solidFill>
                  <a:schemeClr val="dk2"/>
                </a:solidFill>
              </a:rPr>
              <a:t>2</a:t>
            </a:r>
            <a:r>
              <a:rPr lang="en-US" sz="3300" b="0" i="0" u="none" strike="noStrike" cap="none" dirty="0">
                <a:solidFill>
                  <a:schemeClr val="dk2"/>
                </a:solidFill>
                <a:latin typeface="Arial"/>
                <a:ea typeface="Arial"/>
                <a:cs typeface="Arial"/>
                <a:sym typeface="Arial"/>
              </a:rPr>
              <a:t>.</a:t>
            </a:r>
          </a:p>
          <a:p>
            <a:pPr marL="457200" marR="0" lvl="0" indent="-355600" algn="just" rtl="0">
              <a:lnSpc>
                <a:spcPct val="100000"/>
              </a:lnSpc>
              <a:spcBef>
                <a:spcPts val="0"/>
              </a:spcBef>
              <a:buClr>
                <a:schemeClr val="dk2"/>
              </a:buClr>
              <a:buSzPct val="60606"/>
              <a:buChar char="●"/>
            </a:pPr>
            <a:r>
              <a:rPr lang="en-US" sz="3300" b="0" i="0" u="none" strike="noStrike" cap="none" dirty="0">
                <a:solidFill>
                  <a:schemeClr val="dk2"/>
                </a:solidFill>
                <a:latin typeface="Arial"/>
                <a:ea typeface="Arial"/>
                <a:cs typeface="Arial"/>
                <a:sym typeface="Arial"/>
              </a:rPr>
              <a:t>This research was done in order to also help determine whether the previous year’s conclusion c</a:t>
            </a:r>
            <a:r>
              <a:rPr lang="en-US" sz="3300" dirty="0">
                <a:solidFill>
                  <a:schemeClr val="dk2"/>
                </a:solidFill>
              </a:rPr>
              <a:t>ould</a:t>
            </a:r>
            <a:r>
              <a:rPr lang="en-US" sz="3300" b="0" i="0" u="none" strike="noStrike" cap="none" dirty="0">
                <a:solidFill>
                  <a:schemeClr val="dk2"/>
                </a:solidFill>
                <a:latin typeface="Arial"/>
                <a:ea typeface="Arial"/>
                <a:cs typeface="Arial"/>
                <a:sym typeface="Arial"/>
              </a:rPr>
              <a:t> be supported. </a:t>
            </a:r>
          </a:p>
        </p:txBody>
      </p:sp>
      <p:sp>
        <p:nvSpPr>
          <p:cNvPr id="96" name="Shape 96"/>
          <p:cNvSpPr txBox="1">
            <a:spLocks noGrp="1"/>
          </p:cNvSpPr>
          <p:nvPr>
            <p:ph type="body" idx="1"/>
          </p:nvPr>
        </p:nvSpPr>
        <p:spPr>
          <a:xfrm>
            <a:off x="11303022" y="326399"/>
            <a:ext cx="21010800" cy="1731001"/>
          </a:xfrm>
          <a:prstGeom prst="rect">
            <a:avLst/>
          </a:prstGeom>
          <a:solidFill>
            <a:schemeClr val="bg1">
              <a:lumMod val="85000"/>
            </a:schemeClr>
          </a:solidFill>
          <a:ln>
            <a:noFill/>
          </a:ln>
        </p:spPr>
        <p:txBody>
          <a:bodyPr lIns="0" tIns="0" rIns="0" bIns="0"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5400" b="1" i="0" u="none" strike="noStrike" cap="none" dirty="0">
                <a:solidFill>
                  <a:srgbClr val="073763"/>
                </a:solidFill>
              </a:rPr>
              <a:t>Assessing the precision of lichens as index organisms of SO</a:t>
            </a:r>
            <a:r>
              <a:rPr lang="en-US" sz="5400" b="1" i="0" u="none" strike="noStrike" cap="none" baseline="-25000" dirty="0">
                <a:solidFill>
                  <a:srgbClr val="073763"/>
                </a:solidFill>
              </a:rPr>
              <a:t>2</a:t>
            </a:r>
            <a:r>
              <a:rPr lang="en-US" sz="5400" b="1" i="0" u="none" strike="noStrike" cap="none" dirty="0">
                <a:solidFill>
                  <a:srgbClr val="073763"/>
                </a:solidFill>
              </a:rPr>
              <a:t> pollution</a:t>
            </a:r>
          </a:p>
        </p:txBody>
      </p:sp>
      <p:sp>
        <p:nvSpPr>
          <p:cNvPr id="97" name="Shape 97"/>
          <p:cNvSpPr txBox="1">
            <a:spLocks noGrp="1"/>
          </p:cNvSpPr>
          <p:nvPr>
            <p:ph type="body" idx="2"/>
          </p:nvPr>
        </p:nvSpPr>
        <p:spPr>
          <a:xfrm>
            <a:off x="16114038" y="1295400"/>
            <a:ext cx="11634899" cy="87329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4000" b="1" i="0" u="none" strike="noStrike" cap="none" dirty="0">
                <a:solidFill>
                  <a:schemeClr val="dk2"/>
                </a:solidFill>
                <a:latin typeface="Arial"/>
                <a:ea typeface="Arial"/>
                <a:cs typeface="Arial"/>
                <a:sym typeface="Arial"/>
              </a:rPr>
              <a:t>Bryant Lee, </a:t>
            </a:r>
            <a:r>
              <a:rPr lang="en-US" sz="4000" b="1" i="0" u="none" strike="noStrike" cap="none" dirty="0" smtClean="0">
                <a:solidFill>
                  <a:schemeClr val="dk2"/>
                </a:solidFill>
                <a:latin typeface="Arial"/>
                <a:ea typeface="Arial"/>
                <a:cs typeface="Arial"/>
                <a:sym typeface="Arial"/>
              </a:rPr>
              <a:t> Kengo </a:t>
            </a:r>
            <a:r>
              <a:rPr lang="en-US" sz="4000" b="1" i="0" u="none" strike="noStrike" cap="none" dirty="0">
                <a:solidFill>
                  <a:schemeClr val="dk2"/>
                </a:solidFill>
                <a:latin typeface="Arial"/>
                <a:ea typeface="Arial"/>
                <a:cs typeface="Arial"/>
                <a:sym typeface="Arial"/>
              </a:rPr>
              <a:t>Kuwama, </a:t>
            </a:r>
            <a:r>
              <a:rPr lang="en-US" sz="4000" b="1" i="0" u="none" strike="noStrike" cap="none" dirty="0" smtClean="0">
                <a:solidFill>
                  <a:schemeClr val="dk2"/>
                </a:solidFill>
                <a:latin typeface="Arial"/>
                <a:ea typeface="Arial"/>
                <a:cs typeface="Arial"/>
                <a:sym typeface="Arial"/>
              </a:rPr>
              <a:t> Jai </a:t>
            </a:r>
            <a:r>
              <a:rPr lang="en-US" sz="4000" b="1" i="0" u="none" strike="noStrike" cap="none" dirty="0">
                <a:solidFill>
                  <a:schemeClr val="dk2"/>
                </a:solidFill>
                <a:latin typeface="Arial"/>
                <a:ea typeface="Arial"/>
                <a:cs typeface="Arial"/>
                <a:sym typeface="Arial"/>
              </a:rPr>
              <a:t>Yoon Chung</a:t>
            </a:r>
          </a:p>
        </p:txBody>
      </p:sp>
      <p:sp>
        <p:nvSpPr>
          <p:cNvPr id="98" name="Shape 98"/>
          <p:cNvSpPr/>
          <p:nvPr/>
        </p:nvSpPr>
        <p:spPr>
          <a:xfrm>
            <a:off x="533400" y="26732726"/>
            <a:ext cx="9571199" cy="873299"/>
          </a:xfrm>
          <a:prstGeom prst="rect">
            <a:avLst/>
          </a:prstGeom>
          <a:solidFill>
            <a:schemeClr val="accent5"/>
          </a:solidFill>
          <a:ln w="9525" cap="flat" cmpd="sng">
            <a:solidFill>
              <a:schemeClr val="accent2"/>
            </a:solidFill>
            <a:prstDash val="solid"/>
            <a:miter/>
            <a:headEnd type="none" w="med" len="med"/>
            <a:tailEnd type="none" w="med" len="med"/>
          </a:ln>
        </p:spPr>
        <p:txBody>
          <a:bodyPr lIns="137125" tIns="68550" rIns="137125" bIns="68550" anchor="ctr" anchorCtr="0">
            <a:noAutofit/>
          </a:bodyPr>
          <a:lstStyle/>
          <a:p>
            <a:pPr marL="0" marR="0" lvl="0" indent="0" algn="ctr" rtl="0">
              <a:spcBef>
                <a:spcPts val="0"/>
              </a:spcBef>
              <a:buSzPct val="25000"/>
              <a:buNone/>
            </a:pPr>
            <a:r>
              <a:rPr lang="en-US" sz="4100" b="0" i="0" u="none" strike="noStrike" cap="none" dirty="0">
                <a:solidFill>
                  <a:schemeClr val="lt1"/>
                </a:solidFill>
                <a:latin typeface="Calibri"/>
                <a:ea typeface="Calibri"/>
                <a:cs typeface="Calibri"/>
                <a:sym typeface="Calibri"/>
              </a:rPr>
              <a:t>Hypothesis/Purpose</a:t>
            </a:r>
          </a:p>
        </p:txBody>
      </p:sp>
      <p:grpSp>
        <p:nvGrpSpPr>
          <p:cNvPr id="99" name="Shape 99"/>
          <p:cNvGrpSpPr/>
          <p:nvPr/>
        </p:nvGrpSpPr>
        <p:grpSpPr>
          <a:xfrm>
            <a:off x="10560050" y="0"/>
            <a:ext cx="22745699" cy="32994600"/>
            <a:chOff x="10560050" y="0"/>
            <a:chExt cx="22745699" cy="32994600"/>
          </a:xfrm>
        </p:grpSpPr>
        <p:sp>
          <p:nvSpPr>
            <p:cNvPr id="100" name="Shape 100"/>
            <p:cNvSpPr/>
            <p:nvPr/>
          </p:nvSpPr>
          <p:spPr>
            <a:xfrm>
              <a:off x="10594975" y="0"/>
              <a:ext cx="328613" cy="32918400"/>
            </a:xfrm>
            <a:prstGeom prst="rect">
              <a:avLst/>
            </a:prstGeom>
            <a:solidFill>
              <a:srgbClr val="C00000"/>
            </a:solidFill>
            <a:ln>
              <a:noFill/>
            </a:ln>
          </p:spPr>
          <p:txBody>
            <a:bodyPr lIns="91425" tIns="45700" rIns="91425" bIns="45700" anchor="t" anchorCtr="0">
              <a:noAutofit/>
            </a:bodyPr>
            <a:lstStyle/>
            <a:p>
              <a:pPr marL="0" marR="0" lvl="0" indent="0" algn="l" rtl="0">
                <a:spcBef>
                  <a:spcPts val="0"/>
                </a:spcBef>
                <a:buNone/>
              </a:pPr>
              <a:endParaRPr sz="3800" b="0" i="0" u="none" strike="noStrike" cap="none">
                <a:solidFill>
                  <a:schemeClr val="dk1"/>
                </a:solidFill>
                <a:latin typeface="Calibri"/>
                <a:ea typeface="Calibri"/>
                <a:cs typeface="Calibri"/>
                <a:sym typeface="Calibri"/>
              </a:endParaRPr>
            </a:p>
          </p:txBody>
        </p:sp>
        <p:sp>
          <p:nvSpPr>
            <p:cNvPr id="101" name="Shape 101"/>
            <p:cNvSpPr txBox="1"/>
            <p:nvPr/>
          </p:nvSpPr>
          <p:spPr>
            <a:xfrm rot="-5400000">
              <a:off x="-5648325" y="16414748"/>
              <a:ext cx="32786639" cy="36988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dirty="0">
                  <a:solidFill>
                    <a:schemeClr val="lt1"/>
                  </a:solidFill>
                  <a:latin typeface="Arial"/>
                  <a:ea typeface="Arial"/>
                  <a:cs typeface="Arial"/>
                  <a:sym typeface="Arial"/>
                </a:rPr>
                <a:t>TRIFOLD AREA – THIS GUIDE WILL BE REMOVED BEFORE PRINTING – TRIFOLD AREA – THIS GUIDE WILL BE REMOVED BEFORE PRINTING – TRIFOLD AREA – THIS GUIDE WILL BE REMOVED BEFORE PRINTING – TRIFOLD AREA – THIS GUIDE WILL BE REMOVED BEFORE PRINTING – TRIFOLD </a:t>
              </a:r>
            </a:p>
          </p:txBody>
        </p:sp>
        <p:sp>
          <p:nvSpPr>
            <p:cNvPr id="102" name="Shape 102"/>
            <p:cNvSpPr/>
            <p:nvPr/>
          </p:nvSpPr>
          <p:spPr>
            <a:xfrm>
              <a:off x="32967612" y="0"/>
              <a:ext cx="330200" cy="32918400"/>
            </a:xfrm>
            <a:prstGeom prst="rect">
              <a:avLst/>
            </a:prstGeom>
            <a:solidFill>
              <a:srgbClr val="C00000"/>
            </a:solidFill>
            <a:ln>
              <a:noFill/>
            </a:ln>
          </p:spPr>
          <p:txBody>
            <a:bodyPr lIns="91425" tIns="45700" rIns="91425" bIns="45700" anchor="t" anchorCtr="0">
              <a:noAutofit/>
            </a:bodyPr>
            <a:lstStyle/>
            <a:p>
              <a:pPr marL="0" marR="0" lvl="0" indent="0" algn="l" rtl="0">
                <a:spcBef>
                  <a:spcPts val="0"/>
                </a:spcBef>
                <a:buNone/>
              </a:pPr>
              <a:endParaRPr sz="3800" b="0" i="0" u="none" strike="noStrike" cap="none">
                <a:solidFill>
                  <a:schemeClr val="dk1"/>
                </a:solidFill>
                <a:latin typeface="Calibri"/>
                <a:ea typeface="Calibri"/>
                <a:cs typeface="Calibri"/>
                <a:sym typeface="Calibri"/>
              </a:endParaRPr>
            </a:p>
          </p:txBody>
        </p:sp>
        <p:sp>
          <p:nvSpPr>
            <p:cNvPr id="103" name="Shape 103"/>
            <p:cNvSpPr txBox="1"/>
            <p:nvPr/>
          </p:nvSpPr>
          <p:spPr>
            <a:xfrm rot="-5400000">
              <a:off x="16726693" y="16415544"/>
              <a:ext cx="32788224" cy="369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a:solidFill>
                    <a:schemeClr val="lt1"/>
                  </a:solidFill>
                  <a:latin typeface="Arial"/>
                  <a:ea typeface="Arial"/>
                  <a:cs typeface="Arial"/>
                  <a:sym typeface="Arial"/>
                </a:rPr>
                <a:t>TRIFOLD AREA – THIS GUIDE WILL BE REMOVED BEFORE PRINTING – TRIFOLD AREA – THIS GUIDE WILL BE REMOVED BEFORE PRINTING – TRIFOLD AREA – THIS GUIDE WILL BE REMOVED BEFORE PRINTING – TRIFOLD AREA – THIS GUIDE WILL BE REMOVED BEFORE PRINTING – TRIFOLD</a:t>
              </a:r>
            </a:p>
          </p:txBody>
        </p:sp>
      </p:grpSp>
      <p:sp>
        <p:nvSpPr>
          <p:cNvPr id="104" name="Shape 104"/>
          <p:cNvSpPr/>
          <p:nvPr/>
        </p:nvSpPr>
        <p:spPr>
          <a:xfrm>
            <a:off x="33705875" y="1171275"/>
            <a:ext cx="9347700" cy="10833299"/>
          </a:xfrm>
          <a:prstGeom prst="rect">
            <a:avLst/>
          </a:prstGeom>
          <a:noFill/>
          <a:ln>
            <a:noFill/>
          </a:ln>
        </p:spPr>
        <p:txBody>
          <a:bodyPr lIns="91425" tIns="45700" rIns="91425" bIns="45700" anchor="t" anchorCtr="0">
            <a:noAutofit/>
          </a:bodyPr>
          <a:lstStyle/>
          <a:p>
            <a:pPr marL="457200" marR="0" lvl="0" indent="-457200" algn="just" rtl="0">
              <a:lnSpc>
                <a:spcPct val="100000"/>
              </a:lnSpc>
              <a:spcBef>
                <a:spcPts val="0"/>
              </a:spcBef>
              <a:buClr>
                <a:schemeClr val="dk2"/>
              </a:buClr>
              <a:buSzPct val="100000"/>
              <a:buFont typeface="Arial"/>
              <a:buChar char="•"/>
            </a:pPr>
            <a:r>
              <a:rPr lang="en-US" sz="3300" dirty="0">
                <a:solidFill>
                  <a:schemeClr val="dk2"/>
                </a:solidFill>
              </a:rPr>
              <a:t>Based on </a:t>
            </a:r>
            <a:r>
              <a:rPr lang="en-US" sz="3300" b="0" i="0" u="none" strike="noStrike" cap="none" dirty="0">
                <a:solidFill>
                  <a:schemeClr val="dk2"/>
                </a:solidFill>
                <a:latin typeface="Arial"/>
                <a:ea typeface="Arial"/>
                <a:cs typeface="Arial"/>
                <a:sym typeface="Arial"/>
              </a:rPr>
              <a:t>the two lichens</a:t>
            </a:r>
            <a:r>
              <a:rPr lang="en-US" sz="3300" dirty="0">
                <a:solidFill>
                  <a:schemeClr val="dk2"/>
                </a:solidFill>
              </a:rPr>
              <a:t> found near each other in Tenafly with contrasting SO</a:t>
            </a:r>
            <a:r>
              <a:rPr lang="en-US" sz="3300" baseline="-25000" dirty="0">
                <a:solidFill>
                  <a:schemeClr val="dk2"/>
                </a:solidFill>
              </a:rPr>
              <a:t>2</a:t>
            </a:r>
            <a:r>
              <a:rPr lang="en-US" sz="3300" dirty="0">
                <a:solidFill>
                  <a:schemeClr val="dk2"/>
                </a:solidFill>
              </a:rPr>
              <a:t> tolerance levels</a:t>
            </a:r>
            <a:r>
              <a:rPr lang="en-US" sz="3300" b="0" i="0" u="none" strike="noStrike" cap="none" dirty="0">
                <a:solidFill>
                  <a:schemeClr val="dk2"/>
                </a:solidFill>
                <a:latin typeface="Arial"/>
                <a:ea typeface="Arial"/>
                <a:cs typeface="Arial"/>
                <a:sym typeface="Arial"/>
              </a:rPr>
              <a:t>, it can be concluded that lichens can have tolerance </a:t>
            </a:r>
            <a:r>
              <a:rPr lang="en-US" sz="3300" dirty="0">
                <a:solidFill>
                  <a:schemeClr val="dk2"/>
                </a:solidFill>
              </a:rPr>
              <a:t>levels </a:t>
            </a:r>
            <a:r>
              <a:rPr lang="en-US" sz="3300" b="0" i="0" u="none" strike="noStrike" cap="none" dirty="0">
                <a:solidFill>
                  <a:schemeClr val="dk2"/>
                </a:solidFill>
                <a:latin typeface="Arial"/>
                <a:ea typeface="Arial"/>
                <a:cs typeface="Arial"/>
                <a:sym typeface="Arial"/>
              </a:rPr>
              <a:t>over the necessary amount needed to survive.</a:t>
            </a:r>
          </a:p>
          <a:p>
            <a:pPr marL="457200" marR="0" lvl="0" indent="-457200" algn="just" rtl="0">
              <a:lnSpc>
                <a:spcPct val="100000"/>
              </a:lnSpc>
              <a:spcBef>
                <a:spcPts val="0"/>
              </a:spcBef>
              <a:buClr>
                <a:schemeClr val="dk2"/>
              </a:buClr>
              <a:buSzPct val="100000"/>
              <a:buFont typeface="Arial"/>
              <a:buChar char="•"/>
            </a:pPr>
            <a:r>
              <a:rPr lang="en-US" sz="3300" b="0" i="0" u="none" strike="noStrike" cap="none" dirty="0">
                <a:solidFill>
                  <a:schemeClr val="dk2"/>
                </a:solidFill>
                <a:latin typeface="Arial"/>
                <a:ea typeface="Arial"/>
                <a:cs typeface="Arial"/>
                <a:sym typeface="Arial"/>
              </a:rPr>
              <a:t>The lichen from </a:t>
            </a:r>
            <a:r>
              <a:rPr lang="en-US" sz="3300" dirty="0">
                <a:solidFill>
                  <a:schemeClr val="dk2"/>
                </a:solidFill>
              </a:rPr>
              <a:t>Hackensack</a:t>
            </a:r>
            <a:r>
              <a:rPr lang="en-US" sz="3300" b="0" i="0" u="none" strike="noStrike" cap="none" dirty="0">
                <a:solidFill>
                  <a:schemeClr val="dk2"/>
                </a:solidFill>
                <a:latin typeface="Arial"/>
                <a:ea typeface="Arial"/>
                <a:cs typeface="Arial"/>
                <a:sym typeface="Arial"/>
              </a:rPr>
              <a:t> </a:t>
            </a:r>
            <a:r>
              <a:rPr lang="en-US" sz="3300" dirty="0">
                <a:solidFill>
                  <a:schemeClr val="dk2"/>
                </a:solidFill>
              </a:rPr>
              <a:t>could </a:t>
            </a:r>
            <a:r>
              <a:rPr lang="en-US" sz="3300" b="0" i="0" u="none" strike="noStrike" cap="none" dirty="0">
                <a:solidFill>
                  <a:schemeClr val="dk2"/>
                </a:solidFill>
                <a:latin typeface="Arial"/>
                <a:ea typeface="Arial"/>
                <a:cs typeface="Arial"/>
                <a:sym typeface="Arial"/>
              </a:rPr>
              <a:t>tolera</a:t>
            </a:r>
            <a:r>
              <a:rPr lang="en-US" sz="3300" dirty="0">
                <a:solidFill>
                  <a:schemeClr val="dk2"/>
                </a:solidFill>
              </a:rPr>
              <a:t>te</a:t>
            </a:r>
            <a:r>
              <a:rPr lang="en-US" sz="3300" b="0" i="0" u="none" strike="noStrike" cap="none" dirty="0">
                <a:solidFill>
                  <a:schemeClr val="dk2"/>
                </a:solidFill>
                <a:latin typeface="Arial"/>
                <a:ea typeface="Arial"/>
                <a:cs typeface="Arial"/>
                <a:sym typeface="Arial"/>
              </a:rPr>
              <a:t> </a:t>
            </a:r>
            <a:r>
              <a:rPr lang="en-US" sz="3300" dirty="0">
                <a:solidFill>
                  <a:schemeClr val="dk2"/>
                </a:solidFill>
              </a:rPr>
              <a:t>more SO</a:t>
            </a:r>
            <a:r>
              <a:rPr lang="en-US" sz="3300" baseline="-25000" dirty="0">
                <a:solidFill>
                  <a:schemeClr val="dk2"/>
                </a:solidFill>
              </a:rPr>
              <a:t>2</a:t>
            </a:r>
            <a:r>
              <a:rPr lang="en-US" sz="3300" dirty="0">
                <a:solidFill>
                  <a:schemeClr val="dk2"/>
                </a:solidFill>
              </a:rPr>
              <a:t> pollution </a:t>
            </a:r>
            <a:r>
              <a:rPr lang="en-US" sz="3300" b="0" i="0" u="none" strike="noStrike" cap="none" dirty="0">
                <a:solidFill>
                  <a:schemeClr val="dk2"/>
                </a:solidFill>
                <a:latin typeface="Arial"/>
                <a:ea typeface="Arial"/>
                <a:cs typeface="Arial"/>
                <a:sym typeface="Arial"/>
              </a:rPr>
              <a:t>than </a:t>
            </a:r>
            <a:r>
              <a:rPr lang="en-US" sz="3300" dirty="0">
                <a:solidFill>
                  <a:schemeClr val="dk2"/>
                </a:solidFill>
              </a:rPr>
              <a:t>was</a:t>
            </a:r>
            <a:r>
              <a:rPr lang="en-US" sz="3300" b="0" i="0" u="none" strike="noStrike" cap="none" dirty="0">
                <a:solidFill>
                  <a:schemeClr val="dk2"/>
                </a:solidFill>
                <a:latin typeface="Arial"/>
                <a:ea typeface="Arial"/>
                <a:cs typeface="Arial"/>
                <a:sym typeface="Arial"/>
              </a:rPr>
              <a:t> recorded</a:t>
            </a:r>
            <a:r>
              <a:rPr lang="en-US" sz="3300" dirty="0">
                <a:solidFill>
                  <a:schemeClr val="dk2"/>
                </a:solidFill>
              </a:rPr>
              <a:t>, showing that</a:t>
            </a:r>
            <a:r>
              <a:rPr lang="en-US" sz="3300" b="0" i="0" u="none" strike="noStrike" cap="none" dirty="0">
                <a:solidFill>
                  <a:schemeClr val="dk2"/>
                </a:solidFill>
                <a:latin typeface="Arial"/>
                <a:ea typeface="Arial"/>
                <a:cs typeface="Arial"/>
                <a:sym typeface="Arial"/>
              </a:rPr>
              <a:t> lichens with high tolerance </a:t>
            </a:r>
            <a:r>
              <a:rPr lang="en-US" sz="3300" dirty="0">
                <a:solidFill>
                  <a:schemeClr val="dk2"/>
                </a:solidFill>
              </a:rPr>
              <a:t>levels</a:t>
            </a:r>
            <a:r>
              <a:rPr lang="en-US" sz="3300" b="0" i="0" u="none" strike="noStrike" cap="none" dirty="0">
                <a:solidFill>
                  <a:schemeClr val="dk2"/>
                </a:solidFill>
                <a:latin typeface="Arial"/>
                <a:ea typeface="Arial"/>
                <a:cs typeface="Arial"/>
                <a:sym typeface="Arial"/>
              </a:rPr>
              <a:t> do not grow exclusively in areas with </a:t>
            </a:r>
            <a:r>
              <a:rPr lang="en-US" sz="3300" dirty="0">
                <a:solidFill>
                  <a:schemeClr val="dk2"/>
                </a:solidFill>
              </a:rPr>
              <a:t>large </a:t>
            </a:r>
            <a:r>
              <a:rPr lang="en-US" sz="3300" b="0" i="0" u="none" strike="noStrike" cap="none" dirty="0">
                <a:solidFill>
                  <a:schemeClr val="dk2"/>
                </a:solidFill>
                <a:latin typeface="Arial"/>
                <a:ea typeface="Arial"/>
                <a:cs typeface="Arial"/>
                <a:sym typeface="Arial"/>
              </a:rPr>
              <a:t>amounts of </a:t>
            </a:r>
            <a:r>
              <a:rPr lang="en-US" sz="3300" dirty="0">
                <a:solidFill>
                  <a:schemeClr val="dk2"/>
                </a:solidFill>
              </a:rPr>
              <a:t>SO</a:t>
            </a:r>
            <a:r>
              <a:rPr lang="en-US" sz="3300" baseline="-25000" dirty="0">
                <a:solidFill>
                  <a:schemeClr val="dk2"/>
                </a:solidFill>
              </a:rPr>
              <a:t>2</a:t>
            </a:r>
            <a:r>
              <a:rPr lang="en-US" sz="3300" b="0" i="0" u="none" strike="noStrike" cap="none" dirty="0">
                <a:solidFill>
                  <a:schemeClr val="dk2"/>
                </a:solidFill>
                <a:latin typeface="Arial"/>
                <a:ea typeface="Arial"/>
                <a:cs typeface="Arial"/>
                <a:sym typeface="Arial"/>
              </a:rPr>
              <a:t>.</a:t>
            </a:r>
          </a:p>
          <a:p>
            <a:pPr marL="457200" marR="0" lvl="0" indent="-457200" algn="just" rtl="0">
              <a:lnSpc>
                <a:spcPct val="100000"/>
              </a:lnSpc>
              <a:spcBef>
                <a:spcPts val="0"/>
              </a:spcBef>
              <a:buClr>
                <a:schemeClr val="dk2"/>
              </a:buClr>
              <a:buSzPct val="100000"/>
              <a:buFont typeface="Arial"/>
              <a:buChar char="•"/>
            </a:pPr>
            <a:r>
              <a:rPr lang="en-US" sz="3300" dirty="0">
                <a:solidFill>
                  <a:schemeClr val="dk2"/>
                </a:solidFill>
              </a:rPr>
              <a:t>Sensitive lichens are better indicators of SO</a:t>
            </a:r>
            <a:r>
              <a:rPr lang="en-US" sz="3300" baseline="-25000" dirty="0">
                <a:solidFill>
                  <a:schemeClr val="dk2"/>
                </a:solidFill>
              </a:rPr>
              <a:t>2</a:t>
            </a:r>
            <a:r>
              <a:rPr lang="en-US" sz="3300" dirty="0">
                <a:solidFill>
                  <a:schemeClr val="dk2"/>
                </a:solidFill>
              </a:rPr>
              <a:t> pollution.</a:t>
            </a:r>
          </a:p>
          <a:p>
            <a:pPr marL="457200" marR="0" lvl="0" indent="-457200" algn="just" rtl="0">
              <a:lnSpc>
                <a:spcPct val="100000"/>
              </a:lnSpc>
              <a:spcBef>
                <a:spcPts val="0"/>
              </a:spcBef>
              <a:buClr>
                <a:schemeClr val="dk2"/>
              </a:buClr>
              <a:buSzPct val="100000"/>
              <a:buFont typeface="Arial"/>
              <a:buChar char="•"/>
            </a:pPr>
            <a:r>
              <a:rPr lang="en-US" sz="3300" b="0" i="0" u="none" strike="noStrike" cap="none" dirty="0" smtClean="0">
                <a:solidFill>
                  <a:schemeClr val="dk2"/>
                </a:solidFill>
                <a:latin typeface="Arial"/>
                <a:ea typeface="Arial"/>
                <a:cs typeface="Arial"/>
                <a:sym typeface="Arial"/>
              </a:rPr>
              <a:t>Limitation of this study was that 6 samples </a:t>
            </a:r>
            <a:r>
              <a:rPr lang="en-US" sz="3300" dirty="0" smtClean="0">
                <a:solidFill>
                  <a:schemeClr val="dk2"/>
                </a:solidFill>
              </a:rPr>
              <a:t>from </a:t>
            </a:r>
            <a:r>
              <a:rPr lang="en-US" sz="3300" b="0" i="0" u="none" strike="noStrike" cap="none" dirty="0" smtClean="0">
                <a:solidFill>
                  <a:schemeClr val="dk2"/>
                </a:solidFill>
                <a:latin typeface="Arial"/>
                <a:ea typeface="Arial"/>
                <a:cs typeface="Arial"/>
                <a:sym typeface="Arial"/>
              </a:rPr>
              <a:t> Tenafly and 9 samples </a:t>
            </a:r>
            <a:r>
              <a:rPr lang="en-US" sz="3300" dirty="0">
                <a:solidFill>
                  <a:schemeClr val="dk2"/>
                </a:solidFill>
              </a:rPr>
              <a:t>from</a:t>
            </a:r>
            <a:r>
              <a:rPr lang="en-US" sz="3300" b="0" i="0" u="none" strike="noStrike" cap="none" dirty="0">
                <a:solidFill>
                  <a:schemeClr val="dk2"/>
                </a:solidFill>
                <a:latin typeface="Arial"/>
                <a:ea typeface="Arial"/>
                <a:cs typeface="Arial"/>
                <a:sym typeface="Arial"/>
              </a:rPr>
              <a:t> Hackensack</a:t>
            </a:r>
            <a:r>
              <a:rPr lang="en-US" sz="3300" dirty="0">
                <a:solidFill>
                  <a:schemeClr val="dk2"/>
                </a:solidFill>
              </a:rPr>
              <a:t> </a:t>
            </a:r>
            <a:r>
              <a:rPr lang="en-US" sz="3300" dirty="0" smtClean="0">
                <a:solidFill>
                  <a:schemeClr val="dk2"/>
                </a:solidFill>
              </a:rPr>
              <a:t>did not result in successful sequencing and thus t</a:t>
            </a:r>
            <a:r>
              <a:rPr lang="en-US" sz="3300" b="0" i="0" u="none" strike="noStrike" cap="none" dirty="0" smtClean="0">
                <a:solidFill>
                  <a:schemeClr val="dk2"/>
                </a:solidFill>
                <a:latin typeface="Arial"/>
                <a:ea typeface="Arial"/>
                <a:cs typeface="Arial"/>
                <a:sym typeface="Arial"/>
              </a:rPr>
              <a:t>he </a:t>
            </a:r>
            <a:r>
              <a:rPr lang="en-US" sz="3300" b="0" i="0" u="none" strike="noStrike" cap="none" dirty="0">
                <a:solidFill>
                  <a:schemeClr val="dk2"/>
                </a:solidFill>
                <a:latin typeface="Arial"/>
                <a:ea typeface="Arial"/>
                <a:cs typeface="Arial"/>
                <a:sym typeface="Arial"/>
              </a:rPr>
              <a:t>amount of data is not statistically significant </a:t>
            </a:r>
            <a:r>
              <a:rPr lang="en-US" sz="3300" b="0" i="0" u="none" strike="noStrike" cap="none" dirty="0" smtClean="0">
                <a:solidFill>
                  <a:schemeClr val="dk2"/>
                </a:solidFill>
                <a:latin typeface="Arial"/>
                <a:ea typeface="Arial"/>
                <a:cs typeface="Arial"/>
                <a:sym typeface="Arial"/>
              </a:rPr>
              <a:t>to </a:t>
            </a:r>
            <a:r>
              <a:rPr lang="en-US" sz="3300" b="0" i="0" u="none" strike="noStrike" cap="none" dirty="0">
                <a:solidFill>
                  <a:schemeClr val="dk2"/>
                </a:solidFill>
                <a:latin typeface="Arial"/>
                <a:ea typeface="Arial"/>
                <a:cs typeface="Arial"/>
                <a:sym typeface="Arial"/>
              </a:rPr>
              <a:t>draw a definite conclusion</a:t>
            </a:r>
            <a:r>
              <a:rPr lang="en-US" sz="3300" b="0" i="0" u="none" strike="noStrike" cap="none" dirty="0" smtClean="0">
                <a:solidFill>
                  <a:schemeClr val="dk2"/>
                </a:solidFill>
                <a:latin typeface="Arial"/>
                <a:ea typeface="Arial"/>
                <a:cs typeface="Arial"/>
                <a:sym typeface="Arial"/>
              </a:rPr>
              <a:t>.</a:t>
            </a:r>
          </a:p>
          <a:p>
            <a:pPr marL="457200" marR="0" lvl="0" indent="-457200" algn="just" rtl="0">
              <a:lnSpc>
                <a:spcPct val="100000"/>
              </a:lnSpc>
              <a:spcBef>
                <a:spcPts val="0"/>
              </a:spcBef>
              <a:buClr>
                <a:schemeClr val="dk2"/>
              </a:buClr>
              <a:buSzPct val="100000"/>
              <a:buFont typeface="Arial"/>
              <a:buChar char="•"/>
            </a:pPr>
            <a:r>
              <a:rPr lang="en-US" sz="3300" dirty="0" smtClean="0">
                <a:solidFill>
                  <a:schemeClr val="dk2"/>
                </a:solidFill>
              </a:rPr>
              <a:t>Future work can include using an SO</a:t>
            </a:r>
            <a:r>
              <a:rPr lang="en-US" sz="3300" baseline="-25000" dirty="0" smtClean="0">
                <a:solidFill>
                  <a:schemeClr val="dk2"/>
                </a:solidFill>
              </a:rPr>
              <a:t>2</a:t>
            </a:r>
            <a:r>
              <a:rPr lang="en-US" sz="3300" dirty="0" smtClean="0">
                <a:solidFill>
                  <a:schemeClr val="dk2"/>
                </a:solidFill>
              </a:rPr>
              <a:t> sensor to determine an accurate measurement of SO</a:t>
            </a:r>
            <a:r>
              <a:rPr lang="en-US" sz="3300" baseline="-25000" dirty="0" smtClean="0">
                <a:solidFill>
                  <a:schemeClr val="dk2"/>
                </a:solidFill>
              </a:rPr>
              <a:t>2</a:t>
            </a:r>
            <a:r>
              <a:rPr lang="en-US" sz="3300" dirty="0" smtClean="0">
                <a:solidFill>
                  <a:schemeClr val="dk2"/>
                </a:solidFill>
              </a:rPr>
              <a:t> at the location where the lichen sample is collected.</a:t>
            </a:r>
            <a:endParaRPr lang="en-US" sz="3300" b="0" i="0" u="none" strike="noStrike" cap="none" dirty="0">
              <a:solidFill>
                <a:schemeClr val="dk2"/>
              </a:solidFill>
              <a:latin typeface="Arial"/>
              <a:ea typeface="Arial"/>
              <a:cs typeface="Arial"/>
              <a:sym typeface="Arial"/>
            </a:endParaRPr>
          </a:p>
        </p:txBody>
      </p:sp>
      <p:sp>
        <p:nvSpPr>
          <p:cNvPr id="105" name="Shape 105"/>
          <p:cNvSpPr txBox="1"/>
          <p:nvPr/>
        </p:nvSpPr>
        <p:spPr>
          <a:xfrm>
            <a:off x="33627900" y="16575601"/>
            <a:ext cx="9603600" cy="9941999"/>
          </a:xfrm>
          <a:prstGeom prst="rect">
            <a:avLst/>
          </a:prstGeom>
          <a:noFill/>
          <a:ln>
            <a:noFill/>
          </a:ln>
        </p:spPr>
        <p:txBody>
          <a:bodyPr lIns="91400" tIns="45700" rIns="91400" bIns="45700" anchor="t" anchorCtr="0">
            <a:noAutofit/>
          </a:bodyPr>
          <a:lstStyle/>
          <a:p>
            <a:pPr marL="342900" indent="-342900">
              <a:buClr>
                <a:schemeClr val="dk1"/>
              </a:buClr>
              <a:buSzPct val="100000"/>
              <a:buFont typeface="Arial"/>
              <a:buChar char="•"/>
            </a:pPr>
            <a:r>
              <a:rPr lang="en-US" sz="2500" b="0" i="0" u="none" strike="noStrike" cap="none" dirty="0">
                <a:solidFill>
                  <a:schemeClr val="dk1"/>
                </a:solidFill>
                <a:latin typeface="Arial"/>
                <a:ea typeface="Arial"/>
                <a:cs typeface="Arial"/>
                <a:sym typeface="Arial"/>
              </a:rPr>
              <a:t>The United States </a:t>
            </a:r>
            <a:r>
              <a:rPr lang="en-US" sz="2500" b="0" i="0" u="none" strike="noStrike" cap="none" dirty="0" smtClean="0">
                <a:solidFill>
                  <a:schemeClr val="dk1"/>
                </a:solidFill>
                <a:latin typeface="Arial"/>
                <a:ea typeface="Arial"/>
                <a:cs typeface="Arial"/>
                <a:sym typeface="Arial"/>
              </a:rPr>
              <a:t>Environmental </a:t>
            </a:r>
            <a:r>
              <a:rPr lang="en-US" sz="2500" b="0" i="0" u="none" strike="noStrike" cap="none" dirty="0">
                <a:solidFill>
                  <a:schemeClr val="dk1"/>
                </a:solidFill>
                <a:latin typeface="Arial"/>
                <a:ea typeface="Arial"/>
                <a:cs typeface="Arial"/>
                <a:sym typeface="Arial"/>
              </a:rPr>
              <a:t>Protection Agency, Causes of Acid Rain [Web log post] Retrieved November 15, 2015, from </a:t>
            </a:r>
            <a:r>
              <a:rPr lang="en-US" sz="2500" b="0" i="0" u="sng" strike="noStrike" cap="none" dirty="0">
                <a:solidFill>
                  <a:schemeClr val="hlink"/>
                </a:solidFill>
                <a:latin typeface="Arial"/>
                <a:ea typeface="Arial"/>
                <a:cs typeface="Arial"/>
                <a:sym typeface="Arial"/>
                <a:hlinkClick r:id="rId3"/>
              </a:rPr>
              <a:t>http://www3.epa.gov/region1/eco/acidrain/causes.html</a:t>
            </a:r>
          </a:p>
          <a:p>
            <a:pPr marL="342900" indent="-342900">
              <a:buClr>
                <a:schemeClr val="dk1"/>
              </a:buClr>
              <a:buSzPct val="100000"/>
              <a:buFont typeface="Arial"/>
              <a:buChar char="•"/>
            </a:pPr>
            <a:r>
              <a:rPr lang="en-US" sz="2500" b="0" i="0" u="none" strike="noStrike" cap="none" dirty="0">
                <a:solidFill>
                  <a:schemeClr val="dk1"/>
                </a:solidFill>
                <a:latin typeface="Arial"/>
                <a:ea typeface="Arial"/>
                <a:cs typeface="Arial"/>
                <a:sym typeface="Arial"/>
              </a:rPr>
              <a:t>The United States </a:t>
            </a:r>
            <a:r>
              <a:rPr lang="en-US" sz="2500" b="0" i="0" u="none" strike="noStrike" cap="none" dirty="0" smtClean="0">
                <a:solidFill>
                  <a:schemeClr val="dk1"/>
                </a:solidFill>
                <a:latin typeface="Arial"/>
                <a:ea typeface="Arial"/>
                <a:cs typeface="Arial"/>
                <a:sym typeface="Arial"/>
              </a:rPr>
              <a:t>Environmental </a:t>
            </a:r>
            <a:r>
              <a:rPr lang="en-US" sz="2500" b="0" i="0" u="none" strike="noStrike" cap="none" dirty="0">
                <a:solidFill>
                  <a:schemeClr val="dk1"/>
                </a:solidFill>
                <a:latin typeface="Arial"/>
                <a:ea typeface="Arial"/>
                <a:cs typeface="Arial"/>
                <a:sym typeface="Arial"/>
              </a:rPr>
              <a:t>Protection Agency, Health [Web log post] Retrieved November 13, 2015, from </a:t>
            </a:r>
            <a:r>
              <a:rPr lang="en-US" sz="2500" b="0" i="0" u="sng" strike="noStrike" cap="none" dirty="0">
                <a:solidFill>
                  <a:schemeClr val="hlink"/>
                </a:solidFill>
                <a:latin typeface="Arial"/>
                <a:ea typeface="Arial"/>
                <a:cs typeface="Arial"/>
                <a:sym typeface="Arial"/>
                <a:hlinkClick r:id="rId4"/>
              </a:rPr>
              <a:t>http://www3.epa.gov/airquality/sulfurdioxide/health.html</a:t>
            </a:r>
          </a:p>
          <a:p>
            <a:pPr marL="342900" indent="-342900">
              <a:buClr>
                <a:schemeClr val="dk1"/>
              </a:buClr>
              <a:buSzPct val="100000"/>
              <a:buFont typeface="Arial"/>
              <a:buChar char="•"/>
            </a:pPr>
            <a:r>
              <a:rPr lang="en-US" sz="2500" b="0" i="0" u="none" strike="noStrike" cap="none" dirty="0">
                <a:solidFill>
                  <a:schemeClr val="dk1"/>
                </a:solidFill>
                <a:latin typeface="Arial"/>
                <a:ea typeface="Arial"/>
                <a:cs typeface="Arial"/>
                <a:sym typeface="Arial"/>
              </a:rPr>
              <a:t>Concord, Lichens as </a:t>
            </a:r>
            <a:r>
              <a:rPr lang="en-US" sz="2500" b="0" i="0" u="none" strike="noStrike" cap="none" dirty="0" err="1">
                <a:solidFill>
                  <a:schemeClr val="dk1"/>
                </a:solidFill>
                <a:latin typeface="Arial"/>
                <a:ea typeface="Arial"/>
                <a:cs typeface="Arial"/>
                <a:sym typeface="Arial"/>
              </a:rPr>
              <a:t>Bioindicators</a:t>
            </a:r>
            <a:r>
              <a:rPr lang="en-US" sz="2500" b="0" i="0" u="none" strike="noStrike" cap="none" dirty="0">
                <a:solidFill>
                  <a:schemeClr val="dk1"/>
                </a:solidFill>
                <a:latin typeface="Arial"/>
                <a:ea typeface="Arial"/>
                <a:cs typeface="Arial"/>
                <a:sym typeface="Arial"/>
              </a:rPr>
              <a:t> [Web log post] Retrieved </a:t>
            </a:r>
            <a:r>
              <a:rPr lang="en-US" sz="2500" b="0" i="0" u="none" strike="noStrike" cap="none" dirty="0" smtClean="0">
                <a:solidFill>
                  <a:schemeClr val="dk1"/>
                </a:solidFill>
                <a:latin typeface="Arial"/>
                <a:ea typeface="Arial"/>
                <a:cs typeface="Arial"/>
                <a:sym typeface="Arial"/>
              </a:rPr>
              <a:t>November 17</a:t>
            </a:r>
            <a:r>
              <a:rPr lang="en-US" sz="2500" b="0" i="0" u="none" strike="noStrike" cap="none" dirty="0">
                <a:solidFill>
                  <a:schemeClr val="dk1"/>
                </a:solidFill>
                <a:latin typeface="Arial"/>
                <a:ea typeface="Arial"/>
                <a:cs typeface="Arial"/>
                <a:sym typeface="Arial"/>
              </a:rPr>
              <a:t>, 2015, from </a:t>
            </a:r>
            <a:r>
              <a:rPr lang="en-US" sz="2500" b="0" i="0" u="sng" strike="noStrike" cap="none" dirty="0">
                <a:solidFill>
                  <a:schemeClr val="hlink"/>
                </a:solidFill>
                <a:latin typeface="Arial"/>
                <a:ea typeface="Arial"/>
                <a:cs typeface="Arial"/>
                <a:sym typeface="Arial"/>
                <a:hlinkClick r:id="rId5"/>
              </a:rPr>
              <a:t>http://staff.concord.org/~btinker/GL/web/air/bioindicators/</a:t>
            </a:r>
          </a:p>
          <a:p>
            <a:pPr marL="342900" indent="-342900">
              <a:buClr>
                <a:schemeClr val="dk1"/>
              </a:buClr>
              <a:buSzPct val="100000"/>
              <a:buFont typeface="Arial"/>
              <a:buChar char="•"/>
            </a:pPr>
            <a:r>
              <a:rPr lang="en-US" sz="2500" b="0" i="0" u="none" strike="noStrike" cap="none" dirty="0">
                <a:solidFill>
                  <a:schemeClr val="dk1"/>
                </a:solidFill>
                <a:latin typeface="Arial"/>
                <a:ea typeface="Arial"/>
                <a:cs typeface="Arial"/>
                <a:sym typeface="Arial"/>
              </a:rPr>
              <a:t>The Microbial World of Lichens, [Web log post] Retrieved November 16, 2015, from </a:t>
            </a:r>
            <a:r>
              <a:rPr lang="en-US" sz="2500" b="0" i="0" u="sng" strike="noStrike" cap="none" dirty="0">
                <a:solidFill>
                  <a:schemeClr val="hlink"/>
                </a:solidFill>
                <a:latin typeface="Arial"/>
                <a:ea typeface="Arial"/>
                <a:cs typeface="Arial"/>
                <a:sym typeface="Arial"/>
                <a:hlinkClick r:id="rId6"/>
              </a:rPr>
              <a:t>http://archive.bio.ed.ac.uk/jdeacon/microbes/lichen.htm</a:t>
            </a:r>
          </a:p>
          <a:p>
            <a:pPr marL="342900" indent="-342900">
              <a:buClr>
                <a:schemeClr val="dk1"/>
              </a:buClr>
              <a:buSzPct val="100000"/>
              <a:buFont typeface="Arial"/>
              <a:buChar char="•"/>
            </a:pPr>
            <a:r>
              <a:rPr lang="en-US" sz="2500" b="0" i="0" u="none" strike="noStrike" cap="none" dirty="0">
                <a:solidFill>
                  <a:schemeClr val="dk1"/>
                </a:solidFill>
                <a:latin typeface="Arial"/>
                <a:ea typeface="Arial"/>
                <a:cs typeface="Arial"/>
                <a:sym typeface="Arial"/>
              </a:rPr>
              <a:t>United States Forest Service, Lichens &amp; Air Quality Database and Clearinghouse [Web log post] Retrieved November 12, 2014, from </a:t>
            </a:r>
            <a:r>
              <a:rPr lang="en-US" sz="2500" b="0" i="0" u="sng" strike="noStrike" cap="none" dirty="0">
                <a:solidFill>
                  <a:schemeClr val="hlink"/>
                </a:solidFill>
                <a:latin typeface="Arial"/>
                <a:ea typeface="Arial"/>
                <a:cs typeface="Arial"/>
                <a:sym typeface="Arial"/>
                <a:hlinkClick r:id="rId7"/>
              </a:rPr>
              <a:t>http://gis.nacse.org/lichenair/?page=sensitivity</a:t>
            </a:r>
          </a:p>
          <a:p>
            <a:pPr marL="342900" indent="-342900">
              <a:buClr>
                <a:schemeClr val="dk1"/>
              </a:buClr>
              <a:buSzPct val="100000"/>
              <a:buFont typeface="Arial"/>
              <a:buChar char="•"/>
            </a:pPr>
            <a:r>
              <a:rPr lang="en-US" sz="2500" b="0" i="0" u="none" strike="noStrike" cap="none" dirty="0">
                <a:solidFill>
                  <a:schemeClr val="dk1"/>
                </a:solidFill>
                <a:latin typeface="Arial"/>
                <a:ea typeface="Arial"/>
                <a:cs typeface="Arial"/>
                <a:sym typeface="Arial"/>
              </a:rPr>
              <a:t>The United States </a:t>
            </a:r>
            <a:r>
              <a:rPr lang="en-US" sz="2500" b="0" i="0" u="none" strike="noStrike" cap="none" dirty="0" smtClean="0">
                <a:solidFill>
                  <a:schemeClr val="dk1"/>
                </a:solidFill>
                <a:latin typeface="Arial"/>
                <a:ea typeface="Arial"/>
                <a:cs typeface="Arial"/>
                <a:sym typeface="Arial"/>
              </a:rPr>
              <a:t>Environmental </a:t>
            </a:r>
            <a:r>
              <a:rPr lang="en-US" sz="2500" b="0" i="0" u="none" strike="noStrike" cap="none" dirty="0">
                <a:solidFill>
                  <a:schemeClr val="dk1"/>
                </a:solidFill>
                <a:latin typeface="Arial"/>
                <a:ea typeface="Arial"/>
                <a:cs typeface="Arial"/>
                <a:sym typeface="Arial"/>
              </a:rPr>
              <a:t>Protection </a:t>
            </a:r>
            <a:r>
              <a:rPr lang="en-US" sz="2500" b="0" i="0" u="none" strike="noStrike" cap="none" dirty="0" smtClean="0">
                <a:solidFill>
                  <a:schemeClr val="dk1"/>
                </a:solidFill>
                <a:latin typeface="Arial"/>
                <a:ea typeface="Arial"/>
                <a:cs typeface="Arial"/>
                <a:sym typeface="Arial"/>
              </a:rPr>
              <a:t>Agency, </a:t>
            </a:r>
            <a:r>
              <a:rPr lang="en-US" sz="2500" b="0" i="0" u="none" strike="noStrike" cap="none" dirty="0">
                <a:solidFill>
                  <a:schemeClr val="dk1"/>
                </a:solidFill>
                <a:latin typeface="Arial"/>
                <a:ea typeface="Arial"/>
                <a:cs typeface="Arial"/>
                <a:sym typeface="Arial"/>
              </a:rPr>
              <a:t>Sulfur Dioxide, Retrieved December 1st, 2015, from  </a:t>
            </a:r>
            <a:r>
              <a:rPr lang="en-US" sz="2500" b="0" i="0" u="sng" strike="noStrike" cap="none" dirty="0">
                <a:solidFill>
                  <a:schemeClr val="hlink"/>
                </a:solidFill>
                <a:latin typeface="Arial"/>
                <a:ea typeface="Arial"/>
                <a:cs typeface="Arial"/>
                <a:sym typeface="Arial"/>
                <a:hlinkClick r:id="rId8"/>
              </a:rPr>
              <a:t>http://www3.epa.gov/airtrends/sulfur.html</a:t>
            </a:r>
          </a:p>
          <a:p>
            <a:pPr marL="342900" indent="-342900">
              <a:buClr>
                <a:schemeClr val="dk1"/>
              </a:buClr>
              <a:buSzPct val="100000"/>
              <a:buFont typeface="Arial"/>
              <a:buChar char="•"/>
            </a:pPr>
            <a:r>
              <a:rPr lang="en-US" sz="2500" b="0" i="0" u="none" strike="noStrike" cap="none" dirty="0">
                <a:solidFill>
                  <a:schemeClr val="dk1"/>
                </a:solidFill>
                <a:latin typeface="Arial"/>
                <a:ea typeface="Arial"/>
                <a:cs typeface="Arial"/>
                <a:sym typeface="Arial"/>
              </a:rPr>
              <a:t>Cold Spring Harbor Laboratory DNA Learning Center. 2014. Using DNA Barcodes to Identify and Classify Living Things. Cold Spring Harbor, NY</a:t>
            </a:r>
          </a:p>
          <a:p>
            <a:pPr marL="342900" indent="-342900">
              <a:buClr>
                <a:schemeClr val="dk1"/>
              </a:buClr>
              <a:buSzPct val="100000"/>
              <a:buFont typeface="Arial"/>
              <a:buChar char="•"/>
            </a:pPr>
            <a:r>
              <a:rPr lang="en-US" sz="2500" b="0" i="0" u="none" strike="noStrike" cap="none" dirty="0">
                <a:solidFill>
                  <a:schemeClr val="dk1"/>
                </a:solidFill>
                <a:latin typeface="Arial"/>
                <a:ea typeface="Arial"/>
                <a:cs typeface="Arial"/>
                <a:sym typeface="Arial"/>
              </a:rPr>
              <a:t>Oxford Journals [Internet]. Surface Hydrophobicity causes SO Tolerance in Lichens. [March 11, 2015]. Available from: </a:t>
            </a:r>
            <a:r>
              <a:rPr lang="en-US" sz="2500" b="0" i="0" u="sng" strike="noStrike" cap="none" dirty="0">
                <a:solidFill>
                  <a:schemeClr val="hlink"/>
                </a:solidFill>
                <a:latin typeface="Arial"/>
                <a:ea typeface="Arial"/>
                <a:cs typeface="Arial"/>
                <a:sym typeface="Arial"/>
                <a:hlinkClick r:id="rId9"/>
              </a:rPr>
              <a:t>http://aob.oxfordjournals.org/content/101/4/531.full.pdf</a:t>
            </a:r>
            <a:r>
              <a:rPr lang="en-US" sz="2500" b="0" i="0" u="none" strike="noStrike" cap="none" dirty="0">
                <a:solidFill>
                  <a:schemeClr val="dk1"/>
                </a:solidFill>
                <a:latin typeface="Arial"/>
                <a:ea typeface="Arial"/>
                <a:cs typeface="Arial"/>
                <a:sym typeface="Arial"/>
              </a:rPr>
              <a:t> </a:t>
            </a:r>
          </a:p>
        </p:txBody>
      </p:sp>
      <p:sp>
        <p:nvSpPr>
          <p:cNvPr id="106" name="Shape 106"/>
          <p:cNvSpPr/>
          <p:nvPr/>
        </p:nvSpPr>
        <p:spPr>
          <a:xfrm>
            <a:off x="11561444" y="11227070"/>
            <a:ext cx="9603600" cy="20246100"/>
          </a:xfrm>
          <a:prstGeom prst="rect">
            <a:avLst/>
          </a:prstGeom>
          <a:noFill/>
          <a:ln>
            <a:noFill/>
          </a:ln>
        </p:spPr>
        <p:txBody>
          <a:bodyPr lIns="91425" tIns="45700" rIns="91425" bIns="45700" anchor="t" anchorCtr="0">
            <a:noAutofit/>
          </a:bodyPr>
          <a:lstStyle/>
          <a:p>
            <a:pPr marL="457200" marR="0" lvl="0" indent="-457200" algn="just" rtl="0">
              <a:lnSpc>
                <a:spcPct val="100000"/>
              </a:lnSpc>
              <a:spcBef>
                <a:spcPts val="0"/>
              </a:spcBef>
              <a:buSzPct val="25000"/>
              <a:buNone/>
            </a:pPr>
            <a:r>
              <a:rPr lang="en-US" sz="3300" b="0" i="0" u="sng" strike="noStrike" cap="none" dirty="0">
                <a:solidFill>
                  <a:schemeClr val="dk2"/>
                </a:solidFill>
                <a:latin typeface="Arial"/>
                <a:ea typeface="Arial"/>
                <a:cs typeface="Arial"/>
                <a:sym typeface="Arial"/>
              </a:rPr>
              <a:t>Part 1: Collection of lichens</a:t>
            </a:r>
          </a:p>
          <a:p>
            <a:pPr marL="457200" marR="0" lvl="0" indent="-457200" algn="just" rtl="0">
              <a:lnSpc>
                <a:spcPct val="100000"/>
              </a:lnSpc>
              <a:spcBef>
                <a:spcPts val="0"/>
              </a:spcBef>
              <a:buClr>
                <a:schemeClr val="dk2"/>
              </a:buClr>
              <a:buSzPct val="100000"/>
              <a:buFont typeface="Arial"/>
              <a:buChar char="•"/>
            </a:pPr>
            <a:r>
              <a:rPr lang="en-US" sz="3300" b="0" i="0" u="none" strike="noStrike" cap="none" dirty="0">
                <a:solidFill>
                  <a:schemeClr val="dk2"/>
                </a:solidFill>
                <a:latin typeface="Arial"/>
                <a:ea typeface="Arial"/>
                <a:cs typeface="Arial"/>
                <a:sym typeface="Arial"/>
              </a:rPr>
              <a:t>30 lichen samples were collected from Davis Johnson Park, Tenafly, NJ.</a:t>
            </a:r>
          </a:p>
          <a:p>
            <a:pPr marL="457200" marR="0" lvl="0" indent="-457200" algn="just" rtl="0">
              <a:lnSpc>
                <a:spcPct val="100000"/>
              </a:lnSpc>
              <a:spcBef>
                <a:spcPts val="0"/>
              </a:spcBef>
              <a:buClr>
                <a:schemeClr val="dk2"/>
              </a:buClr>
              <a:buSzPct val="100000"/>
              <a:buFont typeface="Arial"/>
              <a:buChar char="•"/>
            </a:pPr>
            <a:r>
              <a:rPr lang="en-US" sz="3300" b="0" i="0" u="none" strike="noStrike" cap="none" dirty="0">
                <a:solidFill>
                  <a:schemeClr val="dk2"/>
                </a:solidFill>
                <a:latin typeface="Arial"/>
                <a:ea typeface="Arial"/>
                <a:cs typeface="Arial"/>
                <a:sym typeface="Arial"/>
              </a:rPr>
              <a:t>10 lichen samples were collected from Foschini Park, Hackensack, NJ.</a:t>
            </a:r>
          </a:p>
          <a:p>
            <a:pPr marL="457200" marR="0" lvl="0" indent="-457200" algn="just" rtl="0">
              <a:lnSpc>
                <a:spcPct val="100000"/>
              </a:lnSpc>
              <a:spcBef>
                <a:spcPts val="0"/>
              </a:spcBef>
              <a:buClr>
                <a:schemeClr val="dk2"/>
              </a:buClr>
              <a:buSzPct val="100000"/>
              <a:buFont typeface="Arial"/>
              <a:buChar char="•"/>
            </a:pPr>
            <a:r>
              <a:rPr lang="en-US" sz="3300" b="0" i="0" u="none" strike="noStrike" cap="none" dirty="0">
                <a:solidFill>
                  <a:schemeClr val="dk2"/>
                </a:solidFill>
                <a:latin typeface="Arial"/>
                <a:ea typeface="Arial"/>
                <a:cs typeface="Arial"/>
                <a:sym typeface="Arial"/>
              </a:rPr>
              <a:t>Two lichen samples were collected from Pikes Peak, Colorado.</a:t>
            </a:r>
          </a:p>
          <a:p>
            <a:pPr marL="457200" marR="0" lvl="0" indent="-457200" algn="just" rtl="0">
              <a:lnSpc>
                <a:spcPct val="100000"/>
              </a:lnSpc>
              <a:spcBef>
                <a:spcPts val="0"/>
              </a:spcBef>
              <a:buClr>
                <a:schemeClr val="dk2"/>
              </a:buClr>
              <a:buSzPct val="100000"/>
              <a:buFont typeface="Arial"/>
              <a:buChar char="•"/>
            </a:pPr>
            <a:r>
              <a:rPr lang="en-US" sz="3300" b="0" i="0" u="none" strike="noStrike" cap="none" dirty="0">
                <a:solidFill>
                  <a:schemeClr val="dk2"/>
                </a:solidFill>
                <a:latin typeface="Arial"/>
                <a:ea typeface="Arial"/>
                <a:cs typeface="Arial"/>
                <a:sym typeface="Arial"/>
              </a:rPr>
              <a:t>Samples were </a:t>
            </a:r>
            <a:r>
              <a:rPr lang="en-US" sz="3300" dirty="0">
                <a:solidFill>
                  <a:schemeClr val="dk2"/>
                </a:solidFill>
              </a:rPr>
              <a:t>scraped</a:t>
            </a:r>
            <a:r>
              <a:rPr lang="en-US" sz="3300" b="0" i="0" u="none" strike="noStrike" cap="none" dirty="0">
                <a:solidFill>
                  <a:schemeClr val="dk2"/>
                </a:solidFill>
                <a:latin typeface="Arial"/>
                <a:ea typeface="Arial"/>
                <a:cs typeface="Arial"/>
                <a:sym typeface="Arial"/>
              </a:rPr>
              <a:t> into individual plastic bags</a:t>
            </a:r>
            <a:r>
              <a:rPr lang="en-US" sz="3300" dirty="0">
                <a:solidFill>
                  <a:schemeClr val="dk2"/>
                </a:solidFill>
              </a:rPr>
              <a:t> with</a:t>
            </a:r>
            <a:r>
              <a:rPr lang="en-US" sz="3300" b="0" i="0" u="none" strike="noStrike" cap="none" dirty="0">
                <a:solidFill>
                  <a:schemeClr val="dk2"/>
                </a:solidFill>
                <a:latin typeface="Arial"/>
                <a:ea typeface="Arial"/>
                <a:cs typeface="Arial"/>
                <a:sym typeface="Arial"/>
              </a:rPr>
              <a:t> scalpels</a:t>
            </a:r>
            <a:r>
              <a:rPr lang="en-US" sz="3300" dirty="0">
                <a:solidFill>
                  <a:schemeClr val="dk2"/>
                </a:solidFill>
              </a:rPr>
              <a:t> which were cleaned with alcohol between each sample.</a:t>
            </a:r>
          </a:p>
          <a:p>
            <a:pPr marL="457200" marR="0" lvl="0" indent="-457200" algn="just" rtl="0">
              <a:lnSpc>
                <a:spcPct val="100000"/>
              </a:lnSpc>
              <a:spcBef>
                <a:spcPts val="0"/>
              </a:spcBef>
              <a:buSzPct val="25000"/>
              <a:buNone/>
            </a:pPr>
            <a:r>
              <a:rPr lang="en-US" sz="3300" b="0" i="0" u="sng" strike="noStrike" cap="none" dirty="0">
                <a:solidFill>
                  <a:schemeClr val="dk2"/>
                </a:solidFill>
                <a:latin typeface="Arial"/>
                <a:ea typeface="Arial"/>
                <a:cs typeface="Arial"/>
                <a:sym typeface="Arial"/>
              </a:rPr>
              <a:t>Part 2: Preparation of PCR</a:t>
            </a:r>
          </a:p>
          <a:p>
            <a:pPr marL="457200" marR="0" lvl="0" indent="-457200" algn="just" rtl="0">
              <a:lnSpc>
                <a:spcPct val="100000"/>
              </a:lnSpc>
              <a:spcBef>
                <a:spcPts val="0"/>
              </a:spcBef>
              <a:buClr>
                <a:schemeClr val="dk2"/>
              </a:buClr>
              <a:buSzPct val="100000"/>
              <a:buFont typeface="Arial"/>
              <a:buChar char="•"/>
            </a:pPr>
            <a:r>
              <a:rPr lang="en-US" sz="3300" b="0" i="0" u="none" strike="noStrike" cap="none" dirty="0">
                <a:solidFill>
                  <a:schemeClr val="dk2"/>
                </a:solidFill>
                <a:latin typeface="Arial"/>
                <a:ea typeface="Arial"/>
                <a:cs typeface="Arial"/>
                <a:sym typeface="Arial"/>
              </a:rPr>
              <a:t>Samples were brought to </a:t>
            </a:r>
            <a:r>
              <a:rPr lang="en-US" sz="3300" dirty="0">
                <a:solidFill>
                  <a:schemeClr val="dk2"/>
                </a:solidFill>
              </a:rPr>
              <a:t>a </a:t>
            </a:r>
            <a:r>
              <a:rPr lang="en-US" sz="3300" b="0" i="0" u="none" strike="noStrike" cap="none" dirty="0">
                <a:solidFill>
                  <a:schemeClr val="dk2"/>
                </a:solidFill>
                <a:latin typeface="Arial"/>
                <a:ea typeface="Arial"/>
                <a:cs typeface="Arial"/>
                <a:sym typeface="Arial"/>
              </a:rPr>
              <a:t>DNA </a:t>
            </a:r>
            <a:r>
              <a:rPr lang="en-US" sz="3300" dirty="0">
                <a:solidFill>
                  <a:schemeClr val="dk2"/>
                </a:solidFill>
              </a:rPr>
              <a:t>l</a:t>
            </a:r>
            <a:r>
              <a:rPr lang="en-US" sz="3300" b="0" i="0" u="none" strike="noStrike" cap="none" dirty="0">
                <a:solidFill>
                  <a:schemeClr val="dk2"/>
                </a:solidFill>
                <a:latin typeface="Arial"/>
                <a:ea typeface="Arial"/>
                <a:cs typeface="Arial"/>
                <a:sym typeface="Arial"/>
              </a:rPr>
              <a:t>aboratory.</a:t>
            </a:r>
          </a:p>
          <a:p>
            <a:pPr marL="457200" marR="0" lvl="0" indent="-457200" algn="just" rtl="0">
              <a:lnSpc>
                <a:spcPct val="100000"/>
              </a:lnSpc>
              <a:spcBef>
                <a:spcPts val="0"/>
              </a:spcBef>
              <a:buClr>
                <a:schemeClr val="dk2"/>
              </a:buClr>
              <a:buSzPct val="100000"/>
              <a:buFont typeface="Arial"/>
              <a:buChar char="•"/>
            </a:pPr>
            <a:r>
              <a:rPr lang="en-US" sz="3300" b="0" i="0" u="none" strike="noStrike" cap="none" dirty="0">
                <a:solidFill>
                  <a:schemeClr val="dk2"/>
                </a:solidFill>
                <a:latin typeface="Arial"/>
                <a:ea typeface="Arial"/>
                <a:cs typeface="Arial"/>
                <a:sym typeface="Arial"/>
              </a:rPr>
              <a:t>Lysis solution was added to break down the cell walls and to allow us to access the DNA.</a:t>
            </a:r>
          </a:p>
          <a:p>
            <a:pPr marL="457200" marR="0" lvl="0" indent="-457200" algn="just" rtl="0">
              <a:lnSpc>
                <a:spcPct val="100000"/>
              </a:lnSpc>
              <a:spcBef>
                <a:spcPts val="0"/>
              </a:spcBef>
              <a:buClr>
                <a:schemeClr val="dk2"/>
              </a:buClr>
              <a:buSzPct val="100000"/>
              <a:buFont typeface="Arial"/>
              <a:buChar char="•"/>
            </a:pPr>
            <a:r>
              <a:rPr lang="en-US" sz="3300" b="0" i="0" u="none" strike="noStrike" cap="none" dirty="0">
                <a:solidFill>
                  <a:schemeClr val="dk2"/>
                </a:solidFill>
                <a:latin typeface="Arial"/>
                <a:ea typeface="Arial"/>
                <a:cs typeface="Arial"/>
                <a:sym typeface="Arial"/>
              </a:rPr>
              <a:t>The samples in solution were then incubated for 10 minutes at 65°C.</a:t>
            </a:r>
          </a:p>
          <a:p>
            <a:pPr marL="457200" marR="0" lvl="0" indent="-457200" algn="just" rtl="0">
              <a:lnSpc>
                <a:spcPct val="100000"/>
              </a:lnSpc>
              <a:spcBef>
                <a:spcPts val="0"/>
              </a:spcBef>
              <a:buClr>
                <a:schemeClr val="dk2"/>
              </a:buClr>
              <a:buSzPct val="100000"/>
              <a:buFont typeface="Arial"/>
              <a:buChar char="•"/>
            </a:pPr>
            <a:r>
              <a:rPr lang="en-US" sz="3300" dirty="0">
                <a:solidFill>
                  <a:schemeClr val="dk2"/>
                </a:solidFill>
              </a:rPr>
              <a:t>Silica resin was added to separate the DNA.</a:t>
            </a:r>
          </a:p>
          <a:p>
            <a:pPr marL="457200" marR="0" lvl="0" indent="-457200" algn="just" rtl="0">
              <a:lnSpc>
                <a:spcPct val="100000"/>
              </a:lnSpc>
              <a:spcBef>
                <a:spcPts val="0"/>
              </a:spcBef>
              <a:buClr>
                <a:schemeClr val="dk2"/>
              </a:buClr>
              <a:buSzPct val="100000"/>
              <a:buFont typeface="Arial"/>
              <a:buChar char="•"/>
            </a:pPr>
            <a:r>
              <a:rPr lang="en-US" sz="3300" b="0" i="0" u="none" strike="noStrike" cap="none" dirty="0">
                <a:solidFill>
                  <a:schemeClr val="dk2"/>
                </a:solidFill>
                <a:latin typeface="Arial"/>
                <a:ea typeface="Arial"/>
                <a:cs typeface="Arial"/>
                <a:sym typeface="Arial"/>
              </a:rPr>
              <a:t>The lichens were centrifuged at 13,400 rpm for 1 minute multiple times to separate the DNA from the contaminants.</a:t>
            </a:r>
          </a:p>
          <a:p>
            <a:pPr marL="457200" marR="0" lvl="0" indent="-457200" algn="just" rtl="0">
              <a:lnSpc>
                <a:spcPct val="100000"/>
              </a:lnSpc>
              <a:spcBef>
                <a:spcPts val="0"/>
              </a:spcBef>
              <a:buClr>
                <a:schemeClr val="dk2"/>
              </a:buClr>
              <a:buSzPct val="100000"/>
              <a:buFont typeface="Arial"/>
              <a:buChar char="•"/>
            </a:pPr>
            <a:r>
              <a:rPr lang="en-US" sz="3300" b="0" i="0" u="none" strike="noStrike" cap="none" dirty="0">
                <a:solidFill>
                  <a:schemeClr val="dk2"/>
                </a:solidFill>
                <a:latin typeface="Arial"/>
                <a:ea typeface="Arial"/>
                <a:cs typeface="Arial"/>
                <a:sym typeface="Arial"/>
              </a:rPr>
              <a:t>Wash buffer was added to remove impurities.</a:t>
            </a:r>
          </a:p>
          <a:p>
            <a:pPr marL="457200" marR="0" lvl="0" indent="-457200" algn="just" rtl="0">
              <a:lnSpc>
                <a:spcPct val="100000"/>
              </a:lnSpc>
              <a:spcBef>
                <a:spcPts val="0"/>
              </a:spcBef>
              <a:buClr>
                <a:schemeClr val="dk2"/>
              </a:buClr>
              <a:buSzPct val="100000"/>
              <a:buFont typeface="Arial"/>
              <a:buChar char="•"/>
            </a:pPr>
            <a:r>
              <a:rPr lang="en-US" sz="3300" b="0" i="0" u="none" strike="noStrike" cap="none" dirty="0">
                <a:solidFill>
                  <a:schemeClr val="dk2"/>
                </a:solidFill>
                <a:latin typeface="Arial"/>
                <a:ea typeface="Arial"/>
                <a:cs typeface="Arial"/>
                <a:sym typeface="Arial"/>
              </a:rPr>
              <a:t>The fungal primer, base nucleotides, and </a:t>
            </a:r>
            <a:r>
              <a:rPr lang="en-US" sz="3300" b="0" i="0" u="none" strike="noStrike" cap="none" dirty="0" err="1">
                <a:solidFill>
                  <a:schemeClr val="dk2"/>
                </a:solidFill>
                <a:latin typeface="Arial"/>
                <a:ea typeface="Arial"/>
                <a:cs typeface="Arial"/>
                <a:sym typeface="Arial"/>
              </a:rPr>
              <a:t>Taq</a:t>
            </a:r>
            <a:r>
              <a:rPr lang="en-US" sz="3300" b="0" i="0" u="none" strike="noStrike" cap="none" dirty="0">
                <a:solidFill>
                  <a:schemeClr val="dk2"/>
                </a:solidFill>
                <a:latin typeface="Arial"/>
                <a:ea typeface="Arial"/>
                <a:cs typeface="Arial"/>
                <a:sym typeface="Arial"/>
              </a:rPr>
              <a:t> polymerase were mixed.</a:t>
            </a:r>
          </a:p>
          <a:p>
            <a:pPr marL="457200" marR="0" lvl="0" indent="-457200" algn="just" rtl="0">
              <a:lnSpc>
                <a:spcPct val="100000"/>
              </a:lnSpc>
              <a:spcBef>
                <a:spcPts val="0"/>
              </a:spcBef>
              <a:buClr>
                <a:schemeClr val="dk2"/>
              </a:buClr>
              <a:buSzPct val="100000"/>
              <a:buFont typeface="Arial"/>
              <a:buChar char="•"/>
            </a:pPr>
            <a:r>
              <a:rPr lang="en-US" sz="3300" b="0" i="0" u="none" strike="noStrike" cap="none" dirty="0">
                <a:solidFill>
                  <a:schemeClr val="dk2"/>
                </a:solidFill>
                <a:latin typeface="Arial"/>
                <a:ea typeface="Arial"/>
                <a:cs typeface="Arial"/>
                <a:sym typeface="Arial"/>
              </a:rPr>
              <a:t>The mixture was placed in the thermal cycler, allowing the DNA to undergo PCR.</a:t>
            </a:r>
          </a:p>
          <a:p>
            <a:pPr marL="457200" marR="0" lvl="0" indent="-457200" algn="just" rtl="0">
              <a:lnSpc>
                <a:spcPct val="100000"/>
              </a:lnSpc>
              <a:spcBef>
                <a:spcPts val="0"/>
              </a:spcBef>
              <a:buClr>
                <a:schemeClr val="dk2"/>
              </a:buClr>
              <a:buSzPct val="100000"/>
              <a:buFont typeface="Arial"/>
              <a:buChar char="•"/>
            </a:pPr>
            <a:r>
              <a:rPr lang="en-US" sz="3300" b="0" i="0" u="none" strike="noStrike" cap="none" dirty="0">
                <a:solidFill>
                  <a:schemeClr val="dk2"/>
                </a:solidFill>
                <a:latin typeface="Arial"/>
                <a:ea typeface="Arial"/>
                <a:cs typeface="Arial"/>
                <a:sym typeface="Arial"/>
              </a:rPr>
              <a:t>Gel electrophoresis was used to determine whether samples </a:t>
            </a:r>
            <a:r>
              <a:rPr lang="en-US" sz="3300" dirty="0">
                <a:solidFill>
                  <a:schemeClr val="dk2"/>
                </a:solidFill>
              </a:rPr>
              <a:t>had sufficient </a:t>
            </a:r>
            <a:r>
              <a:rPr lang="en-US" sz="3300" b="0" i="0" u="none" strike="noStrike" cap="none" dirty="0">
                <a:solidFill>
                  <a:schemeClr val="dk2"/>
                </a:solidFill>
                <a:latin typeface="Arial"/>
                <a:ea typeface="Arial"/>
                <a:cs typeface="Arial"/>
                <a:sym typeface="Arial"/>
              </a:rPr>
              <a:t>quality to be sequenc</a:t>
            </a:r>
            <a:r>
              <a:rPr lang="en-US" sz="3300" dirty="0">
                <a:solidFill>
                  <a:schemeClr val="dk2"/>
                </a:solidFill>
              </a:rPr>
              <a:t>ed.</a:t>
            </a:r>
          </a:p>
          <a:p>
            <a:pPr marL="457200" marR="0" lvl="0" indent="-457200" algn="just" rtl="0">
              <a:lnSpc>
                <a:spcPct val="100000"/>
              </a:lnSpc>
              <a:spcBef>
                <a:spcPts val="0"/>
              </a:spcBef>
              <a:buSzPct val="25000"/>
              <a:buNone/>
            </a:pPr>
            <a:r>
              <a:rPr lang="en-US" sz="3300" b="0" i="0" u="sng" strike="noStrike" cap="none" dirty="0">
                <a:solidFill>
                  <a:schemeClr val="dk2"/>
                </a:solidFill>
                <a:latin typeface="Arial"/>
                <a:ea typeface="Arial"/>
                <a:cs typeface="Arial"/>
                <a:sym typeface="Arial"/>
              </a:rPr>
              <a:t>Part 3: Sequencing and Determining sequencing results</a:t>
            </a:r>
          </a:p>
          <a:p>
            <a:pPr marL="457200" marR="0" lvl="0" indent="-457200" algn="just" rtl="0">
              <a:lnSpc>
                <a:spcPct val="100000"/>
              </a:lnSpc>
              <a:spcBef>
                <a:spcPts val="0"/>
              </a:spcBef>
              <a:buClr>
                <a:schemeClr val="dk2"/>
              </a:buClr>
              <a:buSzPct val="100000"/>
              <a:buFont typeface="Arial"/>
              <a:buChar char="•"/>
            </a:pPr>
            <a:r>
              <a:rPr lang="en-US" sz="3300" b="0" i="0" u="none" strike="noStrike" cap="none" dirty="0">
                <a:solidFill>
                  <a:schemeClr val="dk2"/>
                </a:solidFill>
                <a:latin typeface="Arial"/>
                <a:ea typeface="Arial"/>
                <a:cs typeface="Arial"/>
                <a:sym typeface="Arial"/>
              </a:rPr>
              <a:t>Successful samples were sent </a:t>
            </a:r>
            <a:r>
              <a:rPr lang="en-US" sz="3300" dirty="0">
                <a:solidFill>
                  <a:schemeClr val="dk2"/>
                </a:solidFill>
              </a:rPr>
              <a:t>to be </a:t>
            </a:r>
            <a:r>
              <a:rPr lang="en-US" sz="3300" b="0" i="0" u="none" strike="noStrike" cap="none" dirty="0">
                <a:solidFill>
                  <a:schemeClr val="dk2"/>
                </a:solidFill>
                <a:latin typeface="Arial"/>
                <a:ea typeface="Arial"/>
                <a:cs typeface="Arial"/>
                <a:sym typeface="Arial"/>
              </a:rPr>
              <a:t>sequenc</a:t>
            </a:r>
            <a:r>
              <a:rPr lang="en-US" sz="3300" dirty="0">
                <a:solidFill>
                  <a:schemeClr val="dk2"/>
                </a:solidFill>
              </a:rPr>
              <a:t>ed.</a:t>
            </a:r>
          </a:p>
          <a:p>
            <a:pPr marL="457200" marR="0" lvl="0" indent="-457200" algn="just" rtl="0">
              <a:lnSpc>
                <a:spcPct val="100000"/>
              </a:lnSpc>
              <a:spcBef>
                <a:spcPts val="0"/>
              </a:spcBef>
              <a:buClr>
                <a:schemeClr val="dk2"/>
              </a:buClr>
              <a:buSzPct val="100000"/>
              <a:buFont typeface="Arial"/>
              <a:buChar char="•"/>
            </a:pPr>
            <a:r>
              <a:rPr lang="en-US" sz="3300" b="0" i="0" u="none" strike="noStrike" cap="none" dirty="0">
                <a:solidFill>
                  <a:schemeClr val="dk2"/>
                </a:solidFill>
                <a:latin typeface="Arial"/>
                <a:ea typeface="Arial"/>
                <a:cs typeface="Arial"/>
                <a:sym typeface="Arial"/>
              </a:rPr>
              <a:t>DNA Subway was used to trim sequences and form a consensus sequence.</a:t>
            </a:r>
          </a:p>
          <a:p>
            <a:pPr marL="457200" marR="0" lvl="0" indent="-457200" algn="just" rtl="0">
              <a:lnSpc>
                <a:spcPct val="100000"/>
              </a:lnSpc>
              <a:spcBef>
                <a:spcPts val="0"/>
              </a:spcBef>
              <a:buClr>
                <a:schemeClr val="dk2"/>
              </a:buClr>
              <a:buSzPct val="100000"/>
              <a:buFont typeface="Arial"/>
              <a:buChar char="•"/>
            </a:pPr>
            <a:r>
              <a:rPr lang="en-US" sz="3300" b="0" i="0" u="none" strike="noStrike" cap="none" dirty="0">
                <a:solidFill>
                  <a:schemeClr val="dk2"/>
                </a:solidFill>
                <a:latin typeface="Arial"/>
                <a:ea typeface="Arial"/>
                <a:cs typeface="Arial"/>
                <a:sym typeface="Arial"/>
              </a:rPr>
              <a:t>Various gene databases, such as </a:t>
            </a:r>
            <a:r>
              <a:rPr lang="en-US" sz="3300" b="0" i="0" u="none" strike="noStrike" cap="none" dirty="0" err="1">
                <a:solidFill>
                  <a:schemeClr val="dk2"/>
                </a:solidFill>
                <a:latin typeface="Arial"/>
                <a:ea typeface="Arial"/>
                <a:cs typeface="Arial"/>
                <a:sym typeface="Arial"/>
              </a:rPr>
              <a:t>GeneBank</a:t>
            </a:r>
            <a:r>
              <a:rPr lang="en-US" sz="3300" b="0" i="0" u="none" strike="noStrike" cap="none" dirty="0">
                <a:solidFill>
                  <a:schemeClr val="dk2"/>
                </a:solidFill>
                <a:latin typeface="Arial"/>
                <a:ea typeface="Arial"/>
                <a:cs typeface="Arial"/>
                <a:sym typeface="Arial"/>
              </a:rPr>
              <a:t> and Encyclopedia of Life</a:t>
            </a:r>
            <a:r>
              <a:rPr lang="en-US" sz="3300" dirty="0">
                <a:solidFill>
                  <a:schemeClr val="dk2"/>
                </a:solidFill>
              </a:rPr>
              <a:t>,</a:t>
            </a:r>
            <a:r>
              <a:rPr lang="en-US" sz="3300" b="0" i="0" u="none" strike="noStrike" cap="none" dirty="0">
                <a:solidFill>
                  <a:schemeClr val="dk2"/>
                </a:solidFill>
                <a:latin typeface="Arial"/>
                <a:ea typeface="Arial"/>
                <a:cs typeface="Arial"/>
                <a:sym typeface="Arial"/>
              </a:rPr>
              <a:t> helped determine lichen species.</a:t>
            </a:r>
          </a:p>
          <a:p>
            <a:pPr marL="457200" marR="0" lvl="0" indent="-457200" algn="just" rtl="0">
              <a:lnSpc>
                <a:spcPct val="100000"/>
              </a:lnSpc>
              <a:spcBef>
                <a:spcPts val="0"/>
              </a:spcBef>
              <a:buClr>
                <a:schemeClr val="dk2"/>
              </a:buClr>
              <a:buSzPct val="100000"/>
              <a:buFont typeface="Arial"/>
              <a:buChar char="•"/>
            </a:pPr>
            <a:r>
              <a:rPr lang="en-US" sz="3300" b="0" i="0" u="none" strike="noStrike" cap="none" dirty="0">
                <a:solidFill>
                  <a:schemeClr val="dk2"/>
                </a:solidFill>
                <a:latin typeface="Arial"/>
                <a:ea typeface="Arial"/>
                <a:cs typeface="Arial"/>
                <a:sym typeface="Arial"/>
              </a:rPr>
              <a:t>MUSCLE was used to determine the best percent match of nucleotide sequences between sample sequence and </a:t>
            </a:r>
            <a:r>
              <a:rPr lang="en-US" sz="3300" dirty="0">
                <a:solidFill>
                  <a:schemeClr val="dk2"/>
                </a:solidFill>
              </a:rPr>
              <a:t>its match on the </a:t>
            </a:r>
            <a:r>
              <a:rPr lang="en-US" sz="3300" b="0" i="0" u="none" strike="noStrike" cap="none" dirty="0" smtClean="0">
                <a:solidFill>
                  <a:schemeClr val="dk2"/>
                </a:solidFill>
                <a:latin typeface="Arial"/>
                <a:ea typeface="Arial"/>
                <a:cs typeface="Arial"/>
                <a:sym typeface="Arial"/>
              </a:rPr>
              <a:t>database.</a:t>
            </a:r>
            <a:endParaRPr lang="en-US" sz="3300" b="0" i="0" u="none" strike="noStrike" cap="none" dirty="0">
              <a:solidFill>
                <a:schemeClr val="dk2"/>
              </a:solidFill>
              <a:latin typeface="Arial"/>
              <a:ea typeface="Arial"/>
              <a:cs typeface="Arial"/>
              <a:sym typeface="Arial"/>
            </a:endParaRPr>
          </a:p>
          <a:p>
            <a:pPr marL="457200" marR="0" lvl="0" indent="-457200" algn="just" rtl="0">
              <a:lnSpc>
                <a:spcPct val="100000"/>
              </a:lnSpc>
              <a:spcBef>
                <a:spcPts val="0"/>
              </a:spcBef>
              <a:buNone/>
            </a:pPr>
            <a:endParaRPr sz="3200" b="0" i="0" u="none" strike="noStrike" cap="none" dirty="0">
              <a:solidFill>
                <a:schemeClr val="dk2"/>
              </a:solidFill>
              <a:latin typeface="Arial"/>
              <a:ea typeface="Arial"/>
              <a:cs typeface="Arial"/>
              <a:sym typeface="Arial"/>
            </a:endParaRPr>
          </a:p>
        </p:txBody>
      </p:sp>
      <p:pic>
        <p:nvPicPr>
          <p:cNvPr id="107" name="Shape 107"/>
          <p:cNvPicPr preferRelativeResize="0"/>
          <p:nvPr/>
        </p:nvPicPr>
        <p:blipFill rotWithShape="1">
          <a:blip r:embed="rId10">
            <a:alphaModFix/>
          </a:blip>
          <a:srcRect/>
          <a:stretch/>
        </p:blipFill>
        <p:spPr>
          <a:xfrm>
            <a:off x="24790550" y="18688276"/>
            <a:ext cx="5391899" cy="4960499"/>
          </a:xfrm>
          <a:prstGeom prst="rect">
            <a:avLst/>
          </a:prstGeom>
          <a:noFill/>
          <a:ln>
            <a:noFill/>
          </a:ln>
        </p:spPr>
      </p:pic>
      <p:sp>
        <p:nvSpPr>
          <p:cNvPr id="108" name="Shape 108"/>
          <p:cNvSpPr/>
          <p:nvPr/>
        </p:nvSpPr>
        <p:spPr>
          <a:xfrm>
            <a:off x="33934468" y="228600"/>
            <a:ext cx="9524399" cy="873299"/>
          </a:xfrm>
          <a:prstGeom prst="rect">
            <a:avLst/>
          </a:prstGeom>
          <a:solidFill>
            <a:schemeClr val="accent5"/>
          </a:solidFill>
          <a:ln w="9525" cap="flat" cmpd="sng">
            <a:solidFill>
              <a:schemeClr val="accent2"/>
            </a:solidFill>
            <a:prstDash val="solid"/>
            <a:miter/>
            <a:headEnd type="none" w="med" len="med"/>
            <a:tailEnd type="none" w="med" len="med"/>
          </a:ln>
        </p:spPr>
        <p:txBody>
          <a:bodyPr lIns="137125" tIns="68550" rIns="137125" bIns="68550" anchor="ctr" anchorCtr="0">
            <a:noAutofit/>
          </a:bodyPr>
          <a:lstStyle/>
          <a:p>
            <a:pPr marL="0" marR="0" lvl="0" indent="0" algn="ctr" rtl="0">
              <a:spcBef>
                <a:spcPts val="0"/>
              </a:spcBef>
              <a:buSzPct val="25000"/>
              <a:buNone/>
            </a:pPr>
            <a:r>
              <a:rPr lang="en-US" sz="4100" b="0" i="0" u="none" strike="noStrike" cap="none">
                <a:solidFill>
                  <a:schemeClr val="lt1"/>
                </a:solidFill>
                <a:latin typeface="Calibri"/>
                <a:ea typeface="Calibri"/>
                <a:cs typeface="Calibri"/>
                <a:sym typeface="Calibri"/>
              </a:rPr>
              <a:t>Discussion</a:t>
            </a:r>
          </a:p>
        </p:txBody>
      </p:sp>
      <p:graphicFrame>
        <p:nvGraphicFramePr>
          <p:cNvPr id="109" name="Shape 109"/>
          <p:cNvGraphicFramePr/>
          <p:nvPr/>
        </p:nvGraphicFramePr>
        <p:xfrm>
          <a:off x="22926784" y="7027140"/>
          <a:ext cx="9199175" cy="10059475"/>
        </p:xfrm>
        <a:graphic>
          <a:graphicData uri="http://schemas.openxmlformats.org/drawingml/2006/table">
            <a:tbl>
              <a:tblPr firstRow="1" bandRow="1">
                <a:noFill/>
                <a:tableStyleId>{240B34B6-888A-421E-B84E-48018FB45A19}</a:tableStyleId>
              </a:tblPr>
              <a:tblGrid>
                <a:gridCol w="706200"/>
                <a:gridCol w="5477425"/>
                <a:gridCol w="3015550"/>
              </a:tblGrid>
              <a:tr h="1447100">
                <a:tc>
                  <a:txBody>
                    <a:bodyPr/>
                    <a:lstStyle/>
                    <a:p>
                      <a:pPr marL="0" marR="0" lvl="0" indent="0" algn="l" rtl="0">
                        <a:spcBef>
                          <a:spcPts val="0"/>
                        </a:spcBef>
                        <a:buSzPct val="25000"/>
                        <a:buNone/>
                      </a:pPr>
                      <a:r>
                        <a:rPr lang="en-US" sz="3200" u="none" strike="noStrike" cap="none" dirty="0">
                          <a:solidFill>
                            <a:schemeClr val="dk1"/>
                          </a:solidFill>
                          <a:latin typeface="Arial"/>
                          <a:ea typeface="Arial"/>
                          <a:cs typeface="Arial"/>
                          <a:sym typeface="Arial"/>
                        </a:rPr>
                        <a:t>#</a:t>
                      </a:r>
                    </a:p>
                  </a:txBody>
                  <a:tcPr marL="91450" marR="91450" marT="45725" marB="45725"/>
                </a:tc>
                <a:tc>
                  <a:txBody>
                    <a:bodyPr/>
                    <a:lstStyle/>
                    <a:p>
                      <a:pPr marL="0" marR="0" lvl="0" indent="0" algn="l" rtl="0">
                        <a:spcBef>
                          <a:spcPts val="0"/>
                        </a:spcBef>
                        <a:buSzPct val="25000"/>
                        <a:buNone/>
                      </a:pPr>
                      <a:r>
                        <a:rPr lang="en-US" sz="3200" b="1" i="0" u="none" strike="noStrike" cap="none" dirty="0">
                          <a:solidFill>
                            <a:srgbClr val="000000"/>
                          </a:solidFill>
                          <a:latin typeface="Arial"/>
                          <a:ea typeface="Arial"/>
                          <a:cs typeface="Arial"/>
                          <a:sym typeface="Arial"/>
                        </a:rPr>
                        <a:t>Species and percent match</a:t>
                      </a:r>
                    </a:p>
                  </a:txBody>
                  <a:tcPr marL="91450" marR="91450" marT="45725" marB="45725"/>
                </a:tc>
                <a:tc>
                  <a:txBody>
                    <a:bodyPr/>
                    <a:lstStyle/>
                    <a:p>
                      <a:pPr marL="0" marR="0" lvl="0" indent="0" algn="l" rtl="0">
                        <a:spcBef>
                          <a:spcPts val="0"/>
                        </a:spcBef>
                        <a:buSzPct val="25000"/>
                        <a:buNone/>
                      </a:pPr>
                      <a:r>
                        <a:rPr lang="en-US" sz="3200" b="1" i="0" u="none" strike="noStrike" cap="none">
                          <a:solidFill>
                            <a:srgbClr val="000000"/>
                          </a:solidFill>
                          <a:latin typeface="Arial"/>
                          <a:ea typeface="Arial"/>
                          <a:cs typeface="Arial"/>
                          <a:sym typeface="Arial"/>
                        </a:rPr>
                        <a:t>SO</a:t>
                      </a:r>
                      <a:r>
                        <a:rPr lang="en-US" sz="3200" b="1" i="0" u="none" strike="noStrike" cap="none" baseline="-25000">
                          <a:solidFill>
                            <a:srgbClr val="000000"/>
                          </a:solidFill>
                          <a:latin typeface="Arial"/>
                          <a:ea typeface="Arial"/>
                          <a:cs typeface="Arial"/>
                          <a:sym typeface="Arial"/>
                        </a:rPr>
                        <a:t>2</a:t>
                      </a:r>
                      <a:r>
                        <a:rPr lang="en-US" sz="3200" b="1" i="0" u="none" strike="noStrike" cap="none">
                          <a:solidFill>
                            <a:srgbClr val="000000"/>
                          </a:solidFill>
                          <a:latin typeface="Arial"/>
                          <a:ea typeface="Arial"/>
                          <a:cs typeface="Arial"/>
                          <a:sym typeface="Arial"/>
                        </a:rPr>
                        <a:t> tolerance (ppb)</a:t>
                      </a:r>
                    </a:p>
                  </a:txBody>
                  <a:tcPr marL="91450" marR="91450" marT="45725" marB="45725"/>
                </a:tc>
              </a:tr>
              <a:tr h="1258875">
                <a:tc>
                  <a:txBody>
                    <a:bodyPr/>
                    <a:lstStyle/>
                    <a:p>
                      <a:pPr marL="0" marR="0" lvl="0" indent="0" algn="l" rtl="0">
                        <a:spcBef>
                          <a:spcPts val="0"/>
                        </a:spcBef>
                        <a:buSzPct val="25000"/>
                        <a:buNone/>
                      </a:pPr>
                      <a:r>
                        <a:rPr lang="en-US" sz="3200">
                          <a:solidFill>
                            <a:schemeClr val="dk2"/>
                          </a:solidFill>
                          <a:latin typeface="Arial"/>
                          <a:ea typeface="Arial"/>
                          <a:cs typeface="Arial"/>
                          <a:sym typeface="Arial"/>
                        </a:rPr>
                        <a:t>T2</a:t>
                      </a:r>
                    </a:p>
                  </a:txBody>
                  <a:tcPr marL="91450" marR="91450" marT="45725" marB="45725"/>
                </a:tc>
                <a:tc>
                  <a:txBody>
                    <a:bodyPr/>
                    <a:lstStyle/>
                    <a:p>
                      <a:pPr marL="0" marR="0" lvl="0" indent="0" algn="l" rtl="0">
                        <a:spcBef>
                          <a:spcPts val="0"/>
                        </a:spcBef>
                        <a:buSzPct val="25000"/>
                        <a:buNone/>
                      </a:pPr>
                      <a:r>
                        <a:rPr lang="en-US" sz="3200" i="1">
                          <a:solidFill>
                            <a:schemeClr val="dk2"/>
                          </a:solidFill>
                          <a:latin typeface="Arial"/>
                          <a:ea typeface="Arial"/>
                          <a:cs typeface="Arial"/>
                          <a:sym typeface="Arial"/>
                        </a:rPr>
                        <a:t>Punctelia rudecta</a:t>
                      </a:r>
                    </a:p>
                    <a:p>
                      <a:pPr marL="0" marR="0" lvl="0" indent="0" algn="l" rtl="0">
                        <a:spcBef>
                          <a:spcPts val="0"/>
                        </a:spcBef>
                        <a:buSzPct val="25000"/>
                        <a:buNone/>
                      </a:pPr>
                      <a:r>
                        <a:rPr lang="en-US" sz="3200" i="0">
                          <a:solidFill>
                            <a:schemeClr val="dk2"/>
                          </a:solidFill>
                          <a:latin typeface="Arial"/>
                          <a:ea typeface="Arial"/>
                          <a:cs typeface="Arial"/>
                          <a:sym typeface="Arial"/>
                        </a:rPr>
                        <a:t>94.11% </a:t>
                      </a:r>
                    </a:p>
                  </a:txBody>
                  <a:tcPr marL="91450" marR="91450" marT="45725" marB="45725"/>
                </a:tc>
                <a:tc>
                  <a:txBody>
                    <a:bodyPr/>
                    <a:lstStyle/>
                    <a:p>
                      <a:pPr marL="0" marR="0" lvl="0" indent="0" algn="l" rtl="0">
                        <a:spcBef>
                          <a:spcPts val="0"/>
                        </a:spcBef>
                        <a:buSzPct val="25000"/>
                        <a:buNone/>
                      </a:pPr>
                      <a:r>
                        <a:rPr lang="en-US" sz="3200">
                          <a:solidFill>
                            <a:schemeClr val="dk2"/>
                          </a:solidFill>
                          <a:latin typeface="Arial"/>
                          <a:ea typeface="Arial"/>
                          <a:cs typeface="Arial"/>
                          <a:sym typeface="Arial"/>
                        </a:rPr>
                        <a:t>Sensitive</a:t>
                      </a:r>
                    </a:p>
                    <a:p>
                      <a:pPr marL="0" marR="0" lvl="0" indent="0" algn="l" rtl="0">
                        <a:spcBef>
                          <a:spcPts val="0"/>
                        </a:spcBef>
                        <a:buSzPct val="25000"/>
                        <a:buNone/>
                      </a:pPr>
                      <a:r>
                        <a:rPr lang="en-US" sz="3200">
                          <a:solidFill>
                            <a:schemeClr val="dk2"/>
                          </a:solidFill>
                          <a:latin typeface="Arial"/>
                          <a:ea typeface="Arial"/>
                          <a:cs typeface="Arial"/>
                          <a:sym typeface="Arial"/>
                        </a:rPr>
                        <a:t>~5-15</a:t>
                      </a:r>
                    </a:p>
                  </a:txBody>
                  <a:tcPr marL="91450" marR="91450" marT="45725" marB="45725"/>
                </a:tc>
              </a:tr>
              <a:tr h="1484075">
                <a:tc>
                  <a:txBody>
                    <a:bodyPr/>
                    <a:lstStyle/>
                    <a:p>
                      <a:pPr marL="0" marR="0" lvl="0" indent="0" algn="l" rtl="0">
                        <a:spcBef>
                          <a:spcPts val="0"/>
                        </a:spcBef>
                        <a:buSzPct val="25000"/>
                        <a:buNone/>
                      </a:pPr>
                      <a:r>
                        <a:rPr lang="en-US" sz="3200">
                          <a:solidFill>
                            <a:schemeClr val="dk2"/>
                          </a:solidFill>
                          <a:latin typeface="Arial"/>
                          <a:ea typeface="Arial"/>
                          <a:cs typeface="Arial"/>
                          <a:sym typeface="Arial"/>
                        </a:rPr>
                        <a:t>T4</a:t>
                      </a:r>
                    </a:p>
                  </a:txBody>
                  <a:tcPr marL="91450" marR="91450" marT="45725" marB="45725"/>
                </a:tc>
                <a:tc>
                  <a:txBody>
                    <a:bodyPr/>
                    <a:lstStyle/>
                    <a:p>
                      <a:pPr marL="0" marR="0" lvl="0" indent="0" algn="l" rtl="0">
                        <a:spcBef>
                          <a:spcPts val="0"/>
                        </a:spcBef>
                        <a:buSzPct val="25000"/>
                        <a:buNone/>
                      </a:pPr>
                      <a:r>
                        <a:rPr lang="en-US" sz="3200" i="1">
                          <a:solidFill>
                            <a:schemeClr val="dk2"/>
                          </a:solidFill>
                          <a:latin typeface="Arial"/>
                          <a:ea typeface="Arial"/>
                          <a:cs typeface="Arial"/>
                          <a:sym typeface="Arial"/>
                        </a:rPr>
                        <a:t>Cladonia rei</a:t>
                      </a:r>
                    </a:p>
                    <a:p>
                      <a:pPr marL="0" marR="0" lvl="0" indent="0" algn="l" rtl="0">
                        <a:spcBef>
                          <a:spcPts val="0"/>
                        </a:spcBef>
                        <a:buSzPct val="25000"/>
                        <a:buNone/>
                      </a:pPr>
                      <a:r>
                        <a:rPr lang="en-US" sz="3200">
                          <a:solidFill>
                            <a:schemeClr val="dk2"/>
                          </a:solidFill>
                          <a:latin typeface="Arial"/>
                          <a:ea typeface="Arial"/>
                          <a:cs typeface="Arial"/>
                          <a:sym typeface="Arial"/>
                        </a:rPr>
                        <a:t>99.29%</a:t>
                      </a:r>
                    </a:p>
                  </a:txBody>
                  <a:tcPr marL="91450" marR="91450" marT="45725" marB="45725"/>
                </a:tc>
                <a:tc>
                  <a:txBody>
                    <a:bodyPr/>
                    <a:lstStyle/>
                    <a:p>
                      <a:pPr marL="0" marR="0" lvl="0" indent="0" algn="l" rtl="0">
                        <a:spcBef>
                          <a:spcPts val="0"/>
                        </a:spcBef>
                        <a:buSzPct val="25000"/>
                        <a:buNone/>
                      </a:pPr>
                      <a:r>
                        <a:rPr lang="en-US" sz="3200">
                          <a:solidFill>
                            <a:schemeClr val="dk2"/>
                          </a:solidFill>
                          <a:latin typeface="Arial"/>
                          <a:ea typeface="Arial"/>
                          <a:cs typeface="Arial"/>
                          <a:sym typeface="Arial"/>
                        </a:rPr>
                        <a:t>Sensitive</a:t>
                      </a:r>
                    </a:p>
                    <a:p>
                      <a:pPr marL="0" marR="0" lvl="0" indent="0" algn="l" rtl="0">
                        <a:spcBef>
                          <a:spcPts val="0"/>
                        </a:spcBef>
                        <a:buSzPct val="25000"/>
                        <a:buNone/>
                      </a:pPr>
                      <a:r>
                        <a:rPr lang="en-US" sz="3200">
                          <a:solidFill>
                            <a:schemeClr val="dk2"/>
                          </a:solidFill>
                          <a:latin typeface="Arial"/>
                          <a:ea typeface="Arial"/>
                          <a:cs typeface="Arial"/>
                          <a:sym typeface="Arial"/>
                        </a:rPr>
                        <a:t>~5-15</a:t>
                      </a:r>
                    </a:p>
                  </a:txBody>
                  <a:tcPr marL="91450" marR="91450" marT="45725" marB="45725"/>
                </a:tc>
              </a:tr>
              <a:tr h="1339550">
                <a:tc>
                  <a:txBody>
                    <a:bodyPr/>
                    <a:lstStyle/>
                    <a:p>
                      <a:pPr marL="0" marR="0" lvl="0" indent="0" algn="l" rtl="0">
                        <a:spcBef>
                          <a:spcPts val="0"/>
                        </a:spcBef>
                        <a:buSzPct val="25000"/>
                        <a:buNone/>
                      </a:pPr>
                      <a:r>
                        <a:rPr lang="en-US" sz="3200">
                          <a:solidFill>
                            <a:schemeClr val="dk2"/>
                          </a:solidFill>
                          <a:latin typeface="Arial"/>
                          <a:ea typeface="Arial"/>
                          <a:cs typeface="Arial"/>
                          <a:sym typeface="Arial"/>
                        </a:rPr>
                        <a:t>T5</a:t>
                      </a:r>
                    </a:p>
                  </a:txBody>
                  <a:tcPr marL="91450" marR="91450" marT="45725" marB="45725"/>
                </a:tc>
                <a:tc>
                  <a:txBody>
                    <a:bodyPr/>
                    <a:lstStyle/>
                    <a:p>
                      <a:pPr marL="0" marR="0" lvl="0" indent="0" algn="l" rtl="0">
                        <a:spcBef>
                          <a:spcPts val="0"/>
                        </a:spcBef>
                        <a:buSzPct val="25000"/>
                        <a:buNone/>
                      </a:pPr>
                      <a:r>
                        <a:rPr lang="en-US" sz="3200" i="1">
                          <a:solidFill>
                            <a:schemeClr val="dk2"/>
                          </a:solidFill>
                          <a:latin typeface="Arial"/>
                          <a:ea typeface="Arial"/>
                          <a:cs typeface="Arial"/>
                          <a:sym typeface="Arial"/>
                        </a:rPr>
                        <a:t>Lepraria finkii</a:t>
                      </a:r>
                    </a:p>
                    <a:p>
                      <a:pPr marL="0" marR="0" lvl="0" indent="0" algn="l" rtl="0">
                        <a:spcBef>
                          <a:spcPts val="0"/>
                        </a:spcBef>
                        <a:buSzPct val="25000"/>
                        <a:buNone/>
                      </a:pPr>
                      <a:r>
                        <a:rPr lang="en-US" sz="3200">
                          <a:solidFill>
                            <a:schemeClr val="dk2"/>
                          </a:solidFill>
                          <a:latin typeface="Arial"/>
                          <a:ea typeface="Arial"/>
                          <a:cs typeface="Arial"/>
                          <a:sym typeface="Arial"/>
                        </a:rPr>
                        <a:t>100%</a:t>
                      </a:r>
                    </a:p>
                  </a:txBody>
                  <a:tcPr marL="91450" marR="91450" marT="45725" marB="45725"/>
                </a:tc>
                <a:tc>
                  <a:txBody>
                    <a:bodyPr/>
                    <a:lstStyle/>
                    <a:p>
                      <a:pPr marL="0" marR="0" lvl="0" indent="0" algn="l" rtl="0">
                        <a:spcBef>
                          <a:spcPts val="0"/>
                        </a:spcBef>
                        <a:buSzPct val="25000"/>
                        <a:buNone/>
                      </a:pPr>
                      <a:r>
                        <a:rPr lang="en-US" sz="3200">
                          <a:solidFill>
                            <a:schemeClr val="dk2"/>
                          </a:solidFill>
                          <a:latin typeface="Arial"/>
                          <a:ea typeface="Arial"/>
                          <a:cs typeface="Arial"/>
                          <a:sym typeface="Arial"/>
                        </a:rPr>
                        <a:t>Tolerant</a:t>
                      </a:r>
                    </a:p>
                    <a:p>
                      <a:pPr marL="0" marR="0" lvl="0" indent="0" algn="l" rtl="0">
                        <a:spcBef>
                          <a:spcPts val="0"/>
                        </a:spcBef>
                        <a:buSzPct val="25000"/>
                        <a:buNone/>
                      </a:pPr>
                      <a:r>
                        <a:rPr lang="en-US" sz="3200">
                          <a:solidFill>
                            <a:schemeClr val="dk2"/>
                          </a:solidFill>
                          <a:latin typeface="Arial"/>
                          <a:ea typeface="Arial"/>
                          <a:cs typeface="Arial"/>
                          <a:sym typeface="Arial"/>
                        </a:rPr>
                        <a:t>30+</a:t>
                      </a:r>
                    </a:p>
                  </a:txBody>
                  <a:tcPr marL="91450" marR="91450" marT="45725" marB="45725"/>
                </a:tc>
              </a:tr>
              <a:tr h="1359875">
                <a:tc>
                  <a:txBody>
                    <a:bodyPr/>
                    <a:lstStyle/>
                    <a:p>
                      <a:pPr marL="0" marR="0" lvl="0" indent="0" algn="l" rtl="0">
                        <a:spcBef>
                          <a:spcPts val="0"/>
                        </a:spcBef>
                        <a:buSzPct val="25000"/>
                        <a:buNone/>
                      </a:pPr>
                      <a:r>
                        <a:rPr lang="en-US" sz="3200">
                          <a:solidFill>
                            <a:schemeClr val="dk2"/>
                          </a:solidFill>
                          <a:latin typeface="Arial"/>
                          <a:ea typeface="Arial"/>
                          <a:cs typeface="Arial"/>
                          <a:sym typeface="Arial"/>
                        </a:rPr>
                        <a:t>T6</a:t>
                      </a:r>
                    </a:p>
                  </a:txBody>
                  <a:tcPr marL="91450" marR="91450" marT="45725" marB="45725"/>
                </a:tc>
                <a:tc>
                  <a:txBody>
                    <a:bodyPr/>
                    <a:lstStyle/>
                    <a:p>
                      <a:pPr marL="457200" marR="0" lvl="0" indent="-457200" algn="just" rtl="0">
                        <a:lnSpc>
                          <a:spcPct val="110000"/>
                        </a:lnSpc>
                        <a:spcBef>
                          <a:spcPts val="0"/>
                        </a:spcBef>
                        <a:buClr>
                          <a:schemeClr val="dk2"/>
                        </a:buClr>
                        <a:buSzPct val="25000"/>
                        <a:buFont typeface="Arial"/>
                        <a:buNone/>
                      </a:pPr>
                      <a:r>
                        <a:rPr lang="en-US" sz="3200" i="1">
                          <a:solidFill>
                            <a:schemeClr val="dk2"/>
                          </a:solidFill>
                          <a:latin typeface="Arial"/>
                          <a:ea typeface="Arial"/>
                          <a:cs typeface="Arial"/>
                          <a:sym typeface="Arial"/>
                        </a:rPr>
                        <a:t>Lepraria finkii </a:t>
                      </a:r>
                    </a:p>
                    <a:p>
                      <a:pPr marL="457200" marR="0" lvl="0" indent="-457200" algn="just" rtl="0">
                        <a:lnSpc>
                          <a:spcPct val="110000"/>
                        </a:lnSpc>
                        <a:spcBef>
                          <a:spcPts val="0"/>
                        </a:spcBef>
                        <a:buClr>
                          <a:schemeClr val="dk2"/>
                        </a:buClr>
                        <a:buSzPct val="25000"/>
                        <a:buFont typeface="Arial"/>
                        <a:buNone/>
                      </a:pPr>
                      <a:r>
                        <a:rPr lang="en-US" sz="3200">
                          <a:solidFill>
                            <a:schemeClr val="dk2"/>
                          </a:solidFill>
                          <a:latin typeface="Arial"/>
                          <a:ea typeface="Arial"/>
                          <a:cs typeface="Arial"/>
                          <a:sym typeface="Arial"/>
                        </a:rPr>
                        <a:t>100%</a:t>
                      </a:r>
                    </a:p>
                  </a:txBody>
                  <a:tcPr marL="91450" marR="91450" marT="45725" marB="45725"/>
                </a:tc>
                <a:tc>
                  <a:txBody>
                    <a:bodyPr/>
                    <a:lstStyle/>
                    <a:p>
                      <a:pPr marL="0" marR="0" lvl="0" indent="0" algn="l" rtl="0">
                        <a:spcBef>
                          <a:spcPts val="0"/>
                        </a:spcBef>
                        <a:buSzPct val="25000"/>
                        <a:buNone/>
                      </a:pPr>
                      <a:r>
                        <a:rPr lang="en-US" sz="3200">
                          <a:solidFill>
                            <a:schemeClr val="dk2"/>
                          </a:solidFill>
                          <a:latin typeface="Arial"/>
                          <a:ea typeface="Arial"/>
                          <a:cs typeface="Arial"/>
                          <a:sym typeface="Arial"/>
                        </a:rPr>
                        <a:t>Tolerant</a:t>
                      </a:r>
                    </a:p>
                    <a:p>
                      <a:pPr marL="0" marR="0" lvl="0" indent="0" algn="l" rtl="0">
                        <a:spcBef>
                          <a:spcPts val="0"/>
                        </a:spcBef>
                        <a:buSzPct val="25000"/>
                        <a:buNone/>
                      </a:pPr>
                      <a:r>
                        <a:rPr lang="en-US" sz="3200">
                          <a:solidFill>
                            <a:schemeClr val="dk2"/>
                          </a:solidFill>
                          <a:latin typeface="Arial"/>
                          <a:ea typeface="Arial"/>
                          <a:cs typeface="Arial"/>
                          <a:sym typeface="Arial"/>
                        </a:rPr>
                        <a:t>30+</a:t>
                      </a:r>
                    </a:p>
                  </a:txBody>
                  <a:tcPr marL="91450" marR="91450" marT="45725" marB="45725"/>
                </a:tc>
              </a:tr>
              <a:tr h="1444500">
                <a:tc>
                  <a:txBody>
                    <a:bodyPr/>
                    <a:lstStyle/>
                    <a:p>
                      <a:pPr marL="0" marR="0" lvl="0" indent="0" algn="l" rtl="0">
                        <a:spcBef>
                          <a:spcPts val="0"/>
                        </a:spcBef>
                        <a:buSzPct val="25000"/>
                        <a:buNone/>
                      </a:pPr>
                      <a:r>
                        <a:rPr lang="en-US" sz="3200">
                          <a:solidFill>
                            <a:schemeClr val="dk2"/>
                          </a:solidFill>
                          <a:latin typeface="Arial"/>
                          <a:ea typeface="Arial"/>
                          <a:cs typeface="Arial"/>
                          <a:sym typeface="Arial"/>
                        </a:rPr>
                        <a:t>H4</a:t>
                      </a:r>
                    </a:p>
                  </a:txBody>
                  <a:tcPr marL="91450" marR="91450" marT="45725" marB="45725"/>
                </a:tc>
                <a:tc>
                  <a:txBody>
                    <a:bodyPr/>
                    <a:lstStyle/>
                    <a:p>
                      <a:pPr marL="457200" marR="0" lvl="0" indent="-457200" algn="just" rtl="0">
                        <a:lnSpc>
                          <a:spcPct val="110000"/>
                        </a:lnSpc>
                        <a:spcBef>
                          <a:spcPts val="0"/>
                        </a:spcBef>
                        <a:buClr>
                          <a:schemeClr val="dk2"/>
                        </a:buClr>
                        <a:buSzPct val="25000"/>
                        <a:buFont typeface="Arial"/>
                        <a:buNone/>
                      </a:pPr>
                      <a:r>
                        <a:rPr lang="en-US" sz="3200" i="1">
                          <a:solidFill>
                            <a:schemeClr val="dk2"/>
                          </a:solidFill>
                          <a:latin typeface="Arial"/>
                          <a:ea typeface="Arial"/>
                          <a:cs typeface="Arial"/>
                          <a:sym typeface="Arial"/>
                        </a:rPr>
                        <a:t>Flavoparmelia caperata</a:t>
                      </a:r>
                    </a:p>
                    <a:p>
                      <a:pPr marL="457200" marR="0" lvl="0" indent="-457200" algn="just" rtl="0">
                        <a:lnSpc>
                          <a:spcPct val="110000"/>
                        </a:lnSpc>
                        <a:spcBef>
                          <a:spcPts val="0"/>
                        </a:spcBef>
                        <a:buClr>
                          <a:schemeClr val="dk2"/>
                        </a:buClr>
                        <a:buSzPct val="25000"/>
                        <a:buFont typeface="Arial"/>
                        <a:buNone/>
                      </a:pPr>
                      <a:r>
                        <a:rPr lang="en-US" sz="3200">
                          <a:solidFill>
                            <a:schemeClr val="dk2"/>
                          </a:solidFill>
                          <a:latin typeface="Arial"/>
                          <a:ea typeface="Arial"/>
                          <a:cs typeface="Arial"/>
                          <a:sym typeface="Arial"/>
                        </a:rPr>
                        <a:t>94.96%</a:t>
                      </a:r>
                    </a:p>
                  </a:txBody>
                  <a:tcPr marL="91450" marR="91450" marT="45725" marB="45725"/>
                </a:tc>
                <a:tc>
                  <a:txBody>
                    <a:bodyPr/>
                    <a:lstStyle/>
                    <a:p>
                      <a:pPr marL="0" marR="0" lvl="0" indent="0" algn="l" rtl="0">
                        <a:spcBef>
                          <a:spcPts val="0"/>
                        </a:spcBef>
                        <a:buSzPct val="25000"/>
                        <a:buNone/>
                      </a:pPr>
                      <a:r>
                        <a:rPr lang="en-US" sz="3200">
                          <a:solidFill>
                            <a:schemeClr val="dk2"/>
                          </a:solidFill>
                          <a:latin typeface="Arial"/>
                          <a:ea typeface="Arial"/>
                          <a:cs typeface="Arial"/>
                          <a:sym typeface="Arial"/>
                        </a:rPr>
                        <a:t>Tolerant</a:t>
                      </a:r>
                    </a:p>
                    <a:p>
                      <a:pPr marL="0" marR="0" lvl="0" indent="0" algn="l" rtl="0">
                        <a:spcBef>
                          <a:spcPts val="0"/>
                        </a:spcBef>
                        <a:buSzPct val="25000"/>
                        <a:buNone/>
                      </a:pPr>
                      <a:r>
                        <a:rPr lang="en-US" sz="3200">
                          <a:solidFill>
                            <a:schemeClr val="dk2"/>
                          </a:solidFill>
                          <a:latin typeface="Arial"/>
                          <a:ea typeface="Arial"/>
                          <a:cs typeface="Arial"/>
                          <a:sym typeface="Arial"/>
                        </a:rPr>
                        <a:t>30+</a:t>
                      </a:r>
                    </a:p>
                  </a:txBody>
                  <a:tcPr marL="91450" marR="91450" marT="45725" marB="45725"/>
                </a:tc>
              </a:tr>
              <a:tr h="1725500">
                <a:tc>
                  <a:txBody>
                    <a:bodyPr/>
                    <a:lstStyle/>
                    <a:p>
                      <a:pPr marL="0" marR="0" lvl="0" indent="0" algn="l" rtl="0">
                        <a:spcBef>
                          <a:spcPts val="0"/>
                        </a:spcBef>
                        <a:buSzPct val="25000"/>
                        <a:buNone/>
                      </a:pPr>
                      <a:r>
                        <a:rPr lang="en-US" sz="3200">
                          <a:solidFill>
                            <a:schemeClr val="dk2"/>
                          </a:solidFill>
                          <a:latin typeface="Arial"/>
                          <a:ea typeface="Arial"/>
                          <a:cs typeface="Arial"/>
                          <a:sym typeface="Arial"/>
                        </a:rPr>
                        <a:t>C1</a:t>
                      </a:r>
                    </a:p>
                  </a:txBody>
                  <a:tcPr marL="91450" marR="91450" marT="45725" marB="45725"/>
                </a:tc>
                <a:tc>
                  <a:txBody>
                    <a:bodyPr/>
                    <a:lstStyle/>
                    <a:p>
                      <a:pPr marL="457200" marR="0" lvl="0" indent="-457200" algn="just" rtl="0">
                        <a:lnSpc>
                          <a:spcPct val="110000"/>
                        </a:lnSpc>
                        <a:spcBef>
                          <a:spcPts val="0"/>
                        </a:spcBef>
                        <a:buClr>
                          <a:schemeClr val="dk2"/>
                        </a:buClr>
                        <a:buSzPct val="25000"/>
                        <a:buFont typeface="Arial"/>
                        <a:buNone/>
                      </a:pPr>
                      <a:r>
                        <a:rPr lang="en-US" sz="3200" i="1">
                          <a:solidFill>
                            <a:schemeClr val="dk2"/>
                          </a:solidFill>
                          <a:latin typeface="Arial"/>
                          <a:ea typeface="Arial"/>
                          <a:cs typeface="Arial"/>
                          <a:sym typeface="Arial"/>
                        </a:rPr>
                        <a:t>Rhizoplaca melanophthalma</a:t>
                      </a:r>
                    </a:p>
                    <a:p>
                      <a:pPr marL="457200" marR="0" lvl="0" indent="-457200" algn="just" rtl="0">
                        <a:lnSpc>
                          <a:spcPct val="110000"/>
                        </a:lnSpc>
                        <a:spcBef>
                          <a:spcPts val="0"/>
                        </a:spcBef>
                        <a:buClr>
                          <a:schemeClr val="dk2"/>
                        </a:buClr>
                        <a:buSzPct val="25000"/>
                        <a:buFont typeface="Arial"/>
                        <a:buNone/>
                      </a:pPr>
                      <a:r>
                        <a:rPr lang="en-US" sz="3200">
                          <a:solidFill>
                            <a:schemeClr val="dk2"/>
                          </a:solidFill>
                          <a:latin typeface="Arial"/>
                          <a:ea typeface="Arial"/>
                          <a:cs typeface="Arial"/>
                          <a:sym typeface="Arial"/>
                        </a:rPr>
                        <a:t>96.75%</a:t>
                      </a:r>
                    </a:p>
                  </a:txBody>
                  <a:tcPr marL="91450" marR="91450" marT="45725" marB="45725"/>
                </a:tc>
                <a:tc>
                  <a:txBody>
                    <a:bodyPr/>
                    <a:lstStyle/>
                    <a:p>
                      <a:pPr marL="457200" marR="0" lvl="0" indent="-457200" algn="just" rtl="0">
                        <a:lnSpc>
                          <a:spcPct val="110000"/>
                        </a:lnSpc>
                        <a:spcBef>
                          <a:spcPts val="0"/>
                        </a:spcBef>
                        <a:buClr>
                          <a:schemeClr val="dk2"/>
                        </a:buClr>
                        <a:buSzPct val="25000"/>
                        <a:buFont typeface="Arial"/>
                        <a:buNone/>
                      </a:pPr>
                      <a:r>
                        <a:rPr lang="en-US" sz="3200" dirty="0">
                          <a:solidFill>
                            <a:schemeClr val="dk2"/>
                          </a:solidFill>
                          <a:latin typeface="Arial"/>
                          <a:ea typeface="Arial"/>
                          <a:cs typeface="Arial"/>
                          <a:sym typeface="Arial"/>
                        </a:rPr>
                        <a:t>Sensitive</a:t>
                      </a:r>
                    </a:p>
                    <a:p>
                      <a:pPr marL="457200" marR="0" lvl="0" indent="-457200" algn="just" rtl="0">
                        <a:lnSpc>
                          <a:spcPct val="110000"/>
                        </a:lnSpc>
                        <a:spcBef>
                          <a:spcPts val="0"/>
                        </a:spcBef>
                        <a:buClr>
                          <a:schemeClr val="dk2"/>
                        </a:buClr>
                        <a:buSzPct val="25000"/>
                        <a:buFont typeface="Arial"/>
                        <a:buNone/>
                      </a:pPr>
                      <a:r>
                        <a:rPr lang="en-US" sz="3200" dirty="0">
                          <a:solidFill>
                            <a:schemeClr val="dk2"/>
                          </a:solidFill>
                          <a:latin typeface="Arial"/>
                          <a:ea typeface="Arial"/>
                          <a:cs typeface="Arial"/>
                          <a:sym typeface="Arial"/>
                        </a:rPr>
                        <a:t>~5~15</a:t>
                      </a:r>
                    </a:p>
                  </a:txBody>
                  <a:tcPr marL="91450" marR="91450" marT="45725" marB="45725"/>
                </a:tc>
              </a:tr>
            </a:tbl>
          </a:graphicData>
        </a:graphic>
      </p:graphicFrame>
      <p:sp>
        <p:nvSpPr>
          <p:cNvPr id="110" name="Shape 110"/>
          <p:cNvSpPr txBox="1"/>
          <p:nvPr/>
        </p:nvSpPr>
        <p:spPr>
          <a:xfrm>
            <a:off x="22754650" y="3236150"/>
            <a:ext cx="9468599" cy="4368299"/>
          </a:xfrm>
          <a:prstGeom prst="rect">
            <a:avLst/>
          </a:prstGeom>
          <a:noFill/>
          <a:ln>
            <a:noFill/>
          </a:ln>
        </p:spPr>
        <p:txBody>
          <a:bodyPr lIns="91425" tIns="45700" rIns="91425" bIns="45700" anchor="t" anchorCtr="0">
            <a:noAutofit/>
          </a:bodyPr>
          <a:lstStyle/>
          <a:p>
            <a:pPr marL="457200" marR="0" lvl="0" indent="-457200" algn="just" rtl="0">
              <a:lnSpc>
                <a:spcPct val="100000"/>
              </a:lnSpc>
              <a:spcBef>
                <a:spcPts val="0"/>
              </a:spcBef>
              <a:buClr>
                <a:schemeClr val="dk2"/>
              </a:buClr>
              <a:buSzPct val="100000"/>
              <a:buFont typeface="Arial"/>
              <a:buChar char="•"/>
            </a:pPr>
            <a:r>
              <a:rPr lang="en-US" sz="3300" dirty="0">
                <a:solidFill>
                  <a:schemeClr val="dk2"/>
                </a:solidFill>
              </a:rPr>
              <a:t>L</a:t>
            </a:r>
            <a:r>
              <a:rPr lang="en-US" sz="3300" b="0" i="0" u="none" strike="noStrike" cap="none" dirty="0">
                <a:solidFill>
                  <a:schemeClr val="dk2"/>
                </a:solidFill>
                <a:latin typeface="Arial"/>
                <a:ea typeface="Arial"/>
                <a:cs typeface="Arial"/>
                <a:sym typeface="Arial"/>
              </a:rPr>
              <a:t>ichen H4 was found to have a higher than necessary tolerance to </a:t>
            </a:r>
            <a:r>
              <a:rPr lang="en-US" sz="3300" dirty="0">
                <a:solidFill>
                  <a:schemeClr val="dk2"/>
                </a:solidFill>
              </a:rPr>
              <a:t>SO</a:t>
            </a:r>
            <a:r>
              <a:rPr lang="en-US" sz="3300" baseline="-25000" dirty="0">
                <a:solidFill>
                  <a:schemeClr val="dk2"/>
                </a:solidFill>
              </a:rPr>
              <a:t>2</a:t>
            </a:r>
            <a:r>
              <a:rPr lang="en-US" sz="3300" b="0" i="0" u="none" strike="noStrike" cap="none" dirty="0">
                <a:solidFill>
                  <a:schemeClr val="dk2"/>
                </a:solidFill>
                <a:latin typeface="Arial"/>
                <a:ea typeface="Arial"/>
                <a:cs typeface="Arial"/>
                <a:sym typeface="Arial"/>
              </a:rPr>
              <a:t>.</a:t>
            </a:r>
          </a:p>
          <a:p>
            <a:pPr marL="457200" marR="0" lvl="0" indent="-457200" algn="just" rtl="0">
              <a:lnSpc>
                <a:spcPct val="100000"/>
              </a:lnSpc>
              <a:spcBef>
                <a:spcPts val="0"/>
              </a:spcBef>
              <a:buClr>
                <a:schemeClr val="dk2"/>
              </a:buClr>
              <a:buSzPct val="100000"/>
              <a:buFont typeface="Arial"/>
              <a:buChar char="•"/>
            </a:pPr>
            <a:r>
              <a:rPr lang="en-US" sz="3300" b="0" i="0" u="none" strike="noStrike" cap="none" dirty="0">
                <a:solidFill>
                  <a:schemeClr val="dk2"/>
                </a:solidFill>
                <a:latin typeface="Arial"/>
                <a:ea typeface="Arial"/>
                <a:cs typeface="Arial"/>
                <a:sym typeface="Arial"/>
              </a:rPr>
              <a:t>2 of the lichens from Tenafly were found next to each other, one of </a:t>
            </a:r>
            <a:r>
              <a:rPr lang="en-US" sz="3300" dirty="0">
                <a:solidFill>
                  <a:schemeClr val="dk2"/>
                </a:solidFill>
              </a:rPr>
              <a:t>which </a:t>
            </a:r>
            <a:r>
              <a:rPr lang="en-US" sz="3300" b="0" i="0" u="none" strike="noStrike" cap="none" dirty="0">
                <a:solidFill>
                  <a:schemeClr val="dk2"/>
                </a:solidFill>
                <a:latin typeface="Arial"/>
                <a:ea typeface="Arial"/>
                <a:cs typeface="Arial"/>
                <a:sym typeface="Arial"/>
              </a:rPr>
              <a:t>was tolerant, and </a:t>
            </a:r>
            <a:r>
              <a:rPr lang="en-US" sz="3300" dirty="0">
                <a:solidFill>
                  <a:schemeClr val="dk2"/>
                </a:solidFill>
              </a:rPr>
              <a:t>the other</a:t>
            </a:r>
            <a:r>
              <a:rPr lang="en-US" sz="3300" b="0" i="0" u="none" strike="noStrike" cap="none" dirty="0">
                <a:solidFill>
                  <a:schemeClr val="dk2"/>
                </a:solidFill>
                <a:latin typeface="Arial"/>
                <a:ea typeface="Arial"/>
                <a:cs typeface="Arial"/>
                <a:sym typeface="Arial"/>
              </a:rPr>
              <a:t> sensitive.</a:t>
            </a:r>
          </a:p>
          <a:p>
            <a:pPr marL="457200" marR="0" lvl="0" indent="-457200" algn="just" rtl="0">
              <a:lnSpc>
                <a:spcPct val="100000"/>
              </a:lnSpc>
              <a:spcBef>
                <a:spcPts val="0"/>
              </a:spcBef>
              <a:buClr>
                <a:schemeClr val="dk2"/>
              </a:buClr>
              <a:buSzPct val="100000"/>
              <a:buFont typeface="Arial"/>
              <a:buChar char="•"/>
            </a:pPr>
            <a:r>
              <a:rPr lang="en-US" sz="3300" b="0" i="0" u="none" strike="noStrike" cap="none" dirty="0">
                <a:solidFill>
                  <a:schemeClr val="dk2"/>
                </a:solidFill>
                <a:latin typeface="Arial"/>
                <a:ea typeface="Arial"/>
                <a:cs typeface="Arial"/>
                <a:sym typeface="Arial"/>
              </a:rPr>
              <a:t>Lichens from Colorado was sensitive, as predicted.</a:t>
            </a:r>
          </a:p>
          <a:p>
            <a:pPr marL="0" marR="0" lvl="0" indent="0" algn="just" rtl="0">
              <a:lnSpc>
                <a:spcPct val="100000"/>
              </a:lnSpc>
              <a:spcBef>
                <a:spcPts val="0"/>
              </a:spcBef>
              <a:buNone/>
            </a:pPr>
            <a:endParaRPr sz="7400" b="0" i="0" u="none" strike="noStrike" cap="none" dirty="0">
              <a:solidFill>
                <a:schemeClr val="dk1"/>
              </a:solidFill>
              <a:latin typeface="Calibri"/>
              <a:ea typeface="Calibri"/>
              <a:cs typeface="Calibri"/>
              <a:sym typeface="Calibri"/>
            </a:endParaRPr>
          </a:p>
        </p:txBody>
      </p:sp>
      <p:sp>
        <p:nvSpPr>
          <p:cNvPr id="111" name="Shape 111"/>
          <p:cNvSpPr txBox="1"/>
          <p:nvPr/>
        </p:nvSpPr>
        <p:spPr>
          <a:xfrm>
            <a:off x="23229739" y="23580900"/>
            <a:ext cx="9199200" cy="11079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300" b="0" i="1" u="none" strike="noStrike" cap="none" dirty="0">
                <a:solidFill>
                  <a:schemeClr val="dk2"/>
                </a:solidFill>
                <a:latin typeface="Arial"/>
                <a:ea typeface="Arial"/>
                <a:cs typeface="Arial"/>
                <a:sym typeface="Arial"/>
              </a:rPr>
              <a:t>Figure </a:t>
            </a:r>
            <a:r>
              <a:rPr lang="en-US" sz="3300" i="1" dirty="0">
                <a:solidFill>
                  <a:schemeClr val="dk2"/>
                </a:solidFill>
              </a:rPr>
              <a:t>4</a:t>
            </a:r>
            <a:r>
              <a:rPr lang="en-US" sz="3300" b="0" i="1" u="none" strike="noStrike" cap="none" dirty="0">
                <a:solidFill>
                  <a:schemeClr val="dk2"/>
                </a:solidFill>
                <a:latin typeface="Arial"/>
                <a:ea typeface="Arial"/>
                <a:cs typeface="Arial"/>
                <a:sym typeface="Arial"/>
              </a:rPr>
              <a:t>: Map showing location of all successful </a:t>
            </a:r>
          </a:p>
          <a:p>
            <a:pPr marL="0" marR="0" lvl="0" indent="0" algn="ctr" rtl="0">
              <a:spcBef>
                <a:spcPts val="0"/>
              </a:spcBef>
              <a:buSzPct val="25000"/>
              <a:buNone/>
            </a:pPr>
            <a:r>
              <a:rPr lang="en-US" sz="3300" b="0" i="1" u="none" strike="noStrike" cap="none" dirty="0">
                <a:solidFill>
                  <a:schemeClr val="dk2"/>
                </a:solidFill>
                <a:latin typeface="Arial"/>
                <a:ea typeface="Arial"/>
                <a:cs typeface="Arial"/>
                <a:sym typeface="Arial"/>
              </a:rPr>
              <a:t>lichens from Tenafly</a:t>
            </a:r>
          </a:p>
        </p:txBody>
      </p:sp>
      <p:sp>
        <p:nvSpPr>
          <p:cNvPr id="112" name="Shape 112"/>
          <p:cNvSpPr txBox="1"/>
          <p:nvPr/>
        </p:nvSpPr>
        <p:spPr>
          <a:xfrm>
            <a:off x="22464012" y="17086625"/>
            <a:ext cx="10124700" cy="11079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300" b="0" i="1" u="none" strike="noStrike" cap="none">
                <a:solidFill>
                  <a:schemeClr val="dk2"/>
                </a:solidFill>
                <a:latin typeface="Arial"/>
                <a:ea typeface="Arial"/>
                <a:cs typeface="Arial"/>
                <a:sym typeface="Arial"/>
              </a:rPr>
              <a:t>Figure </a:t>
            </a:r>
            <a:r>
              <a:rPr lang="en-US" sz="3300" i="1">
                <a:solidFill>
                  <a:schemeClr val="dk2"/>
                </a:solidFill>
              </a:rPr>
              <a:t>3</a:t>
            </a:r>
            <a:r>
              <a:rPr lang="en-US" sz="3300" b="0" i="1" u="none" strike="noStrike" cap="none">
                <a:solidFill>
                  <a:schemeClr val="dk2"/>
                </a:solidFill>
                <a:latin typeface="Arial"/>
                <a:ea typeface="Arial"/>
                <a:cs typeface="Arial"/>
                <a:sym typeface="Arial"/>
              </a:rPr>
              <a:t>: Table of  lichen species and its associated </a:t>
            </a:r>
          </a:p>
          <a:p>
            <a:pPr marL="0" marR="0" lvl="0" indent="0" algn="ctr" rtl="0">
              <a:spcBef>
                <a:spcPts val="0"/>
              </a:spcBef>
              <a:buSzPct val="25000"/>
              <a:buNone/>
            </a:pPr>
            <a:r>
              <a:rPr lang="en-US" sz="3300">
                <a:solidFill>
                  <a:schemeClr val="dk2"/>
                </a:solidFill>
              </a:rPr>
              <a:t>SO</a:t>
            </a:r>
            <a:r>
              <a:rPr lang="en-US" sz="3300" baseline="-25000">
                <a:solidFill>
                  <a:schemeClr val="dk2"/>
                </a:solidFill>
              </a:rPr>
              <a:t>2</a:t>
            </a:r>
            <a:r>
              <a:rPr lang="en-US" sz="3300" b="0" i="1" u="none" strike="noStrike" cap="none">
                <a:solidFill>
                  <a:schemeClr val="dk2"/>
                </a:solidFill>
                <a:latin typeface="Arial"/>
                <a:ea typeface="Arial"/>
                <a:cs typeface="Arial"/>
                <a:sym typeface="Arial"/>
              </a:rPr>
              <a:t> tolerance</a:t>
            </a:r>
          </a:p>
        </p:txBody>
      </p:sp>
      <p:sp>
        <p:nvSpPr>
          <p:cNvPr id="118" name="Shape 118"/>
          <p:cNvSpPr/>
          <p:nvPr/>
        </p:nvSpPr>
        <p:spPr>
          <a:xfrm>
            <a:off x="34008900" y="25949050"/>
            <a:ext cx="9524399" cy="873299"/>
          </a:xfrm>
          <a:prstGeom prst="rect">
            <a:avLst/>
          </a:prstGeom>
          <a:solidFill>
            <a:schemeClr val="accent5"/>
          </a:solidFill>
          <a:ln w="9525" cap="flat" cmpd="sng">
            <a:solidFill>
              <a:schemeClr val="accent2"/>
            </a:solidFill>
            <a:prstDash val="solid"/>
            <a:miter/>
            <a:headEnd type="none" w="med" len="med"/>
            <a:tailEnd type="none" w="med" len="med"/>
          </a:ln>
        </p:spPr>
        <p:txBody>
          <a:bodyPr lIns="137125" tIns="68550" rIns="137125" bIns="68550" anchor="ctr" anchorCtr="0">
            <a:noAutofit/>
          </a:bodyPr>
          <a:lstStyle/>
          <a:p>
            <a:pPr marL="0" marR="0" lvl="0" indent="0" algn="ctr" rtl="0">
              <a:spcBef>
                <a:spcPts val="0"/>
              </a:spcBef>
              <a:buSzPct val="25000"/>
              <a:buNone/>
            </a:pPr>
            <a:r>
              <a:rPr lang="en-US" sz="4100">
                <a:solidFill>
                  <a:schemeClr val="lt1"/>
                </a:solidFill>
                <a:latin typeface="Calibri"/>
                <a:ea typeface="Calibri"/>
                <a:cs typeface="Calibri"/>
                <a:sym typeface="Calibri"/>
              </a:rPr>
              <a:t>Acknowledgments</a:t>
            </a:r>
          </a:p>
        </p:txBody>
      </p:sp>
      <p:sp>
        <p:nvSpPr>
          <p:cNvPr id="119" name="Shape 119"/>
          <p:cNvSpPr/>
          <p:nvPr/>
        </p:nvSpPr>
        <p:spPr>
          <a:xfrm>
            <a:off x="33830400" y="26806312"/>
            <a:ext cx="9603600" cy="4960499"/>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Arial"/>
              <a:buNone/>
            </a:pPr>
            <a:r>
              <a:rPr lang="en-US" sz="3300" dirty="0">
                <a:solidFill>
                  <a:schemeClr val="dk2"/>
                </a:solidFill>
              </a:rPr>
              <a:t>We would like to thank Dr. Melissa Lee for allowing us to use the equipment in the Harlem DNA Learning Center for my project, Dr. Natalie </a:t>
            </a:r>
            <a:r>
              <a:rPr lang="en-US" sz="3300" dirty="0" smtClean="0">
                <a:solidFill>
                  <a:schemeClr val="dk2"/>
                </a:solidFill>
              </a:rPr>
              <a:t>Cleavitt of Cornell University, </a:t>
            </a:r>
            <a:r>
              <a:rPr lang="en-US" sz="3300" dirty="0">
                <a:solidFill>
                  <a:schemeClr val="dk2"/>
                </a:solidFill>
              </a:rPr>
              <a:t>for guiding us through the project, </a:t>
            </a:r>
            <a:r>
              <a:rPr lang="en-US" sz="3300" dirty="0" smtClean="0">
                <a:solidFill>
                  <a:schemeClr val="dk2"/>
                </a:solidFill>
              </a:rPr>
              <a:t>and our teacher, </a:t>
            </a:r>
            <a:r>
              <a:rPr lang="en-US" sz="3300" dirty="0">
                <a:solidFill>
                  <a:schemeClr val="dk2"/>
                </a:solidFill>
              </a:rPr>
              <a:t>Mrs. Helen </a:t>
            </a:r>
            <a:r>
              <a:rPr lang="en-US" sz="3300" dirty="0" smtClean="0">
                <a:solidFill>
                  <a:schemeClr val="dk2"/>
                </a:solidFill>
              </a:rPr>
              <a:t>Coyle, </a:t>
            </a:r>
            <a:r>
              <a:rPr lang="en-US" sz="3300" dirty="0">
                <a:solidFill>
                  <a:schemeClr val="dk2"/>
                </a:solidFill>
              </a:rPr>
              <a:t>for motivating us throughout this project. We would also like to thank Jessica Schenkman for collecting our Colorado samples, and Caroline Bucca for helping transport our </a:t>
            </a:r>
            <a:r>
              <a:rPr lang="en-US" sz="3300" dirty="0" smtClean="0">
                <a:solidFill>
                  <a:schemeClr val="dk2"/>
                </a:solidFill>
              </a:rPr>
              <a:t>samples. </a:t>
            </a:r>
            <a:r>
              <a:rPr lang="en-US" sz="3300" dirty="0">
                <a:solidFill>
                  <a:schemeClr val="dk2"/>
                </a:solidFill>
              </a:rPr>
              <a:t>W</a:t>
            </a:r>
            <a:r>
              <a:rPr lang="en-US" sz="3300" dirty="0" smtClean="0">
                <a:solidFill>
                  <a:schemeClr val="dk2"/>
                </a:solidFill>
              </a:rPr>
              <a:t>e thank </a:t>
            </a:r>
            <a:r>
              <a:rPr lang="en-US" sz="3300" dirty="0">
                <a:solidFill>
                  <a:schemeClr val="dk2"/>
                </a:solidFill>
              </a:rPr>
              <a:t>our parents for </a:t>
            </a:r>
            <a:r>
              <a:rPr lang="en-US" sz="3300" dirty="0" smtClean="0">
                <a:solidFill>
                  <a:schemeClr val="dk2"/>
                </a:solidFill>
              </a:rPr>
              <a:t>their </a:t>
            </a:r>
            <a:r>
              <a:rPr lang="en-US" sz="3300" dirty="0">
                <a:solidFill>
                  <a:schemeClr val="dk2"/>
                </a:solidFill>
              </a:rPr>
              <a:t>continued support. </a:t>
            </a:r>
          </a:p>
          <a:p>
            <a:pPr marL="0" marR="0" lvl="0" indent="0" algn="just" rtl="0">
              <a:lnSpc>
                <a:spcPct val="100000"/>
              </a:lnSpc>
              <a:spcBef>
                <a:spcPts val="0"/>
              </a:spcBef>
              <a:spcAft>
                <a:spcPts val="0"/>
              </a:spcAft>
              <a:buNone/>
            </a:pPr>
            <a:endParaRPr sz="3300" dirty="0">
              <a:solidFill>
                <a:schemeClr val="dk2"/>
              </a:solidFill>
            </a:endParaRPr>
          </a:p>
        </p:txBody>
      </p:sp>
      <p:pic>
        <p:nvPicPr>
          <p:cNvPr id="120" name="Shape 120"/>
          <p:cNvPicPr preferRelativeResize="0"/>
          <p:nvPr/>
        </p:nvPicPr>
        <p:blipFill rotWithShape="1">
          <a:blip r:embed="rId11">
            <a:alphaModFix/>
          </a:blip>
          <a:srcRect t="2884"/>
          <a:stretch/>
        </p:blipFill>
        <p:spPr>
          <a:xfrm>
            <a:off x="27459928" y="25136641"/>
            <a:ext cx="5372970" cy="4817458"/>
          </a:xfrm>
          <a:prstGeom prst="rect">
            <a:avLst/>
          </a:prstGeom>
          <a:noFill/>
          <a:ln>
            <a:noFill/>
          </a:ln>
        </p:spPr>
      </p:pic>
      <p:sp>
        <p:nvSpPr>
          <p:cNvPr id="121" name="Shape 121"/>
          <p:cNvSpPr txBox="1"/>
          <p:nvPr/>
        </p:nvSpPr>
        <p:spPr>
          <a:xfrm>
            <a:off x="27167700" y="29904674"/>
            <a:ext cx="5979300" cy="20358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300" b="0" i="1" u="none" strike="noStrike" cap="none" dirty="0">
                <a:solidFill>
                  <a:schemeClr val="dk2"/>
                </a:solidFill>
                <a:latin typeface="Arial"/>
                <a:ea typeface="Arial"/>
                <a:cs typeface="Arial"/>
                <a:sym typeface="Arial"/>
              </a:rPr>
              <a:t>Figure </a:t>
            </a:r>
            <a:r>
              <a:rPr lang="en-US" sz="3300" i="1" dirty="0">
                <a:solidFill>
                  <a:schemeClr val="dk2"/>
                </a:solidFill>
              </a:rPr>
              <a:t>6</a:t>
            </a:r>
            <a:r>
              <a:rPr lang="en-US" sz="3300" b="0" i="1" u="none" strike="noStrike" cap="none" dirty="0">
                <a:solidFill>
                  <a:schemeClr val="dk2"/>
                </a:solidFill>
                <a:latin typeface="Arial"/>
                <a:ea typeface="Arial"/>
                <a:cs typeface="Arial"/>
                <a:sym typeface="Arial"/>
              </a:rPr>
              <a:t>: Map showing location of </a:t>
            </a:r>
            <a:r>
              <a:rPr lang="en-US" sz="3300" i="1" dirty="0">
                <a:solidFill>
                  <a:schemeClr val="dk2"/>
                </a:solidFill>
              </a:rPr>
              <a:t>the </a:t>
            </a:r>
            <a:r>
              <a:rPr lang="en-US" sz="3300" b="0" i="1" u="none" strike="noStrike" cap="none" dirty="0">
                <a:solidFill>
                  <a:schemeClr val="dk2"/>
                </a:solidFill>
                <a:latin typeface="Arial"/>
                <a:ea typeface="Arial"/>
                <a:cs typeface="Arial"/>
                <a:sym typeface="Arial"/>
              </a:rPr>
              <a:t>successful </a:t>
            </a:r>
          </a:p>
          <a:p>
            <a:pPr marL="0" marR="0" lvl="0" indent="0" algn="ctr" rtl="0">
              <a:spcBef>
                <a:spcPts val="0"/>
              </a:spcBef>
              <a:buSzPct val="25000"/>
              <a:buNone/>
            </a:pPr>
            <a:r>
              <a:rPr lang="en-US" sz="3300" i="1" dirty="0">
                <a:solidFill>
                  <a:schemeClr val="dk2"/>
                </a:solidFill>
              </a:rPr>
              <a:t>lichen from Pikes Peak, Colorado</a:t>
            </a:r>
          </a:p>
        </p:txBody>
      </p:sp>
      <p:pic>
        <p:nvPicPr>
          <p:cNvPr id="122" name="Shape 122"/>
          <p:cNvPicPr preferRelativeResize="0"/>
          <p:nvPr/>
        </p:nvPicPr>
        <p:blipFill>
          <a:blip r:embed="rId12">
            <a:alphaModFix/>
          </a:blip>
          <a:stretch>
            <a:fillRect/>
          </a:stretch>
        </p:blipFill>
        <p:spPr>
          <a:xfrm>
            <a:off x="21948788" y="25136641"/>
            <a:ext cx="5372975" cy="4817458"/>
          </a:xfrm>
          <a:prstGeom prst="rect">
            <a:avLst/>
          </a:prstGeom>
          <a:noFill/>
          <a:ln>
            <a:noFill/>
          </a:ln>
        </p:spPr>
      </p:pic>
      <p:sp>
        <p:nvSpPr>
          <p:cNvPr id="123" name="Shape 123"/>
          <p:cNvSpPr txBox="1"/>
          <p:nvPr/>
        </p:nvSpPr>
        <p:spPr>
          <a:xfrm>
            <a:off x="21569413" y="29904661"/>
            <a:ext cx="5979300" cy="20358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300" b="0" i="1" u="none" strike="noStrike" cap="none" dirty="0">
                <a:solidFill>
                  <a:schemeClr val="dk2"/>
                </a:solidFill>
                <a:latin typeface="Arial"/>
                <a:ea typeface="Arial"/>
                <a:cs typeface="Arial"/>
                <a:sym typeface="Arial"/>
              </a:rPr>
              <a:t>Figure </a:t>
            </a:r>
            <a:r>
              <a:rPr lang="en-US" sz="3300" i="1" dirty="0">
                <a:solidFill>
                  <a:schemeClr val="dk2"/>
                </a:solidFill>
              </a:rPr>
              <a:t>5</a:t>
            </a:r>
            <a:r>
              <a:rPr lang="en-US" sz="3300" b="0" i="1" u="none" strike="noStrike" cap="none" dirty="0">
                <a:solidFill>
                  <a:schemeClr val="dk2"/>
                </a:solidFill>
                <a:latin typeface="Arial"/>
                <a:ea typeface="Arial"/>
                <a:cs typeface="Arial"/>
                <a:sym typeface="Arial"/>
              </a:rPr>
              <a:t>: Map showing location of </a:t>
            </a:r>
            <a:r>
              <a:rPr lang="en-US" sz="3300" i="1" dirty="0">
                <a:solidFill>
                  <a:schemeClr val="dk2"/>
                </a:solidFill>
              </a:rPr>
              <a:t>the </a:t>
            </a:r>
            <a:r>
              <a:rPr lang="en-US" sz="3300" b="0" i="1" u="none" strike="noStrike" cap="none" dirty="0">
                <a:solidFill>
                  <a:schemeClr val="dk2"/>
                </a:solidFill>
                <a:latin typeface="Arial"/>
                <a:ea typeface="Arial"/>
                <a:cs typeface="Arial"/>
                <a:sym typeface="Arial"/>
              </a:rPr>
              <a:t>successful </a:t>
            </a:r>
          </a:p>
          <a:p>
            <a:pPr marL="0" marR="0" lvl="0" indent="0" algn="ctr" rtl="0">
              <a:spcBef>
                <a:spcPts val="0"/>
              </a:spcBef>
              <a:buSzPct val="25000"/>
              <a:buNone/>
            </a:pPr>
            <a:r>
              <a:rPr lang="en-US" sz="3300" i="1" dirty="0">
                <a:solidFill>
                  <a:schemeClr val="dk2"/>
                </a:solidFill>
              </a:rPr>
              <a:t>lichen from Hackensack</a:t>
            </a:r>
          </a:p>
        </p:txBody>
      </p:sp>
      <p:pic>
        <p:nvPicPr>
          <p:cNvPr id="45" name="Shape 114"/>
          <p:cNvPicPr preferRelativeResize="0"/>
          <p:nvPr/>
        </p:nvPicPr>
        <p:blipFill rotWithShape="1">
          <a:blip r:embed="rId13">
            <a:alphaModFix/>
          </a:blip>
          <a:srcRect l="43685" t="23520" r="9148" b="19941"/>
          <a:stretch/>
        </p:blipFill>
        <p:spPr>
          <a:xfrm>
            <a:off x="11927299" y="2484231"/>
            <a:ext cx="3783724" cy="5872135"/>
          </a:xfrm>
          <a:prstGeom prst="rect">
            <a:avLst/>
          </a:prstGeom>
          <a:noFill/>
          <a:ln>
            <a:noFill/>
          </a:ln>
        </p:spPr>
      </p:pic>
      <p:pic>
        <p:nvPicPr>
          <p:cNvPr id="46" name="Shape 115"/>
          <p:cNvPicPr preferRelativeResize="0"/>
          <p:nvPr/>
        </p:nvPicPr>
        <p:blipFill rotWithShape="1">
          <a:blip r:embed="rId14">
            <a:alphaModFix/>
          </a:blip>
          <a:srcRect l="35786" r="15130" b="21278"/>
          <a:stretch/>
        </p:blipFill>
        <p:spPr>
          <a:xfrm>
            <a:off x="17413699" y="2504605"/>
            <a:ext cx="3042744" cy="5851761"/>
          </a:xfrm>
          <a:prstGeom prst="rect">
            <a:avLst/>
          </a:prstGeom>
          <a:noFill/>
          <a:ln>
            <a:noFill/>
          </a:ln>
        </p:spPr>
      </p:pic>
      <p:sp>
        <p:nvSpPr>
          <p:cNvPr id="47" name="Shape 116"/>
          <p:cNvSpPr txBox="1"/>
          <p:nvPr/>
        </p:nvSpPr>
        <p:spPr>
          <a:xfrm>
            <a:off x="11470099" y="8448205"/>
            <a:ext cx="4937850" cy="15240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300" b="0" i="1" u="none" strike="noStrike" cap="none" dirty="0">
                <a:solidFill>
                  <a:schemeClr val="dk2"/>
                </a:solidFill>
                <a:latin typeface="Arial"/>
                <a:ea typeface="Arial"/>
                <a:cs typeface="Arial"/>
                <a:sym typeface="Arial"/>
              </a:rPr>
              <a:t>Figur</a:t>
            </a:r>
            <a:r>
              <a:rPr lang="en-US" sz="3300" i="1" dirty="0">
                <a:solidFill>
                  <a:schemeClr val="dk2"/>
                </a:solidFill>
              </a:rPr>
              <a:t>e 1: Example of lichen- lichen sample T2</a:t>
            </a:r>
          </a:p>
        </p:txBody>
      </p:sp>
      <p:sp>
        <p:nvSpPr>
          <p:cNvPr id="48" name="Shape 117"/>
          <p:cNvSpPr txBox="1"/>
          <p:nvPr/>
        </p:nvSpPr>
        <p:spPr>
          <a:xfrm>
            <a:off x="16423099" y="8486211"/>
            <a:ext cx="5024381" cy="11079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300" i="1" dirty="0">
                <a:solidFill>
                  <a:schemeClr val="dk2"/>
                </a:solidFill>
              </a:rPr>
              <a:t>Figure 2: Example of lichen- lichen sample </a:t>
            </a:r>
            <a:r>
              <a:rPr lang="en-US" sz="3300" i="1" dirty="0" smtClean="0">
                <a:solidFill>
                  <a:schemeClr val="dk2"/>
                </a:solidFill>
              </a:rPr>
              <a:t>T4</a:t>
            </a:r>
            <a:endParaRPr lang="en-US" sz="3300" i="1" dirty="0">
              <a:solidFill>
                <a:schemeClr val="dk2"/>
              </a:solidFill>
            </a:endParaRP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1439</Words>
  <Application>Microsoft Office PowerPoint</Application>
  <PresentationFormat>Custom</PresentationFormat>
  <Paragraphs>113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Source Sans Pro</vt:lpstr>
      <vt:lpstr>Times New Roman</vt:lpstr>
      <vt:lpstr>Calibri</vt: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Coyle, Helen</cp:lastModifiedBy>
  <cp:revision>16</cp:revision>
  <dcterms:modified xsi:type="dcterms:W3CDTF">2016-03-07T14:21:18Z</dcterms:modified>
</cp:coreProperties>
</file>