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218" y="-259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460" y="685800"/>
            <a:ext cx="51438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946516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6846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263139" y="1168404"/>
            <a:ext cx="28392000" cy="4241700"/>
          </a:xfrm>
          <a:prstGeom prst="rect">
            <a:avLst/>
          </a:prstGeom>
          <a:noFill/>
          <a:ln>
            <a:noFill/>
          </a:ln>
        </p:spPr>
        <p:txBody>
          <a:bodyPr lIns="66025" tIns="66025" rIns="66025" bIns="66025" anchor="ctr" anchorCtr="0"/>
          <a:lstStyle>
            <a:lvl1pPr lvl="0" algn="l" rtl="0">
              <a:lnSpc>
                <a:spcPct val="90000"/>
              </a:lnSpc>
              <a:spcBef>
                <a:spcPts val="0"/>
              </a:spcBef>
              <a:buClr>
                <a:schemeClr val="dk1"/>
              </a:buClr>
              <a:buFont typeface="Calibri"/>
              <a:buNone/>
              <a:defRPr sz="15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rot="5400000">
            <a:off x="9497160" y="-1391900"/>
            <a:ext cx="13924200" cy="28392000"/>
          </a:xfrm>
          <a:prstGeom prst="rect">
            <a:avLst/>
          </a:prstGeom>
          <a:noFill/>
          <a:ln>
            <a:noFill/>
          </a:ln>
        </p:spPr>
        <p:txBody>
          <a:bodyPr lIns="66025" tIns="66025" rIns="66025" bIns="66025" anchor="t" anchorCtr="0"/>
          <a:lstStyle>
            <a:lvl1pPr marL="787400" lvl="0" indent="-165100" algn="l" rtl="0">
              <a:lnSpc>
                <a:spcPct val="90000"/>
              </a:lnSpc>
              <a:spcBef>
                <a:spcPts val="3500"/>
              </a:spcBef>
              <a:buClr>
                <a:schemeClr val="dk1"/>
              </a:buClr>
              <a:buFont typeface="Arial"/>
              <a:buChar char="•"/>
              <a:defRPr sz="9700">
                <a:solidFill>
                  <a:schemeClr val="dk1"/>
                </a:solidFill>
                <a:latin typeface="Calibri"/>
                <a:ea typeface="Calibri"/>
                <a:cs typeface="Calibri"/>
                <a:sym typeface="Calibri"/>
              </a:defRPr>
            </a:lvl1pPr>
            <a:lvl2pPr marL="2374900" lvl="1" indent="-266700" algn="l" rtl="0">
              <a:lnSpc>
                <a:spcPct val="90000"/>
              </a:lnSpc>
              <a:spcBef>
                <a:spcPts val="1700"/>
              </a:spcBef>
              <a:buClr>
                <a:schemeClr val="dk1"/>
              </a:buClr>
              <a:buFont typeface="Arial"/>
              <a:buChar char="•"/>
              <a:defRPr sz="8300">
                <a:solidFill>
                  <a:schemeClr val="dk1"/>
                </a:solidFill>
                <a:latin typeface="Calibri"/>
                <a:ea typeface="Calibri"/>
                <a:cs typeface="Calibri"/>
                <a:sym typeface="Calibri"/>
              </a:defRPr>
            </a:lvl2pPr>
            <a:lvl3pPr marL="3962400" lvl="2" indent="-355600" algn="l" rtl="0">
              <a:lnSpc>
                <a:spcPct val="90000"/>
              </a:lnSpc>
              <a:spcBef>
                <a:spcPts val="1700"/>
              </a:spcBef>
              <a:buClr>
                <a:schemeClr val="dk1"/>
              </a:buClr>
              <a:buFont typeface="Arial"/>
              <a:buChar char="•"/>
              <a:defRPr sz="6900">
                <a:solidFill>
                  <a:schemeClr val="dk1"/>
                </a:solidFill>
                <a:latin typeface="Calibri"/>
                <a:ea typeface="Calibri"/>
                <a:cs typeface="Calibri"/>
                <a:sym typeface="Calibri"/>
              </a:defRPr>
            </a:lvl3pPr>
            <a:lvl4pPr marL="5549900" lvl="3"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4pPr>
            <a:lvl5pPr marL="7137400" lvl="4"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5pPr>
            <a:lvl6pPr marL="8712200" lvl="5" indent="-3937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6pPr>
            <a:lvl7pPr marL="10299700" lvl="6"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7pPr>
            <a:lvl8pPr marL="11887200" lvl="7"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8pPr>
            <a:lvl9pPr marL="13474700" lvl="8"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807310" y="6918350"/>
            <a:ext cx="18597900" cy="7098000"/>
          </a:xfrm>
          <a:prstGeom prst="rect">
            <a:avLst/>
          </a:prstGeom>
          <a:noFill/>
          <a:ln>
            <a:noFill/>
          </a:ln>
        </p:spPr>
        <p:txBody>
          <a:bodyPr lIns="66025" tIns="66025" rIns="66025" bIns="66025" anchor="ctr" anchorCtr="0"/>
          <a:lstStyle>
            <a:lvl1pPr lvl="0" algn="l" rtl="0">
              <a:lnSpc>
                <a:spcPct val="90000"/>
              </a:lnSpc>
              <a:spcBef>
                <a:spcPts val="0"/>
              </a:spcBef>
              <a:buClr>
                <a:schemeClr val="dk1"/>
              </a:buClr>
              <a:buFont typeface="Calibri"/>
              <a:buNone/>
              <a:defRPr sz="15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rot="5400000">
            <a:off x="3405452" y="26000"/>
            <a:ext cx="18597900" cy="20882700"/>
          </a:xfrm>
          <a:prstGeom prst="rect">
            <a:avLst/>
          </a:prstGeom>
          <a:noFill/>
          <a:ln>
            <a:noFill/>
          </a:ln>
        </p:spPr>
        <p:txBody>
          <a:bodyPr lIns="66025" tIns="66025" rIns="66025" bIns="66025" anchor="t" anchorCtr="0"/>
          <a:lstStyle>
            <a:lvl1pPr marL="787400" lvl="0" indent="-165100" algn="l" rtl="0">
              <a:lnSpc>
                <a:spcPct val="90000"/>
              </a:lnSpc>
              <a:spcBef>
                <a:spcPts val="3500"/>
              </a:spcBef>
              <a:buClr>
                <a:schemeClr val="dk1"/>
              </a:buClr>
              <a:buFont typeface="Arial"/>
              <a:buChar char="•"/>
              <a:defRPr sz="9700">
                <a:solidFill>
                  <a:schemeClr val="dk1"/>
                </a:solidFill>
                <a:latin typeface="Calibri"/>
                <a:ea typeface="Calibri"/>
                <a:cs typeface="Calibri"/>
                <a:sym typeface="Calibri"/>
              </a:defRPr>
            </a:lvl1pPr>
            <a:lvl2pPr marL="2374900" lvl="1" indent="-266700" algn="l" rtl="0">
              <a:lnSpc>
                <a:spcPct val="90000"/>
              </a:lnSpc>
              <a:spcBef>
                <a:spcPts val="1700"/>
              </a:spcBef>
              <a:buClr>
                <a:schemeClr val="dk1"/>
              </a:buClr>
              <a:buFont typeface="Arial"/>
              <a:buChar char="•"/>
              <a:defRPr sz="8300">
                <a:solidFill>
                  <a:schemeClr val="dk1"/>
                </a:solidFill>
                <a:latin typeface="Calibri"/>
                <a:ea typeface="Calibri"/>
                <a:cs typeface="Calibri"/>
                <a:sym typeface="Calibri"/>
              </a:defRPr>
            </a:lvl2pPr>
            <a:lvl3pPr marL="3962400" lvl="2" indent="-355600" algn="l" rtl="0">
              <a:lnSpc>
                <a:spcPct val="90000"/>
              </a:lnSpc>
              <a:spcBef>
                <a:spcPts val="1700"/>
              </a:spcBef>
              <a:buClr>
                <a:schemeClr val="dk1"/>
              </a:buClr>
              <a:buFont typeface="Arial"/>
              <a:buChar char="•"/>
              <a:defRPr sz="6900">
                <a:solidFill>
                  <a:schemeClr val="dk1"/>
                </a:solidFill>
                <a:latin typeface="Calibri"/>
                <a:ea typeface="Calibri"/>
                <a:cs typeface="Calibri"/>
                <a:sym typeface="Calibri"/>
              </a:defRPr>
            </a:lvl3pPr>
            <a:lvl4pPr marL="5549900" lvl="3"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4pPr>
            <a:lvl5pPr marL="7137400" lvl="4"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5pPr>
            <a:lvl6pPr marL="8712200" lvl="5" indent="-3937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6pPr>
            <a:lvl7pPr marL="10299700" lvl="6"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7pPr>
            <a:lvl8pPr marL="11887200" lvl="7"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8pPr>
            <a:lvl9pPr marL="13474700" lvl="8"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2468879" y="3591561"/>
            <a:ext cx="27980700" cy="7640400"/>
          </a:xfrm>
          <a:prstGeom prst="rect">
            <a:avLst/>
          </a:prstGeom>
          <a:noFill/>
          <a:ln>
            <a:noFill/>
          </a:ln>
        </p:spPr>
        <p:txBody>
          <a:bodyPr lIns="66025" tIns="66025" rIns="66025" bIns="66025" anchor="b" anchorCtr="0"/>
          <a:lstStyle>
            <a:lvl1pPr marL="0" marR="0" lvl="0" indent="0" algn="ctr" rtl="0">
              <a:lnSpc>
                <a:spcPct val="90000"/>
              </a:lnSpc>
              <a:spcBef>
                <a:spcPts val="0"/>
              </a:spcBef>
              <a:buClr>
                <a:schemeClr val="dk1"/>
              </a:buClr>
              <a:buFont typeface="Calibri"/>
              <a:buNone/>
              <a:defRPr sz="20800" b="0" i="0" u="none" strike="noStrike" cap="none">
                <a:solidFill>
                  <a:schemeClr val="dk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4114800" y="11526520"/>
            <a:ext cx="24688800" cy="5298300"/>
          </a:xfrm>
          <a:prstGeom prst="rect">
            <a:avLst/>
          </a:prstGeom>
          <a:noFill/>
          <a:ln>
            <a:noFill/>
          </a:ln>
        </p:spPr>
        <p:txBody>
          <a:bodyPr lIns="66025" tIns="66025" rIns="66025" bIns="66025" anchor="t" anchorCtr="0"/>
          <a:lstStyle>
            <a:lvl1pPr marL="0" marR="0" lvl="0" indent="0" algn="ctr" rtl="0">
              <a:lnSpc>
                <a:spcPct val="90000"/>
              </a:lnSpc>
              <a:spcBef>
                <a:spcPts val="3500"/>
              </a:spcBef>
              <a:buClr>
                <a:schemeClr val="dk1"/>
              </a:buClr>
              <a:buFont typeface="Arial"/>
              <a:buNone/>
              <a:defRPr sz="8300" b="0" i="0" u="none" strike="noStrike" cap="none">
                <a:solidFill>
                  <a:schemeClr val="dk1"/>
                </a:solidFill>
                <a:latin typeface="Calibri"/>
                <a:ea typeface="Calibri"/>
                <a:cs typeface="Calibri"/>
                <a:sym typeface="Calibri"/>
              </a:defRPr>
            </a:lvl1pPr>
            <a:lvl2pPr marL="1587500" marR="0" lvl="1" indent="-12700" algn="ctr" rtl="0">
              <a:lnSpc>
                <a:spcPct val="90000"/>
              </a:lnSpc>
              <a:spcBef>
                <a:spcPts val="1700"/>
              </a:spcBef>
              <a:buClr>
                <a:schemeClr val="dk1"/>
              </a:buClr>
              <a:buFont typeface="Arial"/>
              <a:buNone/>
              <a:defRPr sz="6900" b="0" i="0" u="none" strike="noStrike" cap="none">
                <a:solidFill>
                  <a:schemeClr val="dk1"/>
                </a:solidFill>
                <a:latin typeface="Calibri"/>
                <a:ea typeface="Calibri"/>
                <a:cs typeface="Calibri"/>
                <a:sym typeface="Calibri"/>
              </a:defRPr>
            </a:lvl2pPr>
            <a:lvl3pPr marL="3175000" marR="0" lvl="2" indent="-12700" algn="ctr" rtl="0">
              <a:lnSpc>
                <a:spcPct val="90000"/>
              </a:lnSpc>
              <a:spcBef>
                <a:spcPts val="1700"/>
              </a:spcBef>
              <a:buClr>
                <a:schemeClr val="dk1"/>
              </a:buClr>
              <a:buFont typeface="Arial"/>
              <a:buNone/>
              <a:defRPr sz="6200" b="0" i="0" u="none" strike="noStrike" cap="none">
                <a:solidFill>
                  <a:schemeClr val="dk1"/>
                </a:solidFill>
                <a:latin typeface="Calibri"/>
                <a:ea typeface="Calibri"/>
                <a:cs typeface="Calibri"/>
                <a:sym typeface="Calibri"/>
              </a:defRPr>
            </a:lvl3pPr>
            <a:lvl4pPr marL="4749800" marR="0" lvl="3" indent="0" algn="ctr" rtl="0">
              <a:lnSpc>
                <a:spcPct val="90000"/>
              </a:lnSpc>
              <a:spcBef>
                <a:spcPts val="1700"/>
              </a:spcBef>
              <a:buClr>
                <a:schemeClr val="dk1"/>
              </a:buClr>
              <a:buFont typeface="Arial"/>
              <a:buNone/>
              <a:defRPr sz="5500" b="0" i="0" u="none" strike="noStrike" cap="none">
                <a:solidFill>
                  <a:schemeClr val="dk1"/>
                </a:solidFill>
                <a:latin typeface="Calibri"/>
                <a:ea typeface="Calibri"/>
                <a:cs typeface="Calibri"/>
                <a:sym typeface="Calibri"/>
              </a:defRPr>
            </a:lvl4pPr>
            <a:lvl5pPr marL="6337300" marR="0" lvl="4" indent="0" algn="ctr" rtl="0">
              <a:lnSpc>
                <a:spcPct val="90000"/>
              </a:lnSpc>
              <a:spcBef>
                <a:spcPts val="1700"/>
              </a:spcBef>
              <a:buClr>
                <a:schemeClr val="dk1"/>
              </a:buClr>
              <a:buFont typeface="Arial"/>
              <a:buNone/>
              <a:defRPr sz="5500" b="0" i="0" u="none" strike="noStrike" cap="none">
                <a:solidFill>
                  <a:schemeClr val="dk1"/>
                </a:solidFill>
                <a:latin typeface="Calibri"/>
                <a:ea typeface="Calibri"/>
                <a:cs typeface="Calibri"/>
                <a:sym typeface="Calibri"/>
              </a:defRPr>
            </a:lvl5pPr>
            <a:lvl6pPr marL="7924800" marR="0" lvl="5" indent="0" algn="ctr" rtl="0">
              <a:lnSpc>
                <a:spcPct val="90000"/>
              </a:lnSpc>
              <a:spcBef>
                <a:spcPts val="1700"/>
              </a:spcBef>
              <a:buClr>
                <a:schemeClr val="dk1"/>
              </a:buClr>
              <a:buFont typeface="Arial"/>
              <a:buNone/>
              <a:defRPr sz="5500" b="0" i="0" u="none" strike="noStrike" cap="none">
                <a:solidFill>
                  <a:schemeClr val="dk1"/>
                </a:solidFill>
                <a:latin typeface="Calibri"/>
                <a:ea typeface="Calibri"/>
                <a:cs typeface="Calibri"/>
                <a:sym typeface="Calibri"/>
              </a:defRPr>
            </a:lvl6pPr>
            <a:lvl7pPr marL="9512300" marR="0" lvl="6" indent="-12700" algn="ctr" rtl="0">
              <a:lnSpc>
                <a:spcPct val="90000"/>
              </a:lnSpc>
              <a:spcBef>
                <a:spcPts val="1700"/>
              </a:spcBef>
              <a:buClr>
                <a:schemeClr val="dk1"/>
              </a:buClr>
              <a:buFont typeface="Arial"/>
              <a:buNone/>
              <a:defRPr sz="5500" b="0" i="0" u="none" strike="noStrike" cap="none">
                <a:solidFill>
                  <a:schemeClr val="dk1"/>
                </a:solidFill>
                <a:latin typeface="Calibri"/>
                <a:ea typeface="Calibri"/>
                <a:cs typeface="Calibri"/>
                <a:sym typeface="Calibri"/>
              </a:defRPr>
            </a:lvl7pPr>
            <a:lvl8pPr marL="11099800" marR="0" lvl="7" indent="-12700" algn="ctr" rtl="0">
              <a:lnSpc>
                <a:spcPct val="90000"/>
              </a:lnSpc>
              <a:spcBef>
                <a:spcPts val="1700"/>
              </a:spcBef>
              <a:buClr>
                <a:schemeClr val="dk1"/>
              </a:buClr>
              <a:buFont typeface="Arial"/>
              <a:buNone/>
              <a:defRPr sz="5500" b="0" i="0" u="none" strike="noStrike" cap="none">
                <a:solidFill>
                  <a:schemeClr val="dk1"/>
                </a:solidFill>
                <a:latin typeface="Calibri"/>
                <a:ea typeface="Calibri"/>
                <a:cs typeface="Calibri"/>
                <a:sym typeface="Calibri"/>
              </a:defRPr>
            </a:lvl8pPr>
            <a:lvl9pPr marL="12674600" marR="0" lvl="8" indent="0" algn="ctr" rtl="0">
              <a:lnSpc>
                <a:spcPct val="90000"/>
              </a:lnSpc>
              <a:spcBef>
                <a:spcPts val="1700"/>
              </a:spcBef>
              <a:buClr>
                <a:schemeClr val="dk1"/>
              </a:buClr>
              <a:buFont typeface="Arial"/>
              <a:buNone/>
              <a:defRPr sz="55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263139" y="1168404"/>
            <a:ext cx="28392000" cy="4241700"/>
          </a:xfrm>
          <a:prstGeom prst="rect">
            <a:avLst/>
          </a:prstGeom>
          <a:noFill/>
          <a:ln>
            <a:noFill/>
          </a:ln>
        </p:spPr>
        <p:txBody>
          <a:bodyPr lIns="66025" tIns="66025" rIns="66025" bIns="66025" anchor="ctr" anchorCtr="0"/>
          <a:lstStyle>
            <a:lvl1pPr lvl="0" algn="l" rtl="0">
              <a:lnSpc>
                <a:spcPct val="90000"/>
              </a:lnSpc>
              <a:spcBef>
                <a:spcPts val="0"/>
              </a:spcBef>
              <a:buClr>
                <a:schemeClr val="dk1"/>
              </a:buClr>
              <a:buFont typeface="Calibri"/>
              <a:buNone/>
              <a:defRPr sz="15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2263139" y="5842000"/>
            <a:ext cx="28392000" cy="13924200"/>
          </a:xfrm>
          <a:prstGeom prst="rect">
            <a:avLst/>
          </a:prstGeom>
          <a:noFill/>
          <a:ln>
            <a:noFill/>
          </a:ln>
        </p:spPr>
        <p:txBody>
          <a:bodyPr lIns="66025" tIns="66025" rIns="66025" bIns="66025" anchor="t" anchorCtr="0"/>
          <a:lstStyle>
            <a:lvl1pPr marL="787400" lvl="0" indent="-165100" algn="l" rtl="0">
              <a:lnSpc>
                <a:spcPct val="90000"/>
              </a:lnSpc>
              <a:spcBef>
                <a:spcPts val="3500"/>
              </a:spcBef>
              <a:buClr>
                <a:schemeClr val="dk1"/>
              </a:buClr>
              <a:buFont typeface="Arial"/>
              <a:buChar char="•"/>
              <a:defRPr sz="9700">
                <a:solidFill>
                  <a:schemeClr val="dk1"/>
                </a:solidFill>
                <a:latin typeface="Calibri"/>
                <a:ea typeface="Calibri"/>
                <a:cs typeface="Calibri"/>
                <a:sym typeface="Calibri"/>
              </a:defRPr>
            </a:lvl1pPr>
            <a:lvl2pPr marL="2374900" lvl="1" indent="-266700" algn="l" rtl="0">
              <a:lnSpc>
                <a:spcPct val="90000"/>
              </a:lnSpc>
              <a:spcBef>
                <a:spcPts val="1700"/>
              </a:spcBef>
              <a:buClr>
                <a:schemeClr val="dk1"/>
              </a:buClr>
              <a:buFont typeface="Arial"/>
              <a:buChar char="•"/>
              <a:defRPr sz="8300">
                <a:solidFill>
                  <a:schemeClr val="dk1"/>
                </a:solidFill>
                <a:latin typeface="Calibri"/>
                <a:ea typeface="Calibri"/>
                <a:cs typeface="Calibri"/>
                <a:sym typeface="Calibri"/>
              </a:defRPr>
            </a:lvl2pPr>
            <a:lvl3pPr marL="3962400" lvl="2" indent="-355600" algn="l" rtl="0">
              <a:lnSpc>
                <a:spcPct val="90000"/>
              </a:lnSpc>
              <a:spcBef>
                <a:spcPts val="1700"/>
              </a:spcBef>
              <a:buClr>
                <a:schemeClr val="dk1"/>
              </a:buClr>
              <a:buFont typeface="Arial"/>
              <a:buChar char="•"/>
              <a:defRPr sz="6900">
                <a:solidFill>
                  <a:schemeClr val="dk1"/>
                </a:solidFill>
                <a:latin typeface="Calibri"/>
                <a:ea typeface="Calibri"/>
                <a:cs typeface="Calibri"/>
                <a:sym typeface="Calibri"/>
              </a:defRPr>
            </a:lvl3pPr>
            <a:lvl4pPr marL="5549900" lvl="3"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4pPr>
            <a:lvl5pPr marL="7137400" lvl="4"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5pPr>
            <a:lvl6pPr marL="8712200" lvl="5" indent="-3937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6pPr>
            <a:lvl7pPr marL="10299700" lvl="6"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7pPr>
            <a:lvl8pPr marL="11887200" lvl="7"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8pPr>
            <a:lvl9pPr marL="13474700" lvl="8"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245996" y="5471166"/>
            <a:ext cx="28392000" cy="9128700"/>
          </a:xfrm>
          <a:prstGeom prst="rect">
            <a:avLst/>
          </a:prstGeom>
          <a:noFill/>
          <a:ln>
            <a:noFill/>
          </a:ln>
        </p:spPr>
        <p:txBody>
          <a:bodyPr lIns="66025" tIns="66025" rIns="66025" bIns="66025" anchor="b" anchorCtr="0"/>
          <a:lstStyle>
            <a:lvl1pPr lvl="0" rtl="0">
              <a:spcBef>
                <a:spcPts val="0"/>
              </a:spcBef>
              <a:defRPr sz="208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2245996" y="14686286"/>
            <a:ext cx="28392000" cy="4800600"/>
          </a:xfrm>
          <a:prstGeom prst="rect">
            <a:avLst/>
          </a:prstGeom>
          <a:noFill/>
          <a:ln>
            <a:noFill/>
          </a:ln>
        </p:spPr>
        <p:txBody>
          <a:bodyPr lIns="66025" tIns="66025" rIns="66025" bIns="66025" anchor="t" anchorCtr="0"/>
          <a:lstStyle>
            <a:lvl1pPr marL="0" lvl="0" indent="0" rtl="0">
              <a:spcBef>
                <a:spcPts val="0"/>
              </a:spcBef>
              <a:buClr>
                <a:schemeClr val="dk1"/>
              </a:buClr>
              <a:buFont typeface="Calibri"/>
              <a:buNone/>
              <a:defRPr sz="8300">
                <a:solidFill>
                  <a:schemeClr val="dk1"/>
                </a:solidFill>
              </a:defRPr>
            </a:lvl1pPr>
            <a:lvl2pPr marL="1587500" lvl="1" indent="-12700" rtl="0">
              <a:spcBef>
                <a:spcPts val="0"/>
              </a:spcBef>
              <a:buClr>
                <a:srgbClr val="888888"/>
              </a:buClr>
              <a:buFont typeface="Calibri"/>
              <a:buNone/>
              <a:defRPr sz="6900">
                <a:solidFill>
                  <a:srgbClr val="888888"/>
                </a:solidFill>
              </a:defRPr>
            </a:lvl2pPr>
            <a:lvl3pPr marL="3175000" lvl="2" indent="-12700" rtl="0">
              <a:spcBef>
                <a:spcPts val="0"/>
              </a:spcBef>
              <a:buClr>
                <a:srgbClr val="888888"/>
              </a:buClr>
              <a:buFont typeface="Calibri"/>
              <a:buNone/>
              <a:defRPr sz="6200">
                <a:solidFill>
                  <a:srgbClr val="888888"/>
                </a:solidFill>
              </a:defRPr>
            </a:lvl3pPr>
            <a:lvl4pPr marL="4749800" lvl="3" indent="0" rtl="0">
              <a:spcBef>
                <a:spcPts val="0"/>
              </a:spcBef>
              <a:buClr>
                <a:srgbClr val="888888"/>
              </a:buClr>
              <a:buFont typeface="Calibri"/>
              <a:buNone/>
              <a:defRPr sz="5500">
                <a:solidFill>
                  <a:srgbClr val="888888"/>
                </a:solidFill>
              </a:defRPr>
            </a:lvl4pPr>
            <a:lvl5pPr marL="6337300" lvl="4" indent="0" rtl="0">
              <a:spcBef>
                <a:spcPts val="0"/>
              </a:spcBef>
              <a:buClr>
                <a:srgbClr val="888888"/>
              </a:buClr>
              <a:buFont typeface="Calibri"/>
              <a:buNone/>
              <a:defRPr sz="5500">
                <a:solidFill>
                  <a:srgbClr val="888888"/>
                </a:solidFill>
              </a:defRPr>
            </a:lvl5pPr>
            <a:lvl6pPr marL="7924800" lvl="5" indent="0" rtl="0">
              <a:spcBef>
                <a:spcPts val="0"/>
              </a:spcBef>
              <a:buClr>
                <a:srgbClr val="888888"/>
              </a:buClr>
              <a:buFont typeface="Calibri"/>
              <a:buNone/>
              <a:defRPr sz="5500">
                <a:solidFill>
                  <a:srgbClr val="888888"/>
                </a:solidFill>
              </a:defRPr>
            </a:lvl6pPr>
            <a:lvl7pPr marL="9512300" lvl="6" indent="-12700" rtl="0">
              <a:spcBef>
                <a:spcPts val="0"/>
              </a:spcBef>
              <a:buClr>
                <a:srgbClr val="888888"/>
              </a:buClr>
              <a:buFont typeface="Calibri"/>
              <a:buNone/>
              <a:defRPr sz="5500">
                <a:solidFill>
                  <a:srgbClr val="888888"/>
                </a:solidFill>
              </a:defRPr>
            </a:lvl7pPr>
            <a:lvl8pPr marL="11099800" lvl="7" indent="-12700" rtl="0">
              <a:spcBef>
                <a:spcPts val="0"/>
              </a:spcBef>
              <a:buClr>
                <a:srgbClr val="888888"/>
              </a:buClr>
              <a:buFont typeface="Calibri"/>
              <a:buNone/>
              <a:defRPr sz="5500">
                <a:solidFill>
                  <a:srgbClr val="888888"/>
                </a:solidFill>
              </a:defRPr>
            </a:lvl8pPr>
            <a:lvl9pPr marL="12674600" lvl="8" indent="0" rtl="0">
              <a:spcBef>
                <a:spcPts val="0"/>
              </a:spcBef>
              <a:buClr>
                <a:srgbClr val="888888"/>
              </a:buClr>
              <a:buFont typeface="Calibri"/>
              <a:buNone/>
              <a:defRPr sz="5500">
                <a:solidFill>
                  <a:srgbClr val="888888"/>
                </a:solidFill>
              </a:defRPr>
            </a:lvl9pPr>
          </a:lstStyle>
          <a:p>
            <a:endParaRPr/>
          </a:p>
        </p:txBody>
      </p:sp>
      <p:sp>
        <p:nvSpPr>
          <p:cNvPr id="30" name="Shape 30"/>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263139" y="1168404"/>
            <a:ext cx="28392000" cy="4241700"/>
          </a:xfrm>
          <a:prstGeom prst="rect">
            <a:avLst/>
          </a:prstGeom>
          <a:noFill/>
          <a:ln>
            <a:noFill/>
          </a:ln>
        </p:spPr>
        <p:txBody>
          <a:bodyPr lIns="66025" tIns="66025" rIns="66025" bIns="66025" anchor="ctr" anchorCtr="0"/>
          <a:lstStyle>
            <a:lvl1pPr lvl="0" algn="l" rtl="0">
              <a:lnSpc>
                <a:spcPct val="90000"/>
              </a:lnSpc>
              <a:spcBef>
                <a:spcPts val="0"/>
              </a:spcBef>
              <a:buClr>
                <a:schemeClr val="dk1"/>
              </a:buClr>
              <a:buFont typeface="Calibri"/>
              <a:buNone/>
              <a:defRPr sz="15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2263139" y="5842000"/>
            <a:ext cx="13990200" cy="13924200"/>
          </a:xfrm>
          <a:prstGeom prst="rect">
            <a:avLst/>
          </a:prstGeom>
          <a:noFill/>
          <a:ln>
            <a:noFill/>
          </a:ln>
        </p:spPr>
        <p:txBody>
          <a:bodyPr lIns="66025" tIns="66025" rIns="66025" bIns="66025" anchor="t" anchorCtr="0"/>
          <a:lstStyle>
            <a:lvl1pPr marL="787400" lvl="0" indent="-165100" algn="l" rtl="0">
              <a:lnSpc>
                <a:spcPct val="90000"/>
              </a:lnSpc>
              <a:spcBef>
                <a:spcPts val="3500"/>
              </a:spcBef>
              <a:buClr>
                <a:schemeClr val="dk1"/>
              </a:buClr>
              <a:buFont typeface="Arial"/>
              <a:buChar char="•"/>
              <a:defRPr sz="9700">
                <a:solidFill>
                  <a:schemeClr val="dk1"/>
                </a:solidFill>
                <a:latin typeface="Calibri"/>
                <a:ea typeface="Calibri"/>
                <a:cs typeface="Calibri"/>
                <a:sym typeface="Calibri"/>
              </a:defRPr>
            </a:lvl1pPr>
            <a:lvl2pPr marL="2374900" lvl="1" indent="-266700" algn="l" rtl="0">
              <a:lnSpc>
                <a:spcPct val="90000"/>
              </a:lnSpc>
              <a:spcBef>
                <a:spcPts val="1700"/>
              </a:spcBef>
              <a:buClr>
                <a:schemeClr val="dk1"/>
              </a:buClr>
              <a:buFont typeface="Arial"/>
              <a:buChar char="•"/>
              <a:defRPr sz="8300">
                <a:solidFill>
                  <a:schemeClr val="dk1"/>
                </a:solidFill>
                <a:latin typeface="Calibri"/>
                <a:ea typeface="Calibri"/>
                <a:cs typeface="Calibri"/>
                <a:sym typeface="Calibri"/>
              </a:defRPr>
            </a:lvl2pPr>
            <a:lvl3pPr marL="3962400" lvl="2" indent="-355600" algn="l" rtl="0">
              <a:lnSpc>
                <a:spcPct val="90000"/>
              </a:lnSpc>
              <a:spcBef>
                <a:spcPts val="1700"/>
              </a:spcBef>
              <a:buClr>
                <a:schemeClr val="dk1"/>
              </a:buClr>
              <a:buFont typeface="Arial"/>
              <a:buChar char="•"/>
              <a:defRPr sz="6900">
                <a:solidFill>
                  <a:schemeClr val="dk1"/>
                </a:solidFill>
                <a:latin typeface="Calibri"/>
                <a:ea typeface="Calibri"/>
                <a:cs typeface="Calibri"/>
                <a:sym typeface="Calibri"/>
              </a:defRPr>
            </a:lvl3pPr>
            <a:lvl4pPr marL="5549900" lvl="3"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4pPr>
            <a:lvl5pPr marL="7137400" lvl="4"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5pPr>
            <a:lvl6pPr marL="8712200" lvl="5" indent="-3937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6pPr>
            <a:lvl7pPr marL="10299700" lvl="6"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7pPr>
            <a:lvl8pPr marL="11887200" lvl="7"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8pPr>
            <a:lvl9pPr marL="13474700" lvl="8"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16664940" y="5842000"/>
            <a:ext cx="13990200" cy="13924200"/>
          </a:xfrm>
          <a:prstGeom prst="rect">
            <a:avLst/>
          </a:prstGeom>
          <a:noFill/>
          <a:ln>
            <a:noFill/>
          </a:ln>
        </p:spPr>
        <p:txBody>
          <a:bodyPr lIns="66025" tIns="66025" rIns="66025" bIns="66025" anchor="t" anchorCtr="0"/>
          <a:lstStyle>
            <a:lvl1pPr marL="787400" lvl="0" indent="-165100" algn="l" rtl="0">
              <a:lnSpc>
                <a:spcPct val="90000"/>
              </a:lnSpc>
              <a:spcBef>
                <a:spcPts val="3500"/>
              </a:spcBef>
              <a:buClr>
                <a:schemeClr val="dk1"/>
              </a:buClr>
              <a:buFont typeface="Arial"/>
              <a:buChar char="•"/>
              <a:defRPr sz="9700">
                <a:solidFill>
                  <a:schemeClr val="dk1"/>
                </a:solidFill>
                <a:latin typeface="Calibri"/>
                <a:ea typeface="Calibri"/>
                <a:cs typeface="Calibri"/>
                <a:sym typeface="Calibri"/>
              </a:defRPr>
            </a:lvl1pPr>
            <a:lvl2pPr marL="2374900" lvl="1" indent="-266700" algn="l" rtl="0">
              <a:lnSpc>
                <a:spcPct val="90000"/>
              </a:lnSpc>
              <a:spcBef>
                <a:spcPts val="1700"/>
              </a:spcBef>
              <a:buClr>
                <a:schemeClr val="dk1"/>
              </a:buClr>
              <a:buFont typeface="Arial"/>
              <a:buChar char="•"/>
              <a:defRPr sz="8300">
                <a:solidFill>
                  <a:schemeClr val="dk1"/>
                </a:solidFill>
                <a:latin typeface="Calibri"/>
                <a:ea typeface="Calibri"/>
                <a:cs typeface="Calibri"/>
                <a:sym typeface="Calibri"/>
              </a:defRPr>
            </a:lvl2pPr>
            <a:lvl3pPr marL="3962400" lvl="2" indent="-355600" algn="l" rtl="0">
              <a:lnSpc>
                <a:spcPct val="90000"/>
              </a:lnSpc>
              <a:spcBef>
                <a:spcPts val="1700"/>
              </a:spcBef>
              <a:buClr>
                <a:schemeClr val="dk1"/>
              </a:buClr>
              <a:buFont typeface="Arial"/>
              <a:buChar char="•"/>
              <a:defRPr sz="6900">
                <a:solidFill>
                  <a:schemeClr val="dk1"/>
                </a:solidFill>
                <a:latin typeface="Calibri"/>
                <a:ea typeface="Calibri"/>
                <a:cs typeface="Calibri"/>
                <a:sym typeface="Calibri"/>
              </a:defRPr>
            </a:lvl3pPr>
            <a:lvl4pPr marL="5549900" lvl="3"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4pPr>
            <a:lvl5pPr marL="7137400" lvl="4"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5pPr>
            <a:lvl6pPr marL="8712200" lvl="5" indent="-3937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6pPr>
            <a:lvl7pPr marL="10299700" lvl="6"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7pPr>
            <a:lvl8pPr marL="11887200" lvl="7"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8pPr>
            <a:lvl9pPr marL="13474700" lvl="8"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267427" y="1168404"/>
            <a:ext cx="28392000" cy="4241700"/>
          </a:xfrm>
          <a:prstGeom prst="rect">
            <a:avLst/>
          </a:prstGeom>
          <a:noFill/>
          <a:ln>
            <a:noFill/>
          </a:ln>
        </p:spPr>
        <p:txBody>
          <a:bodyPr lIns="66025" tIns="66025" rIns="66025" bIns="66025" anchor="ctr" anchorCtr="0"/>
          <a:lstStyle>
            <a:lvl1pPr lvl="0" algn="l" rtl="0">
              <a:lnSpc>
                <a:spcPct val="90000"/>
              </a:lnSpc>
              <a:spcBef>
                <a:spcPts val="0"/>
              </a:spcBef>
              <a:buClr>
                <a:schemeClr val="dk1"/>
              </a:buClr>
              <a:buFont typeface="Calibri"/>
              <a:buNone/>
              <a:defRPr sz="15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2267431" y="5379721"/>
            <a:ext cx="13926000" cy="2636400"/>
          </a:xfrm>
          <a:prstGeom prst="rect">
            <a:avLst/>
          </a:prstGeom>
          <a:noFill/>
          <a:ln>
            <a:noFill/>
          </a:ln>
        </p:spPr>
        <p:txBody>
          <a:bodyPr lIns="66025" tIns="66025" rIns="66025" bIns="66025" anchor="b" anchorCtr="0"/>
          <a:lstStyle>
            <a:lvl1pPr marL="0" lvl="0" indent="0" rtl="0">
              <a:spcBef>
                <a:spcPts val="0"/>
              </a:spcBef>
              <a:buFont typeface="Calibri"/>
              <a:buNone/>
              <a:defRPr sz="8300" b="1"/>
            </a:lvl1pPr>
            <a:lvl2pPr marL="1587500" lvl="1" indent="-12700" rtl="0">
              <a:spcBef>
                <a:spcPts val="0"/>
              </a:spcBef>
              <a:buFont typeface="Calibri"/>
              <a:buNone/>
              <a:defRPr sz="6900" b="1"/>
            </a:lvl2pPr>
            <a:lvl3pPr marL="3175000" lvl="2" indent="-12700" rtl="0">
              <a:spcBef>
                <a:spcPts val="0"/>
              </a:spcBef>
              <a:buFont typeface="Calibri"/>
              <a:buNone/>
              <a:defRPr sz="6200" b="1"/>
            </a:lvl3pPr>
            <a:lvl4pPr marL="4749800" lvl="3" indent="0" rtl="0">
              <a:spcBef>
                <a:spcPts val="0"/>
              </a:spcBef>
              <a:buFont typeface="Calibri"/>
              <a:buNone/>
              <a:defRPr sz="5500" b="1"/>
            </a:lvl4pPr>
            <a:lvl5pPr marL="6337300" lvl="4" indent="0" rtl="0">
              <a:spcBef>
                <a:spcPts val="0"/>
              </a:spcBef>
              <a:buFont typeface="Calibri"/>
              <a:buNone/>
              <a:defRPr sz="5500" b="1"/>
            </a:lvl5pPr>
            <a:lvl6pPr marL="7924800" lvl="5" indent="0" rtl="0">
              <a:spcBef>
                <a:spcPts val="0"/>
              </a:spcBef>
              <a:buFont typeface="Calibri"/>
              <a:buNone/>
              <a:defRPr sz="5500" b="1"/>
            </a:lvl6pPr>
            <a:lvl7pPr marL="9512300" lvl="6" indent="-12700" rtl="0">
              <a:spcBef>
                <a:spcPts val="0"/>
              </a:spcBef>
              <a:buFont typeface="Calibri"/>
              <a:buNone/>
              <a:defRPr sz="5500" b="1"/>
            </a:lvl7pPr>
            <a:lvl8pPr marL="11099800" lvl="7" indent="-12700" rtl="0">
              <a:spcBef>
                <a:spcPts val="0"/>
              </a:spcBef>
              <a:buFont typeface="Calibri"/>
              <a:buNone/>
              <a:defRPr sz="5500" b="1"/>
            </a:lvl8pPr>
            <a:lvl9pPr marL="12674600" lvl="8" indent="0" rtl="0">
              <a:spcBef>
                <a:spcPts val="0"/>
              </a:spcBef>
              <a:buFont typeface="Calibri"/>
              <a:buNone/>
              <a:defRPr sz="5500" b="1"/>
            </a:lvl9pPr>
          </a:lstStyle>
          <a:p>
            <a:endParaRPr/>
          </a:p>
        </p:txBody>
      </p:sp>
      <p:sp>
        <p:nvSpPr>
          <p:cNvPr id="43" name="Shape 43"/>
          <p:cNvSpPr txBox="1">
            <a:spLocks noGrp="1"/>
          </p:cNvSpPr>
          <p:nvPr>
            <p:ph type="body" idx="2"/>
          </p:nvPr>
        </p:nvSpPr>
        <p:spPr>
          <a:xfrm>
            <a:off x="2267431" y="8016240"/>
            <a:ext cx="13926000" cy="11790599"/>
          </a:xfrm>
          <a:prstGeom prst="rect">
            <a:avLst/>
          </a:prstGeom>
          <a:noFill/>
          <a:ln>
            <a:noFill/>
          </a:ln>
        </p:spPr>
        <p:txBody>
          <a:bodyPr lIns="66025" tIns="66025" rIns="66025" bIns="66025" anchor="t" anchorCtr="0"/>
          <a:lstStyle>
            <a:lvl1pPr marL="787400" lvl="0" indent="-165100" algn="l" rtl="0">
              <a:lnSpc>
                <a:spcPct val="90000"/>
              </a:lnSpc>
              <a:spcBef>
                <a:spcPts val="3500"/>
              </a:spcBef>
              <a:buClr>
                <a:schemeClr val="dk1"/>
              </a:buClr>
              <a:buFont typeface="Arial"/>
              <a:buChar char="•"/>
              <a:defRPr sz="9700">
                <a:solidFill>
                  <a:schemeClr val="dk1"/>
                </a:solidFill>
                <a:latin typeface="Calibri"/>
                <a:ea typeface="Calibri"/>
                <a:cs typeface="Calibri"/>
                <a:sym typeface="Calibri"/>
              </a:defRPr>
            </a:lvl1pPr>
            <a:lvl2pPr marL="2374900" lvl="1" indent="-266700" algn="l" rtl="0">
              <a:lnSpc>
                <a:spcPct val="90000"/>
              </a:lnSpc>
              <a:spcBef>
                <a:spcPts val="1700"/>
              </a:spcBef>
              <a:buClr>
                <a:schemeClr val="dk1"/>
              </a:buClr>
              <a:buFont typeface="Arial"/>
              <a:buChar char="•"/>
              <a:defRPr sz="8300">
                <a:solidFill>
                  <a:schemeClr val="dk1"/>
                </a:solidFill>
                <a:latin typeface="Calibri"/>
                <a:ea typeface="Calibri"/>
                <a:cs typeface="Calibri"/>
                <a:sym typeface="Calibri"/>
              </a:defRPr>
            </a:lvl2pPr>
            <a:lvl3pPr marL="3962400" lvl="2" indent="-355600" algn="l" rtl="0">
              <a:lnSpc>
                <a:spcPct val="90000"/>
              </a:lnSpc>
              <a:spcBef>
                <a:spcPts val="1700"/>
              </a:spcBef>
              <a:buClr>
                <a:schemeClr val="dk1"/>
              </a:buClr>
              <a:buFont typeface="Arial"/>
              <a:buChar char="•"/>
              <a:defRPr sz="6900">
                <a:solidFill>
                  <a:schemeClr val="dk1"/>
                </a:solidFill>
                <a:latin typeface="Calibri"/>
                <a:ea typeface="Calibri"/>
                <a:cs typeface="Calibri"/>
                <a:sym typeface="Calibri"/>
              </a:defRPr>
            </a:lvl3pPr>
            <a:lvl4pPr marL="5549900" lvl="3"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4pPr>
            <a:lvl5pPr marL="7137400" lvl="4"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5pPr>
            <a:lvl6pPr marL="8712200" lvl="5" indent="-3937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6pPr>
            <a:lvl7pPr marL="10299700" lvl="6"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7pPr>
            <a:lvl8pPr marL="11887200" lvl="7"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8pPr>
            <a:lvl9pPr marL="13474700" lvl="8"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16664941" y="5379721"/>
            <a:ext cx="13994699" cy="2636400"/>
          </a:xfrm>
          <a:prstGeom prst="rect">
            <a:avLst/>
          </a:prstGeom>
          <a:noFill/>
          <a:ln>
            <a:noFill/>
          </a:ln>
        </p:spPr>
        <p:txBody>
          <a:bodyPr lIns="66025" tIns="66025" rIns="66025" bIns="66025" anchor="b" anchorCtr="0"/>
          <a:lstStyle>
            <a:lvl1pPr marL="0" lvl="0" indent="0" rtl="0">
              <a:spcBef>
                <a:spcPts val="0"/>
              </a:spcBef>
              <a:buFont typeface="Calibri"/>
              <a:buNone/>
              <a:defRPr sz="8300" b="1"/>
            </a:lvl1pPr>
            <a:lvl2pPr marL="1587500" lvl="1" indent="-12700" rtl="0">
              <a:spcBef>
                <a:spcPts val="0"/>
              </a:spcBef>
              <a:buFont typeface="Calibri"/>
              <a:buNone/>
              <a:defRPr sz="6900" b="1"/>
            </a:lvl2pPr>
            <a:lvl3pPr marL="3175000" lvl="2" indent="-12700" rtl="0">
              <a:spcBef>
                <a:spcPts val="0"/>
              </a:spcBef>
              <a:buFont typeface="Calibri"/>
              <a:buNone/>
              <a:defRPr sz="6200" b="1"/>
            </a:lvl3pPr>
            <a:lvl4pPr marL="4749800" lvl="3" indent="0" rtl="0">
              <a:spcBef>
                <a:spcPts val="0"/>
              </a:spcBef>
              <a:buFont typeface="Calibri"/>
              <a:buNone/>
              <a:defRPr sz="5500" b="1"/>
            </a:lvl4pPr>
            <a:lvl5pPr marL="6337300" lvl="4" indent="0" rtl="0">
              <a:spcBef>
                <a:spcPts val="0"/>
              </a:spcBef>
              <a:buFont typeface="Calibri"/>
              <a:buNone/>
              <a:defRPr sz="5500" b="1"/>
            </a:lvl5pPr>
            <a:lvl6pPr marL="7924800" lvl="5" indent="0" rtl="0">
              <a:spcBef>
                <a:spcPts val="0"/>
              </a:spcBef>
              <a:buFont typeface="Calibri"/>
              <a:buNone/>
              <a:defRPr sz="5500" b="1"/>
            </a:lvl6pPr>
            <a:lvl7pPr marL="9512300" lvl="6" indent="-12700" rtl="0">
              <a:spcBef>
                <a:spcPts val="0"/>
              </a:spcBef>
              <a:buFont typeface="Calibri"/>
              <a:buNone/>
              <a:defRPr sz="5500" b="1"/>
            </a:lvl7pPr>
            <a:lvl8pPr marL="11099800" lvl="7" indent="-12700" rtl="0">
              <a:spcBef>
                <a:spcPts val="0"/>
              </a:spcBef>
              <a:buFont typeface="Calibri"/>
              <a:buNone/>
              <a:defRPr sz="5500" b="1"/>
            </a:lvl8pPr>
            <a:lvl9pPr marL="12674600" lvl="8" indent="0" rtl="0">
              <a:spcBef>
                <a:spcPts val="0"/>
              </a:spcBef>
              <a:buFont typeface="Calibri"/>
              <a:buNone/>
              <a:defRPr sz="5500" b="1"/>
            </a:lvl9pPr>
          </a:lstStyle>
          <a:p>
            <a:endParaRPr/>
          </a:p>
        </p:txBody>
      </p:sp>
      <p:sp>
        <p:nvSpPr>
          <p:cNvPr id="45" name="Shape 45"/>
          <p:cNvSpPr txBox="1">
            <a:spLocks noGrp="1"/>
          </p:cNvSpPr>
          <p:nvPr>
            <p:ph type="body" idx="4"/>
          </p:nvPr>
        </p:nvSpPr>
        <p:spPr>
          <a:xfrm>
            <a:off x="16664941" y="8016240"/>
            <a:ext cx="13994699" cy="11790599"/>
          </a:xfrm>
          <a:prstGeom prst="rect">
            <a:avLst/>
          </a:prstGeom>
          <a:noFill/>
          <a:ln>
            <a:noFill/>
          </a:ln>
        </p:spPr>
        <p:txBody>
          <a:bodyPr lIns="66025" tIns="66025" rIns="66025" bIns="66025" anchor="t" anchorCtr="0"/>
          <a:lstStyle>
            <a:lvl1pPr marL="787400" lvl="0" indent="-165100" algn="l" rtl="0">
              <a:lnSpc>
                <a:spcPct val="90000"/>
              </a:lnSpc>
              <a:spcBef>
                <a:spcPts val="3500"/>
              </a:spcBef>
              <a:buClr>
                <a:schemeClr val="dk1"/>
              </a:buClr>
              <a:buFont typeface="Arial"/>
              <a:buChar char="•"/>
              <a:defRPr sz="9700">
                <a:solidFill>
                  <a:schemeClr val="dk1"/>
                </a:solidFill>
                <a:latin typeface="Calibri"/>
                <a:ea typeface="Calibri"/>
                <a:cs typeface="Calibri"/>
                <a:sym typeface="Calibri"/>
              </a:defRPr>
            </a:lvl1pPr>
            <a:lvl2pPr marL="2374900" lvl="1" indent="-266700" algn="l" rtl="0">
              <a:lnSpc>
                <a:spcPct val="90000"/>
              </a:lnSpc>
              <a:spcBef>
                <a:spcPts val="1700"/>
              </a:spcBef>
              <a:buClr>
                <a:schemeClr val="dk1"/>
              </a:buClr>
              <a:buFont typeface="Arial"/>
              <a:buChar char="•"/>
              <a:defRPr sz="8300">
                <a:solidFill>
                  <a:schemeClr val="dk1"/>
                </a:solidFill>
                <a:latin typeface="Calibri"/>
                <a:ea typeface="Calibri"/>
                <a:cs typeface="Calibri"/>
                <a:sym typeface="Calibri"/>
              </a:defRPr>
            </a:lvl2pPr>
            <a:lvl3pPr marL="3962400" lvl="2" indent="-355600" algn="l" rtl="0">
              <a:lnSpc>
                <a:spcPct val="90000"/>
              </a:lnSpc>
              <a:spcBef>
                <a:spcPts val="1700"/>
              </a:spcBef>
              <a:buClr>
                <a:schemeClr val="dk1"/>
              </a:buClr>
              <a:buFont typeface="Arial"/>
              <a:buChar char="•"/>
              <a:defRPr sz="6900">
                <a:solidFill>
                  <a:schemeClr val="dk1"/>
                </a:solidFill>
                <a:latin typeface="Calibri"/>
                <a:ea typeface="Calibri"/>
                <a:cs typeface="Calibri"/>
                <a:sym typeface="Calibri"/>
              </a:defRPr>
            </a:lvl3pPr>
            <a:lvl4pPr marL="5549900" lvl="3"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4pPr>
            <a:lvl5pPr marL="7137400" lvl="4"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5pPr>
            <a:lvl6pPr marL="8712200" lvl="5" indent="-3937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6pPr>
            <a:lvl7pPr marL="10299700" lvl="6"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7pPr>
            <a:lvl8pPr marL="11887200" lvl="7"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8pPr>
            <a:lvl9pPr marL="13474700" lvl="8" indent="-406400" algn="l" rtl="0">
              <a:lnSpc>
                <a:spcPct val="90000"/>
              </a:lnSpc>
              <a:spcBef>
                <a:spcPts val="1700"/>
              </a:spcBef>
              <a:buClr>
                <a:schemeClr val="dk1"/>
              </a:buClr>
              <a:buFont typeface="Arial"/>
              <a:buChar char="•"/>
              <a:defRPr sz="6200">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263139" y="1168404"/>
            <a:ext cx="28392000" cy="4241700"/>
          </a:xfrm>
          <a:prstGeom prst="rect">
            <a:avLst/>
          </a:prstGeom>
          <a:noFill/>
          <a:ln>
            <a:noFill/>
          </a:ln>
        </p:spPr>
        <p:txBody>
          <a:bodyPr lIns="66025" tIns="66025" rIns="66025" bIns="66025" anchor="ctr" anchorCtr="0"/>
          <a:lstStyle>
            <a:lvl1pPr lvl="0" algn="l" rtl="0">
              <a:lnSpc>
                <a:spcPct val="90000"/>
              </a:lnSpc>
              <a:spcBef>
                <a:spcPts val="0"/>
              </a:spcBef>
              <a:buClr>
                <a:schemeClr val="dk1"/>
              </a:buClr>
              <a:buFont typeface="Calibri"/>
              <a:buNone/>
              <a:defRPr sz="153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267427" y="1463039"/>
            <a:ext cx="10617000" cy="5120700"/>
          </a:xfrm>
          <a:prstGeom prst="rect">
            <a:avLst/>
          </a:prstGeom>
          <a:noFill/>
          <a:ln>
            <a:noFill/>
          </a:ln>
        </p:spPr>
        <p:txBody>
          <a:bodyPr lIns="66025" tIns="66025" rIns="66025" bIns="66025" anchor="b" anchorCtr="0"/>
          <a:lstStyle>
            <a:lvl1pPr lvl="0" rtl="0">
              <a:spcBef>
                <a:spcPts val="0"/>
              </a:spcBef>
              <a:defRPr sz="111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13994607" y="3159764"/>
            <a:ext cx="16665000" cy="15595500"/>
          </a:xfrm>
          <a:prstGeom prst="rect">
            <a:avLst/>
          </a:prstGeom>
          <a:noFill/>
          <a:ln>
            <a:noFill/>
          </a:ln>
        </p:spPr>
        <p:txBody>
          <a:bodyPr lIns="66025" tIns="66025" rIns="66025" bIns="66025" anchor="t" anchorCtr="0"/>
          <a:lstStyle>
            <a:lvl1pPr lvl="0" rtl="0">
              <a:spcBef>
                <a:spcPts val="0"/>
              </a:spcBef>
              <a:defRPr sz="11100"/>
            </a:lvl1pPr>
            <a:lvl2pPr lvl="1" rtl="0">
              <a:spcBef>
                <a:spcPts val="0"/>
              </a:spcBef>
              <a:defRPr sz="9700"/>
            </a:lvl2pPr>
            <a:lvl3pPr lvl="2" rtl="0">
              <a:spcBef>
                <a:spcPts val="0"/>
              </a:spcBef>
              <a:defRPr sz="8300"/>
            </a:lvl3pPr>
            <a:lvl4pPr lvl="3" rtl="0">
              <a:spcBef>
                <a:spcPts val="0"/>
              </a:spcBef>
              <a:defRPr sz="6900"/>
            </a:lvl4pPr>
            <a:lvl5pPr lvl="4" rtl="0">
              <a:spcBef>
                <a:spcPts val="0"/>
              </a:spcBef>
              <a:defRPr sz="6900"/>
            </a:lvl5pPr>
            <a:lvl6pPr lvl="5" rtl="0">
              <a:spcBef>
                <a:spcPts val="0"/>
              </a:spcBef>
              <a:defRPr sz="6900"/>
            </a:lvl6pPr>
            <a:lvl7pPr lvl="6" rtl="0">
              <a:spcBef>
                <a:spcPts val="0"/>
              </a:spcBef>
              <a:defRPr sz="6900"/>
            </a:lvl7pPr>
            <a:lvl8pPr lvl="7" rtl="0">
              <a:spcBef>
                <a:spcPts val="0"/>
              </a:spcBef>
              <a:defRPr sz="6900"/>
            </a:lvl8pPr>
            <a:lvl9pPr lvl="8" rtl="0">
              <a:spcBef>
                <a:spcPts val="0"/>
              </a:spcBef>
              <a:defRPr sz="6900"/>
            </a:lvl9pPr>
          </a:lstStyle>
          <a:p>
            <a:endParaRPr/>
          </a:p>
        </p:txBody>
      </p:sp>
      <p:sp>
        <p:nvSpPr>
          <p:cNvPr id="57" name="Shape 57"/>
          <p:cNvSpPr txBox="1">
            <a:spLocks noGrp="1"/>
          </p:cNvSpPr>
          <p:nvPr>
            <p:ph type="body" idx="2"/>
          </p:nvPr>
        </p:nvSpPr>
        <p:spPr>
          <a:xfrm>
            <a:off x="2267427" y="6583680"/>
            <a:ext cx="10617000" cy="12197099"/>
          </a:xfrm>
          <a:prstGeom prst="rect">
            <a:avLst/>
          </a:prstGeom>
          <a:noFill/>
          <a:ln>
            <a:noFill/>
          </a:ln>
        </p:spPr>
        <p:txBody>
          <a:bodyPr lIns="66025" tIns="66025" rIns="66025" bIns="66025" anchor="t" anchorCtr="0"/>
          <a:lstStyle>
            <a:lvl1pPr marL="0" lvl="0" indent="0" rtl="0">
              <a:spcBef>
                <a:spcPts val="0"/>
              </a:spcBef>
              <a:buFont typeface="Calibri"/>
              <a:buNone/>
              <a:defRPr sz="5500"/>
            </a:lvl1pPr>
            <a:lvl2pPr marL="1587500" lvl="1" indent="-12700" rtl="0">
              <a:spcBef>
                <a:spcPts val="0"/>
              </a:spcBef>
              <a:buFont typeface="Calibri"/>
              <a:buNone/>
              <a:defRPr sz="4900"/>
            </a:lvl2pPr>
            <a:lvl3pPr marL="3175000" lvl="2" indent="-12700" rtl="0">
              <a:spcBef>
                <a:spcPts val="0"/>
              </a:spcBef>
              <a:buFont typeface="Calibri"/>
              <a:buNone/>
              <a:defRPr sz="4200"/>
            </a:lvl3pPr>
            <a:lvl4pPr marL="4749800" lvl="3" indent="0" rtl="0">
              <a:spcBef>
                <a:spcPts val="0"/>
              </a:spcBef>
              <a:buFont typeface="Calibri"/>
              <a:buNone/>
              <a:defRPr sz="3500"/>
            </a:lvl4pPr>
            <a:lvl5pPr marL="6337300" lvl="4" indent="0" rtl="0">
              <a:spcBef>
                <a:spcPts val="0"/>
              </a:spcBef>
              <a:buFont typeface="Calibri"/>
              <a:buNone/>
              <a:defRPr sz="3500"/>
            </a:lvl5pPr>
            <a:lvl6pPr marL="7924800" lvl="5" indent="0" rtl="0">
              <a:spcBef>
                <a:spcPts val="0"/>
              </a:spcBef>
              <a:buFont typeface="Calibri"/>
              <a:buNone/>
              <a:defRPr sz="3500"/>
            </a:lvl6pPr>
            <a:lvl7pPr marL="9512300" lvl="6" indent="-12700" rtl="0">
              <a:spcBef>
                <a:spcPts val="0"/>
              </a:spcBef>
              <a:buFont typeface="Calibri"/>
              <a:buNone/>
              <a:defRPr sz="3500"/>
            </a:lvl7pPr>
            <a:lvl8pPr marL="11099800" lvl="7" indent="-12700" rtl="0">
              <a:spcBef>
                <a:spcPts val="0"/>
              </a:spcBef>
              <a:buFont typeface="Calibri"/>
              <a:buNone/>
              <a:defRPr sz="3500"/>
            </a:lvl8pPr>
            <a:lvl9pPr marL="12674600" lvl="8" indent="0" rtl="0">
              <a:spcBef>
                <a:spcPts val="0"/>
              </a:spcBef>
              <a:buFont typeface="Calibri"/>
              <a:buNone/>
              <a:defRPr sz="3500"/>
            </a:lvl9pPr>
          </a:lstStyle>
          <a:p>
            <a:endParaRPr/>
          </a:p>
        </p:txBody>
      </p:sp>
      <p:sp>
        <p:nvSpPr>
          <p:cNvPr id="58" name="Shape 58"/>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267427" y="1463039"/>
            <a:ext cx="10617000" cy="5120700"/>
          </a:xfrm>
          <a:prstGeom prst="rect">
            <a:avLst/>
          </a:prstGeom>
          <a:noFill/>
          <a:ln>
            <a:noFill/>
          </a:ln>
        </p:spPr>
        <p:txBody>
          <a:bodyPr lIns="66025" tIns="66025" rIns="66025" bIns="66025" anchor="b" anchorCtr="0"/>
          <a:lstStyle>
            <a:lvl1pPr lvl="0" rtl="0">
              <a:spcBef>
                <a:spcPts val="0"/>
              </a:spcBef>
              <a:defRPr sz="111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a:spLocks noGrp="1"/>
          </p:cNvSpPr>
          <p:nvPr>
            <p:ph type="pic" idx="2"/>
          </p:nvPr>
        </p:nvSpPr>
        <p:spPr>
          <a:xfrm>
            <a:off x="13994607" y="3159764"/>
            <a:ext cx="16665000" cy="15595500"/>
          </a:xfrm>
          <a:prstGeom prst="rect">
            <a:avLst/>
          </a:prstGeom>
          <a:noFill/>
          <a:ln>
            <a:noFill/>
          </a:ln>
        </p:spPr>
        <p:txBody>
          <a:bodyPr lIns="66025" tIns="66025" rIns="66025" bIns="66025" anchor="t" anchorCtr="0"/>
          <a:lstStyle>
            <a:lvl1pPr marL="0" marR="0" lvl="0" indent="0" algn="l" rtl="0">
              <a:spcBef>
                <a:spcPts val="0"/>
              </a:spcBef>
              <a:buClr>
                <a:srgbClr val="888888"/>
              </a:buClr>
              <a:buSzPct val="25000"/>
              <a:buFont typeface="Calibri"/>
              <a:buNone/>
              <a:defRPr sz="11100" b="0" i="0" u="none" strike="noStrike" cap="none">
                <a:solidFill>
                  <a:srgbClr val="888888"/>
                </a:solidFill>
                <a:latin typeface="Calibri"/>
                <a:ea typeface="Calibri"/>
                <a:cs typeface="Calibri"/>
                <a:sym typeface="Calibri"/>
              </a:defRPr>
            </a:lvl1pPr>
            <a:lvl2pPr marL="1587500" marR="0" lvl="1" indent="-12700" algn="l" rtl="0">
              <a:spcBef>
                <a:spcPts val="0"/>
              </a:spcBef>
              <a:buClr>
                <a:schemeClr val="dk1"/>
              </a:buClr>
              <a:buSzPct val="25000"/>
              <a:buFont typeface="Calibri"/>
              <a:buNone/>
              <a:defRPr sz="9700" b="0" i="0" u="none" strike="noStrike" cap="none">
                <a:solidFill>
                  <a:schemeClr val="dk1"/>
                </a:solidFill>
                <a:latin typeface="Calibri"/>
                <a:ea typeface="Calibri"/>
                <a:cs typeface="Calibri"/>
                <a:sym typeface="Calibri"/>
              </a:defRPr>
            </a:lvl2pPr>
            <a:lvl3pPr marL="3175000" marR="0" lvl="2" indent="-12700" algn="l" rtl="0">
              <a:spcBef>
                <a:spcPts val="0"/>
              </a:spcBef>
              <a:buClr>
                <a:schemeClr val="dk1"/>
              </a:buClr>
              <a:buSzPct val="25000"/>
              <a:buFont typeface="Calibri"/>
              <a:buNone/>
              <a:defRPr sz="8300" b="0" i="0" u="none" strike="noStrike" cap="none">
                <a:solidFill>
                  <a:schemeClr val="dk1"/>
                </a:solidFill>
                <a:latin typeface="Calibri"/>
                <a:ea typeface="Calibri"/>
                <a:cs typeface="Calibri"/>
                <a:sym typeface="Calibri"/>
              </a:defRPr>
            </a:lvl3pPr>
            <a:lvl4pPr marL="4749800" marR="0" lvl="3" indent="0" algn="l" rtl="0">
              <a:spcBef>
                <a:spcPts val="0"/>
              </a:spcBef>
              <a:buClr>
                <a:schemeClr val="dk1"/>
              </a:buClr>
              <a:buSzPct val="25000"/>
              <a:buFont typeface="Calibri"/>
              <a:buNone/>
              <a:defRPr sz="6900" b="0" i="0" u="none" strike="noStrike" cap="none">
                <a:solidFill>
                  <a:schemeClr val="dk1"/>
                </a:solidFill>
                <a:latin typeface="Calibri"/>
                <a:ea typeface="Calibri"/>
                <a:cs typeface="Calibri"/>
                <a:sym typeface="Calibri"/>
              </a:defRPr>
            </a:lvl4pPr>
            <a:lvl5pPr marL="6337300" marR="0" lvl="4" indent="0" algn="l" rtl="0">
              <a:spcBef>
                <a:spcPts val="0"/>
              </a:spcBef>
              <a:buClr>
                <a:schemeClr val="dk1"/>
              </a:buClr>
              <a:buSzPct val="25000"/>
              <a:buFont typeface="Calibri"/>
              <a:buNone/>
              <a:defRPr sz="6900" b="0" i="0" u="none" strike="noStrike" cap="none">
                <a:solidFill>
                  <a:schemeClr val="dk1"/>
                </a:solidFill>
                <a:latin typeface="Calibri"/>
                <a:ea typeface="Calibri"/>
                <a:cs typeface="Calibri"/>
                <a:sym typeface="Calibri"/>
              </a:defRPr>
            </a:lvl5pPr>
            <a:lvl6pPr marL="7924800" marR="0" lvl="5" indent="0" algn="l" rtl="0">
              <a:spcBef>
                <a:spcPts val="0"/>
              </a:spcBef>
              <a:buClr>
                <a:schemeClr val="dk1"/>
              </a:buClr>
              <a:buSzPct val="25000"/>
              <a:buFont typeface="Calibri"/>
              <a:buNone/>
              <a:defRPr sz="6900" b="0" i="0" u="none" strike="noStrike" cap="none">
                <a:solidFill>
                  <a:schemeClr val="dk1"/>
                </a:solidFill>
                <a:latin typeface="Calibri"/>
                <a:ea typeface="Calibri"/>
                <a:cs typeface="Calibri"/>
                <a:sym typeface="Calibri"/>
              </a:defRPr>
            </a:lvl6pPr>
            <a:lvl7pPr marL="9512300" marR="0" lvl="6" indent="-12700" algn="l" rtl="0">
              <a:spcBef>
                <a:spcPts val="0"/>
              </a:spcBef>
              <a:buClr>
                <a:schemeClr val="dk1"/>
              </a:buClr>
              <a:buSzPct val="25000"/>
              <a:buFont typeface="Calibri"/>
              <a:buNone/>
              <a:defRPr sz="6900" b="0" i="0" u="none" strike="noStrike" cap="none">
                <a:solidFill>
                  <a:schemeClr val="dk1"/>
                </a:solidFill>
                <a:latin typeface="Calibri"/>
                <a:ea typeface="Calibri"/>
                <a:cs typeface="Calibri"/>
                <a:sym typeface="Calibri"/>
              </a:defRPr>
            </a:lvl7pPr>
            <a:lvl8pPr marL="11099800" marR="0" lvl="7" indent="-12700" algn="l" rtl="0">
              <a:spcBef>
                <a:spcPts val="0"/>
              </a:spcBef>
              <a:buClr>
                <a:schemeClr val="dk1"/>
              </a:buClr>
              <a:buSzPct val="25000"/>
              <a:buFont typeface="Calibri"/>
              <a:buNone/>
              <a:defRPr sz="6900" b="0" i="0" u="none" strike="noStrike" cap="none">
                <a:solidFill>
                  <a:schemeClr val="dk1"/>
                </a:solidFill>
                <a:latin typeface="Calibri"/>
                <a:ea typeface="Calibri"/>
                <a:cs typeface="Calibri"/>
                <a:sym typeface="Calibri"/>
              </a:defRPr>
            </a:lvl8pPr>
            <a:lvl9pPr marL="12674600" marR="0" lvl="8" indent="0" algn="l" rtl="0">
              <a:spcBef>
                <a:spcPts val="0"/>
              </a:spcBef>
              <a:buClr>
                <a:schemeClr val="dk1"/>
              </a:buClr>
              <a:buSzPct val="25000"/>
              <a:buFont typeface="Calibri"/>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2267427" y="6583680"/>
            <a:ext cx="10617000" cy="12197099"/>
          </a:xfrm>
          <a:prstGeom prst="rect">
            <a:avLst/>
          </a:prstGeom>
          <a:noFill/>
          <a:ln>
            <a:noFill/>
          </a:ln>
        </p:spPr>
        <p:txBody>
          <a:bodyPr lIns="66025" tIns="66025" rIns="66025" bIns="66025" anchor="t" anchorCtr="0"/>
          <a:lstStyle>
            <a:lvl1pPr marL="0" lvl="0" indent="0" rtl="0">
              <a:spcBef>
                <a:spcPts val="0"/>
              </a:spcBef>
              <a:buFont typeface="Calibri"/>
              <a:buNone/>
              <a:defRPr sz="5500"/>
            </a:lvl1pPr>
            <a:lvl2pPr marL="1587500" lvl="1" indent="-12700" rtl="0">
              <a:spcBef>
                <a:spcPts val="0"/>
              </a:spcBef>
              <a:buFont typeface="Calibri"/>
              <a:buNone/>
              <a:defRPr sz="4900"/>
            </a:lvl2pPr>
            <a:lvl3pPr marL="3175000" lvl="2" indent="-12700" rtl="0">
              <a:spcBef>
                <a:spcPts val="0"/>
              </a:spcBef>
              <a:buFont typeface="Calibri"/>
              <a:buNone/>
              <a:defRPr sz="4200"/>
            </a:lvl3pPr>
            <a:lvl4pPr marL="4749800" lvl="3" indent="0" rtl="0">
              <a:spcBef>
                <a:spcPts val="0"/>
              </a:spcBef>
              <a:buFont typeface="Calibri"/>
              <a:buNone/>
              <a:defRPr sz="3500"/>
            </a:lvl4pPr>
            <a:lvl5pPr marL="6337300" lvl="4" indent="0" rtl="0">
              <a:spcBef>
                <a:spcPts val="0"/>
              </a:spcBef>
              <a:buFont typeface="Calibri"/>
              <a:buNone/>
              <a:defRPr sz="3500"/>
            </a:lvl5pPr>
            <a:lvl6pPr marL="7924800" lvl="5" indent="0" rtl="0">
              <a:spcBef>
                <a:spcPts val="0"/>
              </a:spcBef>
              <a:buFont typeface="Calibri"/>
              <a:buNone/>
              <a:defRPr sz="3500"/>
            </a:lvl6pPr>
            <a:lvl7pPr marL="9512300" lvl="6" indent="-12700" rtl="0">
              <a:spcBef>
                <a:spcPts val="0"/>
              </a:spcBef>
              <a:buFont typeface="Calibri"/>
              <a:buNone/>
              <a:defRPr sz="3500"/>
            </a:lvl7pPr>
            <a:lvl8pPr marL="11099800" lvl="7" indent="-12700" rtl="0">
              <a:spcBef>
                <a:spcPts val="0"/>
              </a:spcBef>
              <a:buFont typeface="Calibri"/>
              <a:buNone/>
              <a:defRPr sz="3500"/>
            </a:lvl8pPr>
            <a:lvl9pPr marL="12674600" lvl="8" indent="0" rtl="0">
              <a:spcBef>
                <a:spcPts val="0"/>
              </a:spcBef>
              <a:buFont typeface="Calibri"/>
              <a:buNone/>
              <a:defRPr sz="3500"/>
            </a:lvl9pPr>
          </a:lstStyle>
          <a:p>
            <a:endParaRPr/>
          </a:p>
        </p:txBody>
      </p:sp>
      <p:sp>
        <p:nvSpPr>
          <p:cNvPr id="65" name="Shape 65"/>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defRPr sz="4200" b="0" i="0" u="none" strike="noStrike" cap="none">
                <a:solidFill>
                  <a:srgbClr val="888888"/>
                </a:solidFill>
                <a:latin typeface="Calibri"/>
                <a:ea typeface="Calibri"/>
                <a:cs typeface="Calibri"/>
                <a:sym typeface="Calibri"/>
              </a:defRPr>
            </a:lvl1pPr>
            <a:lvl2pPr marL="1333500" marR="0" lvl="1" indent="0" algn="l" rtl="0">
              <a:spcBef>
                <a:spcPts val="0"/>
              </a:spcBef>
              <a:defRPr sz="5200" b="0" i="0" u="none" strike="noStrike" cap="none">
                <a:solidFill>
                  <a:schemeClr val="dk1"/>
                </a:solidFill>
                <a:latin typeface="Calibri"/>
                <a:ea typeface="Calibri"/>
                <a:cs typeface="Calibri"/>
                <a:sym typeface="Calibri"/>
              </a:defRPr>
            </a:lvl2pPr>
            <a:lvl3pPr marL="2667000" marR="0" lvl="2" indent="-12700" algn="l" rtl="0">
              <a:spcBef>
                <a:spcPts val="0"/>
              </a:spcBef>
              <a:defRPr sz="5200" b="0" i="0" u="none" strike="noStrike" cap="none">
                <a:solidFill>
                  <a:schemeClr val="dk1"/>
                </a:solidFill>
                <a:latin typeface="Calibri"/>
                <a:ea typeface="Calibri"/>
                <a:cs typeface="Calibri"/>
                <a:sym typeface="Calibri"/>
              </a:defRPr>
            </a:lvl3pPr>
            <a:lvl4pPr marL="3987800" marR="0" lvl="3" indent="0" algn="l" rtl="0">
              <a:spcBef>
                <a:spcPts val="0"/>
              </a:spcBef>
              <a:defRPr sz="5200" b="0" i="0" u="none" strike="noStrike" cap="none">
                <a:solidFill>
                  <a:schemeClr val="dk1"/>
                </a:solidFill>
                <a:latin typeface="Calibri"/>
                <a:ea typeface="Calibri"/>
                <a:cs typeface="Calibri"/>
                <a:sym typeface="Calibri"/>
              </a:defRPr>
            </a:lvl4pPr>
            <a:lvl5pPr marL="5321300" marR="0" lvl="4" indent="0" algn="l" rtl="0">
              <a:spcBef>
                <a:spcPts val="0"/>
              </a:spcBef>
              <a:defRPr sz="5200" b="0" i="0" u="none" strike="noStrike" cap="none">
                <a:solidFill>
                  <a:schemeClr val="dk1"/>
                </a:solidFill>
                <a:latin typeface="Calibri"/>
                <a:ea typeface="Calibri"/>
                <a:cs typeface="Calibri"/>
                <a:sym typeface="Calibri"/>
              </a:defRPr>
            </a:lvl5pPr>
            <a:lvl6pPr marL="6654800" marR="0" lvl="5" indent="0" algn="l" rtl="0">
              <a:spcBef>
                <a:spcPts val="0"/>
              </a:spcBef>
              <a:defRPr sz="5200" b="0" i="0" u="none" strike="noStrike" cap="none">
                <a:solidFill>
                  <a:schemeClr val="dk1"/>
                </a:solidFill>
                <a:latin typeface="Calibri"/>
                <a:ea typeface="Calibri"/>
                <a:cs typeface="Calibri"/>
                <a:sym typeface="Calibri"/>
              </a:defRPr>
            </a:lvl6pPr>
            <a:lvl7pPr marL="7988300" marR="0" lvl="6" indent="-12700" algn="l" rtl="0">
              <a:spcBef>
                <a:spcPts val="0"/>
              </a:spcBef>
              <a:defRPr sz="5200" b="0" i="0" u="none" strike="noStrike" cap="none">
                <a:solidFill>
                  <a:schemeClr val="dk1"/>
                </a:solidFill>
                <a:latin typeface="Calibri"/>
                <a:ea typeface="Calibri"/>
                <a:cs typeface="Calibri"/>
                <a:sym typeface="Calibri"/>
              </a:defRPr>
            </a:lvl7pPr>
            <a:lvl8pPr marL="9321800" marR="0" lvl="7" indent="-12700" algn="l" rtl="0">
              <a:spcBef>
                <a:spcPts val="0"/>
              </a:spcBef>
              <a:defRPr sz="5200" b="0" i="0" u="none" strike="noStrike" cap="none">
                <a:solidFill>
                  <a:schemeClr val="dk1"/>
                </a:solidFill>
                <a:latin typeface="Calibri"/>
                <a:ea typeface="Calibri"/>
                <a:cs typeface="Calibri"/>
                <a:sym typeface="Calibri"/>
              </a:defRPr>
            </a:lvl8pPr>
            <a:lvl9pPr marL="10655300" marR="0" lvl="8" indent="0" algn="l" rtl="0">
              <a:spcBef>
                <a:spcPts val="0"/>
              </a:spcBef>
              <a:defRPr sz="52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263139" y="1168404"/>
            <a:ext cx="28392000" cy="4241700"/>
          </a:xfrm>
          <a:prstGeom prst="rect">
            <a:avLst/>
          </a:prstGeom>
          <a:noFill/>
          <a:ln>
            <a:noFill/>
          </a:ln>
        </p:spPr>
        <p:txBody>
          <a:bodyPr lIns="66025" tIns="66025" rIns="66025" bIns="66025" anchor="ctr" anchorCtr="0"/>
          <a:lstStyle>
            <a:lvl1pPr marL="0" marR="0" lvl="0" indent="0" algn="l" rtl="0">
              <a:lnSpc>
                <a:spcPct val="90000"/>
              </a:lnSpc>
              <a:spcBef>
                <a:spcPts val="0"/>
              </a:spcBef>
              <a:buClr>
                <a:schemeClr val="dk1"/>
              </a:buClr>
              <a:buSzPct val="25000"/>
              <a:buFont typeface="Calibri"/>
              <a:buNone/>
              <a:defRPr sz="15300" b="0" i="0" u="none" strike="noStrike" cap="none">
                <a:solidFill>
                  <a:schemeClr val="dk1"/>
                </a:solidFill>
                <a:latin typeface="Calibri"/>
                <a:ea typeface="Calibri"/>
                <a:cs typeface="Calibri"/>
                <a:sym typeface="Calibri"/>
              </a:defRPr>
            </a:lvl1pPr>
            <a:lvl2pPr marL="0" marR="0" lvl="1" indent="0" algn="l" rtl="0">
              <a:spcBef>
                <a:spcPts val="0"/>
              </a:spcBef>
              <a:buSzPct val="100000"/>
              <a:defRPr sz="1000"/>
            </a:lvl2pPr>
            <a:lvl3pPr marL="0" marR="0" lvl="2" indent="0" algn="l" rtl="0">
              <a:spcBef>
                <a:spcPts val="0"/>
              </a:spcBef>
              <a:buSzPct val="100000"/>
              <a:defRPr sz="1000"/>
            </a:lvl3pPr>
            <a:lvl4pPr marL="0" marR="0" lvl="3" indent="0" algn="l" rtl="0">
              <a:spcBef>
                <a:spcPts val="0"/>
              </a:spcBef>
              <a:buSzPct val="100000"/>
              <a:defRPr sz="1000"/>
            </a:lvl4pPr>
            <a:lvl5pPr marL="0" marR="0" lvl="4" indent="0" algn="l" rtl="0">
              <a:spcBef>
                <a:spcPts val="0"/>
              </a:spcBef>
              <a:buSzPct val="100000"/>
              <a:defRPr sz="1000"/>
            </a:lvl5pPr>
            <a:lvl6pPr marL="0" marR="0" lvl="5" indent="0" algn="l" rtl="0">
              <a:spcBef>
                <a:spcPts val="0"/>
              </a:spcBef>
              <a:buSzPct val="100000"/>
              <a:defRPr sz="1000"/>
            </a:lvl6pPr>
            <a:lvl7pPr marL="0" marR="0" lvl="6" indent="0" algn="l" rtl="0">
              <a:spcBef>
                <a:spcPts val="0"/>
              </a:spcBef>
              <a:buSzPct val="100000"/>
              <a:defRPr sz="1000"/>
            </a:lvl7pPr>
            <a:lvl8pPr marL="0" marR="0" lvl="7" indent="0" algn="l" rtl="0">
              <a:spcBef>
                <a:spcPts val="0"/>
              </a:spcBef>
              <a:buSzPct val="100000"/>
              <a:defRPr sz="1000"/>
            </a:lvl8pPr>
            <a:lvl9pPr marL="0" marR="0" lvl="8" indent="0" algn="l" rtl="0">
              <a:spcBef>
                <a:spcPts val="0"/>
              </a:spcBef>
              <a:buSzPct val="100000"/>
              <a:defRPr sz="1000"/>
            </a:lvl9pPr>
          </a:lstStyle>
          <a:p>
            <a:endParaRPr/>
          </a:p>
        </p:txBody>
      </p:sp>
      <p:sp>
        <p:nvSpPr>
          <p:cNvPr id="7" name="Shape 7"/>
          <p:cNvSpPr txBox="1">
            <a:spLocks noGrp="1"/>
          </p:cNvSpPr>
          <p:nvPr>
            <p:ph type="body" idx="1"/>
          </p:nvPr>
        </p:nvSpPr>
        <p:spPr>
          <a:xfrm>
            <a:off x="2263139" y="5842000"/>
            <a:ext cx="28392000" cy="13924200"/>
          </a:xfrm>
          <a:prstGeom prst="rect">
            <a:avLst/>
          </a:prstGeom>
          <a:noFill/>
          <a:ln>
            <a:noFill/>
          </a:ln>
        </p:spPr>
        <p:txBody>
          <a:bodyPr lIns="66025" tIns="66025" rIns="66025" bIns="66025" anchor="t" anchorCtr="0"/>
          <a:lstStyle>
            <a:lvl1pPr marL="787400" marR="0" lvl="0" indent="-165100" algn="l" rtl="0">
              <a:lnSpc>
                <a:spcPct val="90000"/>
              </a:lnSpc>
              <a:spcBef>
                <a:spcPts val="3500"/>
              </a:spcBef>
              <a:buClr>
                <a:schemeClr val="dk1"/>
              </a:buClr>
              <a:buSzPct val="25000"/>
              <a:buFont typeface="Arial"/>
              <a:buChar char="•"/>
              <a:defRPr sz="9700" b="0" i="0" u="none" strike="noStrike" cap="none">
                <a:solidFill>
                  <a:schemeClr val="dk1"/>
                </a:solidFill>
                <a:latin typeface="Calibri"/>
                <a:ea typeface="Calibri"/>
                <a:cs typeface="Calibri"/>
                <a:sym typeface="Calibri"/>
              </a:defRPr>
            </a:lvl1pPr>
            <a:lvl2pPr marL="2374900" marR="0" lvl="1" indent="-266700" algn="l" rtl="0">
              <a:lnSpc>
                <a:spcPct val="90000"/>
              </a:lnSpc>
              <a:spcBef>
                <a:spcPts val="1700"/>
              </a:spcBef>
              <a:buClr>
                <a:schemeClr val="dk1"/>
              </a:buClr>
              <a:buSzPct val="25000"/>
              <a:buFont typeface="Arial"/>
              <a:buChar char="•"/>
              <a:defRPr sz="8300" b="0" i="0" u="none" strike="noStrike" cap="none">
                <a:solidFill>
                  <a:schemeClr val="dk1"/>
                </a:solidFill>
                <a:latin typeface="Calibri"/>
                <a:ea typeface="Calibri"/>
                <a:cs typeface="Calibri"/>
                <a:sym typeface="Calibri"/>
              </a:defRPr>
            </a:lvl2pPr>
            <a:lvl3pPr marL="3962400" marR="0" lvl="2" indent="-355600" algn="l" rtl="0">
              <a:lnSpc>
                <a:spcPct val="90000"/>
              </a:lnSpc>
              <a:spcBef>
                <a:spcPts val="1700"/>
              </a:spcBef>
              <a:buClr>
                <a:schemeClr val="dk1"/>
              </a:buClr>
              <a:buSzPct val="25000"/>
              <a:buFont typeface="Arial"/>
              <a:buChar char="•"/>
              <a:defRPr sz="6900" b="0" i="0" u="none" strike="noStrike" cap="none">
                <a:solidFill>
                  <a:schemeClr val="dk1"/>
                </a:solidFill>
                <a:latin typeface="Calibri"/>
                <a:ea typeface="Calibri"/>
                <a:cs typeface="Calibri"/>
                <a:sym typeface="Calibri"/>
              </a:defRPr>
            </a:lvl3pPr>
            <a:lvl4pPr marL="5549900" marR="0" lvl="3" indent="-406400" algn="l" rtl="0">
              <a:lnSpc>
                <a:spcPct val="90000"/>
              </a:lnSpc>
              <a:spcBef>
                <a:spcPts val="1700"/>
              </a:spcBef>
              <a:buClr>
                <a:schemeClr val="dk1"/>
              </a:buClr>
              <a:buSzPct val="25000"/>
              <a:buFont typeface="Arial"/>
              <a:buChar char="•"/>
              <a:defRPr sz="6200" b="0" i="0" u="none" strike="noStrike" cap="none">
                <a:solidFill>
                  <a:schemeClr val="dk1"/>
                </a:solidFill>
                <a:latin typeface="Calibri"/>
                <a:ea typeface="Calibri"/>
                <a:cs typeface="Calibri"/>
                <a:sym typeface="Calibri"/>
              </a:defRPr>
            </a:lvl4pPr>
            <a:lvl5pPr marL="7137400" marR="0" lvl="4" indent="-406400" algn="l" rtl="0">
              <a:lnSpc>
                <a:spcPct val="90000"/>
              </a:lnSpc>
              <a:spcBef>
                <a:spcPts val="1700"/>
              </a:spcBef>
              <a:buClr>
                <a:schemeClr val="dk1"/>
              </a:buClr>
              <a:buSzPct val="25000"/>
              <a:buFont typeface="Arial"/>
              <a:buChar char="•"/>
              <a:defRPr sz="6200" b="0" i="0" u="none" strike="noStrike" cap="none">
                <a:solidFill>
                  <a:schemeClr val="dk1"/>
                </a:solidFill>
                <a:latin typeface="Calibri"/>
                <a:ea typeface="Calibri"/>
                <a:cs typeface="Calibri"/>
                <a:sym typeface="Calibri"/>
              </a:defRPr>
            </a:lvl5pPr>
            <a:lvl6pPr marL="8712200" marR="0" lvl="5" indent="-393700" algn="l" rtl="0">
              <a:lnSpc>
                <a:spcPct val="90000"/>
              </a:lnSpc>
              <a:spcBef>
                <a:spcPts val="1700"/>
              </a:spcBef>
              <a:buClr>
                <a:schemeClr val="dk1"/>
              </a:buClr>
              <a:buSzPct val="25000"/>
              <a:buFont typeface="Arial"/>
              <a:buChar char="•"/>
              <a:defRPr sz="6200" b="0" i="0" u="none" strike="noStrike" cap="none">
                <a:solidFill>
                  <a:schemeClr val="dk1"/>
                </a:solidFill>
                <a:latin typeface="Calibri"/>
                <a:ea typeface="Calibri"/>
                <a:cs typeface="Calibri"/>
                <a:sym typeface="Calibri"/>
              </a:defRPr>
            </a:lvl6pPr>
            <a:lvl7pPr marL="10299700" marR="0" lvl="6" indent="-406400" algn="l" rtl="0">
              <a:lnSpc>
                <a:spcPct val="90000"/>
              </a:lnSpc>
              <a:spcBef>
                <a:spcPts val="1700"/>
              </a:spcBef>
              <a:buClr>
                <a:schemeClr val="dk1"/>
              </a:buClr>
              <a:buSzPct val="25000"/>
              <a:buFont typeface="Arial"/>
              <a:buChar char="•"/>
              <a:defRPr sz="6200" b="0" i="0" u="none" strike="noStrike" cap="none">
                <a:solidFill>
                  <a:schemeClr val="dk1"/>
                </a:solidFill>
                <a:latin typeface="Calibri"/>
                <a:ea typeface="Calibri"/>
                <a:cs typeface="Calibri"/>
                <a:sym typeface="Calibri"/>
              </a:defRPr>
            </a:lvl7pPr>
            <a:lvl8pPr marL="11887200" marR="0" lvl="7" indent="-406400" algn="l" rtl="0">
              <a:lnSpc>
                <a:spcPct val="90000"/>
              </a:lnSpc>
              <a:spcBef>
                <a:spcPts val="1700"/>
              </a:spcBef>
              <a:buClr>
                <a:schemeClr val="dk1"/>
              </a:buClr>
              <a:buSzPct val="25000"/>
              <a:buFont typeface="Arial"/>
              <a:buChar char="•"/>
              <a:defRPr sz="6200" b="0" i="0" u="none" strike="noStrike" cap="none">
                <a:solidFill>
                  <a:schemeClr val="dk1"/>
                </a:solidFill>
                <a:latin typeface="Calibri"/>
                <a:ea typeface="Calibri"/>
                <a:cs typeface="Calibri"/>
                <a:sym typeface="Calibri"/>
              </a:defRPr>
            </a:lvl8pPr>
            <a:lvl9pPr marL="13474700" marR="0" lvl="8" indent="-406400" algn="l" rtl="0">
              <a:lnSpc>
                <a:spcPct val="90000"/>
              </a:lnSpc>
              <a:spcBef>
                <a:spcPts val="1700"/>
              </a:spcBef>
              <a:buClr>
                <a:schemeClr val="dk1"/>
              </a:buClr>
              <a:buSzPct val="25000"/>
              <a:buFont typeface="Arial"/>
              <a:buChar char="•"/>
              <a:defRPr sz="62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263139" y="20340325"/>
            <a:ext cx="7406700" cy="1168500"/>
          </a:xfrm>
          <a:prstGeom prst="rect">
            <a:avLst/>
          </a:prstGeom>
          <a:noFill/>
          <a:ln>
            <a:noFill/>
          </a:ln>
        </p:spPr>
        <p:txBody>
          <a:bodyPr lIns="66025" tIns="66025" rIns="66025" bIns="66025" anchor="ctr" anchorCtr="0"/>
          <a:lstStyle>
            <a:lvl1pPr marL="0" marR="0" lvl="0" indent="0" algn="l" rtl="0">
              <a:spcBef>
                <a:spcPts val="0"/>
              </a:spcBef>
              <a:buSzPct val="25000"/>
              <a:defRPr sz="4200" b="0" i="0" u="none" strike="noStrike" cap="none">
                <a:solidFill>
                  <a:srgbClr val="888888"/>
                </a:solidFill>
                <a:latin typeface="Calibri"/>
                <a:ea typeface="Calibri"/>
                <a:cs typeface="Calibri"/>
                <a:sym typeface="Calibri"/>
              </a:defRPr>
            </a:lvl1pPr>
            <a:lvl2pPr marL="1333500" marR="0" lvl="1" indent="0" algn="l" rtl="0">
              <a:spcBef>
                <a:spcPts val="0"/>
              </a:spcBef>
              <a:buSzPct val="25000"/>
              <a:defRPr sz="5200" b="0" i="0" u="none" strike="noStrike" cap="none">
                <a:solidFill>
                  <a:schemeClr val="dk1"/>
                </a:solidFill>
                <a:latin typeface="Calibri"/>
                <a:ea typeface="Calibri"/>
                <a:cs typeface="Calibri"/>
                <a:sym typeface="Calibri"/>
              </a:defRPr>
            </a:lvl2pPr>
            <a:lvl3pPr marL="2667000" marR="0" lvl="2" indent="-12700" algn="l" rtl="0">
              <a:spcBef>
                <a:spcPts val="0"/>
              </a:spcBef>
              <a:buSzPct val="25000"/>
              <a:defRPr sz="5200" b="0" i="0" u="none" strike="noStrike" cap="none">
                <a:solidFill>
                  <a:schemeClr val="dk1"/>
                </a:solidFill>
                <a:latin typeface="Calibri"/>
                <a:ea typeface="Calibri"/>
                <a:cs typeface="Calibri"/>
                <a:sym typeface="Calibri"/>
              </a:defRPr>
            </a:lvl3pPr>
            <a:lvl4pPr marL="3987800" marR="0" lvl="3" indent="0" algn="l" rtl="0">
              <a:spcBef>
                <a:spcPts val="0"/>
              </a:spcBef>
              <a:buSzPct val="25000"/>
              <a:defRPr sz="5200" b="0" i="0" u="none" strike="noStrike" cap="none">
                <a:solidFill>
                  <a:schemeClr val="dk1"/>
                </a:solidFill>
                <a:latin typeface="Calibri"/>
                <a:ea typeface="Calibri"/>
                <a:cs typeface="Calibri"/>
                <a:sym typeface="Calibri"/>
              </a:defRPr>
            </a:lvl4pPr>
            <a:lvl5pPr marL="5321300" marR="0" lvl="4" indent="0" algn="l" rtl="0">
              <a:spcBef>
                <a:spcPts val="0"/>
              </a:spcBef>
              <a:buSzPct val="25000"/>
              <a:defRPr sz="5200" b="0" i="0" u="none" strike="noStrike" cap="none">
                <a:solidFill>
                  <a:schemeClr val="dk1"/>
                </a:solidFill>
                <a:latin typeface="Calibri"/>
                <a:ea typeface="Calibri"/>
                <a:cs typeface="Calibri"/>
                <a:sym typeface="Calibri"/>
              </a:defRPr>
            </a:lvl5pPr>
            <a:lvl6pPr marL="6654800" marR="0" lvl="5" indent="0" algn="l" rtl="0">
              <a:spcBef>
                <a:spcPts val="0"/>
              </a:spcBef>
              <a:buSzPct val="25000"/>
              <a:defRPr sz="5200" b="0" i="0" u="none" strike="noStrike" cap="none">
                <a:solidFill>
                  <a:schemeClr val="dk1"/>
                </a:solidFill>
                <a:latin typeface="Calibri"/>
                <a:ea typeface="Calibri"/>
                <a:cs typeface="Calibri"/>
                <a:sym typeface="Calibri"/>
              </a:defRPr>
            </a:lvl6pPr>
            <a:lvl7pPr marL="7988300" marR="0" lvl="6" indent="-12700" algn="l" rtl="0">
              <a:spcBef>
                <a:spcPts val="0"/>
              </a:spcBef>
              <a:buSzPct val="25000"/>
              <a:defRPr sz="5200" b="0" i="0" u="none" strike="noStrike" cap="none">
                <a:solidFill>
                  <a:schemeClr val="dk1"/>
                </a:solidFill>
                <a:latin typeface="Calibri"/>
                <a:ea typeface="Calibri"/>
                <a:cs typeface="Calibri"/>
                <a:sym typeface="Calibri"/>
              </a:defRPr>
            </a:lvl7pPr>
            <a:lvl8pPr marL="9321800" marR="0" lvl="7" indent="-12700" algn="l" rtl="0">
              <a:spcBef>
                <a:spcPts val="0"/>
              </a:spcBef>
              <a:buSzPct val="25000"/>
              <a:defRPr sz="5200" b="0" i="0" u="none" strike="noStrike" cap="none">
                <a:solidFill>
                  <a:schemeClr val="dk1"/>
                </a:solidFill>
                <a:latin typeface="Calibri"/>
                <a:ea typeface="Calibri"/>
                <a:cs typeface="Calibri"/>
                <a:sym typeface="Calibri"/>
              </a:defRPr>
            </a:lvl8pPr>
            <a:lvl9pPr marL="10655300" marR="0" lvl="8" indent="0" algn="l" rtl="0">
              <a:spcBef>
                <a:spcPts val="0"/>
              </a:spcBef>
              <a:buSzPct val="25000"/>
              <a:defRPr sz="52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0904219" y="20340325"/>
            <a:ext cx="11109899" cy="1168500"/>
          </a:xfrm>
          <a:prstGeom prst="rect">
            <a:avLst/>
          </a:prstGeom>
          <a:noFill/>
          <a:ln>
            <a:noFill/>
          </a:ln>
        </p:spPr>
        <p:txBody>
          <a:bodyPr lIns="66025" tIns="66025" rIns="66025" bIns="66025" anchor="ctr" anchorCtr="0"/>
          <a:lstStyle>
            <a:lvl1pPr marL="0" marR="0" lvl="0" indent="0" algn="ctr" rtl="0">
              <a:spcBef>
                <a:spcPts val="0"/>
              </a:spcBef>
              <a:buSzPct val="25000"/>
              <a:defRPr sz="4200" b="0" i="0" u="none" strike="noStrike" cap="none">
                <a:solidFill>
                  <a:srgbClr val="888888"/>
                </a:solidFill>
                <a:latin typeface="Calibri"/>
                <a:ea typeface="Calibri"/>
                <a:cs typeface="Calibri"/>
                <a:sym typeface="Calibri"/>
              </a:defRPr>
            </a:lvl1pPr>
            <a:lvl2pPr marL="1333500" marR="0" lvl="1" indent="0" algn="l" rtl="0">
              <a:spcBef>
                <a:spcPts val="0"/>
              </a:spcBef>
              <a:buSzPct val="25000"/>
              <a:defRPr sz="5200" b="0" i="0" u="none" strike="noStrike" cap="none">
                <a:solidFill>
                  <a:schemeClr val="dk1"/>
                </a:solidFill>
                <a:latin typeface="Calibri"/>
                <a:ea typeface="Calibri"/>
                <a:cs typeface="Calibri"/>
                <a:sym typeface="Calibri"/>
              </a:defRPr>
            </a:lvl2pPr>
            <a:lvl3pPr marL="2667000" marR="0" lvl="2" indent="-12700" algn="l" rtl="0">
              <a:spcBef>
                <a:spcPts val="0"/>
              </a:spcBef>
              <a:buSzPct val="25000"/>
              <a:defRPr sz="5200" b="0" i="0" u="none" strike="noStrike" cap="none">
                <a:solidFill>
                  <a:schemeClr val="dk1"/>
                </a:solidFill>
                <a:latin typeface="Calibri"/>
                <a:ea typeface="Calibri"/>
                <a:cs typeface="Calibri"/>
                <a:sym typeface="Calibri"/>
              </a:defRPr>
            </a:lvl3pPr>
            <a:lvl4pPr marL="3987800" marR="0" lvl="3" indent="0" algn="l" rtl="0">
              <a:spcBef>
                <a:spcPts val="0"/>
              </a:spcBef>
              <a:buSzPct val="25000"/>
              <a:defRPr sz="5200" b="0" i="0" u="none" strike="noStrike" cap="none">
                <a:solidFill>
                  <a:schemeClr val="dk1"/>
                </a:solidFill>
                <a:latin typeface="Calibri"/>
                <a:ea typeface="Calibri"/>
                <a:cs typeface="Calibri"/>
                <a:sym typeface="Calibri"/>
              </a:defRPr>
            </a:lvl4pPr>
            <a:lvl5pPr marL="5321300" marR="0" lvl="4" indent="0" algn="l" rtl="0">
              <a:spcBef>
                <a:spcPts val="0"/>
              </a:spcBef>
              <a:buSzPct val="25000"/>
              <a:defRPr sz="5200" b="0" i="0" u="none" strike="noStrike" cap="none">
                <a:solidFill>
                  <a:schemeClr val="dk1"/>
                </a:solidFill>
                <a:latin typeface="Calibri"/>
                <a:ea typeface="Calibri"/>
                <a:cs typeface="Calibri"/>
                <a:sym typeface="Calibri"/>
              </a:defRPr>
            </a:lvl5pPr>
            <a:lvl6pPr marL="6654800" marR="0" lvl="5" indent="0" algn="l" rtl="0">
              <a:spcBef>
                <a:spcPts val="0"/>
              </a:spcBef>
              <a:buSzPct val="25000"/>
              <a:defRPr sz="5200" b="0" i="0" u="none" strike="noStrike" cap="none">
                <a:solidFill>
                  <a:schemeClr val="dk1"/>
                </a:solidFill>
                <a:latin typeface="Calibri"/>
                <a:ea typeface="Calibri"/>
                <a:cs typeface="Calibri"/>
                <a:sym typeface="Calibri"/>
              </a:defRPr>
            </a:lvl6pPr>
            <a:lvl7pPr marL="7988300" marR="0" lvl="6" indent="-12700" algn="l" rtl="0">
              <a:spcBef>
                <a:spcPts val="0"/>
              </a:spcBef>
              <a:buSzPct val="25000"/>
              <a:defRPr sz="5200" b="0" i="0" u="none" strike="noStrike" cap="none">
                <a:solidFill>
                  <a:schemeClr val="dk1"/>
                </a:solidFill>
                <a:latin typeface="Calibri"/>
                <a:ea typeface="Calibri"/>
                <a:cs typeface="Calibri"/>
                <a:sym typeface="Calibri"/>
              </a:defRPr>
            </a:lvl7pPr>
            <a:lvl8pPr marL="9321800" marR="0" lvl="7" indent="-12700" algn="l" rtl="0">
              <a:spcBef>
                <a:spcPts val="0"/>
              </a:spcBef>
              <a:buSzPct val="25000"/>
              <a:defRPr sz="5200" b="0" i="0" u="none" strike="noStrike" cap="none">
                <a:solidFill>
                  <a:schemeClr val="dk1"/>
                </a:solidFill>
                <a:latin typeface="Calibri"/>
                <a:ea typeface="Calibri"/>
                <a:cs typeface="Calibri"/>
                <a:sym typeface="Calibri"/>
              </a:defRPr>
            </a:lvl8pPr>
            <a:lvl9pPr marL="10655300" marR="0" lvl="8" indent="0" algn="l" rtl="0">
              <a:spcBef>
                <a:spcPts val="0"/>
              </a:spcBef>
              <a:buSzPct val="25000"/>
              <a:defRPr sz="52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248619" y="20340325"/>
            <a:ext cx="7406699" cy="1168500"/>
          </a:xfrm>
          <a:prstGeom prst="rect">
            <a:avLst/>
          </a:prstGeom>
          <a:noFill/>
          <a:ln>
            <a:noFill/>
          </a:ln>
        </p:spPr>
        <p:txBody>
          <a:bodyPr lIns="66025" tIns="33000" rIns="66025" bIns="33000" anchor="ctr" anchorCtr="0">
            <a:noAutofit/>
          </a:bodyPr>
          <a:lstStyle/>
          <a:p>
            <a:pPr marL="0" marR="0" lvl="0" indent="0" algn="r" rtl="0">
              <a:spcBef>
                <a:spcPts val="0"/>
              </a:spcBef>
              <a:buSzPct val="25000"/>
              <a:buNone/>
            </a:pPr>
            <a:fld id="{00000000-1234-1234-1234-123412341234}" type="slidenum">
              <a:rPr lang="en-US" sz="4200" b="0" i="0" u="none" strike="noStrike" cap="none">
                <a:solidFill>
                  <a:srgbClr val="888888"/>
                </a:solidFill>
                <a:latin typeface="Calibri"/>
                <a:ea typeface="Calibri"/>
                <a:cs typeface="Calibri"/>
                <a:sym typeface="Calibri"/>
              </a:rPr>
              <a:t>‹#›</a:t>
            </a:fld>
            <a:endParaRPr lang="en-US" sz="4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3"/>
        <p:cNvGrpSpPr/>
        <p:nvPr/>
      </p:nvGrpSpPr>
      <p:grpSpPr>
        <a:xfrm>
          <a:off x="0" y="0"/>
          <a:ext cx="0" cy="0"/>
          <a:chOff x="0" y="0"/>
          <a:chExt cx="0" cy="0"/>
        </a:xfrm>
      </p:grpSpPr>
      <p:sp>
        <p:nvSpPr>
          <p:cNvPr id="84" name="Shape 84"/>
          <p:cNvSpPr/>
          <p:nvPr/>
        </p:nvSpPr>
        <p:spPr>
          <a:xfrm>
            <a:off x="128466" y="6792262"/>
            <a:ext cx="8183838" cy="14131200"/>
          </a:xfrm>
          <a:prstGeom prst="rect">
            <a:avLst/>
          </a:prstGeom>
          <a:noFill/>
          <a:ln>
            <a:noFill/>
          </a:ln>
        </p:spPr>
        <p:txBody>
          <a:bodyPr lIns="66025" tIns="33000" rIns="66025" bIns="33000" anchor="t" anchorCtr="0">
            <a:noAutofit/>
          </a:bodyPr>
          <a:lstStyle/>
          <a:p>
            <a:pPr algn="ctr"/>
            <a:r>
              <a:rPr lang="en-US" sz="2800" b="1" u="sng" dirty="0" smtClean="0">
                <a:ea typeface="Times New Roman"/>
                <a:cs typeface="Times New Roman"/>
                <a:sym typeface="Times New Roman"/>
              </a:rPr>
              <a:t>Introduction</a:t>
            </a:r>
          </a:p>
          <a:p>
            <a:pPr algn="just"/>
            <a:r>
              <a:rPr lang="en-US" sz="2400" dirty="0" smtClean="0"/>
              <a:t>	Biodiversity </a:t>
            </a:r>
            <a:r>
              <a:rPr lang="en-US" sz="2400" dirty="0"/>
              <a:t>is important in an ecosystem because it allows the species living in that ecosystem to adapt to changes made in the environment over time, contributing to greater ecosystem stability. In the </a:t>
            </a:r>
            <a:r>
              <a:rPr lang="en-US" sz="2400" dirty="0" err="1"/>
              <a:t>Peconic</a:t>
            </a:r>
            <a:r>
              <a:rPr lang="en-US" sz="2400" dirty="0"/>
              <a:t> River, environmental changes that may affect the organisms that live there include changes in land use and increased pressure on natural resources. Areas of degraded water quality, disturbed habitats and wildlife, and Brown Tide blooms have been created as a result of these changes in the </a:t>
            </a:r>
            <a:r>
              <a:rPr lang="en-US" sz="2400" dirty="0" err="1"/>
              <a:t>Peconic</a:t>
            </a:r>
            <a:r>
              <a:rPr lang="en-US" sz="2400" dirty="0"/>
              <a:t> River environment (1). With a more biodiverse population, or more genetic biodiversity (variation of genes within a species), the plant and animal populations in the </a:t>
            </a:r>
            <a:r>
              <a:rPr lang="en-US" sz="2400" dirty="0" err="1"/>
              <a:t>Peconic</a:t>
            </a:r>
            <a:r>
              <a:rPr lang="en-US" sz="2400" dirty="0"/>
              <a:t> River will not be as greatly affected by environmental changes (2). Testing the DNA of these amphipods taken from the </a:t>
            </a:r>
            <a:r>
              <a:rPr lang="en-US" sz="2400" dirty="0" err="1"/>
              <a:t>Peconic</a:t>
            </a:r>
            <a:r>
              <a:rPr lang="en-US" sz="2400" dirty="0"/>
              <a:t> River may reveal information about the diversity of the </a:t>
            </a:r>
            <a:r>
              <a:rPr lang="en-US" sz="2400" dirty="0" err="1"/>
              <a:t>Peconic</a:t>
            </a:r>
            <a:r>
              <a:rPr lang="en-US" sz="2400" dirty="0"/>
              <a:t> River and provide information about the overall condition of the river. </a:t>
            </a:r>
          </a:p>
          <a:p>
            <a:pPr algn="just"/>
            <a:r>
              <a:rPr lang="en-US" sz="2400" dirty="0" smtClean="0"/>
              <a:t>	Amphipods </a:t>
            </a:r>
            <a:r>
              <a:rPr lang="en-US" sz="2400" dirty="0"/>
              <a:t>are a form of shrimp-like crustacean that are found in moist habitats. Currently, there are 90 species of amphipods in both the United States and Canada.  They have elongated bodies and 7, sometimes 6, leg-like appendages. In addition to this, they have two sets of antennae, well developed eyes, and chewing mouthparts. </a:t>
            </a:r>
            <a:r>
              <a:rPr lang="en-US" sz="2400" dirty="0" smtClean="0"/>
              <a:t>(</a:t>
            </a:r>
            <a:r>
              <a:rPr lang="en-US" sz="2400" dirty="0"/>
              <a:t>3</a:t>
            </a:r>
            <a:r>
              <a:rPr lang="en-US" sz="2400" dirty="0" smtClean="0"/>
              <a:t>). Amphipods </a:t>
            </a:r>
            <a:r>
              <a:rPr lang="en-US" sz="2400" dirty="0"/>
              <a:t>can be herbivores or </a:t>
            </a:r>
            <a:r>
              <a:rPr lang="en-US" sz="2400" dirty="0" smtClean="0"/>
              <a:t>carnivores, and eat </a:t>
            </a:r>
            <a:r>
              <a:rPr lang="en-US" sz="2400" dirty="0"/>
              <a:t>bacteria, plants, or dead animals (4</a:t>
            </a:r>
            <a:r>
              <a:rPr lang="en-US" sz="2400" dirty="0" smtClean="0"/>
              <a:t>).  In </a:t>
            </a:r>
            <a:r>
              <a:rPr lang="en-US" sz="2400" dirty="0"/>
              <a:t>order to test </a:t>
            </a:r>
            <a:r>
              <a:rPr lang="en-US" sz="2400" dirty="0" smtClean="0"/>
              <a:t>the DNA </a:t>
            </a:r>
            <a:r>
              <a:rPr lang="en-US" sz="2400" dirty="0"/>
              <a:t>of the amphipods, DNA sequencing and barcoding was used for species identification.   This system is crucial to identifying species by using a very short gene sequence from a standard part of the genome. DNA barcoding is a tool used for identifying </a:t>
            </a:r>
            <a:r>
              <a:rPr lang="en-US" sz="2400" dirty="0" smtClean="0"/>
              <a:t>species. </a:t>
            </a:r>
            <a:r>
              <a:rPr lang="en-US" sz="2400" dirty="0"/>
              <a:t>Introduced by Paul Herbert of the University of Guelph in Ontario, Canada; DNA barcoding uses a short section of DNA from a standard region of the genome to identify differences among species (1). With the convenience of a centralized computer program, barcoding can be used to classify new species at a quick, yet cost effective rate. An effective gene region that can be used for the identification of animals is a 648 base-pair region in the mitochondrial cytochrome C oxidase 1, also considered CO1 (1</a:t>
            </a:r>
            <a:r>
              <a:rPr lang="en-US" sz="2400" dirty="0" smtClean="0"/>
              <a:t>).</a:t>
            </a:r>
          </a:p>
          <a:p>
            <a:pPr algn="just"/>
            <a:r>
              <a:rPr lang="en-US" sz="2400" dirty="0" smtClean="0"/>
              <a:t> </a:t>
            </a:r>
            <a:r>
              <a:rPr lang="en-US" sz="2600" b="0" i="0" u="none" strike="noStrike" cap="none" dirty="0" smtClean="0">
                <a:solidFill>
                  <a:schemeClr val="dk1"/>
                </a:solidFill>
                <a:latin typeface="Calibri"/>
                <a:ea typeface="Calibri"/>
                <a:cs typeface="Calibri"/>
                <a:sym typeface="Calibri"/>
              </a:rPr>
              <a:t/>
            </a:r>
            <a:br>
              <a:rPr lang="en-US" sz="2600" b="0" i="0" u="none" strike="noStrike" cap="none" dirty="0" smtClean="0">
                <a:solidFill>
                  <a:schemeClr val="dk1"/>
                </a:solidFill>
                <a:latin typeface="Calibri"/>
                <a:ea typeface="Calibri"/>
                <a:cs typeface="Calibri"/>
                <a:sym typeface="Calibri"/>
              </a:rPr>
            </a:br>
            <a:endParaRPr lang="en-US" sz="2600" b="0" i="0" u="none" strike="noStrike" cap="none" dirty="0">
              <a:solidFill>
                <a:schemeClr val="dk1"/>
              </a:solidFill>
              <a:latin typeface="Calibri"/>
              <a:ea typeface="Calibri"/>
              <a:cs typeface="Calibri"/>
              <a:sym typeface="Calibri"/>
            </a:endParaRPr>
          </a:p>
        </p:txBody>
      </p:sp>
      <p:sp>
        <p:nvSpPr>
          <p:cNvPr id="85" name="Shape 85"/>
          <p:cNvSpPr/>
          <p:nvPr/>
        </p:nvSpPr>
        <p:spPr>
          <a:xfrm>
            <a:off x="24756183" y="396786"/>
            <a:ext cx="7879463" cy="7760243"/>
          </a:xfrm>
          <a:prstGeom prst="rect">
            <a:avLst/>
          </a:prstGeom>
          <a:noFill/>
          <a:ln>
            <a:noFill/>
          </a:ln>
        </p:spPr>
        <p:txBody>
          <a:bodyPr lIns="66025" tIns="33000" rIns="66025" bIns="33000" anchor="t" anchorCtr="0">
            <a:noAutofit/>
          </a:bodyPr>
          <a:lstStyle/>
          <a:p>
            <a:pPr algn="ctr"/>
            <a:r>
              <a:rPr lang="en-US" sz="2800" b="1" u="sng" dirty="0" smtClean="0"/>
              <a:t>Materials and Methods</a:t>
            </a:r>
          </a:p>
          <a:p>
            <a:pPr algn="just"/>
            <a:r>
              <a:rPr lang="en-US" sz="2400" dirty="0" smtClean="0"/>
              <a:t>Twelve </a:t>
            </a:r>
            <a:r>
              <a:rPr lang="en-US" sz="2400" dirty="0"/>
              <a:t>samples of unknown amphipod species were collected from the </a:t>
            </a:r>
            <a:r>
              <a:rPr lang="en-US" sz="2400" dirty="0" err="1"/>
              <a:t>Peconic</a:t>
            </a:r>
            <a:r>
              <a:rPr lang="en-US" sz="2400" dirty="0"/>
              <a:t> River during the "Day in the Life of the </a:t>
            </a:r>
            <a:r>
              <a:rPr lang="en-US" sz="2400" dirty="0" err="1"/>
              <a:t>Peconic</a:t>
            </a:r>
            <a:r>
              <a:rPr lang="en-US" sz="2400" dirty="0"/>
              <a:t> River" </a:t>
            </a:r>
            <a:r>
              <a:rPr lang="en-US" sz="2400" dirty="0" smtClean="0"/>
              <a:t>program from </a:t>
            </a:r>
            <a:r>
              <a:rPr lang="en-US" sz="2400" dirty="0"/>
              <a:t>five different locations going downstream to upstream to reduce the disturbance of collection sites. The physical characteristics were recorded </a:t>
            </a:r>
            <a:r>
              <a:rPr lang="en-US" sz="2400" dirty="0" smtClean="0"/>
              <a:t>as </a:t>
            </a:r>
            <a:r>
              <a:rPr lang="en-US" sz="2400" dirty="0"/>
              <a:t>well as </a:t>
            </a:r>
            <a:r>
              <a:rPr lang="en-US" sz="2400" dirty="0" smtClean="0"/>
              <a:t>the location of each sample. Photos </a:t>
            </a:r>
            <a:r>
              <a:rPr lang="en-US" sz="2400" dirty="0"/>
              <a:t>were taken of each sample with their label number (1-12) included in the photo. </a:t>
            </a:r>
            <a:r>
              <a:rPr lang="en-US" sz="2400" dirty="0" smtClean="0"/>
              <a:t>Samples were stored </a:t>
            </a:r>
            <a:r>
              <a:rPr lang="en-US" sz="2400" dirty="0"/>
              <a:t>in separate, labeled freezer bags </a:t>
            </a:r>
            <a:r>
              <a:rPr lang="en-US" sz="2400" dirty="0" smtClean="0"/>
              <a:t>at </a:t>
            </a:r>
            <a:r>
              <a:rPr lang="en-US" sz="2400" dirty="0"/>
              <a:t>Eastport South Manor Jr.-Sr. High School. The standard DNA extraction techniques and laboratory equipment provided by Cold Spring Harbor Laboratory (CSHL) and Brookhaven National Laboratory was used to analyze the samples. </a:t>
            </a:r>
            <a:r>
              <a:rPr lang="en-US" sz="2400" dirty="0" smtClean="0"/>
              <a:t> PCR </a:t>
            </a:r>
            <a:r>
              <a:rPr lang="en-US" sz="2400" dirty="0"/>
              <a:t>was used to amplified DNA from each sample of the target gene (CO1). The samples with the most DNA, with positive, strong amplification, were selected for DNA sequencing. The resulting gene sequences were analyzed using the NCBI BLAST tool to identify the taxonomic classification of each sample and determine the presence of novel DNA sequences.</a:t>
            </a:r>
          </a:p>
          <a:p>
            <a:pPr marL="0" marR="0" lvl="0" indent="1181100" algn="just" rtl="0">
              <a:spcBef>
                <a:spcPts val="0"/>
              </a:spcBef>
              <a:buNone/>
            </a:pPr>
            <a:endParaRPr sz="2300" b="1" i="0" u="none" strike="noStrike" cap="none" dirty="0">
              <a:solidFill>
                <a:schemeClr val="dk1"/>
              </a:solidFill>
              <a:latin typeface="Times New Roman"/>
              <a:ea typeface="Times New Roman"/>
              <a:cs typeface="Times New Roman"/>
              <a:sym typeface="Times New Roman"/>
            </a:endParaRPr>
          </a:p>
          <a:p>
            <a:pPr marL="0" marR="0" lvl="0" indent="1181100" algn="just" rtl="0">
              <a:spcBef>
                <a:spcPts val="0"/>
              </a:spcBef>
              <a:buSzPct val="25000"/>
              <a:buNone/>
            </a:pPr>
            <a:r>
              <a:rPr lang="en-US" sz="2300" b="0" i="0" u="none" strike="noStrike" cap="none" dirty="0">
                <a:solidFill>
                  <a:schemeClr val="dk1"/>
                </a:solidFill>
                <a:latin typeface="Calibri"/>
                <a:ea typeface="Calibri"/>
                <a:cs typeface="Calibri"/>
                <a:sym typeface="Calibri"/>
              </a:rPr>
              <a:t/>
            </a:r>
            <a:br>
              <a:rPr lang="en-US" sz="2300" b="0" i="0" u="none" strike="noStrike" cap="none" dirty="0">
                <a:solidFill>
                  <a:schemeClr val="dk1"/>
                </a:solidFill>
                <a:latin typeface="Calibri"/>
                <a:ea typeface="Calibri"/>
                <a:cs typeface="Calibri"/>
                <a:sym typeface="Calibri"/>
              </a:rPr>
            </a:br>
            <a:endParaRPr lang="en-US" sz="2300" b="0" i="0" u="none" strike="noStrike" cap="none" dirty="0">
              <a:solidFill>
                <a:schemeClr val="dk1"/>
              </a:solidFill>
              <a:latin typeface="Calibri"/>
              <a:ea typeface="Calibri"/>
              <a:cs typeface="Calibri"/>
              <a:sym typeface="Calibri"/>
            </a:endParaRPr>
          </a:p>
        </p:txBody>
      </p:sp>
      <p:sp>
        <p:nvSpPr>
          <p:cNvPr id="86" name="Shape 86"/>
          <p:cNvSpPr/>
          <p:nvPr/>
        </p:nvSpPr>
        <p:spPr>
          <a:xfrm>
            <a:off x="8529169" y="17124570"/>
            <a:ext cx="15755715" cy="2742438"/>
          </a:xfrm>
          <a:prstGeom prst="rect">
            <a:avLst/>
          </a:prstGeom>
          <a:noFill/>
          <a:ln>
            <a:noFill/>
          </a:ln>
        </p:spPr>
        <p:txBody>
          <a:bodyPr lIns="66025" tIns="33000" rIns="66025" bIns="33000" anchor="t" anchorCtr="0">
            <a:noAutofit/>
          </a:bodyPr>
          <a:lstStyle/>
          <a:p>
            <a:pPr marL="0" marR="0" lvl="0" indent="0" algn="ctr" rtl="0">
              <a:spcBef>
                <a:spcPts val="0"/>
              </a:spcBef>
              <a:buSzPct val="25000"/>
              <a:buNone/>
            </a:pPr>
            <a:r>
              <a:rPr lang="en-US" sz="2600" b="1" i="0" u="sng" strike="noStrike" cap="none" dirty="0">
                <a:solidFill>
                  <a:srgbClr val="000000"/>
                </a:solidFill>
                <a:latin typeface="+mn-lt"/>
                <a:ea typeface="Times New Roman"/>
                <a:cs typeface="Times New Roman"/>
                <a:sym typeface="Times New Roman"/>
              </a:rPr>
              <a:t>References:</a:t>
            </a:r>
          </a:p>
          <a:p>
            <a:pPr marL="514350" marR="0" lvl="0" indent="-514350" algn="l" rtl="0">
              <a:spcBef>
                <a:spcPts val="0"/>
              </a:spcBef>
              <a:buClr>
                <a:srgbClr val="000000"/>
              </a:buClr>
              <a:buSzPct val="100000"/>
              <a:buFont typeface="+mj-lt"/>
              <a:buAutoNum type="arabicPeriod"/>
            </a:pPr>
            <a:r>
              <a:rPr lang="en-US" sz="2600" b="0" i="0" u="none" strike="noStrike" cap="none" dirty="0" err="1">
                <a:solidFill>
                  <a:srgbClr val="000000"/>
                </a:solidFill>
                <a:latin typeface="+mn-lt"/>
                <a:ea typeface="Times New Roman"/>
                <a:cs typeface="Times New Roman"/>
                <a:sym typeface="Times New Roman"/>
              </a:rPr>
              <a:t>Peconic</a:t>
            </a:r>
            <a:r>
              <a:rPr lang="en-US" sz="2600" b="0" i="0" u="none" strike="noStrike" cap="none" dirty="0">
                <a:solidFill>
                  <a:srgbClr val="000000"/>
                </a:solidFill>
                <a:latin typeface="+mn-lt"/>
                <a:ea typeface="Times New Roman"/>
                <a:cs typeface="Times New Roman"/>
                <a:sym typeface="Times New Roman"/>
              </a:rPr>
              <a:t> Estuary Program. (</a:t>
            </a:r>
            <a:r>
              <a:rPr lang="en-US" sz="2600" b="0" i="0" u="none" strike="noStrike" cap="none" dirty="0" err="1">
                <a:solidFill>
                  <a:srgbClr val="000000"/>
                </a:solidFill>
                <a:latin typeface="+mn-lt"/>
                <a:ea typeface="Times New Roman"/>
                <a:cs typeface="Times New Roman"/>
                <a:sym typeface="Times New Roman"/>
              </a:rPr>
              <a:t>n.d.</a:t>
            </a:r>
            <a:r>
              <a:rPr lang="en-US" sz="2600" b="0" i="0" u="none" strike="noStrike" cap="none" dirty="0">
                <a:solidFill>
                  <a:srgbClr val="000000"/>
                </a:solidFill>
                <a:latin typeface="+mn-lt"/>
                <a:ea typeface="Times New Roman"/>
                <a:cs typeface="Times New Roman"/>
                <a:sym typeface="Times New Roman"/>
              </a:rPr>
              <a:t>). Retrieved November 20, 2015, from </a:t>
            </a:r>
            <a:r>
              <a:rPr lang="en-US" sz="2600" b="0" i="0" u="none" strike="noStrike" cap="none" dirty="0" smtClean="0">
                <a:solidFill>
                  <a:srgbClr val="000000"/>
                </a:solidFill>
                <a:latin typeface="+mn-lt"/>
                <a:ea typeface="Times New Roman"/>
                <a:cs typeface="Times New Roman"/>
                <a:sym typeface="Times New Roman"/>
              </a:rPr>
              <a:t>http</a:t>
            </a:r>
            <a:r>
              <a:rPr lang="en-US" sz="2600" b="0" i="0" u="none" strike="noStrike" cap="none" dirty="0">
                <a:solidFill>
                  <a:srgbClr val="000000"/>
                </a:solidFill>
                <a:latin typeface="+mn-lt"/>
                <a:ea typeface="Times New Roman"/>
                <a:cs typeface="Times New Roman"/>
                <a:sym typeface="Times New Roman"/>
              </a:rPr>
              <a:t>://www.peconicestuary.org/ccmp/docs/Summary.pdf </a:t>
            </a:r>
          </a:p>
          <a:p>
            <a:pPr marL="514350" marR="0" lvl="0" indent="-514350" algn="l" rtl="0">
              <a:spcBef>
                <a:spcPts val="0"/>
              </a:spcBef>
              <a:buClr>
                <a:srgbClr val="000000"/>
              </a:buClr>
              <a:buSzPct val="100000"/>
              <a:buFont typeface="+mj-lt"/>
              <a:buAutoNum type="arabicPeriod"/>
            </a:pPr>
            <a:r>
              <a:rPr lang="en-US" sz="2600" b="0" i="0" u="none" strike="noStrike" cap="none" dirty="0" smtClean="0">
                <a:solidFill>
                  <a:srgbClr val="000000"/>
                </a:solidFill>
                <a:latin typeface="+mn-lt"/>
                <a:ea typeface="Times New Roman"/>
                <a:cs typeface="Times New Roman"/>
                <a:sym typeface="Times New Roman"/>
              </a:rPr>
              <a:t>What </a:t>
            </a:r>
            <a:r>
              <a:rPr lang="en-US" sz="2600" b="0" i="0" u="none" strike="noStrike" cap="none" dirty="0">
                <a:solidFill>
                  <a:srgbClr val="000000"/>
                </a:solidFill>
                <a:latin typeface="+mn-lt"/>
                <a:ea typeface="Times New Roman"/>
                <a:cs typeface="Times New Roman"/>
                <a:sym typeface="Times New Roman"/>
              </a:rPr>
              <a:t>is Biodiversity? - National Wildlife Federation. (</a:t>
            </a:r>
            <a:r>
              <a:rPr lang="en-US" sz="2600" b="0" i="0" u="none" strike="noStrike" cap="none" dirty="0" err="1">
                <a:solidFill>
                  <a:srgbClr val="000000"/>
                </a:solidFill>
                <a:latin typeface="+mn-lt"/>
                <a:ea typeface="Times New Roman"/>
                <a:cs typeface="Times New Roman"/>
                <a:sym typeface="Times New Roman"/>
              </a:rPr>
              <a:t>n.d.</a:t>
            </a:r>
            <a:r>
              <a:rPr lang="en-US" sz="2600" b="0" i="0" u="none" strike="noStrike" cap="none" dirty="0">
                <a:solidFill>
                  <a:srgbClr val="000000"/>
                </a:solidFill>
                <a:latin typeface="+mn-lt"/>
                <a:ea typeface="Times New Roman"/>
                <a:cs typeface="Times New Roman"/>
                <a:sym typeface="Times New Roman"/>
              </a:rPr>
              <a:t>). Retrieved November 20, 2015, from </a:t>
            </a:r>
            <a:r>
              <a:rPr lang="en-US" sz="2600" b="0" i="0" u="none" strike="noStrike" cap="none" dirty="0" smtClean="0">
                <a:solidFill>
                  <a:srgbClr val="000000"/>
                </a:solidFill>
                <a:latin typeface="+mn-lt"/>
                <a:ea typeface="Times New Roman"/>
                <a:cs typeface="Times New Roman"/>
                <a:sym typeface="Times New Roman"/>
              </a:rPr>
              <a:t>http</a:t>
            </a:r>
            <a:r>
              <a:rPr lang="en-US" sz="2600" b="0" i="0" u="none" strike="noStrike" cap="none" dirty="0">
                <a:solidFill>
                  <a:srgbClr val="000000"/>
                </a:solidFill>
                <a:latin typeface="+mn-lt"/>
                <a:ea typeface="Times New Roman"/>
                <a:cs typeface="Times New Roman"/>
                <a:sym typeface="Times New Roman"/>
              </a:rPr>
              <a:t>://nwf.org/Wildlife/Wildlife-Conservation/Biodiversity.aspx </a:t>
            </a:r>
          </a:p>
          <a:p>
            <a:pPr marL="514350" marR="0" lvl="0" indent="-514350" algn="l" rtl="0">
              <a:spcBef>
                <a:spcPts val="0"/>
              </a:spcBef>
              <a:buClr>
                <a:srgbClr val="000000"/>
              </a:buClr>
              <a:buSzPct val="100000"/>
              <a:buFont typeface="+mj-lt"/>
              <a:buAutoNum type="arabicPeriod"/>
            </a:pPr>
            <a:r>
              <a:rPr lang="en-US" sz="2600" b="0" i="0" u="none" strike="noStrike" cap="none" dirty="0" smtClean="0">
                <a:solidFill>
                  <a:srgbClr val="000000"/>
                </a:solidFill>
                <a:latin typeface="+mn-lt"/>
                <a:ea typeface="Times New Roman"/>
                <a:cs typeface="Times New Roman"/>
                <a:sym typeface="Times New Roman"/>
              </a:rPr>
              <a:t>Amphipods </a:t>
            </a:r>
            <a:r>
              <a:rPr lang="en-US" sz="2600" b="0" i="0" u="none" strike="noStrike" cap="none" dirty="0">
                <a:solidFill>
                  <a:srgbClr val="000000"/>
                </a:solidFill>
                <a:latin typeface="+mn-lt"/>
                <a:ea typeface="Times New Roman"/>
                <a:cs typeface="Times New Roman"/>
                <a:sym typeface="Times New Roman"/>
              </a:rPr>
              <a:t>- (Crustacea: </a:t>
            </a:r>
            <a:r>
              <a:rPr lang="en-US" sz="2600" b="0" i="0" u="none" strike="noStrike" cap="none" dirty="0" err="1">
                <a:solidFill>
                  <a:srgbClr val="000000"/>
                </a:solidFill>
                <a:latin typeface="+mn-lt"/>
                <a:ea typeface="Times New Roman"/>
                <a:cs typeface="Times New Roman"/>
                <a:sym typeface="Times New Roman"/>
              </a:rPr>
              <a:t>Amphipoda</a:t>
            </a:r>
            <a:r>
              <a:rPr lang="en-US" sz="2600" b="0" i="0" u="none" strike="noStrike" cap="none" dirty="0">
                <a:solidFill>
                  <a:srgbClr val="000000"/>
                </a:solidFill>
                <a:latin typeface="+mn-lt"/>
                <a:ea typeface="Times New Roman"/>
                <a:cs typeface="Times New Roman"/>
                <a:sym typeface="Times New Roman"/>
              </a:rPr>
              <a:t>). (</a:t>
            </a:r>
            <a:r>
              <a:rPr lang="en-US" sz="2600" b="0" i="0" u="none" strike="noStrike" cap="none" dirty="0" err="1">
                <a:solidFill>
                  <a:srgbClr val="000000"/>
                </a:solidFill>
                <a:latin typeface="+mn-lt"/>
                <a:ea typeface="Times New Roman"/>
                <a:cs typeface="Times New Roman"/>
                <a:sym typeface="Times New Roman"/>
              </a:rPr>
              <a:t>n.d.</a:t>
            </a:r>
            <a:r>
              <a:rPr lang="en-US" sz="2600" b="0" i="0" u="none" strike="noStrike" cap="none" dirty="0">
                <a:solidFill>
                  <a:srgbClr val="000000"/>
                </a:solidFill>
                <a:latin typeface="+mn-lt"/>
                <a:ea typeface="Times New Roman"/>
                <a:cs typeface="Times New Roman"/>
                <a:sym typeface="Times New Roman"/>
              </a:rPr>
              <a:t>). Retrieved November 20, 2015, from </a:t>
            </a:r>
            <a:r>
              <a:rPr lang="en-US" sz="2600" dirty="0" smtClean="0">
                <a:latin typeface="+mn-lt"/>
                <a:ea typeface="Times New Roman"/>
                <a:cs typeface="Times New Roman"/>
                <a:sym typeface="Times New Roman"/>
              </a:rPr>
              <a:t> </a:t>
            </a:r>
            <a:r>
              <a:rPr lang="en-US" sz="2600" b="0" i="0" u="none" strike="noStrike" cap="none" dirty="0" smtClean="0">
                <a:solidFill>
                  <a:srgbClr val="000000"/>
                </a:solidFill>
                <a:latin typeface="+mn-lt"/>
                <a:ea typeface="Times New Roman"/>
                <a:cs typeface="Times New Roman"/>
                <a:sym typeface="Times New Roman"/>
              </a:rPr>
              <a:t>http</a:t>
            </a:r>
            <a:r>
              <a:rPr lang="en-US" sz="2600" b="0" i="0" u="none" strike="noStrike" cap="none" dirty="0">
                <a:solidFill>
                  <a:srgbClr val="000000"/>
                </a:solidFill>
                <a:latin typeface="+mn-lt"/>
                <a:ea typeface="Times New Roman"/>
                <a:cs typeface="Times New Roman"/>
                <a:sym typeface="Times New Roman"/>
              </a:rPr>
              <a:t>://entnemdept.ufl.edu/creatures/misc/amphipods.htm </a:t>
            </a:r>
          </a:p>
          <a:p>
            <a:pPr marL="514350" marR="0" lvl="0" indent="-514350" algn="l" rtl="0">
              <a:spcBef>
                <a:spcPts val="0"/>
              </a:spcBef>
              <a:buClr>
                <a:srgbClr val="000000"/>
              </a:buClr>
              <a:buSzPct val="100000"/>
              <a:buFont typeface="+mj-lt"/>
              <a:buAutoNum type="arabicPeriod"/>
            </a:pPr>
            <a:r>
              <a:rPr lang="en-US" sz="2600" b="0" i="0" u="none" strike="noStrike" cap="none" dirty="0" smtClean="0">
                <a:solidFill>
                  <a:srgbClr val="000000"/>
                </a:solidFill>
                <a:latin typeface="+mn-lt"/>
                <a:ea typeface="Times New Roman"/>
                <a:cs typeface="Times New Roman"/>
                <a:sym typeface="Times New Roman"/>
              </a:rPr>
              <a:t>Amphipods</a:t>
            </a:r>
            <a:r>
              <a:rPr lang="en-US" sz="2600" b="0" i="0" u="none" strike="noStrike" cap="none" dirty="0">
                <a:solidFill>
                  <a:srgbClr val="000000"/>
                </a:solidFill>
                <a:latin typeface="+mn-lt"/>
                <a:ea typeface="Times New Roman"/>
                <a:cs typeface="Times New Roman"/>
                <a:sym typeface="Times New Roman"/>
              </a:rPr>
              <a:t>: Facts &amp; Illustration - What Amphipods Look Like. (</a:t>
            </a:r>
            <a:r>
              <a:rPr lang="en-US" sz="2600" b="0" i="0" u="none" strike="noStrike" cap="none" dirty="0" err="1">
                <a:solidFill>
                  <a:srgbClr val="000000"/>
                </a:solidFill>
                <a:latin typeface="+mn-lt"/>
                <a:ea typeface="Times New Roman"/>
                <a:cs typeface="Times New Roman"/>
                <a:sym typeface="Times New Roman"/>
              </a:rPr>
              <a:t>n.d.</a:t>
            </a:r>
            <a:r>
              <a:rPr lang="en-US" sz="2600" b="0" i="0" u="none" strike="noStrike" cap="none" dirty="0">
                <a:solidFill>
                  <a:srgbClr val="000000"/>
                </a:solidFill>
                <a:latin typeface="+mn-lt"/>
                <a:ea typeface="Times New Roman"/>
                <a:cs typeface="Times New Roman"/>
                <a:sym typeface="Times New Roman"/>
              </a:rPr>
              <a:t>). Retrieved November 20, 2015, from </a:t>
            </a:r>
            <a:r>
              <a:rPr lang="en-US" sz="2600" b="0" i="0" u="none" strike="noStrike" cap="none" dirty="0" smtClean="0">
                <a:solidFill>
                  <a:srgbClr val="000000"/>
                </a:solidFill>
                <a:latin typeface="+mn-lt"/>
                <a:ea typeface="Times New Roman"/>
                <a:cs typeface="Times New Roman"/>
                <a:sym typeface="Times New Roman"/>
              </a:rPr>
              <a:t>http</a:t>
            </a:r>
            <a:r>
              <a:rPr lang="en-US" sz="2600" b="0" i="0" u="none" strike="noStrike" cap="none" dirty="0">
                <a:solidFill>
                  <a:srgbClr val="000000"/>
                </a:solidFill>
                <a:latin typeface="+mn-lt"/>
                <a:ea typeface="Times New Roman"/>
                <a:cs typeface="Times New Roman"/>
                <a:sym typeface="Times New Roman"/>
              </a:rPr>
              <a:t>://www.orkin.com/other/amphipods/ </a:t>
            </a:r>
          </a:p>
          <a:p>
            <a:pPr marL="514350" marR="0" lvl="0" indent="-514350" algn="l" rtl="0">
              <a:spcBef>
                <a:spcPts val="0"/>
              </a:spcBef>
              <a:buClr>
                <a:srgbClr val="000000"/>
              </a:buClr>
              <a:buSzPct val="100000"/>
              <a:buFont typeface="+mj-lt"/>
              <a:buAutoNum type="arabicPeriod"/>
            </a:pPr>
            <a:r>
              <a:rPr lang="en-US" sz="2600" b="0" i="0" u="none" strike="noStrike" cap="none" dirty="0">
                <a:solidFill>
                  <a:srgbClr val="000000"/>
                </a:solidFill>
                <a:latin typeface="+mn-lt"/>
                <a:ea typeface="Times New Roman"/>
                <a:cs typeface="Times New Roman"/>
                <a:sym typeface="Times New Roman"/>
              </a:rPr>
              <a:t>What Is DNA Barcoding? (</a:t>
            </a:r>
            <a:r>
              <a:rPr lang="en-US" sz="2600" b="0" i="0" u="none" strike="noStrike" cap="none" dirty="0" err="1">
                <a:solidFill>
                  <a:srgbClr val="000000"/>
                </a:solidFill>
                <a:latin typeface="+mn-lt"/>
                <a:ea typeface="Times New Roman"/>
                <a:cs typeface="Times New Roman"/>
                <a:sym typeface="Times New Roman"/>
              </a:rPr>
              <a:t>n.d.</a:t>
            </a:r>
            <a:r>
              <a:rPr lang="en-US" sz="2600" b="0" i="0" u="none" strike="noStrike" cap="none" dirty="0">
                <a:solidFill>
                  <a:srgbClr val="000000"/>
                </a:solidFill>
                <a:latin typeface="+mn-lt"/>
                <a:ea typeface="Times New Roman"/>
                <a:cs typeface="Times New Roman"/>
                <a:sym typeface="Times New Roman"/>
              </a:rPr>
              <a:t>). Retrieved November 20, 2015, from </a:t>
            </a:r>
            <a:r>
              <a:rPr lang="en-US" sz="2600" dirty="0">
                <a:latin typeface="+mn-lt"/>
                <a:ea typeface="Times New Roman"/>
                <a:cs typeface="Times New Roman"/>
                <a:sym typeface="Times New Roman"/>
              </a:rPr>
              <a:t> </a:t>
            </a:r>
            <a:r>
              <a:rPr lang="en-US" sz="2600" dirty="0" smtClean="0">
                <a:latin typeface="+mn-lt"/>
                <a:ea typeface="Times New Roman"/>
                <a:cs typeface="Times New Roman"/>
                <a:sym typeface="Times New Roman"/>
              </a:rPr>
              <a:t>h</a:t>
            </a:r>
            <a:r>
              <a:rPr lang="en-US" sz="2600" b="0" i="0" u="none" strike="noStrike" cap="none" dirty="0" smtClean="0">
                <a:solidFill>
                  <a:srgbClr val="000000"/>
                </a:solidFill>
                <a:latin typeface="+mn-lt"/>
                <a:ea typeface="Times New Roman"/>
                <a:cs typeface="Times New Roman"/>
                <a:sym typeface="Times New Roman"/>
              </a:rPr>
              <a:t>ttp</a:t>
            </a:r>
            <a:r>
              <a:rPr lang="en-US" sz="2600" b="0" i="0" u="none" strike="noStrike" cap="none" dirty="0">
                <a:solidFill>
                  <a:srgbClr val="000000"/>
                </a:solidFill>
                <a:latin typeface="+mn-lt"/>
                <a:ea typeface="Times New Roman"/>
                <a:cs typeface="Times New Roman"/>
                <a:sym typeface="Times New Roman"/>
              </a:rPr>
              <a:t>://www.barcodeoflife.org/content/about/what-dna-barcoding </a:t>
            </a:r>
          </a:p>
          <a:p>
            <a:pPr marL="0" marR="0" lvl="0" indent="0" algn="l" rtl="0">
              <a:spcBef>
                <a:spcPts val="0"/>
              </a:spcBef>
              <a:buSzPct val="25000"/>
              <a:buNone/>
            </a:pPr>
            <a:r>
              <a:rPr lang="en-US" sz="2600" b="0" i="0" u="none" strike="noStrike" cap="none" dirty="0">
                <a:solidFill>
                  <a:schemeClr val="dk1"/>
                </a:solidFill>
                <a:latin typeface="Calibri"/>
                <a:ea typeface="Calibri"/>
                <a:cs typeface="Calibri"/>
                <a:sym typeface="Calibri"/>
              </a:rPr>
              <a:t/>
            </a:r>
            <a:br>
              <a:rPr lang="en-US" sz="2600" b="0" i="0" u="none" strike="noStrike" cap="none" dirty="0">
                <a:solidFill>
                  <a:schemeClr val="dk1"/>
                </a:solidFill>
                <a:latin typeface="Calibri"/>
                <a:ea typeface="Calibri"/>
                <a:cs typeface="Calibri"/>
                <a:sym typeface="Calibri"/>
              </a:rPr>
            </a:br>
            <a:r>
              <a:rPr lang="en-US" sz="2600" b="0" i="0" u="none" strike="noStrike" cap="none" dirty="0">
                <a:solidFill>
                  <a:schemeClr val="dk1"/>
                </a:solidFill>
                <a:latin typeface="Calibri"/>
                <a:ea typeface="Calibri"/>
                <a:cs typeface="Calibri"/>
                <a:sym typeface="Calibri"/>
              </a:rPr>
              <a:t/>
            </a:r>
            <a:br>
              <a:rPr lang="en-US" sz="2600" b="0" i="0" u="none" strike="noStrike" cap="none" dirty="0">
                <a:solidFill>
                  <a:schemeClr val="dk1"/>
                </a:solidFill>
                <a:latin typeface="Calibri"/>
                <a:ea typeface="Calibri"/>
                <a:cs typeface="Calibri"/>
                <a:sym typeface="Calibri"/>
              </a:rPr>
            </a:br>
            <a:endParaRPr lang="en-US" sz="2600" b="0" i="0" u="none" strike="noStrike" cap="none" dirty="0">
              <a:solidFill>
                <a:schemeClr val="dk1"/>
              </a:solidFill>
              <a:latin typeface="Calibri"/>
              <a:ea typeface="Calibri"/>
              <a:cs typeface="Calibri"/>
              <a:sym typeface="Calibri"/>
            </a:endParaRPr>
          </a:p>
        </p:txBody>
      </p:sp>
      <p:sp>
        <p:nvSpPr>
          <p:cNvPr id="87" name="Shape 87"/>
          <p:cNvSpPr txBox="1"/>
          <p:nvPr/>
        </p:nvSpPr>
        <p:spPr>
          <a:xfrm>
            <a:off x="7830010" y="243825"/>
            <a:ext cx="16807308" cy="1361100"/>
          </a:xfrm>
          <a:prstGeom prst="rect">
            <a:avLst/>
          </a:prstGeom>
          <a:noFill/>
          <a:ln>
            <a:noFill/>
          </a:ln>
        </p:spPr>
        <p:txBody>
          <a:bodyPr lIns="66025" tIns="66025" rIns="66025" bIns="66025" anchor="t" anchorCtr="0">
            <a:noAutofit/>
          </a:bodyPr>
          <a:lstStyle/>
          <a:p>
            <a:pPr algn="ctr"/>
            <a:r>
              <a:rPr lang="en-US" sz="3600" b="1" dirty="0"/>
              <a:t>Analyzing Amphipods: DNA Barcodes of Amphipods </a:t>
            </a:r>
            <a:r>
              <a:rPr lang="en-US" sz="3600" b="1" dirty="0" smtClean="0"/>
              <a:t>in the </a:t>
            </a:r>
            <a:r>
              <a:rPr lang="en-US" sz="3600" b="1" dirty="0" err="1" smtClean="0"/>
              <a:t>Peconic</a:t>
            </a:r>
            <a:r>
              <a:rPr lang="en-US" sz="3600" b="1" dirty="0" smtClean="0"/>
              <a:t> </a:t>
            </a:r>
            <a:r>
              <a:rPr lang="en-US" sz="3600" b="1" dirty="0"/>
              <a:t>River </a:t>
            </a:r>
            <a:endParaRPr lang="en-US" sz="3600" dirty="0"/>
          </a:p>
          <a:p>
            <a:pPr algn="ctr"/>
            <a:r>
              <a:rPr lang="en-US" sz="2800" dirty="0"/>
              <a:t>Authors: Cali FitzGerald, Madison Fitzgibbon and Hannah Gross</a:t>
            </a:r>
          </a:p>
          <a:p>
            <a:pPr algn="ctr"/>
            <a:r>
              <a:rPr lang="en-US" sz="2800" dirty="0"/>
              <a:t>Mentors: Mr. Bolen,¹ Mr. Hughes,¹ Mr. Ostensen¹ and Dr. Spata¹</a:t>
            </a:r>
          </a:p>
          <a:p>
            <a:pPr algn="ctr"/>
            <a:r>
              <a:rPr lang="en-US" sz="2800" dirty="0"/>
              <a:t>¹Eastport South Manor Jr./Sr. High School</a:t>
            </a:r>
            <a:endParaRPr lang="en-US" sz="2800" dirty="0">
              <a:latin typeface="Times New Roman"/>
              <a:ea typeface="Times New Roman"/>
              <a:cs typeface="Times New Roman"/>
              <a:sym typeface="Times New Roman"/>
            </a:endParaRPr>
          </a:p>
        </p:txBody>
      </p:sp>
      <p:pic>
        <p:nvPicPr>
          <p:cNvPr id="88" name="Shape 88"/>
          <p:cNvPicPr preferRelativeResize="0"/>
          <p:nvPr/>
        </p:nvPicPr>
        <p:blipFill>
          <a:blip r:embed="rId3">
            <a:alphaModFix/>
          </a:blip>
          <a:stretch>
            <a:fillRect/>
          </a:stretch>
        </p:blipFill>
        <p:spPr>
          <a:xfrm>
            <a:off x="9694624" y="1126666"/>
            <a:ext cx="1329350" cy="1201233"/>
          </a:xfrm>
          <a:prstGeom prst="rect">
            <a:avLst/>
          </a:prstGeom>
          <a:noFill/>
          <a:ln>
            <a:noFill/>
          </a:ln>
        </p:spPr>
      </p:pic>
      <p:sp>
        <p:nvSpPr>
          <p:cNvPr id="89" name="Shape 89"/>
          <p:cNvSpPr txBox="1"/>
          <p:nvPr/>
        </p:nvSpPr>
        <p:spPr>
          <a:xfrm>
            <a:off x="158613" y="513773"/>
            <a:ext cx="8006460" cy="5985542"/>
          </a:xfrm>
          <a:prstGeom prst="rect">
            <a:avLst/>
          </a:prstGeom>
          <a:noFill/>
          <a:ln>
            <a:noFill/>
          </a:ln>
        </p:spPr>
        <p:txBody>
          <a:bodyPr lIns="66025" tIns="66025" rIns="66025" bIns="66025" anchor="t" anchorCtr="0">
            <a:noAutofit/>
          </a:bodyPr>
          <a:lstStyle/>
          <a:p>
            <a:pPr lvl="0" algn="ctr">
              <a:spcBef>
                <a:spcPts val="0"/>
              </a:spcBef>
              <a:buNone/>
            </a:pPr>
            <a:r>
              <a:rPr lang="en-US" sz="2800" b="1" u="sng" dirty="0">
                <a:latin typeface="+mn-lt"/>
                <a:ea typeface="Times New Roman"/>
                <a:cs typeface="Times New Roman"/>
                <a:sym typeface="Times New Roman"/>
              </a:rPr>
              <a:t>Abstract</a:t>
            </a:r>
            <a:r>
              <a:rPr lang="en-US" sz="2800" b="1" dirty="0">
                <a:latin typeface="+mn-lt"/>
                <a:ea typeface="Times New Roman"/>
                <a:cs typeface="Times New Roman"/>
                <a:sym typeface="Times New Roman"/>
              </a:rPr>
              <a:t>: </a:t>
            </a:r>
          </a:p>
          <a:p>
            <a:pPr indent="457200" algn="just"/>
            <a:r>
              <a:rPr lang="en-US" sz="2400" dirty="0"/>
              <a:t>Using the CO1 gene sequence, the DNA of the collected amphipods was compared to other known samples in the DNA gene bank. This comparison permitted the identification of the species present in the river and to determination the presence of novel species within our samples. </a:t>
            </a:r>
            <a:r>
              <a:rPr lang="en-US" sz="2400" dirty="0" smtClean="0"/>
              <a:t>The </a:t>
            </a:r>
            <a:r>
              <a:rPr lang="en-US" sz="2400" dirty="0"/>
              <a:t>samples could not be positively identified and has similarities less than 85% to the following amphipod sequences:  </a:t>
            </a:r>
            <a:r>
              <a:rPr lang="en-US" sz="2400" i="1" dirty="0" err="1"/>
              <a:t>Proasellus</a:t>
            </a:r>
            <a:r>
              <a:rPr lang="en-US" sz="2400" i="1" dirty="0"/>
              <a:t> intermedius</a:t>
            </a:r>
            <a:r>
              <a:rPr lang="en-US" sz="2400" dirty="0"/>
              <a:t>, </a:t>
            </a:r>
            <a:r>
              <a:rPr lang="en-US" sz="2400" i="1" dirty="0" err="1"/>
              <a:t>Caecidotea</a:t>
            </a:r>
            <a:r>
              <a:rPr lang="en-US" sz="2400" i="1" dirty="0"/>
              <a:t> </a:t>
            </a:r>
            <a:r>
              <a:rPr lang="en-US" sz="2400" i="1" dirty="0" err="1"/>
              <a:t>kenki</a:t>
            </a:r>
            <a:r>
              <a:rPr lang="en-US" sz="2400" dirty="0"/>
              <a:t>, and </a:t>
            </a:r>
            <a:r>
              <a:rPr lang="en-US" sz="2400" i="1" dirty="0" err="1"/>
              <a:t>Bragasellus</a:t>
            </a:r>
            <a:r>
              <a:rPr lang="en-US" sz="2400" i="1" dirty="0"/>
              <a:t> </a:t>
            </a:r>
            <a:r>
              <a:rPr lang="en-US" sz="2400" i="1" dirty="0" err="1"/>
              <a:t>molinai</a:t>
            </a:r>
            <a:r>
              <a:rPr lang="en-US" sz="2400" dirty="0"/>
              <a:t>.  It is likely that these are novel sequences which will need further analysis using other genes, such as ITS.  One sequence correlated to the oyster </a:t>
            </a:r>
            <a:r>
              <a:rPr lang="en-US" sz="2400" i="1" dirty="0" err="1"/>
              <a:t>Crassostea</a:t>
            </a:r>
            <a:r>
              <a:rPr lang="en-US" sz="2400" i="1" dirty="0"/>
              <a:t> </a:t>
            </a:r>
            <a:r>
              <a:rPr lang="en-US" sz="2400" i="1" dirty="0" err="1"/>
              <a:t>virginica</a:t>
            </a:r>
            <a:r>
              <a:rPr lang="en-US" sz="2400" i="1" dirty="0"/>
              <a:t> </a:t>
            </a:r>
            <a:r>
              <a:rPr lang="en-US" sz="2400" dirty="0"/>
              <a:t>with high BIT scores and e-values coupled with no mismatches.  This may be likely contamination from other groups studying oysters in the class.</a:t>
            </a:r>
          </a:p>
          <a:p>
            <a:pPr lvl="0" indent="457200" algn="just"/>
            <a:r>
              <a:rPr lang="en-US" sz="2800" b="1" u="sng" dirty="0">
                <a:latin typeface="+mn-lt"/>
                <a:ea typeface="Times New Roman"/>
                <a:cs typeface="Times New Roman"/>
                <a:sym typeface="Times New Roman"/>
              </a:rPr>
              <a:t/>
            </a:r>
            <a:br>
              <a:rPr lang="en-US" sz="2800" b="1" u="sng" dirty="0">
                <a:latin typeface="+mn-lt"/>
                <a:ea typeface="Times New Roman"/>
                <a:cs typeface="Times New Roman"/>
                <a:sym typeface="Times New Roman"/>
              </a:rPr>
            </a:br>
            <a:r>
              <a:rPr lang="en-US" sz="2600" b="1" u="sng" dirty="0">
                <a:latin typeface="+mn-lt"/>
                <a:ea typeface="Times New Roman"/>
                <a:cs typeface="Times New Roman"/>
                <a:sym typeface="Times New Roman"/>
              </a:rPr>
              <a:t/>
            </a:r>
            <a:br>
              <a:rPr lang="en-US" sz="2600" b="1" u="sng" dirty="0">
                <a:latin typeface="+mn-lt"/>
                <a:ea typeface="Times New Roman"/>
                <a:cs typeface="Times New Roman"/>
                <a:sym typeface="Times New Roman"/>
              </a:rPr>
            </a:br>
            <a:endParaRPr lang="en-US" sz="2600" b="1" u="sng" dirty="0">
              <a:latin typeface="+mn-lt"/>
              <a:ea typeface="Times New Roman"/>
              <a:cs typeface="Times New Roman"/>
              <a:sym typeface="Times New Roman"/>
            </a:endParaRPr>
          </a:p>
        </p:txBody>
      </p:sp>
      <p:sp>
        <p:nvSpPr>
          <p:cNvPr id="90" name="Shape 90"/>
          <p:cNvSpPr txBox="1"/>
          <p:nvPr/>
        </p:nvSpPr>
        <p:spPr>
          <a:xfrm>
            <a:off x="24611720" y="8453435"/>
            <a:ext cx="7998328" cy="3824700"/>
          </a:xfrm>
          <a:prstGeom prst="rect">
            <a:avLst/>
          </a:prstGeom>
          <a:noFill/>
          <a:ln>
            <a:noFill/>
          </a:ln>
        </p:spPr>
        <p:txBody>
          <a:bodyPr lIns="66025" tIns="66025" rIns="66025" bIns="66025" anchor="t" anchorCtr="0">
            <a:noAutofit/>
          </a:bodyPr>
          <a:lstStyle/>
          <a:p>
            <a:pPr lvl="0" algn="ctr">
              <a:spcBef>
                <a:spcPts val="0"/>
              </a:spcBef>
              <a:buNone/>
            </a:pPr>
            <a:r>
              <a:rPr lang="en-US" sz="2800" b="1" u="sng" dirty="0" smtClean="0">
                <a:latin typeface="+mn-lt"/>
                <a:ea typeface="Times New Roman"/>
                <a:cs typeface="Times New Roman"/>
                <a:sym typeface="Times New Roman"/>
              </a:rPr>
              <a:t>Discussion</a:t>
            </a:r>
            <a:endParaRPr lang="en-US" sz="2800" b="1" u="sng" dirty="0">
              <a:latin typeface="+mn-lt"/>
              <a:ea typeface="Times New Roman"/>
              <a:cs typeface="Times New Roman"/>
              <a:sym typeface="Times New Roman"/>
            </a:endParaRPr>
          </a:p>
          <a:p>
            <a:pPr lvl="0" algn="just"/>
            <a:r>
              <a:rPr lang="en-US" sz="2400" b="1" dirty="0">
                <a:latin typeface="Times New Roman"/>
                <a:ea typeface="Times New Roman"/>
                <a:cs typeface="Times New Roman"/>
                <a:sym typeface="Times New Roman"/>
              </a:rPr>
              <a:t>	</a:t>
            </a:r>
            <a:r>
              <a:rPr lang="en-US" sz="2400" dirty="0"/>
              <a:t> The amphipods collected and sequenced displayed a high biodiversity and appear to be novel sequences since they each match the BLAST hits with less than 85% sequence similarities. There are significant differences in the DNA sequences and as a result additional sequencing may be required to positively identify these samples.  The three samples all match with 100% sequence similarity, thus these three samples may belong to the same species. The BLAST data and Barcode information strongly suggest the possibility of a novel species with samples NYR 006, NYR 010, and NYR 005. These findings are significant because there could be additional species not yet discovered, or species with DNA sequences not yet added to the Gene Bank. The closest matches to the DNA of these samples are as follows: </a:t>
            </a:r>
            <a:r>
              <a:rPr lang="en-US" sz="2400" i="1" dirty="0" err="1"/>
              <a:t>Proasellus</a:t>
            </a:r>
            <a:r>
              <a:rPr lang="en-US" sz="2400" i="1" dirty="0"/>
              <a:t> intermedius</a:t>
            </a:r>
            <a:r>
              <a:rPr lang="en-US" sz="2400" dirty="0"/>
              <a:t>, </a:t>
            </a:r>
            <a:r>
              <a:rPr lang="en-US" sz="2400" i="1" dirty="0" err="1"/>
              <a:t>Caecidotea</a:t>
            </a:r>
            <a:r>
              <a:rPr lang="en-US" sz="2400" i="1" dirty="0"/>
              <a:t> </a:t>
            </a:r>
            <a:r>
              <a:rPr lang="en-US" sz="2400" i="1" dirty="0" err="1"/>
              <a:t>kenki</a:t>
            </a:r>
            <a:r>
              <a:rPr lang="en-US" sz="2400" dirty="0"/>
              <a:t>, and </a:t>
            </a:r>
            <a:r>
              <a:rPr lang="en-US" sz="2400" i="1" dirty="0" err="1"/>
              <a:t>Bragasellus</a:t>
            </a:r>
            <a:r>
              <a:rPr lang="en-US" sz="2400" i="1" dirty="0"/>
              <a:t> </a:t>
            </a:r>
            <a:r>
              <a:rPr lang="en-US" sz="2400" i="1" dirty="0" err="1"/>
              <a:t>molinai</a:t>
            </a:r>
            <a:r>
              <a:rPr lang="en-US" sz="2400" dirty="0"/>
              <a:t>.  Additional sequencing with different genes and a careful review of the BLAST data may provide the information needed to positively identify these specimens.</a:t>
            </a:r>
            <a:endParaRPr lang="en-US" sz="2400" dirty="0">
              <a:latin typeface="Times New Roman"/>
              <a:ea typeface="Times New Roman"/>
              <a:cs typeface="Times New Roman"/>
              <a:sym typeface="Times New Roman"/>
            </a:endParaRPr>
          </a:p>
        </p:txBody>
      </p:sp>
      <p:pic>
        <p:nvPicPr>
          <p:cNvPr id="92" name="Shape 92"/>
          <p:cNvPicPr preferRelativeResize="0"/>
          <p:nvPr/>
        </p:nvPicPr>
        <p:blipFill rotWithShape="1">
          <a:blip r:embed="rId4">
            <a:alphaModFix/>
          </a:blip>
          <a:srcRect/>
          <a:stretch/>
        </p:blipFill>
        <p:spPr>
          <a:xfrm>
            <a:off x="25916966" y="20709374"/>
            <a:ext cx="4222082" cy="977137"/>
          </a:xfrm>
          <a:prstGeom prst="rect">
            <a:avLst/>
          </a:prstGeom>
          <a:noFill/>
          <a:ln>
            <a:noFill/>
          </a:ln>
        </p:spPr>
      </p:pic>
      <p:pic>
        <p:nvPicPr>
          <p:cNvPr id="93" name="Shape 93"/>
          <p:cNvPicPr preferRelativeResize="0"/>
          <p:nvPr/>
        </p:nvPicPr>
        <p:blipFill rotWithShape="1">
          <a:blip r:embed="rId5">
            <a:alphaModFix/>
          </a:blip>
          <a:srcRect/>
          <a:stretch/>
        </p:blipFill>
        <p:spPr>
          <a:xfrm>
            <a:off x="24756183" y="19588874"/>
            <a:ext cx="6888600" cy="1120500"/>
          </a:xfrm>
          <a:prstGeom prst="rect">
            <a:avLst/>
          </a:prstGeom>
          <a:noFill/>
          <a:ln>
            <a:noFill/>
          </a:ln>
        </p:spPr>
      </p:pic>
      <p:pic>
        <p:nvPicPr>
          <p:cNvPr id="94" name="Shape 94"/>
          <p:cNvPicPr preferRelativeResize="0"/>
          <p:nvPr/>
        </p:nvPicPr>
        <p:blipFill rotWithShape="1">
          <a:blip r:embed="rId6">
            <a:alphaModFix/>
          </a:blip>
          <a:srcRect/>
          <a:stretch/>
        </p:blipFill>
        <p:spPr>
          <a:xfrm rot="-651">
            <a:off x="21965305" y="1059670"/>
            <a:ext cx="1228016" cy="1278524"/>
          </a:xfrm>
          <a:prstGeom prst="rect">
            <a:avLst/>
          </a:prstGeom>
          <a:noFill/>
          <a:ln>
            <a:noFill/>
          </a:ln>
        </p:spPr>
      </p:pic>
      <p:pic>
        <p:nvPicPr>
          <p:cNvPr id="95" name="Shape 95"/>
          <p:cNvPicPr preferRelativeResize="0"/>
          <p:nvPr/>
        </p:nvPicPr>
        <p:blipFill rotWithShape="1">
          <a:blip r:embed="rId7">
            <a:alphaModFix/>
          </a:blip>
          <a:srcRect/>
          <a:stretch/>
        </p:blipFill>
        <p:spPr>
          <a:xfrm>
            <a:off x="26261917" y="18323044"/>
            <a:ext cx="3877131" cy="1280348"/>
          </a:xfrm>
          <a:prstGeom prst="rect">
            <a:avLst/>
          </a:prstGeom>
          <a:noFill/>
          <a:ln>
            <a:noFill/>
          </a:ln>
        </p:spPr>
      </p:pic>
      <p:pic>
        <p:nvPicPr>
          <p:cNvPr id="96" name="Shape 96"/>
          <p:cNvPicPr preferRelativeResize="0"/>
          <p:nvPr/>
        </p:nvPicPr>
        <p:blipFill rotWithShape="1">
          <a:blip r:embed="rId8">
            <a:alphaModFix/>
          </a:blip>
          <a:srcRect l="3091" r="16406" b="65109"/>
          <a:stretch/>
        </p:blipFill>
        <p:spPr>
          <a:xfrm>
            <a:off x="8982231" y="2621756"/>
            <a:ext cx="4743112" cy="3824573"/>
          </a:xfrm>
          <a:prstGeom prst="rect">
            <a:avLst/>
          </a:prstGeom>
          <a:noFill/>
          <a:ln>
            <a:noFill/>
          </a:ln>
        </p:spPr>
      </p:pic>
      <p:pic>
        <p:nvPicPr>
          <p:cNvPr id="97" name="Shape 97"/>
          <p:cNvPicPr preferRelativeResize="0"/>
          <p:nvPr/>
        </p:nvPicPr>
        <p:blipFill rotWithShape="1">
          <a:blip r:embed="rId8">
            <a:alphaModFix/>
          </a:blip>
          <a:srcRect l="3091" t="49624" r="16406" b="15484"/>
          <a:stretch/>
        </p:blipFill>
        <p:spPr>
          <a:xfrm>
            <a:off x="13844208" y="2587854"/>
            <a:ext cx="4743099" cy="3824573"/>
          </a:xfrm>
          <a:prstGeom prst="rect">
            <a:avLst/>
          </a:prstGeom>
          <a:noFill/>
          <a:ln>
            <a:noFill/>
          </a:ln>
        </p:spPr>
      </p:pic>
      <p:sp>
        <p:nvSpPr>
          <p:cNvPr id="98" name="Shape 98"/>
          <p:cNvSpPr txBox="1"/>
          <p:nvPr/>
        </p:nvSpPr>
        <p:spPr>
          <a:xfrm>
            <a:off x="24501749" y="16239925"/>
            <a:ext cx="7943377" cy="2105225"/>
          </a:xfrm>
          <a:prstGeom prst="rect">
            <a:avLst/>
          </a:prstGeom>
          <a:noFill/>
          <a:ln>
            <a:noFill/>
          </a:ln>
        </p:spPr>
        <p:txBody>
          <a:bodyPr lIns="91425" tIns="91425" rIns="91425" bIns="91425" anchor="t" anchorCtr="0">
            <a:noAutofit/>
          </a:bodyPr>
          <a:lstStyle/>
          <a:p>
            <a:pPr lvl="0" algn="ctr">
              <a:spcBef>
                <a:spcPts val="0"/>
              </a:spcBef>
              <a:buNone/>
            </a:pPr>
            <a:r>
              <a:rPr lang="en-US" sz="2800" b="1" u="sng" dirty="0" smtClean="0">
                <a:latin typeface="+mn-lt"/>
                <a:ea typeface="Times New Roman"/>
                <a:cs typeface="Times New Roman"/>
                <a:sym typeface="Times New Roman"/>
              </a:rPr>
              <a:t>Acknowledgements</a:t>
            </a:r>
            <a:endParaRPr lang="en-US" sz="2800" b="1" u="sng" dirty="0">
              <a:latin typeface="+mn-lt"/>
            </a:endParaRPr>
          </a:p>
          <a:p>
            <a:pPr lvl="0" algn="just">
              <a:spcBef>
                <a:spcPts val="0"/>
              </a:spcBef>
              <a:buNone/>
            </a:pPr>
            <a:r>
              <a:rPr lang="en-US" sz="2400" dirty="0">
                <a:latin typeface="+mj-lt"/>
              </a:rPr>
              <a:t>Mr. Bolen, Mr. Ostensen, and Dr. </a:t>
            </a:r>
            <a:r>
              <a:rPr lang="en-US" sz="2400" dirty="0" err="1" smtClean="0">
                <a:latin typeface="+mj-lt"/>
              </a:rPr>
              <a:t>Spata</a:t>
            </a:r>
            <a:r>
              <a:rPr lang="en-US" sz="2400" dirty="0" smtClean="0">
                <a:latin typeface="+mj-lt"/>
              </a:rPr>
              <a:t>, Dr. </a:t>
            </a:r>
            <a:r>
              <a:rPr lang="en-US" sz="2400" dirty="0" err="1" smtClean="0">
                <a:latin typeface="+mj-lt"/>
              </a:rPr>
              <a:t>Aleida</a:t>
            </a:r>
            <a:r>
              <a:rPr lang="en-US" sz="2400" dirty="0" smtClean="0">
                <a:latin typeface="+mj-lt"/>
              </a:rPr>
              <a:t> </a:t>
            </a:r>
            <a:r>
              <a:rPr lang="en-US" sz="2400" dirty="0">
                <a:latin typeface="+mj-lt"/>
              </a:rPr>
              <a:t>P</a:t>
            </a:r>
            <a:r>
              <a:rPr lang="en-US" sz="2400" dirty="0" smtClean="0">
                <a:latin typeface="+mj-lt"/>
              </a:rPr>
              <a:t>erez at Brookhaven </a:t>
            </a:r>
            <a:r>
              <a:rPr lang="en-US" sz="2400" dirty="0">
                <a:latin typeface="+mj-lt"/>
              </a:rPr>
              <a:t>National </a:t>
            </a:r>
            <a:r>
              <a:rPr lang="en-US" sz="2400" dirty="0" smtClean="0">
                <a:latin typeface="+mj-lt"/>
              </a:rPr>
              <a:t>Lab; Dr. Sharon </a:t>
            </a:r>
            <a:r>
              <a:rPr lang="en-US" sz="2400" dirty="0" err="1">
                <a:latin typeface="+mj-lt"/>
              </a:rPr>
              <a:t>P</a:t>
            </a:r>
            <a:r>
              <a:rPr lang="en-US" sz="2400" dirty="0" err="1" smtClean="0">
                <a:latin typeface="+mj-lt"/>
              </a:rPr>
              <a:t>epenella</a:t>
            </a:r>
            <a:r>
              <a:rPr lang="en-US" sz="2400" dirty="0" smtClean="0">
                <a:latin typeface="+mj-lt"/>
              </a:rPr>
              <a:t> at Cold </a:t>
            </a:r>
            <a:r>
              <a:rPr lang="en-US" sz="2400" dirty="0">
                <a:latin typeface="+mj-lt"/>
              </a:rPr>
              <a:t>Spring Harbor </a:t>
            </a:r>
            <a:r>
              <a:rPr lang="en-US" sz="2400" dirty="0" smtClean="0">
                <a:latin typeface="+mj-lt"/>
              </a:rPr>
              <a:t>Laboratory; Dr. Mel </a:t>
            </a:r>
            <a:r>
              <a:rPr lang="en-US" sz="2400" dirty="0">
                <a:latin typeface="+mj-lt"/>
              </a:rPr>
              <a:t>Morris and Dr. Tim </a:t>
            </a:r>
            <a:r>
              <a:rPr lang="en-US" sz="2400" dirty="0" smtClean="0">
                <a:latin typeface="+mj-lt"/>
              </a:rPr>
              <a:t>Green </a:t>
            </a:r>
            <a:r>
              <a:rPr lang="en-US" sz="2400" dirty="0" smtClean="0">
                <a:latin typeface="+mj-lt"/>
              </a:rPr>
              <a:t>at Brookhaven National Lab</a:t>
            </a:r>
            <a:endParaRPr lang="en-US" sz="2400" dirty="0">
              <a:latin typeface="+mj-lt"/>
            </a:endParaRPr>
          </a:p>
        </p:txBody>
      </p:sp>
      <p:pic>
        <p:nvPicPr>
          <p:cNvPr id="100" name="Shape 100"/>
          <p:cNvPicPr preferRelativeResize="0"/>
          <p:nvPr/>
        </p:nvPicPr>
        <p:blipFill rotWithShape="1">
          <a:blip r:embed="rId9">
            <a:alphaModFix/>
          </a:blip>
          <a:srcRect l="37369" t="35654" r="35362" b="48036"/>
          <a:stretch/>
        </p:blipFill>
        <p:spPr>
          <a:xfrm>
            <a:off x="18891856" y="2587854"/>
            <a:ext cx="5059257" cy="3727533"/>
          </a:xfrm>
          <a:prstGeom prst="rect">
            <a:avLst/>
          </a:prstGeom>
          <a:noFill/>
          <a:ln>
            <a:noFill/>
          </a:ln>
        </p:spPr>
      </p:pic>
      <p:sp>
        <p:nvSpPr>
          <p:cNvPr id="101" name="Shape 101"/>
          <p:cNvSpPr txBox="1"/>
          <p:nvPr/>
        </p:nvSpPr>
        <p:spPr>
          <a:xfrm>
            <a:off x="8731219" y="6628603"/>
            <a:ext cx="9620636" cy="980100"/>
          </a:xfrm>
          <a:prstGeom prst="rect">
            <a:avLst/>
          </a:prstGeom>
          <a:noFill/>
          <a:ln>
            <a:noFill/>
          </a:ln>
        </p:spPr>
        <p:txBody>
          <a:bodyPr lIns="91425" tIns="91425" rIns="91425" bIns="91425" anchor="t" anchorCtr="0">
            <a:noAutofit/>
          </a:bodyPr>
          <a:lstStyle/>
          <a:p>
            <a:pPr lvl="0">
              <a:spcBef>
                <a:spcPts val="0"/>
              </a:spcBef>
              <a:buNone/>
            </a:pPr>
            <a:r>
              <a:rPr lang="en-US" sz="2000" dirty="0" smtClean="0"/>
              <a:t>Figure 1: A </a:t>
            </a:r>
            <a:r>
              <a:rPr lang="en-US" sz="2000" dirty="0"/>
              <a:t>picture of the DNA samples </a:t>
            </a:r>
            <a:r>
              <a:rPr lang="en-US" sz="2000" dirty="0" smtClean="0"/>
              <a:t>with the best amplification after </a:t>
            </a:r>
            <a:r>
              <a:rPr lang="en-US" sz="2000" dirty="0"/>
              <a:t>running gel </a:t>
            </a:r>
            <a:endParaRPr lang="en-US" sz="2000" dirty="0" smtClean="0"/>
          </a:p>
          <a:p>
            <a:pPr lvl="0">
              <a:spcBef>
                <a:spcPts val="0"/>
              </a:spcBef>
              <a:buNone/>
            </a:pPr>
            <a:r>
              <a:rPr lang="en-US" sz="2000" dirty="0"/>
              <a:t> </a:t>
            </a:r>
            <a:r>
              <a:rPr lang="en-US" sz="2000" dirty="0" smtClean="0"/>
              <a:t>              </a:t>
            </a:r>
            <a:r>
              <a:rPr lang="en-US" sz="2000" dirty="0" smtClean="0"/>
              <a:t>electrophoresis</a:t>
            </a:r>
            <a:r>
              <a:rPr lang="en-US" sz="2000" dirty="0"/>
              <a:t>. Samples </a:t>
            </a:r>
            <a:r>
              <a:rPr lang="en-US" sz="2000" dirty="0" smtClean="0"/>
              <a:t>005-012 </a:t>
            </a:r>
            <a:r>
              <a:rPr lang="en-US" sz="2000" dirty="0"/>
              <a:t>were </a:t>
            </a:r>
            <a:r>
              <a:rPr lang="en-US" sz="2000" dirty="0" smtClean="0"/>
              <a:t> </a:t>
            </a:r>
            <a:r>
              <a:rPr lang="en-US" sz="2000" dirty="0" smtClean="0"/>
              <a:t>sequenced</a:t>
            </a:r>
            <a:r>
              <a:rPr lang="en-US" sz="2000" dirty="0"/>
              <a:t>.</a:t>
            </a:r>
          </a:p>
        </p:txBody>
      </p:sp>
      <p:sp>
        <p:nvSpPr>
          <p:cNvPr id="104" name="Shape 104"/>
          <p:cNvSpPr txBox="1"/>
          <p:nvPr/>
        </p:nvSpPr>
        <p:spPr>
          <a:xfrm>
            <a:off x="18761719" y="6484284"/>
            <a:ext cx="4497000" cy="531600"/>
          </a:xfrm>
          <a:prstGeom prst="rect">
            <a:avLst/>
          </a:prstGeom>
          <a:noFill/>
          <a:ln>
            <a:noFill/>
          </a:ln>
        </p:spPr>
        <p:txBody>
          <a:bodyPr lIns="91425" tIns="91425" rIns="91425" bIns="91425" anchor="t" anchorCtr="0">
            <a:noAutofit/>
          </a:bodyPr>
          <a:lstStyle/>
          <a:p>
            <a:pPr lvl="0">
              <a:spcBef>
                <a:spcPts val="0"/>
              </a:spcBef>
              <a:buNone/>
            </a:pPr>
            <a:r>
              <a:rPr lang="en-US" sz="2000" dirty="0" smtClean="0"/>
              <a:t>Figure 2:  Amphipod </a:t>
            </a:r>
            <a:r>
              <a:rPr lang="en-US" sz="2000" dirty="0"/>
              <a:t>sample number 003.</a:t>
            </a:r>
          </a:p>
        </p:txBody>
      </p:sp>
      <p:sp>
        <p:nvSpPr>
          <p:cNvPr id="108" name="Shape 108"/>
          <p:cNvSpPr txBox="1"/>
          <p:nvPr/>
        </p:nvSpPr>
        <p:spPr>
          <a:xfrm>
            <a:off x="7830009" y="11999737"/>
            <a:ext cx="16491979" cy="980100"/>
          </a:xfrm>
          <a:prstGeom prst="rect">
            <a:avLst/>
          </a:prstGeom>
          <a:noFill/>
          <a:ln>
            <a:noFill/>
          </a:ln>
        </p:spPr>
        <p:txBody>
          <a:bodyPr lIns="91425" tIns="91425" rIns="91425" bIns="91425" anchor="t" anchorCtr="0">
            <a:noAutofit/>
          </a:bodyPr>
          <a:lstStyle/>
          <a:p>
            <a:pPr marL="457200" lvl="0" indent="457200">
              <a:spcBef>
                <a:spcPts val="0"/>
              </a:spcBef>
              <a:buNone/>
            </a:pPr>
            <a:r>
              <a:rPr lang="en-US" sz="2000" dirty="0" smtClean="0"/>
              <a:t>Figure 3: DNA Barcode </a:t>
            </a:r>
            <a:r>
              <a:rPr lang="en-US" sz="2000" dirty="0" err="1" smtClean="0"/>
              <a:t>shoping</a:t>
            </a:r>
            <a:r>
              <a:rPr lang="en-US" sz="2000" dirty="0" smtClean="0"/>
              <a:t> similarities and differences between samples and the top  BLAST </a:t>
            </a:r>
            <a:r>
              <a:rPr lang="en-US" sz="2000" dirty="0" err="1" smtClean="0"/>
              <a:t>hits.similarity</a:t>
            </a:r>
            <a:r>
              <a:rPr lang="en-US" sz="2000" dirty="0"/>
              <a:t>. </a:t>
            </a:r>
          </a:p>
        </p:txBody>
      </p:sp>
      <p:sp>
        <p:nvSpPr>
          <p:cNvPr id="110" name="Shape 110"/>
          <p:cNvSpPr txBox="1"/>
          <p:nvPr/>
        </p:nvSpPr>
        <p:spPr>
          <a:xfrm>
            <a:off x="15152192" y="15901609"/>
            <a:ext cx="8888238" cy="531600"/>
          </a:xfrm>
          <a:prstGeom prst="rect">
            <a:avLst/>
          </a:prstGeom>
          <a:noFill/>
          <a:ln>
            <a:noFill/>
          </a:ln>
        </p:spPr>
        <p:txBody>
          <a:bodyPr lIns="91425" tIns="91425" rIns="91425" bIns="91425" anchor="t" anchorCtr="0">
            <a:noAutofit/>
          </a:bodyPr>
          <a:lstStyle/>
          <a:p>
            <a:pPr lvl="0">
              <a:spcBef>
                <a:spcPts val="0"/>
              </a:spcBef>
              <a:buNone/>
            </a:pPr>
            <a:r>
              <a:rPr lang="en-US" sz="2000" dirty="0" smtClean="0"/>
              <a:t>   Figure 5: Phylogenetic </a:t>
            </a:r>
            <a:r>
              <a:rPr lang="en-US" sz="2000" dirty="0"/>
              <a:t>tree showing </a:t>
            </a:r>
            <a:r>
              <a:rPr lang="en-US" sz="2000" dirty="0" smtClean="0"/>
              <a:t>the significant difference between the   </a:t>
            </a:r>
          </a:p>
          <a:p>
            <a:pPr lvl="0">
              <a:spcBef>
                <a:spcPts val="0"/>
              </a:spcBef>
              <a:buNone/>
            </a:pPr>
            <a:r>
              <a:rPr lang="en-US" sz="2000" dirty="0"/>
              <a:t> </a:t>
            </a:r>
            <a:r>
              <a:rPr lang="en-US" sz="2000" dirty="0" smtClean="0"/>
              <a:t>                   </a:t>
            </a:r>
            <a:r>
              <a:rPr lang="en-US" sz="2000" dirty="0" smtClean="0"/>
              <a:t>samples and BLAST hits.</a:t>
            </a:r>
            <a:endParaRPr lang="en-US" sz="2000" dirty="0"/>
          </a:p>
        </p:txBody>
      </p:sp>
      <p:cxnSp>
        <p:nvCxnSpPr>
          <p:cNvPr id="3" name="Straight Connector 2"/>
          <p:cNvCxnSpPr/>
          <p:nvPr/>
        </p:nvCxnSpPr>
        <p:spPr>
          <a:xfrm>
            <a:off x="0" y="4376057"/>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10"/>
          <a:srcRect t="11831" r="15446" b="58035"/>
          <a:stretch/>
        </p:blipFill>
        <p:spPr>
          <a:xfrm>
            <a:off x="8696815" y="7439412"/>
            <a:ext cx="15484382" cy="4414766"/>
          </a:xfrm>
          <a:prstGeom prst="rect">
            <a:avLst/>
          </a:prstGeom>
        </p:spPr>
      </p:pic>
      <p:pic>
        <p:nvPicPr>
          <p:cNvPr id="6" name="Picture 5"/>
          <p:cNvPicPr>
            <a:picLocks noChangeAspect="1"/>
          </p:cNvPicPr>
          <p:nvPr/>
        </p:nvPicPr>
        <p:blipFill rotWithShape="1">
          <a:blip r:embed="rId11"/>
          <a:srcRect l="37329" t="52615" r="27162" b="19546"/>
          <a:stretch/>
        </p:blipFill>
        <p:spPr>
          <a:xfrm>
            <a:off x="8820654" y="12489786"/>
            <a:ext cx="6190746" cy="4060933"/>
          </a:xfrm>
          <a:prstGeom prst="rect">
            <a:avLst/>
          </a:prstGeom>
        </p:spPr>
      </p:pic>
      <p:pic>
        <p:nvPicPr>
          <p:cNvPr id="7" name="Picture 6"/>
          <p:cNvPicPr>
            <a:picLocks noChangeAspect="1"/>
          </p:cNvPicPr>
          <p:nvPr/>
        </p:nvPicPr>
        <p:blipFill rotWithShape="1">
          <a:blip r:embed="rId12"/>
          <a:srcRect l="781" t="17675" r="2031" b="47852"/>
          <a:stretch/>
        </p:blipFill>
        <p:spPr>
          <a:xfrm>
            <a:off x="15290619" y="12532015"/>
            <a:ext cx="8799351" cy="3369594"/>
          </a:xfrm>
          <a:prstGeom prst="rect">
            <a:avLst/>
          </a:prstGeom>
        </p:spPr>
      </p:pic>
      <p:sp>
        <p:nvSpPr>
          <p:cNvPr id="31" name="Shape 110"/>
          <p:cNvSpPr txBox="1"/>
          <p:nvPr/>
        </p:nvSpPr>
        <p:spPr>
          <a:xfrm>
            <a:off x="8529169" y="16548768"/>
            <a:ext cx="8888238" cy="531600"/>
          </a:xfrm>
          <a:prstGeom prst="rect">
            <a:avLst/>
          </a:prstGeom>
          <a:noFill/>
          <a:ln>
            <a:noFill/>
          </a:ln>
        </p:spPr>
        <p:txBody>
          <a:bodyPr lIns="91425" tIns="91425" rIns="91425" bIns="91425" anchor="t" anchorCtr="0">
            <a:noAutofit/>
          </a:bodyPr>
          <a:lstStyle/>
          <a:p>
            <a:pPr lvl="0">
              <a:spcBef>
                <a:spcPts val="0"/>
              </a:spcBef>
              <a:buNone/>
            </a:pPr>
            <a:r>
              <a:rPr lang="en-US" sz="2000" dirty="0" smtClean="0"/>
              <a:t>   Figure 4: Sequence similarity chart for the BLAST hits and </a:t>
            </a:r>
          </a:p>
          <a:p>
            <a:pPr lvl="0">
              <a:spcBef>
                <a:spcPts val="0"/>
              </a:spcBef>
              <a:buNone/>
            </a:pPr>
            <a:r>
              <a:rPr lang="en-US" sz="2000" dirty="0"/>
              <a:t> </a:t>
            </a:r>
            <a:r>
              <a:rPr lang="en-US" sz="2000" dirty="0" smtClean="0"/>
              <a:t>                  three samples from the </a:t>
            </a:r>
            <a:r>
              <a:rPr lang="en-US" sz="2000" dirty="0" err="1" smtClean="0"/>
              <a:t>Peconic</a:t>
            </a:r>
            <a:r>
              <a:rPr lang="en-US" sz="2000" dirty="0" smtClean="0"/>
              <a:t> River</a:t>
            </a:r>
            <a:endParaRPr lang="en-US" sz="2000" dirty="0"/>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604</Words>
  <Application>Microsoft Office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Fitzgerald, Cali</dc:creator>
  <cp:lastModifiedBy>Bolen, Robert</cp:lastModifiedBy>
  <cp:revision>9</cp:revision>
  <dcterms:modified xsi:type="dcterms:W3CDTF">2016-06-06T14:55:42Z</dcterms:modified>
</cp:coreProperties>
</file>