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2918400" cy="21945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537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537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537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537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537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537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537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537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5376"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9" d="100"/>
          <a:sy n="29" d="100"/>
        </p:scale>
        <p:origin x="18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857250" y="685800"/>
            <a:ext cx="51435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856909930"/>
      </p:ext>
    </p:extLst>
  </p:cSld>
  <p:clrMap bg1="lt1" tx1="dk1" bg2="dk2" tx2="lt2" accent1="accent1" accent2="accent2" accent3="accent3" accent4="accent4" accent5="accent5" accent6="accent6" hlink="hlink" folHlink="folHlink"/>
  <p:notesStyle>
    <a:lvl1pPr marL="0" algn="l" defTabSz="3511296" rtl="0" eaLnBrk="1" latinLnBrk="0" hangingPunct="1">
      <a:defRPr sz="4608" kern="1200">
        <a:solidFill>
          <a:schemeClr val="tx1"/>
        </a:solidFill>
        <a:latin typeface="+mn-lt"/>
        <a:ea typeface="+mn-ea"/>
        <a:cs typeface="+mn-cs"/>
      </a:defRPr>
    </a:lvl1pPr>
    <a:lvl2pPr marL="1755648" algn="l" defTabSz="3511296" rtl="0" eaLnBrk="1" latinLnBrk="0" hangingPunct="1">
      <a:defRPr sz="4608" kern="1200">
        <a:solidFill>
          <a:schemeClr val="tx1"/>
        </a:solidFill>
        <a:latin typeface="+mn-lt"/>
        <a:ea typeface="+mn-ea"/>
        <a:cs typeface="+mn-cs"/>
      </a:defRPr>
    </a:lvl2pPr>
    <a:lvl3pPr marL="3511296" algn="l" defTabSz="3511296" rtl="0" eaLnBrk="1" latinLnBrk="0" hangingPunct="1">
      <a:defRPr sz="4608" kern="1200">
        <a:solidFill>
          <a:schemeClr val="tx1"/>
        </a:solidFill>
        <a:latin typeface="+mn-lt"/>
        <a:ea typeface="+mn-ea"/>
        <a:cs typeface="+mn-cs"/>
      </a:defRPr>
    </a:lvl3pPr>
    <a:lvl4pPr marL="5266944" algn="l" defTabSz="3511296" rtl="0" eaLnBrk="1" latinLnBrk="0" hangingPunct="1">
      <a:defRPr sz="4608" kern="1200">
        <a:solidFill>
          <a:schemeClr val="tx1"/>
        </a:solidFill>
        <a:latin typeface="+mn-lt"/>
        <a:ea typeface="+mn-ea"/>
        <a:cs typeface="+mn-cs"/>
      </a:defRPr>
    </a:lvl4pPr>
    <a:lvl5pPr marL="7022592" algn="l" defTabSz="3511296" rtl="0" eaLnBrk="1" latinLnBrk="0" hangingPunct="1">
      <a:defRPr sz="4608" kern="1200">
        <a:solidFill>
          <a:schemeClr val="tx1"/>
        </a:solidFill>
        <a:latin typeface="+mn-lt"/>
        <a:ea typeface="+mn-ea"/>
        <a:cs typeface="+mn-cs"/>
      </a:defRPr>
    </a:lvl5pPr>
    <a:lvl6pPr marL="8778240" algn="l" defTabSz="3511296" rtl="0" eaLnBrk="1" latinLnBrk="0" hangingPunct="1">
      <a:defRPr sz="4608" kern="1200">
        <a:solidFill>
          <a:schemeClr val="tx1"/>
        </a:solidFill>
        <a:latin typeface="+mn-lt"/>
        <a:ea typeface="+mn-ea"/>
        <a:cs typeface="+mn-cs"/>
      </a:defRPr>
    </a:lvl6pPr>
    <a:lvl7pPr marL="10533888" algn="l" defTabSz="3511296" rtl="0" eaLnBrk="1" latinLnBrk="0" hangingPunct="1">
      <a:defRPr sz="4608" kern="1200">
        <a:solidFill>
          <a:schemeClr val="tx1"/>
        </a:solidFill>
        <a:latin typeface="+mn-lt"/>
        <a:ea typeface="+mn-ea"/>
        <a:cs typeface="+mn-cs"/>
      </a:defRPr>
    </a:lvl7pPr>
    <a:lvl8pPr marL="12289536" algn="l" defTabSz="3511296" rtl="0" eaLnBrk="1" latinLnBrk="0" hangingPunct="1">
      <a:defRPr sz="4608" kern="1200">
        <a:solidFill>
          <a:schemeClr val="tx1"/>
        </a:solidFill>
        <a:latin typeface="+mn-lt"/>
        <a:ea typeface="+mn-ea"/>
        <a:cs typeface="+mn-cs"/>
      </a:defRPr>
    </a:lvl8pPr>
    <a:lvl9pPr marL="14045184" algn="l" defTabSz="3511296" rtl="0" eaLnBrk="1" latinLnBrk="0" hangingPunct="1">
      <a:defRPr sz="46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857250" y="685800"/>
            <a:ext cx="51435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06948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1122151" y="3176855"/>
            <a:ext cx="30674156" cy="8757756"/>
          </a:xfrm>
          <a:prstGeom prst="rect">
            <a:avLst/>
          </a:prstGeom>
        </p:spPr>
        <p:txBody>
          <a:bodyPr lIns="91425" tIns="91425" rIns="91425" bIns="91425" anchor="b" anchorCtr="0"/>
          <a:lstStyle>
            <a:lvl1pPr lvl="0" algn="ctr">
              <a:spcBef>
                <a:spcPts val="0"/>
              </a:spcBef>
              <a:buSzPct val="100000"/>
              <a:defRPr sz="18720"/>
            </a:lvl1pPr>
            <a:lvl2pPr lvl="1" algn="ctr">
              <a:spcBef>
                <a:spcPts val="0"/>
              </a:spcBef>
              <a:buSzPct val="100000"/>
              <a:defRPr sz="18720"/>
            </a:lvl2pPr>
            <a:lvl3pPr lvl="2" algn="ctr">
              <a:spcBef>
                <a:spcPts val="0"/>
              </a:spcBef>
              <a:buSzPct val="100000"/>
              <a:defRPr sz="18720"/>
            </a:lvl3pPr>
            <a:lvl4pPr lvl="3" algn="ctr">
              <a:spcBef>
                <a:spcPts val="0"/>
              </a:spcBef>
              <a:buSzPct val="100000"/>
              <a:defRPr sz="18720"/>
            </a:lvl4pPr>
            <a:lvl5pPr lvl="4" algn="ctr">
              <a:spcBef>
                <a:spcPts val="0"/>
              </a:spcBef>
              <a:buSzPct val="100000"/>
              <a:defRPr sz="18720"/>
            </a:lvl5pPr>
            <a:lvl6pPr lvl="5" algn="ctr">
              <a:spcBef>
                <a:spcPts val="0"/>
              </a:spcBef>
              <a:buSzPct val="100000"/>
              <a:defRPr sz="18720"/>
            </a:lvl6pPr>
            <a:lvl7pPr lvl="6" algn="ctr">
              <a:spcBef>
                <a:spcPts val="0"/>
              </a:spcBef>
              <a:buSzPct val="100000"/>
              <a:defRPr sz="18720"/>
            </a:lvl7pPr>
            <a:lvl8pPr lvl="7" algn="ctr">
              <a:spcBef>
                <a:spcPts val="0"/>
              </a:spcBef>
              <a:buSzPct val="100000"/>
              <a:defRPr sz="18720"/>
            </a:lvl8pPr>
            <a:lvl9pPr lvl="8" algn="ctr">
              <a:spcBef>
                <a:spcPts val="0"/>
              </a:spcBef>
              <a:buSzPct val="100000"/>
              <a:defRPr sz="18720"/>
            </a:lvl9pPr>
          </a:lstStyle>
          <a:p>
            <a:endParaRPr/>
          </a:p>
        </p:txBody>
      </p:sp>
      <p:sp>
        <p:nvSpPr>
          <p:cNvPr id="11" name="Shape 11"/>
          <p:cNvSpPr txBox="1">
            <a:spLocks noGrp="1"/>
          </p:cNvSpPr>
          <p:nvPr>
            <p:ph type="subTitle" idx="1"/>
          </p:nvPr>
        </p:nvSpPr>
        <p:spPr>
          <a:xfrm>
            <a:off x="1122122" y="12092267"/>
            <a:ext cx="30674156" cy="338176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10080"/>
            </a:lvl1pPr>
            <a:lvl2pPr lvl="1" algn="ctr">
              <a:lnSpc>
                <a:spcPct val="100000"/>
              </a:lnSpc>
              <a:spcBef>
                <a:spcPts val="0"/>
              </a:spcBef>
              <a:spcAft>
                <a:spcPts val="0"/>
              </a:spcAft>
              <a:buSzPct val="100000"/>
              <a:buNone/>
              <a:defRPr sz="10080"/>
            </a:lvl2pPr>
            <a:lvl3pPr lvl="2" algn="ctr">
              <a:lnSpc>
                <a:spcPct val="100000"/>
              </a:lnSpc>
              <a:spcBef>
                <a:spcPts val="0"/>
              </a:spcBef>
              <a:spcAft>
                <a:spcPts val="0"/>
              </a:spcAft>
              <a:buSzPct val="100000"/>
              <a:buNone/>
              <a:defRPr sz="10080"/>
            </a:lvl3pPr>
            <a:lvl4pPr lvl="3" algn="ctr">
              <a:lnSpc>
                <a:spcPct val="100000"/>
              </a:lnSpc>
              <a:spcBef>
                <a:spcPts val="0"/>
              </a:spcBef>
              <a:spcAft>
                <a:spcPts val="0"/>
              </a:spcAft>
              <a:buSzPct val="100000"/>
              <a:buNone/>
              <a:defRPr sz="10080"/>
            </a:lvl4pPr>
            <a:lvl5pPr lvl="4" algn="ctr">
              <a:lnSpc>
                <a:spcPct val="100000"/>
              </a:lnSpc>
              <a:spcBef>
                <a:spcPts val="0"/>
              </a:spcBef>
              <a:spcAft>
                <a:spcPts val="0"/>
              </a:spcAft>
              <a:buSzPct val="100000"/>
              <a:buNone/>
              <a:defRPr sz="10080"/>
            </a:lvl5pPr>
            <a:lvl6pPr lvl="5" algn="ctr">
              <a:lnSpc>
                <a:spcPct val="100000"/>
              </a:lnSpc>
              <a:spcBef>
                <a:spcPts val="0"/>
              </a:spcBef>
              <a:spcAft>
                <a:spcPts val="0"/>
              </a:spcAft>
              <a:buSzPct val="100000"/>
              <a:buNone/>
              <a:defRPr sz="10080"/>
            </a:lvl6pPr>
            <a:lvl7pPr lvl="6" algn="ctr">
              <a:lnSpc>
                <a:spcPct val="100000"/>
              </a:lnSpc>
              <a:spcBef>
                <a:spcPts val="0"/>
              </a:spcBef>
              <a:spcAft>
                <a:spcPts val="0"/>
              </a:spcAft>
              <a:buSzPct val="100000"/>
              <a:buNone/>
              <a:defRPr sz="10080"/>
            </a:lvl7pPr>
            <a:lvl8pPr lvl="7" algn="ctr">
              <a:lnSpc>
                <a:spcPct val="100000"/>
              </a:lnSpc>
              <a:spcBef>
                <a:spcPts val="0"/>
              </a:spcBef>
              <a:spcAft>
                <a:spcPts val="0"/>
              </a:spcAft>
              <a:buSzPct val="100000"/>
              <a:buNone/>
              <a:defRPr sz="10080"/>
            </a:lvl8pPr>
            <a:lvl9pPr lvl="8" algn="ctr">
              <a:lnSpc>
                <a:spcPct val="100000"/>
              </a:lnSpc>
              <a:spcBef>
                <a:spcPts val="0"/>
              </a:spcBef>
              <a:spcAft>
                <a:spcPts val="0"/>
              </a:spcAft>
              <a:buSzPct val="100000"/>
              <a:buNone/>
              <a:defRPr sz="10080"/>
            </a:lvl9pPr>
          </a:lstStyle>
          <a:p>
            <a:endParaRPr/>
          </a:p>
        </p:txBody>
      </p:sp>
      <p:sp>
        <p:nvSpPr>
          <p:cNvPr id="12" name="Shape 12"/>
          <p:cNvSpPr txBox="1">
            <a:spLocks noGrp="1"/>
          </p:cNvSpPr>
          <p:nvPr>
            <p:ph type="sldNum" idx="12"/>
          </p:nvPr>
        </p:nvSpPr>
        <p:spPr>
          <a:xfrm>
            <a:off x="30500847" y="19896388"/>
            <a:ext cx="1975316" cy="167936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122122" y="4719467"/>
            <a:ext cx="30674156" cy="8377600"/>
          </a:xfrm>
          <a:prstGeom prst="rect">
            <a:avLst/>
          </a:prstGeom>
        </p:spPr>
        <p:txBody>
          <a:bodyPr lIns="91425" tIns="91425" rIns="91425" bIns="91425" anchor="b" anchorCtr="0"/>
          <a:lstStyle>
            <a:lvl1pPr lvl="0" algn="ctr">
              <a:spcBef>
                <a:spcPts val="0"/>
              </a:spcBef>
              <a:buSzPct val="100000"/>
              <a:defRPr sz="43200"/>
            </a:lvl1pPr>
            <a:lvl2pPr lvl="1" algn="ctr">
              <a:spcBef>
                <a:spcPts val="0"/>
              </a:spcBef>
              <a:buSzPct val="100000"/>
              <a:defRPr sz="43200"/>
            </a:lvl2pPr>
            <a:lvl3pPr lvl="2" algn="ctr">
              <a:spcBef>
                <a:spcPts val="0"/>
              </a:spcBef>
              <a:buSzPct val="100000"/>
              <a:defRPr sz="43200"/>
            </a:lvl3pPr>
            <a:lvl4pPr lvl="3" algn="ctr">
              <a:spcBef>
                <a:spcPts val="0"/>
              </a:spcBef>
              <a:buSzPct val="100000"/>
              <a:defRPr sz="43200"/>
            </a:lvl4pPr>
            <a:lvl5pPr lvl="4" algn="ctr">
              <a:spcBef>
                <a:spcPts val="0"/>
              </a:spcBef>
              <a:buSzPct val="100000"/>
              <a:defRPr sz="43200"/>
            </a:lvl5pPr>
            <a:lvl6pPr lvl="5" algn="ctr">
              <a:spcBef>
                <a:spcPts val="0"/>
              </a:spcBef>
              <a:buSzPct val="100000"/>
              <a:defRPr sz="43200"/>
            </a:lvl6pPr>
            <a:lvl7pPr lvl="6" algn="ctr">
              <a:spcBef>
                <a:spcPts val="0"/>
              </a:spcBef>
              <a:buSzPct val="100000"/>
              <a:defRPr sz="43200"/>
            </a:lvl7pPr>
            <a:lvl8pPr lvl="7" algn="ctr">
              <a:spcBef>
                <a:spcPts val="0"/>
              </a:spcBef>
              <a:buSzPct val="100000"/>
              <a:defRPr sz="43200"/>
            </a:lvl8pPr>
            <a:lvl9pPr lvl="8" algn="ctr">
              <a:spcBef>
                <a:spcPts val="0"/>
              </a:spcBef>
              <a:buSzPct val="100000"/>
              <a:defRPr sz="43200"/>
            </a:lvl9pPr>
          </a:lstStyle>
          <a:p>
            <a:endParaRPr/>
          </a:p>
        </p:txBody>
      </p:sp>
      <p:sp>
        <p:nvSpPr>
          <p:cNvPr id="46" name="Shape 46"/>
          <p:cNvSpPr txBox="1">
            <a:spLocks noGrp="1"/>
          </p:cNvSpPr>
          <p:nvPr>
            <p:ph type="body" idx="1"/>
          </p:nvPr>
        </p:nvSpPr>
        <p:spPr>
          <a:xfrm>
            <a:off x="1122122" y="13449493"/>
            <a:ext cx="30674156" cy="555008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30500847" y="19896388"/>
            <a:ext cx="1975316" cy="167936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30500847" y="19896388"/>
            <a:ext cx="1975316" cy="167936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122122" y="9176960"/>
            <a:ext cx="30674156" cy="3591680"/>
          </a:xfrm>
          <a:prstGeom prst="rect">
            <a:avLst/>
          </a:prstGeom>
        </p:spPr>
        <p:txBody>
          <a:bodyPr lIns="91425" tIns="91425" rIns="91425" bIns="91425" anchor="ctr" anchorCtr="0"/>
          <a:lstStyle>
            <a:lvl1pPr lvl="0" algn="ctr">
              <a:spcBef>
                <a:spcPts val="0"/>
              </a:spcBef>
              <a:buSzPct val="100000"/>
              <a:defRPr sz="12960"/>
            </a:lvl1pPr>
            <a:lvl2pPr lvl="1" algn="ctr">
              <a:spcBef>
                <a:spcPts val="0"/>
              </a:spcBef>
              <a:buSzPct val="100000"/>
              <a:defRPr sz="12960"/>
            </a:lvl2pPr>
            <a:lvl3pPr lvl="2" algn="ctr">
              <a:spcBef>
                <a:spcPts val="0"/>
              </a:spcBef>
              <a:buSzPct val="100000"/>
              <a:defRPr sz="12960"/>
            </a:lvl3pPr>
            <a:lvl4pPr lvl="3" algn="ctr">
              <a:spcBef>
                <a:spcPts val="0"/>
              </a:spcBef>
              <a:buSzPct val="100000"/>
              <a:defRPr sz="12960"/>
            </a:lvl4pPr>
            <a:lvl5pPr lvl="4" algn="ctr">
              <a:spcBef>
                <a:spcPts val="0"/>
              </a:spcBef>
              <a:buSzPct val="100000"/>
              <a:defRPr sz="12960"/>
            </a:lvl5pPr>
            <a:lvl6pPr lvl="5" algn="ctr">
              <a:spcBef>
                <a:spcPts val="0"/>
              </a:spcBef>
              <a:buSzPct val="100000"/>
              <a:defRPr sz="12960"/>
            </a:lvl6pPr>
            <a:lvl7pPr lvl="6" algn="ctr">
              <a:spcBef>
                <a:spcPts val="0"/>
              </a:spcBef>
              <a:buSzPct val="100000"/>
              <a:defRPr sz="12960"/>
            </a:lvl7pPr>
            <a:lvl8pPr lvl="7" algn="ctr">
              <a:spcBef>
                <a:spcPts val="0"/>
              </a:spcBef>
              <a:buSzPct val="100000"/>
              <a:defRPr sz="12960"/>
            </a:lvl8pPr>
            <a:lvl9pPr lvl="8" algn="ctr">
              <a:spcBef>
                <a:spcPts val="0"/>
              </a:spcBef>
              <a:buSzPct val="100000"/>
              <a:defRPr sz="12960"/>
            </a:lvl9pPr>
          </a:lstStyle>
          <a:p>
            <a:endParaRPr/>
          </a:p>
        </p:txBody>
      </p:sp>
      <p:sp>
        <p:nvSpPr>
          <p:cNvPr id="15" name="Shape 15"/>
          <p:cNvSpPr txBox="1">
            <a:spLocks noGrp="1"/>
          </p:cNvSpPr>
          <p:nvPr>
            <p:ph type="sldNum" idx="12"/>
          </p:nvPr>
        </p:nvSpPr>
        <p:spPr>
          <a:xfrm>
            <a:off x="30500847" y="19896388"/>
            <a:ext cx="1975316" cy="167936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122122" y="1898775"/>
            <a:ext cx="30674156" cy="2443516"/>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1122122" y="4917227"/>
            <a:ext cx="30674156" cy="1457664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30500847" y="19896388"/>
            <a:ext cx="1975316" cy="167936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122122" y="1898775"/>
            <a:ext cx="30674156" cy="2443516"/>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1122122" y="4917227"/>
            <a:ext cx="14399636" cy="14576640"/>
          </a:xfrm>
          <a:prstGeom prst="rect">
            <a:avLst/>
          </a:prstGeom>
        </p:spPr>
        <p:txBody>
          <a:bodyPr lIns="91425" tIns="91425" rIns="91425" bIns="91425" anchor="t" anchorCtr="0"/>
          <a:lstStyle>
            <a:lvl1pPr lvl="0">
              <a:spcBef>
                <a:spcPts val="0"/>
              </a:spcBef>
              <a:buSzPct val="100000"/>
              <a:defRPr sz="5040"/>
            </a:lvl1pPr>
            <a:lvl2pPr lvl="1">
              <a:spcBef>
                <a:spcPts val="0"/>
              </a:spcBef>
              <a:buSzPct val="100000"/>
              <a:defRPr sz="4320"/>
            </a:lvl2pPr>
            <a:lvl3pPr lvl="2">
              <a:spcBef>
                <a:spcPts val="0"/>
              </a:spcBef>
              <a:buSzPct val="100000"/>
              <a:defRPr sz="4320"/>
            </a:lvl3pPr>
            <a:lvl4pPr lvl="3">
              <a:spcBef>
                <a:spcPts val="0"/>
              </a:spcBef>
              <a:buSzPct val="100000"/>
              <a:defRPr sz="4320"/>
            </a:lvl4pPr>
            <a:lvl5pPr lvl="4">
              <a:spcBef>
                <a:spcPts val="0"/>
              </a:spcBef>
              <a:buSzPct val="100000"/>
              <a:defRPr sz="4320"/>
            </a:lvl5pPr>
            <a:lvl6pPr lvl="5">
              <a:spcBef>
                <a:spcPts val="0"/>
              </a:spcBef>
              <a:buSzPct val="100000"/>
              <a:defRPr sz="4320"/>
            </a:lvl6pPr>
            <a:lvl7pPr lvl="6">
              <a:spcBef>
                <a:spcPts val="0"/>
              </a:spcBef>
              <a:buSzPct val="100000"/>
              <a:defRPr sz="4320"/>
            </a:lvl7pPr>
            <a:lvl8pPr lvl="7">
              <a:spcBef>
                <a:spcPts val="0"/>
              </a:spcBef>
              <a:buSzPct val="100000"/>
              <a:defRPr sz="4320"/>
            </a:lvl8pPr>
            <a:lvl9pPr lvl="8">
              <a:spcBef>
                <a:spcPts val="0"/>
              </a:spcBef>
              <a:buSzPct val="100000"/>
              <a:defRPr sz="4320"/>
            </a:lvl9pPr>
          </a:lstStyle>
          <a:p>
            <a:endParaRPr/>
          </a:p>
        </p:txBody>
      </p:sp>
      <p:sp>
        <p:nvSpPr>
          <p:cNvPr id="23" name="Shape 23"/>
          <p:cNvSpPr txBox="1">
            <a:spLocks noGrp="1"/>
          </p:cNvSpPr>
          <p:nvPr>
            <p:ph type="body" idx="2"/>
          </p:nvPr>
        </p:nvSpPr>
        <p:spPr>
          <a:xfrm>
            <a:off x="17396642" y="4917227"/>
            <a:ext cx="14399636" cy="14576640"/>
          </a:xfrm>
          <a:prstGeom prst="rect">
            <a:avLst/>
          </a:prstGeom>
        </p:spPr>
        <p:txBody>
          <a:bodyPr lIns="91425" tIns="91425" rIns="91425" bIns="91425" anchor="t" anchorCtr="0"/>
          <a:lstStyle>
            <a:lvl1pPr lvl="0">
              <a:spcBef>
                <a:spcPts val="0"/>
              </a:spcBef>
              <a:buSzPct val="100000"/>
              <a:defRPr sz="5040"/>
            </a:lvl1pPr>
            <a:lvl2pPr lvl="1">
              <a:spcBef>
                <a:spcPts val="0"/>
              </a:spcBef>
              <a:buSzPct val="100000"/>
              <a:defRPr sz="4320"/>
            </a:lvl2pPr>
            <a:lvl3pPr lvl="2">
              <a:spcBef>
                <a:spcPts val="0"/>
              </a:spcBef>
              <a:buSzPct val="100000"/>
              <a:defRPr sz="4320"/>
            </a:lvl3pPr>
            <a:lvl4pPr lvl="3">
              <a:spcBef>
                <a:spcPts val="0"/>
              </a:spcBef>
              <a:buSzPct val="100000"/>
              <a:defRPr sz="4320"/>
            </a:lvl4pPr>
            <a:lvl5pPr lvl="4">
              <a:spcBef>
                <a:spcPts val="0"/>
              </a:spcBef>
              <a:buSzPct val="100000"/>
              <a:defRPr sz="4320"/>
            </a:lvl5pPr>
            <a:lvl6pPr lvl="5">
              <a:spcBef>
                <a:spcPts val="0"/>
              </a:spcBef>
              <a:buSzPct val="100000"/>
              <a:defRPr sz="4320"/>
            </a:lvl6pPr>
            <a:lvl7pPr lvl="6">
              <a:spcBef>
                <a:spcPts val="0"/>
              </a:spcBef>
              <a:buSzPct val="100000"/>
              <a:defRPr sz="4320"/>
            </a:lvl7pPr>
            <a:lvl8pPr lvl="7">
              <a:spcBef>
                <a:spcPts val="0"/>
              </a:spcBef>
              <a:buSzPct val="100000"/>
              <a:defRPr sz="4320"/>
            </a:lvl8pPr>
            <a:lvl9pPr lvl="8">
              <a:spcBef>
                <a:spcPts val="0"/>
              </a:spcBef>
              <a:buSzPct val="100000"/>
              <a:defRPr sz="4320"/>
            </a:lvl9pPr>
          </a:lstStyle>
          <a:p>
            <a:endParaRPr/>
          </a:p>
        </p:txBody>
      </p:sp>
      <p:sp>
        <p:nvSpPr>
          <p:cNvPr id="24" name="Shape 24"/>
          <p:cNvSpPr txBox="1">
            <a:spLocks noGrp="1"/>
          </p:cNvSpPr>
          <p:nvPr>
            <p:ph type="sldNum" idx="12"/>
          </p:nvPr>
        </p:nvSpPr>
        <p:spPr>
          <a:xfrm>
            <a:off x="30500847" y="19896388"/>
            <a:ext cx="1975316" cy="167936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122122" y="1898775"/>
            <a:ext cx="30674156" cy="2443516"/>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30500847" y="19896388"/>
            <a:ext cx="1975316" cy="167936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122122" y="2370562"/>
            <a:ext cx="10108796" cy="3224316"/>
          </a:xfrm>
          <a:prstGeom prst="rect">
            <a:avLst/>
          </a:prstGeom>
        </p:spPr>
        <p:txBody>
          <a:bodyPr lIns="91425" tIns="91425" rIns="91425" bIns="91425" anchor="b" anchorCtr="0"/>
          <a:lstStyle>
            <a:lvl1pPr lvl="0">
              <a:spcBef>
                <a:spcPts val="0"/>
              </a:spcBef>
              <a:buSzPct val="100000"/>
              <a:defRPr sz="8640"/>
            </a:lvl1pPr>
            <a:lvl2pPr lvl="1">
              <a:spcBef>
                <a:spcPts val="0"/>
              </a:spcBef>
              <a:buSzPct val="100000"/>
              <a:defRPr sz="8640"/>
            </a:lvl2pPr>
            <a:lvl3pPr lvl="2">
              <a:spcBef>
                <a:spcPts val="0"/>
              </a:spcBef>
              <a:buSzPct val="100000"/>
              <a:defRPr sz="8640"/>
            </a:lvl3pPr>
            <a:lvl4pPr lvl="3">
              <a:spcBef>
                <a:spcPts val="0"/>
              </a:spcBef>
              <a:buSzPct val="100000"/>
              <a:defRPr sz="8640"/>
            </a:lvl4pPr>
            <a:lvl5pPr lvl="4">
              <a:spcBef>
                <a:spcPts val="0"/>
              </a:spcBef>
              <a:buSzPct val="100000"/>
              <a:defRPr sz="8640"/>
            </a:lvl5pPr>
            <a:lvl6pPr lvl="5">
              <a:spcBef>
                <a:spcPts val="0"/>
              </a:spcBef>
              <a:buSzPct val="100000"/>
              <a:defRPr sz="8640"/>
            </a:lvl6pPr>
            <a:lvl7pPr lvl="6">
              <a:spcBef>
                <a:spcPts val="0"/>
              </a:spcBef>
              <a:buSzPct val="100000"/>
              <a:defRPr sz="8640"/>
            </a:lvl7pPr>
            <a:lvl8pPr lvl="7">
              <a:spcBef>
                <a:spcPts val="0"/>
              </a:spcBef>
              <a:buSzPct val="100000"/>
              <a:defRPr sz="8640"/>
            </a:lvl8pPr>
            <a:lvl9pPr lvl="8">
              <a:spcBef>
                <a:spcPts val="0"/>
              </a:spcBef>
              <a:buSzPct val="100000"/>
              <a:defRPr sz="8640"/>
            </a:lvl9pPr>
          </a:lstStyle>
          <a:p>
            <a:endParaRPr/>
          </a:p>
        </p:txBody>
      </p:sp>
      <p:sp>
        <p:nvSpPr>
          <p:cNvPr id="30" name="Shape 30"/>
          <p:cNvSpPr txBox="1">
            <a:spLocks noGrp="1"/>
          </p:cNvSpPr>
          <p:nvPr>
            <p:ph type="body" idx="1"/>
          </p:nvPr>
        </p:nvSpPr>
        <p:spPr>
          <a:xfrm>
            <a:off x="1122122" y="5928960"/>
            <a:ext cx="10108796" cy="13565440"/>
          </a:xfrm>
          <a:prstGeom prst="rect">
            <a:avLst/>
          </a:prstGeom>
        </p:spPr>
        <p:txBody>
          <a:bodyPr lIns="91425" tIns="91425" rIns="91425" bIns="91425" anchor="t" anchorCtr="0"/>
          <a:lstStyle>
            <a:lvl1pPr lvl="0">
              <a:spcBef>
                <a:spcPts val="0"/>
              </a:spcBef>
              <a:buSzPct val="100000"/>
              <a:defRPr sz="4320"/>
            </a:lvl1pPr>
            <a:lvl2pPr lvl="1">
              <a:spcBef>
                <a:spcPts val="0"/>
              </a:spcBef>
              <a:buSzPct val="100000"/>
              <a:defRPr sz="4320"/>
            </a:lvl2pPr>
            <a:lvl3pPr lvl="2">
              <a:spcBef>
                <a:spcPts val="0"/>
              </a:spcBef>
              <a:buSzPct val="100000"/>
              <a:defRPr sz="4320"/>
            </a:lvl3pPr>
            <a:lvl4pPr lvl="3">
              <a:spcBef>
                <a:spcPts val="0"/>
              </a:spcBef>
              <a:buSzPct val="100000"/>
              <a:defRPr sz="4320"/>
            </a:lvl4pPr>
            <a:lvl5pPr lvl="4">
              <a:spcBef>
                <a:spcPts val="0"/>
              </a:spcBef>
              <a:buSzPct val="100000"/>
              <a:defRPr sz="4320"/>
            </a:lvl5pPr>
            <a:lvl6pPr lvl="5">
              <a:spcBef>
                <a:spcPts val="0"/>
              </a:spcBef>
              <a:buSzPct val="100000"/>
              <a:defRPr sz="4320"/>
            </a:lvl6pPr>
            <a:lvl7pPr lvl="6">
              <a:spcBef>
                <a:spcPts val="0"/>
              </a:spcBef>
              <a:buSzPct val="100000"/>
              <a:defRPr sz="4320"/>
            </a:lvl7pPr>
            <a:lvl8pPr lvl="7">
              <a:spcBef>
                <a:spcPts val="0"/>
              </a:spcBef>
              <a:buSzPct val="100000"/>
              <a:defRPr sz="4320"/>
            </a:lvl8pPr>
            <a:lvl9pPr lvl="8">
              <a:spcBef>
                <a:spcPts val="0"/>
              </a:spcBef>
              <a:buSzPct val="100000"/>
              <a:defRPr sz="4320"/>
            </a:lvl9pPr>
          </a:lstStyle>
          <a:p>
            <a:endParaRPr/>
          </a:p>
        </p:txBody>
      </p:sp>
      <p:sp>
        <p:nvSpPr>
          <p:cNvPr id="31" name="Shape 31"/>
          <p:cNvSpPr txBox="1">
            <a:spLocks noGrp="1"/>
          </p:cNvSpPr>
          <p:nvPr>
            <p:ph type="sldNum" idx="12"/>
          </p:nvPr>
        </p:nvSpPr>
        <p:spPr>
          <a:xfrm>
            <a:off x="30500847" y="19896388"/>
            <a:ext cx="1975316" cy="167936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1764900" y="1920640"/>
            <a:ext cx="22924080" cy="17454080"/>
          </a:xfrm>
          <a:prstGeom prst="rect">
            <a:avLst/>
          </a:prstGeom>
        </p:spPr>
        <p:txBody>
          <a:bodyPr lIns="91425" tIns="91425" rIns="91425" bIns="91425" anchor="ctr" anchorCtr="0"/>
          <a:lstStyle>
            <a:lvl1pPr lvl="0">
              <a:spcBef>
                <a:spcPts val="0"/>
              </a:spcBef>
              <a:buSzPct val="100000"/>
              <a:defRPr sz="17280"/>
            </a:lvl1pPr>
            <a:lvl2pPr lvl="1">
              <a:spcBef>
                <a:spcPts val="0"/>
              </a:spcBef>
              <a:buSzPct val="100000"/>
              <a:defRPr sz="17280"/>
            </a:lvl2pPr>
            <a:lvl3pPr lvl="2">
              <a:spcBef>
                <a:spcPts val="0"/>
              </a:spcBef>
              <a:buSzPct val="100000"/>
              <a:defRPr sz="17280"/>
            </a:lvl3pPr>
            <a:lvl4pPr lvl="3">
              <a:spcBef>
                <a:spcPts val="0"/>
              </a:spcBef>
              <a:buSzPct val="100000"/>
              <a:defRPr sz="17280"/>
            </a:lvl4pPr>
            <a:lvl5pPr lvl="4">
              <a:spcBef>
                <a:spcPts val="0"/>
              </a:spcBef>
              <a:buSzPct val="100000"/>
              <a:defRPr sz="17280"/>
            </a:lvl5pPr>
            <a:lvl6pPr lvl="5">
              <a:spcBef>
                <a:spcPts val="0"/>
              </a:spcBef>
              <a:buSzPct val="100000"/>
              <a:defRPr sz="17280"/>
            </a:lvl6pPr>
            <a:lvl7pPr lvl="6">
              <a:spcBef>
                <a:spcPts val="0"/>
              </a:spcBef>
              <a:buSzPct val="100000"/>
              <a:defRPr sz="17280"/>
            </a:lvl7pPr>
            <a:lvl8pPr lvl="7">
              <a:spcBef>
                <a:spcPts val="0"/>
              </a:spcBef>
              <a:buSzPct val="100000"/>
              <a:defRPr sz="17280"/>
            </a:lvl8pPr>
            <a:lvl9pPr lvl="8">
              <a:spcBef>
                <a:spcPts val="0"/>
              </a:spcBef>
              <a:buSzPct val="100000"/>
              <a:defRPr sz="17280"/>
            </a:lvl9pPr>
          </a:lstStyle>
          <a:p>
            <a:endParaRPr/>
          </a:p>
        </p:txBody>
      </p:sp>
      <p:sp>
        <p:nvSpPr>
          <p:cNvPr id="34" name="Shape 34"/>
          <p:cNvSpPr txBox="1">
            <a:spLocks noGrp="1"/>
          </p:cNvSpPr>
          <p:nvPr>
            <p:ph type="sldNum" idx="12"/>
          </p:nvPr>
        </p:nvSpPr>
        <p:spPr>
          <a:xfrm>
            <a:off x="30500847" y="19896388"/>
            <a:ext cx="1975316" cy="167936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16459200" y="-531"/>
            <a:ext cx="16459200" cy="21945596"/>
          </a:xfrm>
          <a:prstGeom prst="rect">
            <a:avLst/>
          </a:prstGeom>
          <a:solidFill>
            <a:schemeClr val="lt2"/>
          </a:solidFill>
          <a:ln>
            <a:noFill/>
          </a:ln>
        </p:spPr>
        <p:txBody>
          <a:bodyPr lIns="329130" tIns="329130" rIns="329130" bIns="329130" anchor="ctr" anchorCtr="0">
            <a:noAutofit/>
          </a:bodyPr>
          <a:lstStyle/>
          <a:p>
            <a:pPr lvl="0">
              <a:spcBef>
                <a:spcPts val="0"/>
              </a:spcBef>
              <a:buNone/>
            </a:pPr>
            <a:endParaRPr sz="19354"/>
          </a:p>
        </p:txBody>
      </p:sp>
      <p:sp>
        <p:nvSpPr>
          <p:cNvPr id="37" name="Shape 37"/>
          <p:cNvSpPr txBox="1">
            <a:spLocks noGrp="1"/>
          </p:cNvSpPr>
          <p:nvPr>
            <p:ph type="title"/>
          </p:nvPr>
        </p:nvSpPr>
        <p:spPr>
          <a:xfrm>
            <a:off x="955802" y="5261547"/>
            <a:ext cx="14562716" cy="6324480"/>
          </a:xfrm>
          <a:prstGeom prst="rect">
            <a:avLst/>
          </a:prstGeom>
        </p:spPr>
        <p:txBody>
          <a:bodyPr lIns="91425" tIns="91425" rIns="91425" bIns="91425" anchor="b" anchorCtr="0"/>
          <a:lstStyle>
            <a:lvl1pPr lvl="0" algn="ctr">
              <a:spcBef>
                <a:spcPts val="0"/>
              </a:spcBef>
              <a:buSzPct val="100000"/>
              <a:defRPr sz="15120"/>
            </a:lvl1pPr>
            <a:lvl2pPr lvl="1" algn="ctr">
              <a:spcBef>
                <a:spcPts val="0"/>
              </a:spcBef>
              <a:buSzPct val="100000"/>
              <a:defRPr sz="15120"/>
            </a:lvl2pPr>
            <a:lvl3pPr lvl="2" algn="ctr">
              <a:spcBef>
                <a:spcPts val="0"/>
              </a:spcBef>
              <a:buSzPct val="100000"/>
              <a:defRPr sz="15120"/>
            </a:lvl3pPr>
            <a:lvl4pPr lvl="3" algn="ctr">
              <a:spcBef>
                <a:spcPts val="0"/>
              </a:spcBef>
              <a:buSzPct val="100000"/>
              <a:defRPr sz="15120"/>
            </a:lvl4pPr>
            <a:lvl5pPr lvl="4" algn="ctr">
              <a:spcBef>
                <a:spcPts val="0"/>
              </a:spcBef>
              <a:buSzPct val="100000"/>
              <a:defRPr sz="15120"/>
            </a:lvl5pPr>
            <a:lvl6pPr lvl="5" algn="ctr">
              <a:spcBef>
                <a:spcPts val="0"/>
              </a:spcBef>
              <a:buSzPct val="100000"/>
              <a:defRPr sz="15120"/>
            </a:lvl6pPr>
            <a:lvl7pPr lvl="6" algn="ctr">
              <a:spcBef>
                <a:spcPts val="0"/>
              </a:spcBef>
              <a:buSzPct val="100000"/>
              <a:defRPr sz="15120"/>
            </a:lvl7pPr>
            <a:lvl8pPr lvl="7" algn="ctr">
              <a:spcBef>
                <a:spcPts val="0"/>
              </a:spcBef>
              <a:buSzPct val="100000"/>
              <a:defRPr sz="15120"/>
            </a:lvl8pPr>
            <a:lvl9pPr lvl="8" algn="ctr">
              <a:spcBef>
                <a:spcPts val="0"/>
              </a:spcBef>
              <a:buSzPct val="100000"/>
              <a:defRPr sz="15120"/>
            </a:lvl9pPr>
          </a:lstStyle>
          <a:p>
            <a:endParaRPr/>
          </a:p>
        </p:txBody>
      </p:sp>
      <p:sp>
        <p:nvSpPr>
          <p:cNvPr id="38" name="Shape 38"/>
          <p:cNvSpPr txBox="1">
            <a:spLocks noGrp="1"/>
          </p:cNvSpPr>
          <p:nvPr>
            <p:ph type="subTitle" idx="1"/>
          </p:nvPr>
        </p:nvSpPr>
        <p:spPr>
          <a:xfrm>
            <a:off x="955802" y="11959787"/>
            <a:ext cx="14562716" cy="526976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7560"/>
            </a:lvl1pPr>
            <a:lvl2pPr lvl="1" algn="ctr">
              <a:lnSpc>
                <a:spcPct val="100000"/>
              </a:lnSpc>
              <a:spcBef>
                <a:spcPts val="0"/>
              </a:spcBef>
              <a:spcAft>
                <a:spcPts val="0"/>
              </a:spcAft>
              <a:buSzPct val="100000"/>
              <a:buNone/>
              <a:defRPr sz="7560"/>
            </a:lvl2pPr>
            <a:lvl3pPr lvl="2" algn="ctr">
              <a:lnSpc>
                <a:spcPct val="100000"/>
              </a:lnSpc>
              <a:spcBef>
                <a:spcPts val="0"/>
              </a:spcBef>
              <a:spcAft>
                <a:spcPts val="0"/>
              </a:spcAft>
              <a:buSzPct val="100000"/>
              <a:buNone/>
              <a:defRPr sz="7560"/>
            </a:lvl3pPr>
            <a:lvl4pPr lvl="3" algn="ctr">
              <a:lnSpc>
                <a:spcPct val="100000"/>
              </a:lnSpc>
              <a:spcBef>
                <a:spcPts val="0"/>
              </a:spcBef>
              <a:spcAft>
                <a:spcPts val="0"/>
              </a:spcAft>
              <a:buSzPct val="100000"/>
              <a:buNone/>
              <a:defRPr sz="7560"/>
            </a:lvl4pPr>
            <a:lvl5pPr lvl="4" algn="ctr">
              <a:lnSpc>
                <a:spcPct val="100000"/>
              </a:lnSpc>
              <a:spcBef>
                <a:spcPts val="0"/>
              </a:spcBef>
              <a:spcAft>
                <a:spcPts val="0"/>
              </a:spcAft>
              <a:buSzPct val="100000"/>
              <a:buNone/>
              <a:defRPr sz="7560"/>
            </a:lvl5pPr>
            <a:lvl6pPr lvl="5" algn="ctr">
              <a:lnSpc>
                <a:spcPct val="100000"/>
              </a:lnSpc>
              <a:spcBef>
                <a:spcPts val="0"/>
              </a:spcBef>
              <a:spcAft>
                <a:spcPts val="0"/>
              </a:spcAft>
              <a:buSzPct val="100000"/>
              <a:buNone/>
              <a:defRPr sz="7560"/>
            </a:lvl6pPr>
            <a:lvl7pPr lvl="6" algn="ctr">
              <a:lnSpc>
                <a:spcPct val="100000"/>
              </a:lnSpc>
              <a:spcBef>
                <a:spcPts val="0"/>
              </a:spcBef>
              <a:spcAft>
                <a:spcPts val="0"/>
              </a:spcAft>
              <a:buSzPct val="100000"/>
              <a:buNone/>
              <a:defRPr sz="7560"/>
            </a:lvl7pPr>
            <a:lvl8pPr lvl="7" algn="ctr">
              <a:lnSpc>
                <a:spcPct val="100000"/>
              </a:lnSpc>
              <a:spcBef>
                <a:spcPts val="0"/>
              </a:spcBef>
              <a:spcAft>
                <a:spcPts val="0"/>
              </a:spcAft>
              <a:buSzPct val="100000"/>
              <a:buNone/>
              <a:defRPr sz="7560"/>
            </a:lvl8pPr>
            <a:lvl9pPr lvl="8" algn="ctr">
              <a:lnSpc>
                <a:spcPct val="100000"/>
              </a:lnSpc>
              <a:spcBef>
                <a:spcPts val="0"/>
              </a:spcBef>
              <a:spcAft>
                <a:spcPts val="0"/>
              </a:spcAft>
              <a:buSzPct val="100000"/>
              <a:buNone/>
              <a:defRPr sz="7560"/>
            </a:lvl9pPr>
          </a:lstStyle>
          <a:p>
            <a:endParaRPr/>
          </a:p>
        </p:txBody>
      </p:sp>
      <p:sp>
        <p:nvSpPr>
          <p:cNvPr id="39" name="Shape 39"/>
          <p:cNvSpPr txBox="1">
            <a:spLocks noGrp="1"/>
          </p:cNvSpPr>
          <p:nvPr>
            <p:ph type="body" idx="2"/>
          </p:nvPr>
        </p:nvSpPr>
        <p:spPr>
          <a:xfrm>
            <a:off x="17782200" y="3089389"/>
            <a:ext cx="13813200" cy="15765756"/>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30500847" y="19896388"/>
            <a:ext cx="1975316" cy="167936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1122120" y="18050453"/>
            <a:ext cx="21595680" cy="258176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30500847" y="19896388"/>
            <a:ext cx="1975316" cy="167936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22122" y="1898775"/>
            <a:ext cx="30674156" cy="2443516"/>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1122122" y="4917227"/>
            <a:ext cx="30674156" cy="1457664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30500847" y="19896388"/>
            <a:ext cx="1975316" cy="1679360"/>
          </a:xfrm>
          <a:prstGeom prst="rect">
            <a:avLst/>
          </a:prstGeom>
          <a:noFill/>
          <a:ln>
            <a:noFill/>
          </a:ln>
        </p:spPr>
        <p:txBody>
          <a:bodyPr lIns="91425" tIns="91425" rIns="91425" bIns="91425" anchor="ctr" anchorCtr="0">
            <a:noAutofit/>
          </a:bodyPr>
          <a:lstStyle/>
          <a:p>
            <a:pPr algn="r"/>
            <a:fld id="{00000000-1234-1234-1234-123412341234}" type="slidenum">
              <a:rPr lang="en" sz="3600" smtClean="0">
                <a:solidFill>
                  <a:schemeClr val="dk2"/>
                </a:solidFill>
              </a:rPr>
              <a:pPr algn="r"/>
              <a:t>‹#›</a:t>
            </a:fld>
            <a:endParaRPr lang="en" sz="36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subTitle" idx="1"/>
          </p:nvPr>
        </p:nvSpPr>
        <p:spPr>
          <a:xfrm>
            <a:off x="897750" y="108861"/>
            <a:ext cx="30674160" cy="3007800"/>
          </a:xfrm>
          <a:prstGeom prst="rect">
            <a:avLst/>
          </a:prstGeom>
        </p:spPr>
        <p:txBody>
          <a:bodyPr lIns="329130" tIns="329130" rIns="329130" bIns="329130" anchor="t" anchorCtr="0">
            <a:noAutofit/>
          </a:bodyPr>
          <a:lstStyle/>
          <a:p>
            <a:r>
              <a:rPr lang="en" sz="7200" b="1" u="sng" dirty="0"/>
              <a:t>Unidentified Flora of the Upper Peconic River         </a:t>
            </a:r>
          </a:p>
          <a:p>
            <a:r>
              <a:rPr lang="en" sz="3240" b="1" dirty="0"/>
              <a:t>Authors: Angela Blangiforti, Theresa Blangiforti Sabrina Sauerwald, Edward Spagnuolo              </a:t>
            </a:r>
          </a:p>
          <a:p>
            <a:r>
              <a:rPr lang="en" sz="3240" b="1" dirty="0"/>
              <a:t>Teachers: Robert Bolen, William Hughes</a:t>
            </a:r>
            <a:r>
              <a:rPr lang="en" sz="3240" b="1" dirty="0" smtClean="0"/>
              <a:t>, </a:t>
            </a:r>
            <a:r>
              <a:rPr lang="en" sz="3240" b="1" dirty="0"/>
              <a:t>Dr. Natale Spata</a:t>
            </a:r>
          </a:p>
          <a:p>
            <a:r>
              <a:rPr lang="en" sz="3240" b="1" dirty="0"/>
              <a:t>Eastport South Manor Junior-Senior High School</a:t>
            </a:r>
          </a:p>
          <a:p>
            <a:endParaRPr sz="3240" b="1" dirty="0"/>
          </a:p>
          <a:p>
            <a:endParaRPr sz="3240" b="1" dirty="0"/>
          </a:p>
        </p:txBody>
      </p:sp>
      <p:sp>
        <p:nvSpPr>
          <p:cNvPr id="55" name="Shape 55"/>
          <p:cNvSpPr txBox="1"/>
          <p:nvPr/>
        </p:nvSpPr>
        <p:spPr>
          <a:xfrm>
            <a:off x="304801" y="3003250"/>
            <a:ext cx="9625415" cy="15143760"/>
          </a:xfrm>
          <a:prstGeom prst="rect">
            <a:avLst/>
          </a:prstGeom>
          <a:noFill/>
          <a:ln>
            <a:noFill/>
          </a:ln>
        </p:spPr>
        <p:txBody>
          <a:bodyPr lIns="329130" tIns="329130" rIns="329130" bIns="329130" anchor="t" anchorCtr="0">
            <a:noAutofit/>
          </a:bodyPr>
          <a:lstStyle/>
          <a:p>
            <a:pPr algn="ctr">
              <a:buClr>
                <a:schemeClr val="dk1"/>
              </a:buClr>
              <a:buSzPct val="110000"/>
            </a:pPr>
            <a:r>
              <a:rPr lang="en" sz="3600" b="1" u="sng" dirty="0">
                <a:solidFill>
                  <a:schemeClr val="dk1"/>
                </a:solidFill>
              </a:rPr>
              <a:t>Abstract</a:t>
            </a:r>
            <a:endParaRPr lang="en" sz="3200" b="1" u="sng" dirty="0">
              <a:solidFill>
                <a:schemeClr val="dk1"/>
              </a:solidFill>
            </a:endParaRPr>
          </a:p>
          <a:p>
            <a:pPr algn="just"/>
            <a:r>
              <a:rPr lang="en-US" sz="2800" dirty="0"/>
              <a:t>The purpose of this project was to identify the species of water-dwelling plants that have a similar physiology to species of water lilies.  Specimens were collected in mid-Autumn, and did not display any flowers, so identification based on physical attributes was not likely to be exact.  The barcode results indicate that our samples represent several species of Bur plant. The species are </a:t>
            </a:r>
            <a:r>
              <a:rPr lang="en-US" sz="2800" i="1" dirty="0" err="1"/>
              <a:t>Sparganium</a:t>
            </a:r>
            <a:r>
              <a:rPr lang="en-US" sz="2800" i="1" dirty="0"/>
              <a:t> </a:t>
            </a:r>
            <a:r>
              <a:rPr lang="en-US" sz="2800" i="1" dirty="0" err="1"/>
              <a:t>emersum</a:t>
            </a:r>
            <a:r>
              <a:rPr lang="en-US" sz="2800" i="1" dirty="0"/>
              <a:t>, </a:t>
            </a:r>
            <a:r>
              <a:rPr lang="en-US" sz="2800" i="1" dirty="0" err="1"/>
              <a:t>Sparganium</a:t>
            </a:r>
            <a:r>
              <a:rPr lang="en-US" sz="2800" i="1" dirty="0"/>
              <a:t> </a:t>
            </a:r>
            <a:r>
              <a:rPr lang="en-US" sz="2800" i="1" dirty="0" err="1"/>
              <a:t>stoloniferum</a:t>
            </a:r>
            <a:r>
              <a:rPr lang="en-US" sz="2800" i="1" dirty="0"/>
              <a:t>, </a:t>
            </a:r>
            <a:r>
              <a:rPr lang="en-US" sz="2800" dirty="0"/>
              <a:t>and </a:t>
            </a:r>
            <a:r>
              <a:rPr lang="en-US" sz="2800" i="1" dirty="0" err="1"/>
              <a:t>Sparganium</a:t>
            </a:r>
            <a:r>
              <a:rPr lang="en-US" sz="2800" i="1" dirty="0"/>
              <a:t> </a:t>
            </a:r>
            <a:r>
              <a:rPr lang="en-US" sz="2800" i="1" dirty="0" err="1"/>
              <a:t>eurycarpum</a:t>
            </a:r>
            <a:r>
              <a:rPr lang="en-US" sz="2800" i="1" dirty="0"/>
              <a:t>.</a:t>
            </a:r>
            <a:endParaRPr lang="en-US" sz="2800" dirty="0"/>
          </a:p>
          <a:p>
            <a:pPr algn="ctr">
              <a:buClr>
                <a:schemeClr val="dk1"/>
              </a:buClr>
            </a:pPr>
            <a:endParaRPr lang="en-US" sz="2800" b="1" dirty="0" smtClean="0">
              <a:solidFill>
                <a:schemeClr val="dk1"/>
              </a:solidFill>
            </a:endParaRPr>
          </a:p>
          <a:p>
            <a:pPr algn="ctr">
              <a:buClr>
                <a:schemeClr val="dk1"/>
              </a:buClr>
            </a:pPr>
            <a:endParaRPr lang="en-US" sz="2800" b="1" dirty="0">
              <a:solidFill>
                <a:schemeClr val="dk1"/>
              </a:solidFill>
            </a:endParaRPr>
          </a:p>
          <a:p>
            <a:pPr algn="ctr">
              <a:buClr>
                <a:schemeClr val="dk1"/>
              </a:buClr>
              <a:buSzPct val="110000"/>
            </a:pPr>
            <a:r>
              <a:rPr lang="en" sz="3600" b="1" u="sng" dirty="0" smtClean="0">
                <a:solidFill>
                  <a:schemeClr val="dk1"/>
                </a:solidFill>
              </a:rPr>
              <a:t>Introduction</a:t>
            </a:r>
            <a:endParaRPr lang="en" sz="3600" b="1" u="sng" dirty="0">
              <a:solidFill>
                <a:schemeClr val="dk1"/>
              </a:solidFill>
            </a:endParaRPr>
          </a:p>
          <a:p>
            <a:pPr algn="just"/>
            <a:r>
              <a:rPr lang="en-US" sz="2800" dirty="0"/>
              <a:t>Biodiversity is the variety of life on Earth, including species such as plants, animals, and microorganisms, and the different ecosystems they inhabit. [1] Genetic biodiversity is the variation in genes that exists within a species, which can arise as a subspecies. The purpose of barcoding the specimens found in the </a:t>
            </a:r>
            <a:r>
              <a:rPr lang="en-US" sz="2800" dirty="0" err="1"/>
              <a:t>Peconic</a:t>
            </a:r>
            <a:r>
              <a:rPr lang="en-US" sz="2800" dirty="0"/>
              <a:t> River is to record the biodiversity of this environment. Barcoding is quite effective in objectively identifying species even from small, damaged, or industrially processed material. Barcoding is a gift to scientific taxonomy because it elucidates new ways to distinguish and identify organisms using their chromosomal blueprints. [2] A biodiversity bottleneck occurs when a sharp reduction in the size of a population due to catastrophic environmental events (such as earthquakes, floods, fires, disease, or droughts) or human activities, threaten a native environment. [3]  When genetic diversity increases, long term survival also increases. As population size decreases, the diversity of organisms, both genetic and ecological, decreases. The plant specimens in this study are from samples taken from the headwaters of the </a:t>
            </a:r>
            <a:r>
              <a:rPr lang="en-US" sz="2800" dirty="0" err="1"/>
              <a:t>Peconic</a:t>
            </a:r>
            <a:r>
              <a:rPr lang="en-US" sz="2800" dirty="0"/>
              <a:t> River as part of the “Day in the Life of the </a:t>
            </a:r>
            <a:r>
              <a:rPr lang="en-US" sz="2800" dirty="0" err="1"/>
              <a:t>Peconic</a:t>
            </a:r>
            <a:r>
              <a:rPr lang="en-US" sz="2800" dirty="0"/>
              <a:t> River Estuary Program”. The plant that was obtained grows to heights approximately 1 meter tall, with dark green sword-shaped leaves. They were found in the shallow non-estuarine waters of the </a:t>
            </a:r>
            <a:r>
              <a:rPr lang="en-US" sz="2800" dirty="0" err="1"/>
              <a:t>Peconic</a:t>
            </a:r>
            <a:r>
              <a:rPr lang="en-US" sz="2800" dirty="0"/>
              <a:t> River.</a:t>
            </a:r>
          </a:p>
        </p:txBody>
      </p:sp>
      <p:sp>
        <p:nvSpPr>
          <p:cNvPr id="56" name="Shape 56"/>
          <p:cNvSpPr txBox="1"/>
          <p:nvPr/>
        </p:nvSpPr>
        <p:spPr>
          <a:xfrm>
            <a:off x="23125364" y="2386975"/>
            <a:ext cx="9689944" cy="15601680"/>
          </a:xfrm>
          <a:prstGeom prst="rect">
            <a:avLst/>
          </a:prstGeom>
          <a:noFill/>
          <a:ln>
            <a:noFill/>
          </a:ln>
        </p:spPr>
        <p:txBody>
          <a:bodyPr lIns="329130" tIns="329130" rIns="329130" bIns="329130" anchor="t" anchorCtr="0">
            <a:noAutofit/>
          </a:bodyPr>
          <a:lstStyle/>
          <a:p>
            <a:pPr algn="ctr"/>
            <a:r>
              <a:rPr lang="en" sz="3600" b="1" u="sng" dirty="0"/>
              <a:t>Materials and Methods</a:t>
            </a:r>
          </a:p>
          <a:p>
            <a:pPr algn="just"/>
            <a:r>
              <a:rPr lang="en-US" sz="2800" dirty="0"/>
              <a:t>Twenty samples from water-dwelling plant species from the headwaters of the </a:t>
            </a:r>
            <a:r>
              <a:rPr lang="en-US" sz="2800" dirty="0" err="1"/>
              <a:t>Peconic</a:t>
            </a:r>
            <a:r>
              <a:rPr lang="en-US" sz="2800" dirty="0"/>
              <a:t> River with permission from NYSDEC as part of the Day in the Life of the </a:t>
            </a:r>
            <a:r>
              <a:rPr lang="en-US" sz="2800" dirty="0" err="1"/>
              <a:t>Peconic</a:t>
            </a:r>
            <a:r>
              <a:rPr lang="en-US" sz="2800" dirty="0"/>
              <a:t> River program.  After we collected the unknown plant species, we preserved the plants in a non-defrosting, deep- </a:t>
            </a:r>
            <a:r>
              <a:rPr lang="en-US" sz="2800" dirty="0" smtClean="0"/>
              <a:t>freezer.  The </a:t>
            </a:r>
            <a:r>
              <a:rPr lang="en-US" sz="2800" dirty="0"/>
              <a:t>samples were prepared and processed using  standard DNA extraction techniques PCR and genetic sequencing provided by Cold Spring Harbor Laboratory. We anticipate utilizing laboratory time and space was utilized at Brookhaven National Laboratory for DNA extraction and PCR analysis. The samples were sequenced and barcoded to determine the name of this species and whether each sample if it is invasive or native. </a:t>
            </a:r>
            <a:r>
              <a:rPr lang="en-US" sz="2400" dirty="0"/>
              <a:t>	</a:t>
            </a:r>
          </a:p>
          <a:p>
            <a:pPr algn="ctr">
              <a:buClr>
                <a:schemeClr val="dk1"/>
              </a:buClr>
              <a:buSzPct val="110000"/>
            </a:pPr>
            <a:r>
              <a:rPr lang="en" sz="3600" b="1" u="sng" dirty="0" smtClean="0">
                <a:solidFill>
                  <a:schemeClr val="dk1"/>
                </a:solidFill>
                <a:highlight>
                  <a:srgbClr val="FFFFFF"/>
                </a:highlight>
              </a:rPr>
              <a:t>Discussion </a:t>
            </a:r>
            <a:endParaRPr sz="3200" dirty="0">
              <a:solidFill>
                <a:schemeClr val="dk1"/>
              </a:solidFill>
              <a:highlight>
                <a:srgbClr val="FFFFFF"/>
              </a:highlight>
            </a:endParaRPr>
          </a:p>
          <a:p>
            <a:pPr algn="just">
              <a:buClr>
                <a:schemeClr val="dk1"/>
              </a:buClr>
            </a:pPr>
            <a:r>
              <a:rPr lang="en-US" sz="2800" dirty="0"/>
              <a:t>After sequencing, the resulting DNA barcodes and sequence similarities indicate that the  unidentified species of plant is one of three potential species of Burr plant.  The sequences were all of high quality as indicated by high BIT scores and low e-values (all had values of 0.00).  Although the exact species can not be determined, the NCBI BLAST  results suggest several possible species in the genus </a:t>
            </a:r>
            <a:r>
              <a:rPr lang="en-US" sz="2800" i="1" dirty="0" err="1"/>
              <a:t>Sparganium</a:t>
            </a:r>
            <a:r>
              <a:rPr lang="en-US" sz="2800" dirty="0"/>
              <a:t>. The two closest BLAST hits  </a:t>
            </a:r>
            <a:r>
              <a:rPr lang="en-US" sz="2800" i="1" dirty="0"/>
              <a:t>S. </a:t>
            </a:r>
            <a:r>
              <a:rPr lang="en-US" sz="2800" i="1" dirty="0" err="1"/>
              <a:t>emersum</a:t>
            </a:r>
            <a:r>
              <a:rPr lang="en-US" sz="2800" dirty="0"/>
              <a:t> and </a:t>
            </a:r>
            <a:r>
              <a:rPr lang="en-US" sz="2800" i="1" dirty="0"/>
              <a:t>S. </a:t>
            </a:r>
            <a:r>
              <a:rPr lang="en-US" sz="2800" i="1" dirty="0" err="1"/>
              <a:t>eurycarpum</a:t>
            </a:r>
            <a:r>
              <a:rPr lang="en-US" sz="2800" dirty="0"/>
              <a:t>, are native to North America.  The species </a:t>
            </a:r>
            <a:r>
              <a:rPr lang="en-US" sz="2800" i="1" dirty="0"/>
              <a:t>S. </a:t>
            </a:r>
            <a:r>
              <a:rPr lang="en-US" sz="2800" i="1" dirty="0" err="1"/>
              <a:t>stoloniferum</a:t>
            </a:r>
            <a:r>
              <a:rPr lang="en-US" sz="2800" dirty="0"/>
              <a:t> is native to Asia, but certainly could survive as a transplanted species in North America as these are all temperate plants. The sequence comparison using the </a:t>
            </a:r>
            <a:r>
              <a:rPr lang="en-US" sz="2800" dirty="0" err="1"/>
              <a:t>rbcL</a:t>
            </a:r>
            <a:r>
              <a:rPr lang="en-US" sz="2800" dirty="0"/>
              <a:t> gene is only reliable to compare genus to genus; differentiating between closely related species is not possible with this one gene locus.  Additional students will require the use of other genes, such as ITS, to better differentiate between the three species. Originally the hypothesis was that this plant was a species of lily that was probably invasive to this region - the data clearly do not support this hypothesis. </a:t>
            </a:r>
          </a:p>
          <a:p>
            <a:pPr algn="just">
              <a:buClr>
                <a:schemeClr val="dk1"/>
              </a:buClr>
            </a:pPr>
            <a:r>
              <a:rPr lang="en" sz="2800" dirty="0" smtClean="0"/>
              <a:t>. </a:t>
            </a:r>
            <a:endParaRPr sz="2400" b="1" u="sng" dirty="0">
              <a:solidFill>
                <a:schemeClr val="dk1"/>
              </a:solidFill>
              <a:highlight>
                <a:srgbClr val="FFFFFF"/>
              </a:highlight>
            </a:endParaRPr>
          </a:p>
          <a:p>
            <a:pPr>
              <a:buClr>
                <a:schemeClr val="dk1"/>
              </a:buClr>
              <a:buSzPct val="183333"/>
            </a:pPr>
            <a:r>
              <a:rPr lang="en" sz="2400" u="sng" dirty="0" smtClean="0">
                <a:solidFill>
                  <a:schemeClr val="dk1"/>
                </a:solidFill>
                <a:highlight>
                  <a:srgbClr val="FFFFFF"/>
                </a:highlight>
              </a:rPr>
              <a:t> </a:t>
            </a:r>
            <a:endParaRPr lang="en" sz="2400" u="sng" dirty="0">
              <a:solidFill>
                <a:schemeClr val="dk1"/>
              </a:solidFill>
              <a:highlight>
                <a:srgbClr val="FFFFFF"/>
              </a:highlight>
            </a:endParaRPr>
          </a:p>
          <a:p>
            <a:pPr algn="ctr"/>
            <a:endParaRPr sz="2160" b="1" u="sng" dirty="0"/>
          </a:p>
        </p:txBody>
      </p:sp>
      <p:sp>
        <p:nvSpPr>
          <p:cNvPr id="57" name="Shape 57"/>
          <p:cNvSpPr txBox="1"/>
          <p:nvPr/>
        </p:nvSpPr>
        <p:spPr>
          <a:xfrm>
            <a:off x="23279837" y="18686183"/>
            <a:ext cx="9793036" cy="1995840"/>
          </a:xfrm>
          <a:prstGeom prst="rect">
            <a:avLst/>
          </a:prstGeom>
          <a:noFill/>
          <a:ln>
            <a:noFill/>
          </a:ln>
        </p:spPr>
        <p:txBody>
          <a:bodyPr lIns="329130" tIns="329130" rIns="329130" bIns="329130" anchor="t" anchorCtr="0">
            <a:noAutofit/>
          </a:bodyPr>
          <a:lstStyle/>
          <a:p>
            <a:pPr algn="ctr"/>
            <a:r>
              <a:rPr lang="en" sz="3600" b="1" u="sng" dirty="0"/>
              <a:t>Acknowledgements</a:t>
            </a:r>
          </a:p>
          <a:p>
            <a:r>
              <a:rPr lang="en" sz="2800" dirty="0"/>
              <a:t>Dr. Aleida Perez from Brookhaven National Laboratory, Mr. Daniel Williams from Barcode Long Island, and Dr. Sharon Pepenella from Cold Spring Harbor Laboratory</a:t>
            </a:r>
          </a:p>
        </p:txBody>
      </p:sp>
      <p:sp>
        <p:nvSpPr>
          <p:cNvPr id="58" name="Shape 58"/>
          <p:cNvSpPr txBox="1"/>
          <p:nvPr/>
        </p:nvSpPr>
        <p:spPr>
          <a:xfrm>
            <a:off x="12028992" y="2821844"/>
            <a:ext cx="9080640" cy="13555080"/>
          </a:xfrm>
          <a:prstGeom prst="rect">
            <a:avLst/>
          </a:prstGeom>
          <a:noFill/>
          <a:ln>
            <a:noFill/>
          </a:ln>
        </p:spPr>
        <p:txBody>
          <a:bodyPr lIns="329130" tIns="329130" rIns="329130" bIns="329130" anchor="t" anchorCtr="0">
            <a:noAutofit/>
          </a:bodyPr>
          <a:lstStyle/>
          <a:p>
            <a:pPr algn="ctr"/>
            <a:r>
              <a:rPr lang="en" sz="3600" b="1" u="sng" dirty="0"/>
              <a:t>Results</a:t>
            </a:r>
          </a:p>
        </p:txBody>
      </p:sp>
      <p:pic>
        <p:nvPicPr>
          <p:cNvPr id="59" name="Shape 59"/>
          <p:cNvPicPr preferRelativeResize="0"/>
          <p:nvPr/>
        </p:nvPicPr>
        <p:blipFill rotWithShape="1">
          <a:blip r:embed="rId3">
            <a:alphaModFix/>
          </a:blip>
          <a:srcRect l="7927" t="-2281" r="7918" b="33135"/>
          <a:stretch/>
        </p:blipFill>
        <p:spPr>
          <a:xfrm>
            <a:off x="16982290" y="3785885"/>
            <a:ext cx="5777275" cy="3758585"/>
          </a:xfrm>
          <a:prstGeom prst="rect">
            <a:avLst/>
          </a:prstGeom>
          <a:noFill/>
          <a:ln>
            <a:noFill/>
          </a:ln>
        </p:spPr>
      </p:pic>
      <p:pic>
        <p:nvPicPr>
          <p:cNvPr id="60" name="Shape 60"/>
          <p:cNvPicPr preferRelativeResize="0"/>
          <p:nvPr/>
        </p:nvPicPr>
        <p:blipFill rotWithShape="1">
          <a:blip r:embed="rId4">
            <a:alphaModFix/>
          </a:blip>
          <a:srcRect l="2827"/>
          <a:stretch/>
        </p:blipFill>
        <p:spPr>
          <a:xfrm>
            <a:off x="10422947" y="3902497"/>
            <a:ext cx="5621878" cy="3702907"/>
          </a:xfrm>
          <a:prstGeom prst="rect">
            <a:avLst/>
          </a:prstGeom>
          <a:noFill/>
          <a:ln>
            <a:noFill/>
          </a:ln>
        </p:spPr>
      </p:pic>
      <p:sp>
        <p:nvSpPr>
          <p:cNvPr id="61" name="Shape 61"/>
          <p:cNvSpPr txBox="1"/>
          <p:nvPr/>
        </p:nvSpPr>
        <p:spPr>
          <a:xfrm>
            <a:off x="10003055" y="7374597"/>
            <a:ext cx="7237463" cy="1491480"/>
          </a:xfrm>
          <a:prstGeom prst="rect">
            <a:avLst/>
          </a:prstGeom>
          <a:noFill/>
          <a:ln>
            <a:noFill/>
          </a:ln>
        </p:spPr>
        <p:txBody>
          <a:bodyPr lIns="329130" tIns="329130" rIns="329130" bIns="329130" anchor="t" anchorCtr="0">
            <a:noAutofit/>
          </a:bodyPr>
          <a:lstStyle/>
          <a:p>
            <a:r>
              <a:rPr lang="en" sz="2400" dirty="0"/>
              <a:t>Figure 1: These gels show the most promising samples. Lanes: 5,6,8,12,14,and 16.</a:t>
            </a:r>
          </a:p>
        </p:txBody>
      </p:sp>
      <p:sp>
        <p:nvSpPr>
          <p:cNvPr id="63" name="Shape 63"/>
          <p:cNvSpPr txBox="1"/>
          <p:nvPr/>
        </p:nvSpPr>
        <p:spPr>
          <a:xfrm>
            <a:off x="16646657" y="7329215"/>
            <a:ext cx="6887985" cy="1299240"/>
          </a:xfrm>
          <a:prstGeom prst="rect">
            <a:avLst/>
          </a:prstGeom>
          <a:noFill/>
          <a:ln>
            <a:noFill/>
          </a:ln>
        </p:spPr>
        <p:txBody>
          <a:bodyPr lIns="329130" tIns="329130" rIns="329130" bIns="329130" anchor="t" anchorCtr="0">
            <a:noAutofit/>
          </a:bodyPr>
          <a:lstStyle/>
          <a:p>
            <a:r>
              <a:rPr lang="en" sz="2400" dirty="0"/>
              <a:t>Figure 2: These gels show the most promising samples in lanes 18,19,20,and 21.</a:t>
            </a:r>
          </a:p>
        </p:txBody>
      </p:sp>
      <p:pic>
        <p:nvPicPr>
          <p:cNvPr id="64" name="Shape 64"/>
          <p:cNvPicPr preferRelativeResize="0"/>
          <p:nvPr/>
        </p:nvPicPr>
        <p:blipFill>
          <a:blip r:embed="rId5">
            <a:alphaModFix/>
          </a:blip>
          <a:stretch>
            <a:fillRect/>
          </a:stretch>
        </p:blipFill>
        <p:spPr>
          <a:xfrm>
            <a:off x="26762143" y="245377"/>
            <a:ext cx="1119420" cy="1116716"/>
          </a:xfrm>
          <a:prstGeom prst="rect">
            <a:avLst/>
          </a:prstGeom>
          <a:noFill/>
          <a:ln>
            <a:noFill/>
          </a:ln>
        </p:spPr>
      </p:pic>
      <p:sp>
        <p:nvSpPr>
          <p:cNvPr id="65" name="Shape 65"/>
          <p:cNvSpPr txBox="1"/>
          <p:nvPr/>
        </p:nvSpPr>
        <p:spPr>
          <a:xfrm>
            <a:off x="28035084" y="108861"/>
            <a:ext cx="5390280" cy="1299240"/>
          </a:xfrm>
          <a:prstGeom prst="rect">
            <a:avLst/>
          </a:prstGeom>
          <a:noFill/>
          <a:ln>
            <a:noFill/>
          </a:ln>
        </p:spPr>
        <p:txBody>
          <a:bodyPr lIns="329130" tIns="329130" rIns="329130" bIns="329130" anchor="t" anchorCtr="0">
            <a:noAutofit/>
          </a:bodyPr>
          <a:lstStyle/>
          <a:p>
            <a:r>
              <a:rPr lang="en" sz="2160" dirty="0"/>
              <a:t>Cold Spring Harbor Laboratory: </a:t>
            </a:r>
          </a:p>
          <a:p>
            <a:r>
              <a:rPr lang="en" sz="2160" dirty="0"/>
              <a:t>DNA Learning Center</a:t>
            </a:r>
          </a:p>
        </p:txBody>
      </p:sp>
      <p:pic>
        <p:nvPicPr>
          <p:cNvPr id="66" name="Shape 66"/>
          <p:cNvPicPr preferRelativeResize="0"/>
          <p:nvPr/>
        </p:nvPicPr>
        <p:blipFill>
          <a:blip r:embed="rId6">
            <a:alphaModFix/>
          </a:blip>
          <a:stretch>
            <a:fillRect/>
          </a:stretch>
        </p:blipFill>
        <p:spPr>
          <a:xfrm>
            <a:off x="27262667" y="1498609"/>
            <a:ext cx="4461293" cy="905924"/>
          </a:xfrm>
          <a:prstGeom prst="rect">
            <a:avLst/>
          </a:prstGeom>
          <a:noFill/>
          <a:ln>
            <a:noFill/>
          </a:ln>
        </p:spPr>
      </p:pic>
      <p:pic>
        <p:nvPicPr>
          <p:cNvPr id="67" name="Shape 67"/>
          <p:cNvPicPr preferRelativeResize="0"/>
          <p:nvPr/>
        </p:nvPicPr>
        <p:blipFill>
          <a:blip r:embed="rId7">
            <a:alphaModFix/>
          </a:blip>
          <a:stretch>
            <a:fillRect/>
          </a:stretch>
        </p:blipFill>
        <p:spPr>
          <a:xfrm>
            <a:off x="4439551" y="501472"/>
            <a:ext cx="1491480" cy="1491480"/>
          </a:xfrm>
          <a:prstGeom prst="rect">
            <a:avLst/>
          </a:prstGeom>
          <a:noFill/>
          <a:ln>
            <a:noFill/>
          </a:ln>
        </p:spPr>
      </p:pic>
      <p:pic>
        <p:nvPicPr>
          <p:cNvPr id="68" name="Shape 68"/>
          <p:cNvPicPr preferRelativeResize="0"/>
          <p:nvPr/>
        </p:nvPicPr>
        <p:blipFill>
          <a:blip r:embed="rId8">
            <a:alphaModFix/>
          </a:blip>
          <a:stretch>
            <a:fillRect/>
          </a:stretch>
        </p:blipFill>
        <p:spPr>
          <a:xfrm>
            <a:off x="590708" y="462106"/>
            <a:ext cx="3696793" cy="1491476"/>
          </a:xfrm>
          <a:prstGeom prst="rect">
            <a:avLst/>
          </a:prstGeom>
          <a:noFill/>
          <a:ln>
            <a:noFill/>
          </a:ln>
        </p:spPr>
      </p:pic>
      <p:pic>
        <p:nvPicPr>
          <p:cNvPr id="69" name="Shape 69"/>
          <p:cNvPicPr preferRelativeResize="0"/>
          <p:nvPr/>
        </p:nvPicPr>
        <p:blipFill>
          <a:blip r:embed="rId9">
            <a:alphaModFix/>
          </a:blip>
          <a:stretch>
            <a:fillRect/>
          </a:stretch>
        </p:blipFill>
        <p:spPr>
          <a:xfrm>
            <a:off x="9816150" y="8493770"/>
            <a:ext cx="13574394" cy="5144808"/>
          </a:xfrm>
          <a:prstGeom prst="rect">
            <a:avLst/>
          </a:prstGeom>
          <a:noFill/>
          <a:ln>
            <a:noFill/>
          </a:ln>
        </p:spPr>
      </p:pic>
      <p:pic>
        <p:nvPicPr>
          <p:cNvPr id="70" name="Shape 70"/>
          <p:cNvPicPr preferRelativeResize="0"/>
          <p:nvPr/>
        </p:nvPicPr>
        <p:blipFill>
          <a:blip r:embed="rId10">
            <a:alphaModFix/>
          </a:blip>
          <a:stretch>
            <a:fillRect/>
          </a:stretch>
        </p:blipFill>
        <p:spPr>
          <a:xfrm>
            <a:off x="10473248" y="14556987"/>
            <a:ext cx="12346817" cy="3226633"/>
          </a:xfrm>
          <a:prstGeom prst="rect">
            <a:avLst/>
          </a:prstGeom>
          <a:noFill/>
          <a:ln>
            <a:noFill/>
          </a:ln>
        </p:spPr>
      </p:pic>
      <p:sp>
        <p:nvSpPr>
          <p:cNvPr id="71" name="Shape 71"/>
          <p:cNvSpPr txBox="1"/>
          <p:nvPr/>
        </p:nvSpPr>
        <p:spPr>
          <a:xfrm>
            <a:off x="9930216" y="13336340"/>
            <a:ext cx="12463550" cy="936360"/>
          </a:xfrm>
          <a:prstGeom prst="rect">
            <a:avLst/>
          </a:prstGeom>
          <a:noFill/>
          <a:ln>
            <a:noFill/>
          </a:ln>
        </p:spPr>
        <p:txBody>
          <a:bodyPr lIns="329130" tIns="329130" rIns="329130" bIns="329130" anchor="t" anchorCtr="0">
            <a:noAutofit/>
          </a:bodyPr>
          <a:lstStyle/>
          <a:p>
            <a:r>
              <a:rPr lang="en" sz="2400" dirty="0"/>
              <a:t>Figure 3: This chart shows the direct correlation between our barcoding results and other species that are closely related  </a:t>
            </a:r>
          </a:p>
        </p:txBody>
      </p:sp>
      <p:sp>
        <p:nvSpPr>
          <p:cNvPr id="72" name="Shape 72"/>
          <p:cNvSpPr txBox="1"/>
          <p:nvPr/>
        </p:nvSpPr>
        <p:spPr>
          <a:xfrm>
            <a:off x="10422947" y="17492904"/>
            <a:ext cx="12024803" cy="1460923"/>
          </a:xfrm>
          <a:prstGeom prst="rect">
            <a:avLst/>
          </a:prstGeom>
          <a:noFill/>
          <a:ln>
            <a:noFill/>
          </a:ln>
        </p:spPr>
        <p:txBody>
          <a:bodyPr lIns="329130" tIns="329130" rIns="329130" bIns="329130" anchor="t" anchorCtr="0">
            <a:noAutofit/>
          </a:bodyPr>
          <a:lstStyle/>
          <a:p>
            <a:r>
              <a:rPr lang="en" sz="2400" dirty="0"/>
              <a:t>Figure4: This cladogram shows the same species from figure 3 and articulating their direct linage and common ancestry. </a:t>
            </a:r>
          </a:p>
        </p:txBody>
      </p:sp>
      <p:pic>
        <p:nvPicPr>
          <p:cNvPr id="73" name="Shape 73"/>
          <p:cNvPicPr preferRelativeResize="0"/>
          <p:nvPr/>
        </p:nvPicPr>
        <p:blipFill>
          <a:blip r:embed="rId11">
            <a:alphaModFix/>
          </a:blip>
          <a:stretch>
            <a:fillRect/>
          </a:stretch>
        </p:blipFill>
        <p:spPr>
          <a:xfrm>
            <a:off x="3041587" y="1978426"/>
            <a:ext cx="3902310" cy="1491480"/>
          </a:xfrm>
          <a:prstGeom prst="rect">
            <a:avLst/>
          </a:prstGeom>
          <a:noFill/>
          <a:ln>
            <a:noFill/>
          </a:ln>
        </p:spPr>
      </p:pic>
      <p:sp>
        <p:nvSpPr>
          <p:cNvPr id="2" name="TextBox 1"/>
          <p:cNvSpPr txBox="1"/>
          <p:nvPr/>
        </p:nvSpPr>
        <p:spPr>
          <a:xfrm>
            <a:off x="9816150" y="18481148"/>
            <a:ext cx="13574394" cy="3231654"/>
          </a:xfrm>
          <a:prstGeom prst="rect">
            <a:avLst/>
          </a:prstGeom>
          <a:noFill/>
        </p:spPr>
        <p:txBody>
          <a:bodyPr wrap="square" rtlCol="0">
            <a:spAutoFit/>
          </a:bodyPr>
          <a:lstStyle/>
          <a:p>
            <a:pPr algn="ctr">
              <a:buClr>
                <a:schemeClr val="dk1"/>
              </a:buClr>
              <a:buSzPct val="110000"/>
            </a:pPr>
            <a:r>
              <a:rPr lang="en-US" sz="3600" b="1" u="sng" dirty="0">
                <a:solidFill>
                  <a:schemeClr val="dk1"/>
                </a:solidFill>
                <a:highlight>
                  <a:srgbClr val="FFFFFF"/>
                </a:highlight>
              </a:rPr>
              <a:t>References</a:t>
            </a:r>
            <a:endParaRPr lang="en-US" sz="2800" b="1" u="sng" dirty="0">
              <a:solidFill>
                <a:schemeClr val="dk1"/>
              </a:solidFill>
              <a:highlight>
                <a:srgbClr val="FFFFFF"/>
              </a:highlight>
            </a:endParaRPr>
          </a:p>
          <a:p>
            <a:pPr marL="457200" indent="-457200">
              <a:buFont typeface="+mj-lt"/>
              <a:buAutoNum type="arabicPeriod"/>
            </a:pPr>
            <a:r>
              <a:rPr lang="en-US" sz="2800" dirty="0">
                <a:solidFill>
                  <a:schemeClr val="dk1"/>
                </a:solidFill>
                <a:highlight>
                  <a:srgbClr val="FFFFFF"/>
                </a:highlight>
              </a:rPr>
              <a:t>What is Biodiversity? - National Wildlife Federation. (</a:t>
            </a:r>
            <a:r>
              <a:rPr lang="en-US" sz="2800" dirty="0" err="1">
                <a:solidFill>
                  <a:schemeClr val="dk1"/>
                </a:solidFill>
                <a:highlight>
                  <a:srgbClr val="FFFFFF"/>
                </a:highlight>
              </a:rPr>
              <a:t>n.d.</a:t>
            </a:r>
            <a:r>
              <a:rPr lang="en-US" sz="2800" dirty="0">
                <a:solidFill>
                  <a:schemeClr val="dk1"/>
                </a:solidFill>
                <a:highlight>
                  <a:srgbClr val="FFFFFF"/>
                </a:highlight>
              </a:rPr>
              <a:t>). Retrieved November 25, 2015, from http://</a:t>
            </a:r>
            <a:r>
              <a:rPr lang="en-US" sz="2800" dirty="0" smtClean="0">
                <a:solidFill>
                  <a:schemeClr val="dk1"/>
                </a:solidFill>
                <a:highlight>
                  <a:srgbClr val="FFFFFF"/>
                </a:highlight>
              </a:rPr>
              <a:t>www.nwf.org/Wildlife/Wildlife-Conservation/Biodiversity.aspx</a:t>
            </a:r>
            <a:endParaRPr lang="en-US" sz="2800" u="sng" dirty="0">
              <a:solidFill>
                <a:schemeClr val="dk1"/>
              </a:solidFill>
              <a:highlight>
                <a:srgbClr val="FFFFFF"/>
              </a:highlight>
            </a:endParaRPr>
          </a:p>
          <a:p>
            <a:pPr marL="457200" indent="-457200">
              <a:buFont typeface="+mj-lt"/>
              <a:buAutoNum type="arabicPeriod"/>
            </a:pPr>
            <a:r>
              <a:rPr lang="en-US" sz="2800" dirty="0">
                <a:solidFill>
                  <a:schemeClr val="dk1"/>
                </a:solidFill>
                <a:highlight>
                  <a:srgbClr val="FFFFFF"/>
                </a:highlight>
              </a:rPr>
              <a:t>DNA barcoding reveals extent of arthropod biodiversity. (</a:t>
            </a:r>
            <a:r>
              <a:rPr lang="en-US" sz="2800" dirty="0" err="1">
                <a:solidFill>
                  <a:schemeClr val="dk1"/>
                </a:solidFill>
                <a:highlight>
                  <a:srgbClr val="FFFFFF"/>
                </a:highlight>
              </a:rPr>
              <a:t>n.d.</a:t>
            </a:r>
            <a:r>
              <a:rPr lang="en-US" sz="2800" dirty="0">
                <a:solidFill>
                  <a:schemeClr val="dk1"/>
                </a:solidFill>
                <a:highlight>
                  <a:srgbClr val="FFFFFF"/>
                </a:highlight>
              </a:rPr>
              <a:t>). Retrieved November 25, 2015, from http://www.biodiversityscience.com/2013/12/03/dna-barcoding-arthropod-biodiversity/ </a:t>
            </a:r>
            <a:endParaRPr lang="en-US" sz="2800" u="sng" dirty="0">
              <a:solidFill>
                <a:schemeClr val="dk1"/>
              </a:solidFill>
              <a:highlight>
                <a:srgbClr val="FFFFFF"/>
              </a:highlight>
            </a:endParaRPr>
          </a:p>
          <a:p>
            <a:pPr marL="457200" indent="-457200">
              <a:buFont typeface="+mj-lt"/>
              <a:buAutoNum type="arabicPeriod"/>
            </a:pPr>
            <a:r>
              <a:rPr lang="en-US" sz="2800" dirty="0">
                <a:solidFill>
                  <a:schemeClr val="dk1"/>
                </a:solidFill>
                <a:highlight>
                  <a:srgbClr val="FFFFFF"/>
                </a:highlight>
              </a:rPr>
              <a:t> Retrieved November 25, 2015, from http://www.dec.ny.gov/lands/31842.html</a:t>
            </a:r>
            <a:endParaRPr lang="en-US" sz="2800" dirty="0">
              <a:solidFill>
                <a:schemeClr val="dk1"/>
              </a:solidFill>
              <a:highlight>
                <a:srgbClr val="FFFFFF"/>
              </a:highlight>
            </a:endParaRPr>
          </a:p>
        </p:txBody>
      </p:sp>
    </p:spTree>
  </p:cSld>
  <p:clrMapOvr>
    <a:masterClrMapping/>
  </p:clrMapOvr>
  <p:transition spd="slow">
    <p:fade/>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652</Words>
  <Application>Microsoft Office PowerPoint</Application>
  <PresentationFormat>Custom</PresentationFormat>
  <Paragraphs>29</Paragraphs>
  <Slides>1</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simple-light-2</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Friedel, Victoria</dc:creator>
  <cp:lastModifiedBy>Bolen, Robert</cp:lastModifiedBy>
  <cp:revision>4</cp:revision>
  <dcterms:modified xsi:type="dcterms:W3CDTF">2016-06-08T14:51:57Z</dcterms:modified>
</cp:coreProperties>
</file>