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12" autoAdjust="0"/>
    <p:restoredTop sz="94660"/>
  </p:normalViewPr>
  <p:slideViewPr>
    <p:cSldViewPr snapToGrid="0">
      <p:cViewPr>
        <p:scale>
          <a:sx n="50" d="100"/>
          <a:sy n="50" d="100"/>
        </p:scale>
        <p:origin x="-326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3291839" y="10226042"/>
            <a:ext cx="37307518" cy="705612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subTitle" idx="1"/>
          </p:nvPr>
        </p:nvSpPr>
        <p:spPr>
          <a:xfrm>
            <a:off x="6583679" y="18653759"/>
            <a:ext cx="30723838" cy="8412480"/>
          </a:xfrm>
          <a:prstGeom prst="rect">
            <a:avLst/>
          </a:prstGeom>
          <a:noFill/>
          <a:ln>
            <a:noFill/>
          </a:ln>
        </p:spPr>
        <p:txBody>
          <a:bodyPr lIns="91425" tIns="91425" rIns="91425" bIns="91425" anchor="t" anchorCtr="0"/>
          <a:lstStyle>
            <a:lvl1pPr marL="0" marR="0" lvl="0" indent="0" algn="ctr" rtl="0">
              <a:spcBef>
                <a:spcPts val="3080"/>
              </a:spcBef>
              <a:buClr>
                <a:srgbClr val="888888"/>
              </a:buClr>
              <a:buFont typeface="Arial"/>
              <a:buNone/>
              <a:defRPr sz="15400" b="0" i="0" u="none" strike="noStrike" cap="none">
                <a:solidFill>
                  <a:srgbClr val="888888"/>
                </a:solidFill>
                <a:latin typeface="Calibri"/>
                <a:ea typeface="Calibri"/>
                <a:cs typeface="Calibri"/>
                <a:sym typeface="Calibri"/>
              </a:defRPr>
            </a:lvl1pPr>
            <a:lvl2pPr marL="2194560" marR="0" lvl="1" indent="-10160" algn="ctr" rtl="0">
              <a:spcBef>
                <a:spcPts val="2680"/>
              </a:spcBef>
              <a:buClr>
                <a:srgbClr val="888888"/>
              </a:buClr>
              <a:buFont typeface="Arial"/>
              <a:buNone/>
              <a:defRPr sz="13400" b="0" i="0" u="none" strike="noStrike" cap="none">
                <a:solidFill>
                  <a:srgbClr val="888888"/>
                </a:solidFill>
                <a:latin typeface="Calibri"/>
                <a:ea typeface="Calibri"/>
                <a:cs typeface="Calibri"/>
                <a:sym typeface="Calibri"/>
              </a:defRPr>
            </a:lvl2pPr>
            <a:lvl3pPr marL="4389120" marR="0" lvl="2" indent="-7620" algn="ctr" rtl="0">
              <a:spcBef>
                <a:spcPts val="2300"/>
              </a:spcBef>
              <a:buClr>
                <a:srgbClr val="888888"/>
              </a:buClr>
              <a:buFont typeface="Arial"/>
              <a:buNone/>
              <a:defRPr sz="11500" b="0" i="0" u="none" strike="noStrike" cap="none">
                <a:solidFill>
                  <a:srgbClr val="888888"/>
                </a:solidFill>
                <a:latin typeface="Calibri"/>
                <a:ea typeface="Calibri"/>
                <a:cs typeface="Calibri"/>
                <a:sym typeface="Calibri"/>
              </a:defRPr>
            </a:lvl3pPr>
            <a:lvl4pPr marL="6583680" marR="0" lvl="3" indent="-508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4pPr>
            <a:lvl5pPr marL="8778240" marR="0" lvl="4" indent="-254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5pPr>
            <a:lvl6pPr marL="10972800" marR="0" lvl="5" indent="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6pPr>
            <a:lvl7pPr marL="13167361" marR="0" lvl="6" indent="-1016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7pPr>
            <a:lvl8pPr marL="15361920" marR="0" lvl="7" indent="-7619"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8pPr>
            <a:lvl9pPr marL="17556480" marR="0" lvl="8" indent="-5080"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11083289" y="-1207766"/>
            <a:ext cx="21724621" cy="39502080"/>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109034586" y="50032921"/>
            <a:ext cx="134820659" cy="47404017"/>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13860788" y="2994661"/>
            <a:ext cx="134820659" cy="141480537"/>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body" idx="1"/>
          </p:nvPr>
        </p:nvSpPr>
        <p:spPr>
          <a:xfrm>
            <a:off x="2194559" y="7680963"/>
            <a:ext cx="39502080" cy="21724621"/>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467101" y="21153121"/>
            <a:ext cx="37307518" cy="653796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192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3467101" y="13952225"/>
            <a:ext cx="37307518" cy="7200897"/>
          </a:xfrm>
          <a:prstGeom prst="rect">
            <a:avLst/>
          </a:prstGeom>
          <a:noFill/>
          <a:ln>
            <a:noFill/>
          </a:ln>
        </p:spPr>
        <p:txBody>
          <a:bodyPr lIns="91425" tIns="91425" rIns="91425" bIns="91425" anchor="b" anchorCtr="0"/>
          <a:lstStyle>
            <a:lvl1pPr marL="0" marR="0" lvl="0" indent="0" algn="l"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1pPr>
            <a:lvl2pPr marL="2194560" marR="0" lvl="1" indent="-10160" algn="l" rtl="0">
              <a:spcBef>
                <a:spcPts val="1720"/>
              </a:spcBef>
              <a:buClr>
                <a:srgbClr val="888888"/>
              </a:buClr>
              <a:buFont typeface="Arial"/>
              <a:buNone/>
              <a:defRPr sz="8600" b="0" i="0" u="none" strike="noStrike" cap="none">
                <a:solidFill>
                  <a:srgbClr val="888888"/>
                </a:solidFill>
                <a:latin typeface="Calibri"/>
                <a:ea typeface="Calibri"/>
                <a:cs typeface="Calibri"/>
                <a:sym typeface="Calibri"/>
              </a:defRPr>
            </a:lvl2pPr>
            <a:lvl3pPr marL="4389120" marR="0" lvl="2" indent="-7620" algn="l" rtl="0">
              <a:spcBef>
                <a:spcPts val="1540"/>
              </a:spcBef>
              <a:buClr>
                <a:srgbClr val="888888"/>
              </a:buClr>
              <a:buFont typeface="Arial"/>
              <a:buNone/>
              <a:defRPr sz="7700" b="0" i="0" u="none" strike="noStrike" cap="none">
                <a:solidFill>
                  <a:srgbClr val="888888"/>
                </a:solidFill>
                <a:latin typeface="Calibri"/>
                <a:ea typeface="Calibri"/>
                <a:cs typeface="Calibri"/>
                <a:sym typeface="Calibri"/>
              </a:defRPr>
            </a:lvl3pPr>
            <a:lvl4pPr marL="6583680" marR="0" lvl="3" indent="-508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4pPr>
            <a:lvl5pPr marL="8778240" marR="0" lvl="4" indent="-254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5pPr>
            <a:lvl6pPr marL="10972800" marR="0" lvl="5" indent="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6pPr>
            <a:lvl7pPr marL="13167361" marR="0" lvl="6" indent="-1016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7pPr>
            <a:lvl8pPr marL="15361920" marR="0" lvl="7" indent="-7619"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8pPr>
            <a:lvl9pPr marL="17556480" marR="0" lvl="8" indent="-5080" algn="l" rtl="0">
              <a:spcBef>
                <a:spcPts val="1340"/>
              </a:spcBef>
              <a:buClr>
                <a:srgbClr val="888888"/>
              </a:buClr>
              <a:buFont typeface="Arial"/>
              <a:buNone/>
              <a:defRPr sz="67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10530842" y="36865559"/>
            <a:ext cx="94442281" cy="104279697"/>
          </a:xfrm>
          <a:prstGeom prst="rect">
            <a:avLst/>
          </a:prstGeom>
          <a:noFill/>
          <a:ln>
            <a:noFill/>
          </a:ln>
        </p:spPr>
        <p:txBody>
          <a:bodyPr lIns="91425" tIns="91425" rIns="91425" bIns="91425" anchor="t" anchorCtr="0"/>
          <a:lstStyle>
            <a:lvl1pPr marL="1645920" marR="0" lvl="0" indent="-795020"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1pPr>
            <a:lvl2pPr marL="3566159" marR="0" lvl="1" indent="-651509"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2pPr>
            <a:lvl3pPr marL="5486400" marR="0" lvl="2"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960" marR="0" lvl="3" indent="-55625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4pPr>
            <a:lvl5pPr marL="9875520" marR="0" lvl="4" indent="-55371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5pPr>
            <a:lvl6pPr marL="12070080" marR="0" lvl="5" indent="-55118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6pPr>
            <a:lvl7pPr marL="14264639" marR="0" lvl="6" indent="-56133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7pPr>
            <a:lvl8pPr marL="16459200" marR="0" lvl="7" indent="-55880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8pPr>
            <a:lvl9pPr marL="18653760" marR="0" lvl="8" indent="-55626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105704637" y="36865559"/>
            <a:ext cx="94442281" cy="104279697"/>
          </a:xfrm>
          <a:prstGeom prst="rect">
            <a:avLst/>
          </a:prstGeom>
          <a:noFill/>
          <a:ln>
            <a:noFill/>
          </a:ln>
        </p:spPr>
        <p:txBody>
          <a:bodyPr lIns="91425" tIns="91425" rIns="91425" bIns="91425" anchor="t" anchorCtr="0"/>
          <a:lstStyle>
            <a:lvl1pPr marL="1645920" marR="0" lvl="0" indent="-795020"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1pPr>
            <a:lvl2pPr marL="3566159" marR="0" lvl="1" indent="-651509"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2pPr>
            <a:lvl3pPr marL="5486400" marR="0" lvl="2"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3pPr>
            <a:lvl4pPr marL="7680960" marR="0" lvl="3" indent="-55625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4pPr>
            <a:lvl5pPr marL="9875520" marR="0" lvl="4" indent="-55371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5pPr>
            <a:lvl6pPr marL="12070080" marR="0" lvl="5" indent="-55118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6pPr>
            <a:lvl7pPr marL="14264639" marR="0" lvl="6" indent="-561339"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7pPr>
            <a:lvl8pPr marL="16459200" marR="0" lvl="7" indent="-55880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8pPr>
            <a:lvl9pPr marL="18653760" marR="0" lvl="8" indent="-55626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2194559" y="7368542"/>
            <a:ext cx="19392901" cy="3070857"/>
          </a:xfrm>
          <a:prstGeom prst="rect">
            <a:avLst/>
          </a:prstGeom>
          <a:noFill/>
          <a:ln>
            <a:noFill/>
          </a:ln>
        </p:spPr>
        <p:txBody>
          <a:bodyPr lIns="91425" tIns="91425" rIns="91425" bIns="91425" anchor="b" anchorCtr="0"/>
          <a:lstStyle>
            <a:lvl1pPr marL="0" marR="0" lvl="0" indent="0" algn="l" rtl="0">
              <a:spcBef>
                <a:spcPts val="2300"/>
              </a:spcBef>
              <a:buClr>
                <a:schemeClr val="dk1"/>
              </a:buClr>
              <a:buFont typeface="Arial"/>
              <a:buNone/>
              <a:defRPr sz="11500" b="1" i="0" u="none" strike="noStrike" cap="none">
                <a:solidFill>
                  <a:schemeClr val="dk1"/>
                </a:solidFill>
                <a:latin typeface="Calibri"/>
                <a:ea typeface="Calibri"/>
                <a:cs typeface="Calibri"/>
                <a:sym typeface="Calibri"/>
              </a:defRPr>
            </a:lvl1pPr>
            <a:lvl2pPr marL="2194560" marR="0" lvl="1" indent="-10160" algn="l" rtl="0">
              <a:spcBef>
                <a:spcPts val="1920"/>
              </a:spcBef>
              <a:buClr>
                <a:schemeClr val="dk1"/>
              </a:buClr>
              <a:buFont typeface="Arial"/>
              <a:buNone/>
              <a:defRPr sz="9600" b="1" i="0" u="none" strike="noStrike" cap="none">
                <a:solidFill>
                  <a:schemeClr val="dk1"/>
                </a:solidFill>
                <a:latin typeface="Calibri"/>
                <a:ea typeface="Calibri"/>
                <a:cs typeface="Calibri"/>
                <a:sym typeface="Calibri"/>
              </a:defRPr>
            </a:lvl2pPr>
            <a:lvl3pPr marL="4389120" marR="0" lvl="2" indent="-7620" algn="l" rtl="0">
              <a:spcBef>
                <a:spcPts val="1720"/>
              </a:spcBef>
              <a:buClr>
                <a:schemeClr val="dk1"/>
              </a:buClr>
              <a:buFont typeface="Arial"/>
              <a:buNone/>
              <a:defRPr sz="8600" b="1" i="0" u="none" strike="noStrike" cap="none">
                <a:solidFill>
                  <a:schemeClr val="dk1"/>
                </a:solidFill>
                <a:latin typeface="Calibri"/>
                <a:ea typeface="Calibri"/>
                <a:cs typeface="Calibri"/>
                <a:sym typeface="Calibri"/>
              </a:defRPr>
            </a:lvl3pPr>
            <a:lvl4pPr marL="6583680" marR="0" lvl="3" indent="-508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4pPr>
            <a:lvl5pPr marL="8778240" marR="0" lvl="4" indent="-254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5pPr>
            <a:lvl6pPr marL="10972800" marR="0" lvl="5" indent="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6pPr>
            <a:lvl7pPr marL="13167361" marR="0" lvl="6" indent="-1016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7pPr>
            <a:lvl8pPr marL="15361920" marR="0" lvl="7" indent="-7619"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8pPr>
            <a:lvl9pPr marL="17556480" marR="0" lvl="8" indent="-508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2194559" y="10439400"/>
            <a:ext cx="19392901" cy="18966181"/>
          </a:xfrm>
          <a:prstGeom prst="rect">
            <a:avLst/>
          </a:prstGeom>
          <a:noFill/>
          <a:ln>
            <a:noFill/>
          </a:ln>
        </p:spPr>
        <p:txBody>
          <a:bodyPr lIns="91425" tIns="91425" rIns="91425" bIns="91425" anchor="t" anchorCtr="0"/>
          <a:lstStyle>
            <a:lvl1pPr marL="1645920" marR="0" lvl="0" indent="-91567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1pPr>
            <a:lvl2pPr marL="3566159" marR="0" lvl="1" indent="-7721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5486400" marR="0" lvl="2" indent="-55880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3pPr>
            <a:lvl4pPr marL="7680960" marR="0" lvl="3" indent="-61340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4pPr>
            <a:lvl5pPr marL="9875520" marR="0" lvl="4" indent="-61086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5pPr>
            <a:lvl6pPr marL="12070080" marR="0" lvl="5" indent="-60833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6pPr>
            <a:lvl7pPr marL="14264639" marR="0" lvl="6" indent="-61848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7pPr>
            <a:lvl8pPr marL="16459200" marR="0" lvl="7" indent="-61595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8pPr>
            <a:lvl9pPr marL="18653760" marR="0" lvl="8" indent="-61341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22296121" y="7368542"/>
            <a:ext cx="19400519" cy="3070857"/>
          </a:xfrm>
          <a:prstGeom prst="rect">
            <a:avLst/>
          </a:prstGeom>
          <a:noFill/>
          <a:ln>
            <a:noFill/>
          </a:ln>
        </p:spPr>
        <p:txBody>
          <a:bodyPr lIns="91425" tIns="91425" rIns="91425" bIns="91425" anchor="b" anchorCtr="0"/>
          <a:lstStyle>
            <a:lvl1pPr marL="0" marR="0" lvl="0" indent="0" algn="l" rtl="0">
              <a:spcBef>
                <a:spcPts val="2300"/>
              </a:spcBef>
              <a:buClr>
                <a:schemeClr val="dk1"/>
              </a:buClr>
              <a:buFont typeface="Arial"/>
              <a:buNone/>
              <a:defRPr sz="11500" b="1" i="0" u="none" strike="noStrike" cap="none">
                <a:solidFill>
                  <a:schemeClr val="dk1"/>
                </a:solidFill>
                <a:latin typeface="Calibri"/>
                <a:ea typeface="Calibri"/>
                <a:cs typeface="Calibri"/>
                <a:sym typeface="Calibri"/>
              </a:defRPr>
            </a:lvl1pPr>
            <a:lvl2pPr marL="2194560" marR="0" lvl="1" indent="-10160" algn="l" rtl="0">
              <a:spcBef>
                <a:spcPts val="1920"/>
              </a:spcBef>
              <a:buClr>
                <a:schemeClr val="dk1"/>
              </a:buClr>
              <a:buFont typeface="Arial"/>
              <a:buNone/>
              <a:defRPr sz="9600" b="1" i="0" u="none" strike="noStrike" cap="none">
                <a:solidFill>
                  <a:schemeClr val="dk1"/>
                </a:solidFill>
                <a:latin typeface="Calibri"/>
                <a:ea typeface="Calibri"/>
                <a:cs typeface="Calibri"/>
                <a:sym typeface="Calibri"/>
              </a:defRPr>
            </a:lvl2pPr>
            <a:lvl3pPr marL="4389120" marR="0" lvl="2" indent="-7620" algn="l" rtl="0">
              <a:spcBef>
                <a:spcPts val="1720"/>
              </a:spcBef>
              <a:buClr>
                <a:schemeClr val="dk1"/>
              </a:buClr>
              <a:buFont typeface="Arial"/>
              <a:buNone/>
              <a:defRPr sz="8600" b="1" i="0" u="none" strike="noStrike" cap="none">
                <a:solidFill>
                  <a:schemeClr val="dk1"/>
                </a:solidFill>
                <a:latin typeface="Calibri"/>
                <a:ea typeface="Calibri"/>
                <a:cs typeface="Calibri"/>
                <a:sym typeface="Calibri"/>
              </a:defRPr>
            </a:lvl3pPr>
            <a:lvl4pPr marL="6583680" marR="0" lvl="3" indent="-508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4pPr>
            <a:lvl5pPr marL="8778240" marR="0" lvl="4" indent="-254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5pPr>
            <a:lvl6pPr marL="10972800" marR="0" lvl="5" indent="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6pPr>
            <a:lvl7pPr marL="13167361" marR="0" lvl="6" indent="-1016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7pPr>
            <a:lvl8pPr marL="15361920" marR="0" lvl="7" indent="-7619"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8pPr>
            <a:lvl9pPr marL="17556480" marR="0" lvl="8" indent="-5080" algn="l" rtl="0">
              <a:spcBef>
                <a:spcPts val="1540"/>
              </a:spcBef>
              <a:buClr>
                <a:schemeClr val="dk1"/>
              </a:buClr>
              <a:buFont typeface="Arial"/>
              <a:buNone/>
              <a:defRPr sz="77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22296121" y="10439400"/>
            <a:ext cx="19400519" cy="18966181"/>
          </a:xfrm>
          <a:prstGeom prst="rect">
            <a:avLst/>
          </a:prstGeom>
          <a:noFill/>
          <a:ln>
            <a:noFill/>
          </a:ln>
        </p:spPr>
        <p:txBody>
          <a:bodyPr lIns="91425" tIns="91425" rIns="91425" bIns="91425" anchor="t" anchorCtr="0"/>
          <a:lstStyle>
            <a:lvl1pPr marL="1645920" marR="0" lvl="0" indent="-91567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1pPr>
            <a:lvl2pPr marL="3566159" marR="0" lvl="1" indent="-7721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5486400" marR="0" lvl="2" indent="-558800" algn="l" rtl="0">
              <a:spcBef>
                <a:spcPts val="1720"/>
              </a:spcBef>
              <a:buClr>
                <a:schemeClr val="dk1"/>
              </a:buClr>
              <a:buSzPct val="100000"/>
              <a:buFont typeface="Arial"/>
              <a:buChar char="•"/>
              <a:defRPr sz="8600" b="0" i="0" u="none" strike="noStrike" cap="none">
                <a:solidFill>
                  <a:schemeClr val="dk1"/>
                </a:solidFill>
                <a:latin typeface="Calibri"/>
                <a:ea typeface="Calibri"/>
                <a:cs typeface="Calibri"/>
                <a:sym typeface="Calibri"/>
              </a:defRPr>
            </a:lvl3pPr>
            <a:lvl4pPr marL="7680960" marR="0" lvl="3" indent="-61340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4pPr>
            <a:lvl5pPr marL="9875520" marR="0" lvl="4" indent="-61086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5pPr>
            <a:lvl6pPr marL="12070080" marR="0" lvl="5" indent="-60833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6pPr>
            <a:lvl7pPr marL="14264639" marR="0" lvl="6" indent="-618489"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7pPr>
            <a:lvl8pPr marL="16459200" marR="0" lvl="7" indent="-61595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8pPr>
            <a:lvl9pPr marL="18653760" marR="0" lvl="8" indent="-613410" algn="l" rtl="0">
              <a:spcBef>
                <a:spcPts val="1540"/>
              </a:spcBef>
              <a:buClr>
                <a:schemeClr val="dk1"/>
              </a:buClr>
              <a:buSzPct val="100000"/>
              <a:buFont typeface="Arial"/>
              <a:buChar char="•"/>
              <a:defRPr sz="77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2194563" y="1310640"/>
            <a:ext cx="14439901" cy="557783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9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17160240" y="1310642"/>
            <a:ext cx="24536398" cy="28094942"/>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2194563" y="6888482"/>
            <a:ext cx="14439901" cy="22517101"/>
          </a:xfrm>
          <a:prstGeom prst="rect">
            <a:avLst/>
          </a:prstGeom>
          <a:noFill/>
          <a:ln>
            <a:noFill/>
          </a:ln>
        </p:spPr>
        <p:txBody>
          <a:bodyPr lIns="91425" tIns="91425" rIns="91425" bIns="91425" anchor="t" anchorCtr="0"/>
          <a:lstStyle>
            <a:lvl1pPr marL="0" marR="0" lvl="0" indent="0" algn="l" rtl="0">
              <a:spcBef>
                <a:spcPts val="1340"/>
              </a:spcBef>
              <a:buClr>
                <a:schemeClr val="dk1"/>
              </a:buClr>
              <a:buFont typeface="Arial"/>
              <a:buNone/>
              <a:defRPr sz="6700" b="0" i="0" u="none" strike="noStrike" cap="none">
                <a:solidFill>
                  <a:schemeClr val="dk1"/>
                </a:solidFill>
                <a:latin typeface="Calibri"/>
                <a:ea typeface="Calibri"/>
                <a:cs typeface="Calibri"/>
                <a:sym typeface="Calibri"/>
              </a:defRPr>
            </a:lvl1pPr>
            <a:lvl2pPr marL="2194560" marR="0" lvl="1" indent="-10160" algn="l" rtl="0">
              <a:spcBef>
                <a:spcPts val="1160"/>
              </a:spcBef>
              <a:buClr>
                <a:schemeClr val="dk1"/>
              </a:buClr>
              <a:buFont typeface="Arial"/>
              <a:buNone/>
              <a:defRPr sz="5800" b="0" i="0" u="none" strike="noStrike" cap="none">
                <a:solidFill>
                  <a:schemeClr val="dk1"/>
                </a:solidFill>
                <a:latin typeface="Calibri"/>
                <a:ea typeface="Calibri"/>
                <a:cs typeface="Calibri"/>
                <a:sym typeface="Calibri"/>
              </a:defRPr>
            </a:lvl2pPr>
            <a:lvl3pPr marL="4389120" marR="0" lvl="2" indent="-7620" algn="l" rtl="0">
              <a:spcBef>
                <a:spcPts val="960"/>
              </a:spcBef>
              <a:buClr>
                <a:schemeClr val="dk1"/>
              </a:buClr>
              <a:buFont typeface="Arial"/>
              <a:buNone/>
              <a:defRPr sz="4800" b="0" i="0" u="none" strike="noStrike" cap="none">
                <a:solidFill>
                  <a:schemeClr val="dk1"/>
                </a:solidFill>
                <a:latin typeface="Calibri"/>
                <a:ea typeface="Calibri"/>
                <a:cs typeface="Calibri"/>
                <a:sym typeface="Calibri"/>
              </a:defRPr>
            </a:lvl3pPr>
            <a:lvl4pPr marL="6583680" marR="0" lvl="3" indent="-508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4pPr>
            <a:lvl5pPr marL="8778240" marR="0" lvl="4" indent="-254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5pPr>
            <a:lvl6pPr marL="10972800" marR="0" lvl="5" indent="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6pPr>
            <a:lvl7pPr marL="13167361" marR="0" lvl="6" indent="-1016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7pPr>
            <a:lvl8pPr marL="15361920" marR="0" lvl="7" indent="-7619"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8pPr>
            <a:lvl9pPr marL="17556480" marR="0" lvl="8" indent="-508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602982" y="23042879"/>
            <a:ext cx="26334720" cy="2720341"/>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9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8602982" y="2941319"/>
            <a:ext cx="26334720" cy="19751040"/>
          </a:xfrm>
          <a:prstGeom prst="rect">
            <a:avLst/>
          </a:prstGeom>
          <a:noFill/>
          <a:ln>
            <a:noFill/>
          </a:ln>
        </p:spPr>
        <p:txBody>
          <a:bodyPr lIns="91425" tIns="91425" rIns="91425" bIns="91425" anchor="t" anchorCtr="0"/>
          <a:lstStyle>
            <a:lvl1pPr marL="0" marR="0" lvl="0" indent="0" algn="l" rtl="0">
              <a:spcBef>
                <a:spcPts val="3080"/>
              </a:spcBef>
              <a:buClr>
                <a:schemeClr val="dk1"/>
              </a:buClr>
              <a:buFont typeface="Arial"/>
              <a:buNone/>
              <a:defRPr sz="15400" b="0" i="0" u="none" strike="noStrike" cap="none">
                <a:solidFill>
                  <a:schemeClr val="dk1"/>
                </a:solidFill>
                <a:latin typeface="Calibri"/>
                <a:ea typeface="Calibri"/>
                <a:cs typeface="Calibri"/>
                <a:sym typeface="Calibri"/>
              </a:defRPr>
            </a:lvl1pPr>
            <a:lvl2pPr marL="2194560" marR="0" lvl="1" indent="-10160" algn="l" rtl="0">
              <a:spcBef>
                <a:spcPts val="2680"/>
              </a:spcBef>
              <a:buClr>
                <a:schemeClr val="dk1"/>
              </a:buClr>
              <a:buFont typeface="Arial"/>
              <a:buNone/>
              <a:defRPr sz="13400" b="0" i="0" u="none" strike="noStrike" cap="none">
                <a:solidFill>
                  <a:schemeClr val="dk1"/>
                </a:solidFill>
                <a:latin typeface="Calibri"/>
                <a:ea typeface="Calibri"/>
                <a:cs typeface="Calibri"/>
                <a:sym typeface="Calibri"/>
              </a:defRPr>
            </a:lvl2pPr>
            <a:lvl3pPr marL="4389120" marR="0" lvl="2" indent="-7620" algn="l" rtl="0">
              <a:spcBef>
                <a:spcPts val="2300"/>
              </a:spcBef>
              <a:buClr>
                <a:schemeClr val="dk1"/>
              </a:buClr>
              <a:buFont typeface="Arial"/>
              <a:buNone/>
              <a:defRPr sz="11500" b="0" i="0" u="none" strike="noStrike" cap="none">
                <a:solidFill>
                  <a:schemeClr val="dk1"/>
                </a:solidFill>
                <a:latin typeface="Calibri"/>
                <a:ea typeface="Calibri"/>
                <a:cs typeface="Calibri"/>
                <a:sym typeface="Calibri"/>
              </a:defRPr>
            </a:lvl3pPr>
            <a:lvl4pPr marL="6583680" marR="0" lvl="3" indent="-508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4pPr>
            <a:lvl5pPr marL="8778240" marR="0" lvl="4" indent="-254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5pPr>
            <a:lvl6pPr marL="10972800" marR="0" lvl="5" indent="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6pPr>
            <a:lvl7pPr marL="13167361" marR="0" lvl="6" indent="-1016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7pPr>
            <a:lvl8pPr marL="15361920" marR="0" lvl="7" indent="-7619"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8pPr>
            <a:lvl9pPr marL="17556480" marR="0" lvl="8" indent="-5080"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8602982" y="25763221"/>
            <a:ext cx="26334720" cy="3863337"/>
          </a:xfrm>
          <a:prstGeom prst="rect">
            <a:avLst/>
          </a:prstGeom>
          <a:noFill/>
          <a:ln>
            <a:noFill/>
          </a:ln>
        </p:spPr>
        <p:txBody>
          <a:bodyPr lIns="91425" tIns="91425" rIns="91425" bIns="91425" anchor="t" anchorCtr="0"/>
          <a:lstStyle>
            <a:lvl1pPr marL="0" marR="0" lvl="0" indent="0" algn="l" rtl="0">
              <a:spcBef>
                <a:spcPts val="1340"/>
              </a:spcBef>
              <a:buClr>
                <a:schemeClr val="dk1"/>
              </a:buClr>
              <a:buFont typeface="Arial"/>
              <a:buNone/>
              <a:defRPr sz="6700" b="0" i="0" u="none" strike="noStrike" cap="none">
                <a:solidFill>
                  <a:schemeClr val="dk1"/>
                </a:solidFill>
                <a:latin typeface="Calibri"/>
                <a:ea typeface="Calibri"/>
                <a:cs typeface="Calibri"/>
                <a:sym typeface="Calibri"/>
              </a:defRPr>
            </a:lvl1pPr>
            <a:lvl2pPr marL="2194560" marR="0" lvl="1" indent="-10160" algn="l" rtl="0">
              <a:spcBef>
                <a:spcPts val="1160"/>
              </a:spcBef>
              <a:buClr>
                <a:schemeClr val="dk1"/>
              </a:buClr>
              <a:buFont typeface="Arial"/>
              <a:buNone/>
              <a:defRPr sz="5800" b="0" i="0" u="none" strike="noStrike" cap="none">
                <a:solidFill>
                  <a:schemeClr val="dk1"/>
                </a:solidFill>
                <a:latin typeface="Calibri"/>
                <a:ea typeface="Calibri"/>
                <a:cs typeface="Calibri"/>
                <a:sym typeface="Calibri"/>
              </a:defRPr>
            </a:lvl2pPr>
            <a:lvl3pPr marL="4389120" marR="0" lvl="2" indent="-7620" algn="l" rtl="0">
              <a:spcBef>
                <a:spcPts val="960"/>
              </a:spcBef>
              <a:buClr>
                <a:schemeClr val="dk1"/>
              </a:buClr>
              <a:buFont typeface="Arial"/>
              <a:buNone/>
              <a:defRPr sz="4800" b="0" i="0" u="none" strike="noStrike" cap="none">
                <a:solidFill>
                  <a:schemeClr val="dk1"/>
                </a:solidFill>
                <a:latin typeface="Calibri"/>
                <a:ea typeface="Calibri"/>
                <a:cs typeface="Calibri"/>
                <a:sym typeface="Calibri"/>
              </a:defRPr>
            </a:lvl3pPr>
            <a:lvl4pPr marL="6583680" marR="0" lvl="3" indent="-508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4pPr>
            <a:lvl5pPr marL="8778240" marR="0" lvl="4" indent="-254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5pPr>
            <a:lvl6pPr marL="10972800" marR="0" lvl="5" indent="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6pPr>
            <a:lvl7pPr marL="13167361" marR="0" lvl="6" indent="-1016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7pPr>
            <a:lvl8pPr marL="15361920" marR="0" lvl="7" indent="-7619"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8pPr>
            <a:lvl9pPr marL="17556480" marR="0" lvl="8" indent="-5080" algn="l" rtl="0">
              <a:spcBef>
                <a:spcPts val="860"/>
              </a:spcBef>
              <a:buClr>
                <a:schemeClr val="dk1"/>
              </a:buClr>
              <a:buFont typeface="Arial"/>
              <a:buNone/>
              <a:defRPr sz="43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194559" y="1318262"/>
            <a:ext cx="39502080" cy="54863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21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2194559" y="7680963"/>
            <a:ext cx="39502080" cy="21724621"/>
          </a:xfrm>
          <a:prstGeom prst="rect">
            <a:avLst/>
          </a:prstGeom>
          <a:noFill/>
          <a:ln>
            <a:noFill/>
          </a:ln>
        </p:spPr>
        <p:txBody>
          <a:bodyPr lIns="91425" tIns="91425" rIns="91425" bIns="91425" anchor="t" anchorCtr="0"/>
          <a:lstStyle>
            <a:lvl1pPr marL="1645920" marR="0" lvl="0" indent="-668020" algn="l" rtl="0">
              <a:spcBef>
                <a:spcPts val="3080"/>
              </a:spcBef>
              <a:buClr>
                <a:schemeClr val="dk1"/>
              </a:buClr>
              <a:buSzPct val="100000"/>
              <a:buFont typeface="Arial"/>
              <a:buChar char="•"/>
              <a:defRPr sz="15400" b="0" i="0" u="none" strike="noStrike" cap="none">
                <a:solidFill>
                  <a:schemeClr val="dk1"/>
                </a:solidFill>
                <a:latin typeface="Calibri"/>
                <a:ea typeface="Calibri"/>
                <a:cs typeface="Calibri"/>
                <a:sym typeface="Calibri"/>
              </a:defRPr>
            </a:lvl1pPr>
            <a:lvl2pPr marL="3566159" marR="0" lvl="1" indent="-530859" algn="l" rtl="0">
              <a:spcBef>
                <a:spcPts val="2680"/>
              </a:spcBef>
              <a:buClr>
                <a:schemeClr val="dk1"/>
              </a:buClr>
              <a:buSzPct val="100000"/>
              <a:buFont typeface="Arial"/>
              <a:buChar char="–"/>
              <a:defRPr sz="13400" b="0" i="0" u="none" strike="noStrike" cap="none">
                <a:solidFill>
                  <a:schemeClr val="dk1"/>
                </a:solidFill>
                <a:latin typeface="Calibri"/>
                <a:ea typeface="Calibri"/>
                <a:cs typeface="Calibri"/>
                <a:sym typeface="Calibri"/>
              </a:defRPr>
            </a:lvl2pPr>
            <a:lvl3pPr marL="5486400" marR="0" lvl="2" indent="-374650" algn="l" rtl="0">
              <a:spcBef>
                <a:spcPts val="2300"/>
              </a:spcBef>
              <a:buClr>
                <a:schemeClr val="dk1"/>
              </a:buClr>
              <a:buSzPct val="100000"/>
              <a:buFont typeface="Arial"/>
              <a:buChar char="•"/>
              <a:defRPr sz="11500" b="0" i="0" u="none" strike="noStrike" cap="none">
                <a:solidFill>
                  <a:schemeClr val="dk1"/>
                </a:solidFill>
                <a:latin typeface="Calibri"/>
                <a:ea typeface="Calibri"/>
                <a:cs typeface="Calibri"/>
                <a:sym typeface="Calibri"/>
              </a:defRPr>
            </a:lvl3pPr>
            <a:lvl4pPr marL="7680960" marR="0" lvl="3" indent="-49275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4pPr>
            <a:lvl5pPr marL="9875520" marR="0" lvl="4" indent="-49021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5pPr>
            <a:lvl6pPr marL="12070080" marR="0" lvl="5" indent="-48768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6pPr>
            <a:lvl7pPr marL="14264639" marR="0" lvl="6" indent="-497839"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7pPr>
            <a:lvl8pPr marL="16459200" marR="0" lvl="7" indent="-49530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8pPr>
            <a:lvl9pPr marL="18653760" marR="0" lvl="8" indent="-492760"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2194559" y="30510481"/>
            <a:ext cx="10241279" cy="1752600"/>
          </a:xfrm>
          <a:prstGeom prst="rect">
            <a:avLst/>
          </a:prstGeom>
          <a:noFill/>
          <a:ln>
            <a:noFill/>
          </a:ln>
        </p:spPr>
        <p:txBody>
          <a:bodyPr lIns="91425" tIns="91425" rIns="91425" bIns="91425" anchor="ctr" anchorCtr="0"/>
          <a:lstStyle>
            <a:lvl1pPr marL="0" marR="0" lvl="0" indent="0" algn="l"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14996159" y="30510481"/>
            <a:ext cx="13898879" cy="1752600"/>
          </a:xfrm>
          <a:prstGeom prst="rect">
            <a:avLst/>
          </a:prstGeom>
          <a:noFill/>
          <a:ln>
            <a:noFill/>
          </a:ln>
        </p:spPr>
        <p:txBody>
          <a:bodyPr lIns="91425" tIns="91425" rIns="91425" bIns="91425" anchor="ctr" anchorCtr="0"/>
          <a:lstStyle>
            <a:lvl1pPr marL="0" marR="0" lvl="0" indent="0" algn="ctr" rtl="0">
              <a:spcBef>
                <a:spcPts val="0"/>
              </a:spcBef>
              <a:buNone/>
              <a:defRPr sz="5800" b="0" i="0" u="none" strike="noStrike" cap="none">
                <a:solidFill>
                  <a:srgbClr val="888888"/>
                </a:solidFill>
                <a:latin typeface="Calibri"/>
                <a:ea typeface="Calibri"/>
                <a:cs typeface="Calibri"/>
                <a:sym typeface="Calibri"/>
              </a:defRPr>
            </a:lvl1pPr>
            <a:lvl2pPr marL="2194560" marR="0" lvl="1" indent="-10160" algn="l" rtl="0">
              <a:spcBef>
                <a:spcPts val="0"/>
              </a:spcBef>
              <a:buNone/>
              <a:defRPr sz="8600" b="0" i="0" u="none" strike="noStrike" cap="none">
                <a:solidFill>
                  <a:schemeClr val="dk1"/>
                </a:solidFill>
                <a:latin typeface="Calibri"/>
                <a:ea typeface="Calibri"/>
                <a:cs typeface="Calibri"/>
                <a:sym typeface="Calibri"/>
              </a:defRPr>
            </a:lvl2pPr>
            <a:lvl3pPr marL="4389120" marR="0" lvl="2" indent="-7620" algn="l" rtl="0">
              <a:spcBef>
                <a:spcPts val="0"/>
              </a:spcBef>
              <a:buNone/>
              <a:defRPr sz="8600" b="0" i="0" u="none" strike="noStrike" cap="none">
                <a:solidFill>
                  <a:schemeClr val="dk1"/>
                </a:solidFill>
                <a:latin typeface="Calibri"/>
                <a:ea typeface="Calibri"/>
                <a:cs typeface="Calibri"/>
                <a:sym typeface="Calibri"/>
              </a:defRPr>
            </a:lvl3pPr>
            <a:lvl4pPr marL="6583680" marR="0" lvl="3" indent="-5080" algn="l" rtl="0">
              <a:spcBef>
                <a:spcPts val="0"/>
              </a:spcBef>
              <a:buNone/>
              <a:defRPr sz="8600" b="0" i="0" u="none" strike="noStrike" cap="none">
                <a:solidFill>
                  <a:schemeClr val="dk1"/>
                </a:solidFill>
                <a:latin typeface="Calibri"/>
                <a:ea typeface="Calibri"/>
                <a:cs typeface="Calibri"/>
                <a:sym typeface="Calibri"/>
              </a:defRPr>
            </a:lvl4pPr>
            <a:lvl5pPr marL="8778240" marR="0" lvl="4" indent="-2540" algn="l" rtl="0">
              <a:spcBef>
                <a:spcPts val="0"/>
              </a:spcBef>
              <a:buNone/>
              <a:defRPr sz="8600" b="0" i="0" u="none" strike="noStrike" cap="none">
                <a:solidFill>
                  <a:schemeClr val="dk1"/>
                </a:solidFill>
                <a:latin typeface="Calibri"/>
                <a:ea typeface="Calibri"/>
                <a:cs typeface="Calibri"/>
                <a:sym typeface="Calibri"/>
              </a:defRPr>
            </a:lvl5pPr>
            <a:lvl6pPr marL="10972800" marR="0" lvl="5" indent="0" algn="l" rtl="0">
              <a:spcBef>
                <a:spcPts val="0"/>
              </a:spcBef>
              <a:buNone/>
              <a:defRPr sz="8600" b="0" i="0" u="none" strike="noStrike" cap="none">
                <a:solidFill>
                  <a:schemeClr val="dk1"/>
                </a:solidFill>
                <a:latin typeface="Calibri"/>
                <a:ea typeface="Calibri"/>
                <a:cs typeface="Calibri"/>
                <a:sym typeface="Calibri"/>
              </a:defRPr>
            </a:lvl6pPr>
            <a:lvl7pPr marL="13167361" marR="0" lvl="6" indent="-10160" algn="l" rtl="0">
              <a:spcBef>
                <a:spcPts val="0"/>
              </a:spcBef>
              <a:buNone/>
              <a:defRPr sz="8600" b="0" i="0" u="none" strike="noStrike" cap="none">
                <a:solidFill>
                  <a:schemeClr val="dk1"/>
                </a:solidFill>
                <a:latin typeface="Calibri"/>
                <a:ea typeface="Calibri"/>
                <a:cs typeface="Calibri"/>
                <a:sym typeface="Calibri"/>
              </a:defRPr>
            </a:lvl7pPr>
            <a:lvl8pPr marL="15361920" marR="0" lvl="7" indent="-7619" algn="l" rtl="0">
              <a:spcBef>
                <a:spcPts val="0"/>
              </a:spcBef>
              <a:buNone/>
              <a:defRPr sz="8600" b="0" i="0" u="none" strike="noStrike" cap="none">
                <a:solidFill>
                  <a:schemeClr val="dk1"/>
                </a:solidFill>
                <a:latin typeface="Calibri"/>
                <a:ea typeface="Calibri"/>
                <a:cs typeface="Calibri"/>
                <a:sym typeface="Calibri"/>
              </a:defRPr>
            </a:lvl8pPr>
            <a:lvl9pPr marL="17556480" marR="0" lvl="8" indent="-5080" algn="l" rtl="0">
              <a:spcBef>
                <a:spcPts val="0"/>
              </a:spcBef>
              <a:buNone/>
              <a:defRPr sz="86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31455359" y="30510481"/>
            <a:ext cx="10241279" cy="1752600"/>
          </a:xfrm>
          <a:prstGeom prst="rect">
            <a:avLst/>
          </a:prstGeom>
          <a:noFill/>
          <a:ln>
            <a:noFill/>
          </a:ln>
        </p:spPr>
        <p:txBody>
          <a:bodyPr lIns="438900" tIns="219450" rIns="438900" bIns="219450" anchor="ctr" anchorCtr="0">
            <a:noAutofit/>
          </a:bodyPr>
          <a:lstStyle/>
          <a:p>
            <a:pPr marL="0" marR="0" lvl="0" indent="0" algn="r" rtl="0">
              <a:spcBef>
                <a:spcPts val="0"/>
              </a:spcBef>
              <a:buSzPct val="25000"/>
              <a:buNone/>
            </a:pPr>
            <a:fld id="{00000000-1234-1234-1234-123412341234}" type="slidenum">
              <a:rPr lang="en-US" sz="5800" b="0" i="0" u="none" strike="noStrike" cap="none">
                <a:solidFill>
                  <a:srgbClr val="888888"/>
                </a:solidFill>
                <a:latin typeface="Calibri"/>
                <a:ea typeface="Calibri"/>
                <a:cs typeface="Calibri"/>
                <a:sym typeface="Calibri"/>
              </a:rPr>
              <a:t>‹#›</a:t>
            </a:fld>
            <a:endParaRPr lang="en-US" sz="58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9.png"/><Relationship Id="rId5" Type="http://schemas.openxmlformats.org/officeDocument/2006/relationships/image" Target="../media/image3.jpg"/><Relationship Id="rId10" Type="http://schemas.openxmlformats.org/officeDocument/2006/relationships/image" Target="../media/image8.jp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descr="BHS Logo.PNG"/>
          <p:cNvPicPr preferRelativeResize="0"/>
          <p:nvPr/>
        </p:nvPicPr>
        <p:blipFill>
          <a:blip r:embed="rId3">
            <a:alphaModFix/>
          </a:blip>
          <a:stretch>
            <a:fillRect/>
          </a:stretch>
        </p:blipFill>
        <p:spPr>
          <a:xfrm>
            <a:off x="35745503" y="2094718"/>
            <a:ext cx="3733933" cy="3651574"/>
          </a:xfrm>
          <a:prstGeom prst="rect">
            <a:avLst/>
          </a:prstGeom>
          <a:noFill/>
          <a:ln>
            <a:noFill/>
          </a:ln>
        </p:spPr>
      </p:pic>
      <p:pic>
        <p:nvPicPr>
          <p:cNvPr id="85" name="Shape 85" descr="sepa logo.PNG"/>
          <p:cNvPicPr preferRelativeResize="0"/>
          <p:nvPr/>
        </p:nvPicPr>
        <p:blipFill>
          <a:blip r:embed="rId4">
            <a:alphaModFix/>
          </a:blip>
          <a:stretch>
            <a:fillRect/>
          </a:stretch>
        </p:blipFill>
        <p:spPr>
          <a:xfrm>
            <a:off x="28123850" y="3121172"/>
            <a:ext cx="5812051" cy="1598700"/>
          </a:xfrm>
          <a:prstGeom prst="rect">
            <a:avLst/>
          </a:prstGeom>
          <a:noFill/>
          <a:ln>
            <a:noFill/>
          </a:ln>
        </p:spPr>
      </p:pic>
      <p:pic>
        <p:nvPicPr>
          <p:cNvPr id="86" name="Shape 86" descr="Barcode LI logo.jpg"/>
          <p:cNvPicPr preferRelativeResize="0"/>
          <p:nvPr/>
        </p:nvPicPr>
        <p:blipFill>
          <a:blip r:embed="rId5">
            <a:alphaModFix/>
          </a:blip>
          <a:stretch>
            <a:fillRect/>
          </a:stretch>
        </p:blipFill>
        <p:spPr>
          <a:xfrm>
            <a:off x="1298316" y="2685107"/>
            <a:ext cx="6115283" cy="2470824"/>
          </a:xfrm>
          <a:prstGeom prst="rect">
            <a:avLst/>
          </a:prstGeom>
          <a:noFill/>
          <a:ln>
            <a:noFill/>
          </a:ln>
        </p:spPr>
      </p:pic>
      <p:pic>
        <p:nvPicPr>
          <p:cNvPr id="87" name="Shape 87" descr="CSHL Logo.jpg"/>
          <p:cNvPicPr preferRelativeResize="0"/>
          <p:nvPr/>
        </p:nvPicPr>
        <p:blipFill>
          <a:blip r:embed="rId6">
            <a:alphaModFix/>
          </a:blip>
          <a:stretch>
            <a:fillRect/>
          </a:stretch>
        </p:blipFill>
        <p:spPr>
          <a:xfrm>
            <a:off x="8819175" y="3244820"/>
            <a:ext cx="6115275" cy="1351374"/>
          </a:xfrm>
          <a:prstGeom prst="rect">
            <a:avLst/>
          </a:prstGeom>
          <a:noFill/>
          <a:ln>
            <a:noFill/>
          </a:ln>
        </p:spPr>
      </p:pic>
      <p:sp>
        <p:nvSpPr>
          <p:cNvPr id="88" name="Shape 88"/>
          <p:cNvSpPr txBox="1"/>
          <p:nvPr/>
        </p:nvSpPr>
        <p:spPr>
          <a:xfrm>
            <a:off x="14934450" y="2151725"/>
            <a:ext cx="14022300" cy="2470800"/>
          </a:xfrm>
          <a:prstGeom prst="rect">
            <a:avLst/>
          </a:prstGeom>
          <a:noFill/>
          <a:ln>
            <a:noFill/>
          </a:ln>
        </p:spPr>
        <p:txBody>
          <a:bodyPr lIns="91425" tIns="91425" rIns="91425" bIns="91425" anchor="t" anchorCtr="0">
            <a:noAutofit/>
          </a:bodyPr>
          <a:lstStyle/>
          <a:p>
            <a:pPr lvl="0" algn="ctr">
              <a:spcBef>
                <a:spcPts val="0"/>
              </a:spcBef>
              <a:buNone/>
            </a:pPr>
            <a:r>
              <a:rPr lang="en-US" sz="4800" dirty="0"/>
              <a:t>Authors: Ryan </a:t>
            </a:r>
            <a:r>
              <a:rPr lang="en-US" sz="4800" dirty="0" err="1"/>
              <a:t>Marrone</a:t>
            </a:r>
            <a:r>
              <a:rPr lang="en-US" sz="4800" dirty="0"/>
              <a:t>, Matthew </a:t>
            </a:r>
            <a:r>
              <a:rPr lang="en-US" sz="4800" dirty="0" err="1"/>
              <a:t>Ficken</a:t>
            </a:r>
            <a:endParaRPr lang="en-US" sz="4800" dirty="0"/>
          </a:p>
          <a:p>
            <a:pPr lvl="0" algn="ctr">
              <a:spcBef>
                <a:spcPts val="0"/>
              </a:spcBef>
              <a:buNone/>
            </a:pPr>
            <a:r>
              <a:rPr lang="en-US" sz="4800" dirty="0"/>
              <a:t>Teacher: Claire </a:t>
            </a:r>
            <a:r>
              <a:rPr lang="en-US" sz="4800" dirty="0" err="1"/>
              <a:t>Birone</a:t>
            </a:r>
            <a:endParaRPr lang="en-US" sz="4800" dirty="0"/>
          </a:p>
          <a:p>
            <a:pPr lvl="0" algn="ctr">
              <a:spcBef>
                <a:spcPts val="0"/>
              </a:spcBef>
              <a:buNone/>
            </a:pPr>
            <a:r>
              <a:rPr lang="en-US" sz="4800" dirty="0"/>
              <a:t>Babylon Jr. Sr. High School</a:t>
            </a:r>
          </a:p>
        </p:txBody>
      </p:sp>
      <p:sp>
        <p:nvSpPr>
          <p:cNvPr id="89" name="Shape 89"/>
          <p:cNvSpPr txBox="1"/>
          <p:nvPr/>
        </p:nvSpPr>
        <p:spPr>
          <a:xfrm>
            <a:off x="9955500" y="508675"/>
            <a:ext cx="23980200" cy="1598700"/>
          </a:xfrm>
          <a:prstGeom prst="rect">
            <a:avLst/>
          </a:prstGeom>
          <a:noFill/>
          <a:ln>
            <a:noFill/>
          </a:ln>
        </p:spPr>
        <p:txBody>
          <a:bodyPr lIns="91425" tIns="91425" rIns="91425" bIns="91425" anchor="t" anchorCtr="0">
            <a:noAutofit/>
          </a:bodyPr>
          <a:lstStyle/>
          <a:p>
            <a:pPr lvl="0" algn="ctr" rtl="0">
              <a:spcBef>
                <a:spcPts val="0"/>
              </a:spcBef>
              <a:buClr>
                <a:schemeClr val="dk1"/>
              </a:buClr>
              <a:buSzPct val="25000"/>
              <a:buFont typeface="Arial"/>
              <a:buNone/>
            </a:pPr>
            <a:r>
              <a:rPr lang="en-US" sz="9900" b="1">
                <a:solidFill>
                  <a:schemeClr val="dk1"/>
                </a:solidFill>
              </a:rPr>
              <a:t>Biodiversity of Seaweed on Long Island</a:t>
            </a:r>
          </a:p>
        </p:txBody>
      </p:sp>
      <p:sp>
        <p:nvSpPr>
          <p:cNvPr id="90" name="Shape 90"/>
          <p:cNvSpPr txBox="1"/>
          <p:nvPr/>
        </p:nvSpPr>
        <p:spPr>
          <a:xfrm>
            <a:off x="1787425" y="12926800"/>
            <a:ext cx="9676800" cy="11475300"/>
          </a:xfrm>
          <a:prstGeom prst="rect">
            <a:avLst/>
          </a:prstGeom>
          <a:noFill/>
          <a:ln w="76200" cap="flat" cmpd="sng">
            <a:solidFill>
              <a:srgbClr val="000000"/>
            </a:solidFill>
            <a:prstDash val="solid"/>
            <a:round/>
            <a:headEnd type="none" w="med" len="med"/>
            <a:tailEnd type="none" w="med" len="med"/>
          </a:ln>
        </p:spPr>
        <p:txBody>
          <a:bodyPr lIns="91425" tIns="91425" rIns="91425" bIns="91425" anchor="t" anchorCtr="0">
            <a:noAutofit/>
          </a:bodyPr>
          <a:lstStyle/>
          <a:p>
            <a:pPr lvl="0" rtl="0">
              <a:lnSpc>
                <a:spcPct val="115000"/>
              </a:lnSpc>
              <a:spcBef>
                <a:spcPts val="0"/>
              </a:spcBef>
              <a:buClr>
                <a:schemeClr val="dk1"/>
              </a:buClr>
              <a:buSzPct val="36666"/>
              <a:buFont typeface="Arial"/>
              <a:buNone/>
            </a:pPr>
            <a:r>
              <a:rPr lang="en-US" sz="3000" b="1" u="sng">
                <a:solidFill>
                  <a:schemeClr val="dk1"/>
                </a:solidFill>
              </a:rPr>
              <a:t>Introduction:</a:t>
            </a:r>
          </a:p>
          <a:p>
            <a:pPr lvl="0" indent="387350" rtl="0">
              <a:spcBef>
                <a:spcPts val="800"/>
              </a:spcBef>
              <a:spcAft>
                <a:spcPts val="800"/>
              </a:spcAft>
              <a:buClr>
                <a:schemeClr val="dk1"/>
              </a:buClr>
              <a:buSzPct val="36666"/>
              <a:buFont typeface="Arial"/>
              <a:buNone/>
            </a:pPr>
            <a:r>
              <a:rPr lang="en-US" sz="3000">
                <a:solidFill>
                  <a:schemeClr val="dk1"/>
                </a:solidFill>
              </a:rPr>
              <a:t>Seaweed is very important to many ecosystems because it is at the bottom of the food chain.  As a producer it is necessary that it creates a constant source of food for other species in the ecosystem. Many different species rely on it as a constant source of food. It eventually works its way up the ecosystem to the fish.  This connects to humans because fishermen who rely on fish as a source of income and food would lose so much without the fish.  </a:t>
            </a:r>
          </a:p>
          <a:p>
            <a:pPr lvl="0" indent="387350" rtl="0">
              <a:spcBef>
                <a:spcPts val="800"/>
              </a:spcBef>
              <a:spcAft>
                <a:spcPts val="800"/>
              </a:spcAft>
              <a:buClr>
                <a:schemeClr val="dk1"/>
              </a:buClr>
              <a:buSzPct val="36666"/>
              <a:buFont typeface="Arial"/>
              <a:buNone/>
            </a:pPr>
            <a:r>
              <a:rPr lang="en-US" sz="3000">
                <a:solidFill>
                  <a:schemeClr val="dk1"/>
                </a:solidFill>
              </a:rPr>
              <a:t>Due to the aforementioned properties of seaweed, it is necessary to catalog which species of seaweed are found off of certain areas of Long Island. The goal of the project was to analyze different species of seaweed found around Long Island. This was achieved by examining differences in color, size and structure. Looking at the differences between the samples found in areas of different currents, locations and bodies of water is also necessary.  This project will helped gather information about the biodiversity of seaweed across Long Island and help establish a better understanding of where certain types of seaweed are found. As a control factor, all samples were collected from within six inches of a post, dock piling, or buoy. </a:t>
            </a:r>
          </a:p>
          <a:p>
            <a:pPr lvl="0" indent="387350" rtl="0">
              <a:spcBef>
                <a:spcPts val="800"/>
              </a:spcBef>
              <a:spcAft>
                <a:spcPts val="800"/>
              </a:spcAft>
              <a:buClr>
                <a:schemeClr val="dk1"/>
              </a:buClr>
              <a:buFont typeface="Arial"/>
              <a:buNone/>
            </a:pPr>
            <a:endParaRPr sz="3000" b="1">
              <a:solidFill>
                <a:schemeClr val="dk1"/>
              </a:solidFill>
            </a:endParaRPr>
          </a:p>
          <a:p>
            <a:pPr lvl="0">
              <a:spcBef>
                <a:spcPts val="0"/>
              </a:spcBef>
              <a:buNone/>
            </a:pPr>
            <a:endParaRPr sz="3000"/>
          </a:p>
        </p:txBody>
      </p:sp>
      <p:sp>
        <p:nvSpPr>
          <p:cNvPr id="92" name="Shape 92"/>
          <p:cNvSpPr txBox="1"/>
          <p:nvPr/>
        </p:nvSpPr>
        <p:spPr>
          <a:xfrm>
            <a:off x="33121175" y="26485988"/>
            <a:ext cx="9910200" cy="4894110"/>
          </a:xfrm>
          <a:prstGeom prst="rect">
            <a:avLst/>
          </a:prstGeom>
          <a:noFill/>
          <a:ln w="76200"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US" sz="2600" dirty="0" smtClean="0">
                <a:solidFill>
                  <a:schemeClr val="dk1"/>
                </a:solidFill>
              </a:rPr>
              <a:t>References</a:t>
            </a:r>
            <a:r>
              <a:rPr lang="en-US" sz="2100" dirty="0" smtClean="0">
                <a:solidFill>
                  <a:schemeClr val="dk1"/>
                </a:solidFill>
              </a:rPr>
              <a:t>:</a:t>
            </a:r>
            <a:endParaRPr lang="en-US" sz="2100" dirty="0">
              <a:solidFill>
                <a:schemeClr val="dk1"/>
              </a:solidFill>
            </a:endParaRPr>
          </a:p>
          <a:p>
            <a:pPr lvl="0" rtl="0">
              <a:spcBef>
                <a:spcPts val="0"/>
              </a:spcBef>
              <a:buClr>
                <a:schemeClr val="dk1"/>
              </a:buClr>
              <a:buSzPct val="52380"/>
              <a:buFont typeface="Arial"/>
              <a:buNone/>
            </a:pPr>
            <a:r>
              <a:rPr lang="en-US" sz="2100" dirty="0">
                <a:solidFill>
                  <a:schemeClr val="dk1"/>
                </a:solidFill>
              </a:rPr>
              <a:t>Guide to some common seaweeds of Long Island Sound's rocky shore. CT State Library. Retrieved from the world wide web on November 9, 2016</a:t>
            </a:r>
            <a:r>
              <a:rPr lang="en-US" sz="2100" i="1" dirty="0">
                <a:solidFill>
                  <a:schemeClr val="dk1"/>
                </a:solidFill>
              </a:rPr>
              <a:t>. http://</a:t>
            </a:r>
            <a:r>
              <a:rPr lang="en-US" sz="2100" i="1" dirty="0" smtClean="0">
                <a:solidFill>
                  <a:schemeClr val="dk1"/>
                </a:solidFill>
              </a:rPr>
              <a:t>www.seagrassli.org/ecology/fauna_flora/seaweed.html</a:t>
            </a:r>
            <a:endParaRPr lang="en-US" sz="2100" i="1" dirty="0">
              <a:solidFill>
                <a:schemeClr val="dk1"/>
              </a:solidFill>
            </a:endParaRPr>
          </a:p>
          <a:p>
            <a:pPr lvl="0" rtl="0">
              <a:spcBef>
                <a:spcPts val="0"/>
              </a:spcBef>
              <a:buClr>
                <a:schemeClr val="dk1"/>
              </a:buClr>
              <a:buFont typeface="Arial"/>
              <a:buNone/>
            </a:pPr>
            <a:endParaRPr sz="2100" dirty="0">
              <a:solidFill>
                <a:schemeClr val="dk1"/>
              </a:solidFill>
            </a:endParaRPr>
          </a:p>
          <a:p>
            <a:pPr lvl="0" rtl="0">
              <a:spcBef>
                <a:spcPts val="0"/>
              </a:spcBef>
              <a:buClr>
                <a:schemeClr val="dk1"/>
              </a:buClr>
              <a:buSzPct val="52380"/>
              <a:buFont typeface="Arial"/>
              <a:buNone/>
            </a:pPr>
            <a:r>
              <a:rPr lang="en-US" sz="2100" dirty="0">
                <a:solidFill>
                  <a:schemeClr val="dk1"/>
                </a:solidFill>
              </a:rPr>
              <a:t>Seaweed and Algal Q and A. The Seaweed Site. Retrieved from the world wide web on </a:t>
            </a:r>
            <a:r>
              <a:rPr lang="en-US" sz="2100" dirty="0" smtClean="0">
                <a:solidFill>
                  <a:schemeClr val="dk1"/>
                </a:solidFill>
              </a:rPr>
              <a:t>September </a:t>
            </a:r>
            <a:r>
              <a:rPr lang="en-US" sz="2100" dirty="0">
                <a:solidFill>
                  <a:schemeClr val="dk1"/>
                </a:solidFill>
              </a:rPr>
              <a:t>28, 2016</a:t>
            </a:r>
            <a:r>
              <a:rPr lang="en-US" sz="2100" i="1" dirty="0">
                <a:solidFill>
                  <a:schemeClr val="dk1"/>
                </a:solidFill>
              </a:rPr>
              <a:t>. http://www.seaweed.ie/qanda/index.php</a:t>
            </a:r>
          </a:p>
          <a:p>
            <a:pPr lvl="0" rtl="0">
              <a:spcBef>
                <a:spcPts val="0"/>
              </a:spcBef>
              <a:buClr>
                <a:schemeClr val="dk1"/>
              </a:buClr>
              <a:buFont typeface="Arial"/>
              <a:buNone/>
            </a:pPr>
            <a:endParaRPr sz="2100" dirty="0">
              <a:solidFill>
                <a:schemeClr val="dk1"/>
              </a:solidFill>
            </a:endParaRPr>
          </a:p>
          <a:p>
            <a:pPr lvl="0" rtl="0">
              <a:spcBef>
                <a:spcPts val="0"/>
              </a:spcBef>
              <a:buClr>
                <a:schemeClr val="dk1"/>
              </a:buClr>
              <a:buSzPct val="52380"/>
              <a:buFont typeface="Arial"/>
              <a:buNone/>
            </a:pPr>
            <a:r>
              <a:rPr lang="en-US" sz="2100" dirty="0">
                <a:solidFill>
                  <a:schemeClr val="dk1"/>
                </a:solidFill>
              </a:rPr>
              <a:t>Seaweed. Encyclopedia.com. Retrieved from the world wide web on </a:t>
            </a:r>
          </a:p>
          <a:p>
            <a:pPr lvl="0" indent="387350" rtl="0">
              <a:spcBef>
                <a:spcPts val="0"/>
              </a:spcBef>
              <a:buClr>
                <a:schemeClr val="dk1"/>
              </a:buClr>
              <a:buSzPct val="52380"/>
              <a:buFont typeface="Arial"/>
              <a:buNone/>
            </a:pPr>
            <a:r>
              <a:rPr lang="en-US" sz="2100" dirty="0">
                <a:solidFill>
                  <a:schemeClr val="dk1"/>
                </a:solidFill>
              </a:rPr>
              <a:t>October 24, 2016. </a:t>
            </a:r>
            <a:r>
              <a:rPr lang="en-US" sz="2100" i="1" dirty="0">
                <a:solidFill>
                  <a:schemeClr val="dk1"/>
                </a:solidFill>
              </a:rPr>
              <a:t>http://www.encyclopedia.com/plants-and-animals/microbe</a:t>
            </a:r>
          </a:p>
          <a:p>
            <a:pPr lvl="0" indent="387350" rtl="0">
              <a:spcBef>
                <a:spcPts val="0"/>
              </a:spcBef>
              <a:buClr>
                <a:schemeClr val="dk1"/>
              </a:buClr>
              <a:buSzPct val="52380"/>
              <a:buFont typeface="Arial"/>
              <a:buNone/>
            </a:pPr>
            <a:r>
              <a:rPr lang="en-US" sz="2100" i="1" dirty="0">
                <a:solidFill>
                  <a:schemeClr val="dk1"/>
                </a:solidFill>
              </a:rPr>
              <a:t>s-algae-and-fungi/</a:t>
            </a:r>
            <a:r>
              <a:rPr lang="en-US" sz="2100" i="1" dirty="0" err="1">
                <a:solidFill>
                  <a:schemeClr val="dk1"/>
                </a:solidFill>
              </a:rPr>
              <a:t>moneran</a:t>
            </a:r>
            <a:r>
              <a:rPr lang="en-US" sz="2100" i="1" dirty="0">
                <a:solidFill>
                  <a:schemeClr val="dk1"/>
                </a:solidFill>
              </a:rPr>
              <a:t>-and-</a:t>
            </a:r>
            <a:r>
              <a:rPr lang="en-US" sz="2100" i="1" dirty="0" err="1">
                <a:solidFill>
                  <a:schemeClr val="dk1"/>
                </a:solidFill>
              </a:rPr>
              <a:t>protistan</a:t>
            </a:r>
            <a:r>
              <a:rPr lang="en-US" sz="2100" i="1" dirty="0">
                <a:solidFill>
                  <a:schemeClr val="dk1"/>
                </a:solidFill>
              </a:rPr>
              <a:t>/seaweed</a:t>
            </a:r>
          </a:p>
          <a:p>
            <a:pPr lvl="0" rtl="0">
              <a:spcBef>
                <a:spcPts val="0"/>
              </a:spcBef>
              <a:buClr>
                <a:schemeClr val="dk1"/>
              </a:buClr>
              <a:buFont typeface="Arial"/>
              <a:buNone/>
            </a:pPr>
            <a:endParaRPr sz="2100" dirty="0">
              <a:solidFill>
                <a:schemeClr val="dk1"/>
              </a:solidFill>
            </a:endParaRPr>
          </a:p>
          <a:p>
            <a:pPr lvl="0" rtl="0">
              <a:spcBef>
                <a:spcPts val="0"/>
              </a:spcBef>
              <a:buClr>
                <a:schemeClr val="dk1"/>
              </a:buClr>
              <a:buSzPct val="52380"/>
              <a:buFont typeface="Arial"/>
              <a:buNone/>
            </a:pPr>
            <a:r>
              <a:rPr lang="en-US" sz="2100" dirty="0">
                <a:solidFill>
                  <a:schemeClr val="dk1"/>
                </a:solidFill>
              </a:rPr>
              <a:t>What is seaweed? National Ocean Service. Retrieved from the world wide web on </a:t>
            </a:r>
          </a:p>
          <a:p>
            <a:pPr lvl="0" indent="387350" rtl="0">
              <a:spcBef>
                <a:spcPts val="0"/>
              </a:spcBef>
              <a:buClr>
                <a:schemeClr val="dk1"/>
              </a:buClr>
              <a:buSzPct val="52380"/>
              <a:buFont typeface="Arial"/>
              <a:buNone/>
            </a:pPr>
            <a:r>
              <a:rPr lang="en-US" sz="2100" dirty="0">
                <a:solidFill>
                  <a:schemeClr val="dk1"/>
                </a:solidFill>
              </a:rPr>
              <a:t>September 27, 2016</a:t>
            </a:r>
            <a:r>
              <a:rPr lang="en-US" sz="2100" i="1" dirty="0">
                <a:solidFill>
                  <a:schemeClr val="dk1"/>
                </a:solidFill>
              </a:rPr>
              <a:t>. http://oceanservice.noaa.gov/facts/seaweed.html</a:t>
            </a:r>
          </a:p>
        </p:txBody>
      </p:sp>
      <p:sp>
        <p:nvSpPr>
          <p:cNvPr id="94" name="Shape 94"/>
          <p:cNvSpPr txBox="1"/>
          <p:nvPr/>
        </p:nvSpPr>
        <p:spPr>
          <a:xfrm>
            <a:off x="33121175" y="13217006"/>
            <a:ext cx="10055613" cy="11118000"/>
          </a:xfrm>
          <a:prstGeom prst="rect">
            <a:avLst/>
          </a:prstGeom>
          <a:noFill/>
          <a:ln w="76200"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US" sz="3000" b="1" u="sng" dirty="0">
                <a:solidFill>
                  <a:schemeClr val="dk1"/>
                </a:solidFill>
              </a:rPr>
              <a:t>Discussion:</a:t>
            </a:r>
          </a:p>
          <a:p>
            <a:pPr lvl="0" rtl="0">
              <a:spcBef>
                <a:spcPts val="0"/>
              </a:spcBef>
              <a:buNone/>
            </a:pPr>
            <a:r>
              <a:rPr lang="en-US" sz="3000" dirty="0">
                <a:solidFill>
                  <a:schemeClr val="dk1"/>
                </a:solidFill>
              </a:rPr>
              <a:t>	Overall, many of our samples belonged under the same genus and species. Although there were some samples that fell under different </a:t>
            </a:r>
            <a:r>
              <a:rPr lang="en-US" sz="3000" dirty="0" err="1">
                <a:solidFill>
                  <a:schemeClr val="dk1"/>
                </a:solidFill>
              </a:rPr>
              <a:t>genuses</a:t>
            </a:r>
            <a:r>
              <a:rPr lang="en-US" sz="3000" dirty="0">
                <a:solidFill>
                  <a:schemeClr val="dk1"/>
                </a:solidFill>
              </a:rPr>
              <a:t>, even these </a:t>
            </a:r>
            <a:r>
              <a:rPr lang="en-US" sz="3000" dirty="0" err="1">
                <a:solidFill>
                  <a:schemeClr val="dk1"/>
                </a:solidFill>
              </a:rPr>
              <a:t>genuses</a:t>
            </a:r>
            <a:r>
              <a:rPr lang="en-US" sz="3000" dirty="0">
                <a:solidFill>
                  <a:schemeClr val="dk1"/>
                </a:solidFill>
              </a:rPr>
              <a:t> were very genetically similar, branching off very close to each other. Some of our samples were very genetically different, but many of them had low quality sequences and very low </a:t>
            </a:r>
            <a:r>
              <a:rPr lang="en-US" sz="3000" dirty="0" err="1">
                <a:solidFill>
                  <a:schemeClr val="dk1"/>
                </a:solidFill>
              </a:rPr>
              <a:t>Phred</a:t>
            </a:r>
            <a:r>
              <a:rPr lang="en-US" sz="3000" dirty="0">
                <a:solidFill>
                  <a:schemeClr val="dk1"/>
                </a:solidFill>
              </a:rPr>
              <a:t> scores so we did not put a lot of weight on these samples.</a:t>
            </a:r>
          </a:p>
          <a:p>
            <a:pPr lvl="0" rtl="0">
              <a:spcBef>
                <a:spcPts val="0"/>
              </a:spcBef>
              <a:buClr>
                <a:schemeClr val="dk1"/>
              </a:buClr>
              <a:buSzPct val="36666"/>
              <a:buFont typeface="Arial"/>
              <a:buNone/>
            </a:pPr>
            <a:r>
              <a:rPr lang="en-US" sz="3000" dirty="0">
                <a:solidFill>
                  <a:schemeClr val="dk1"/>
                </a:solidFill>
              </a:rPr>
              <a:t>	Our results suggest that seaweed on the South Shore of Long Island is not very genetically diverse. However, this could be due to us not collecting samples from a large enough area, or could be due to the fact that many of our more interesting looking samples did not have good sequence, which could have resulted from the primers not bonding to the DNA properly. This data is important because many animals, such as crustaceans and small aquatic animals, feed off seaweed, making it an important part of the food chain. Some ways this study could be expanded is by collecting seaweed from a greater area, such as collecting samples from the North Shore of Long Island and comparing them to the samples we found on the South Shore. </a:t>
            </a:r>
          </a:p>
          <a:p>
            <a:pPr lvl="0">
              <a:spcBef>
                <a:spcPts val="0"/>
              </a:spcBef>
              <a:buClr>
                <a:schemeClr val="dk1"/>
              </a:buClr>
              <a:buFont typeface="Arial"/>
              <a:buNone/>
            </a:pPr>
            <a:endParaRPr sz="2400" dirty="0"/>
          </a:p>
          <a:p>
            <a:pPr lvl="0">
              <a:spcBef>
                <a:spcPts val="0"/>
              </a:spcBef>
              <a:buNone/>
            </a:pPr>
            <a:endParaRPr dirty="0"/>
          </a:p>
        </p:txBody>
      </p:sp>
      <p:sp>
        <p:nvSpPr>
          <p:cNvPr id="95" name="Shape 95"/>
          <p:cNvSpPr txBox="1"/>
          <p:nvPr/>
        </p:nvSpPr>
        <p:spPr>
          <a:xfrm>
            <a:off x="33121175" y="6064763"/>
            <a:ext cx="10055613" cy="5691808"/>
          </a:xfrm>
          <a:prstGeom prst="rect">
            <a:avLst/>
          </a:prstGeom>
          <a:noFill/>
          <a:ln w="76200" cap="flat" cmpd="sng">
            <a:solidFill>
              <a:srgbClr val="000000"/>
            </a:solidFill>
            <a:prstDash val="solid"/>
            <a:round/>
            <a:headEnd type="none" w="med" len="med"/>
            <a:tailEnd type="none" w="med" len="med"/>
          </a:ln>
        </p:spPr>
        <p:txBody>
          <a:bodyPr lIns="91425" tIns="91425" rIns="91425" bIns="91425" anchor="t" anchorCtr="0">
            <a:noAutofit/>
          </a:bodyPr>
          <a:lstStyle/>
          <a:p>
            <a:pPr lvl="0" indent="387350" rtl="0">
              <a:spcBef>
                <a:spcPts val="800"/>
              </a:spcBef>
              <a:spcAft>
                <a:spcPts val="800"/>
              </a:spcAft>
              <a:buClr>
                <a:schemeClr val="dk1"/>
              </a:buClr>
              <a:buSzPct val="36666"/>
              <a:buFont typeface="Arial"/>
              <a:buNone/>
            </a:pPr>
            <a:r>
              <a:rPr lang="en-US" sz="3000" b="1" u="sng" dirty="0">
                <a:solidFill>
                  <a:schemeClr val="dk1"/>
                </a:solidFill>
                <a:latin typeface="+mj-lt"/>
                <a:ea typeface="Times New Roman"/>
                <a:cs typeface="Times New Roman"/>
                <a:sym typeface="Times New Roman"/>
              </a:rPr>
              <a:t>Methods and Materials:</a:t>
            </a:r>
          </a:p>
          <a:p>
            <a:pPr lvl="0" indent="387350" rtl="0">
              <a:spcBef>
                <a:spcPts val="800"/>
              </a:spcBef>
              <a:spcAft>
                <a:spcPts val="800"/>
              </a:spcAft>
              <a:buClr>
                <a:schemeClr val="dk1"/>
              </a:buClr>
              <a:buSzPct val="36666"/>
              <a:buFont typeface="Arial"/>
              <a:buNone/>
            </a:pPr>
            <a:r>
              <a:rPr lang="en-US" sz="3000" dirty="0">
                <a:solidFill>
                  <a:schemeClr val="dk1"/>
                </a:solidFill>
                <a:latin typeface="+mj-lt"/>
                <a:ea typeface="Times New Roman"/>
                <a:cs typeface="Times New Roman"/>
                <a:sym typeface="Times New Roman"/>
              </a:rPr>
              <a:t>At </a:t>
            </a:r>
            <a:r>
              <a:rPr lang="en-US" sz="3000" dirty="0" err="1">
                <a:solidFill>
                  <a:schemeClr val="dk1"/>
                </a:solidFill>
                <a:latin typeface="+mj-lt"/>
                <a:ea typeface="Times New Roman"/>
                <a:cs typeface="Times New Roman"/>
                <a:sym typeface="Times New Roman"/>
              </a:rPr>
              <a:t>Gilgo</a:t>
            </a:r>
            <a:r>
              <a:rPr lang="en-US" sz="3000" dirty="0">
                <a:solidFill>
                  <a:schemeClr val="dk1"/>
                </a:solidFill>
                <a:latin typeface="+mj-lt"/>
                <a:ea typeface="Times New Roman"/>
                <a:cs typeface="Times New Roman"/>
                <a:sym typeface="Times New Roman"/>
              </a:rPr>
              <a:t> we went along a floating dock and collected seaweed from along the sides. Each sample was about 2-8 inches long. We then followed Cold Spring Harbor Procedures for extracting, isolating and sequencing the DNA. </a:t>
            </a:r>
          </a:p>
          <a:p>
            <a:pPr marL="0" lvl="0" indent="387350" rtl="0">
              <a:spcBef>
                <a:spcPts val="800"/>
              </a:spcBef>
              <a:spcAft>
                <a:spcPts val="800"/>
              </a:spcAft>
              <a:buClr>
                <a:schemeClr val="dk1"/>
              </a:buClr>
              <a:buSzPct val="36666"/>
              <a:buFont typeface="Arial"/>
              <a:buNone/>
            </a:pPr>
            <a:r>
              <a:rPr lang="en-US" sz="3000" dirty="0">
                <a:solidFill>
                  <a:schemeClr val="dk1"/>
                </a:solidFill>
                <a:latin typeface="+mj-lt"/>
                <a:ea typeface="Times New Roman"/>
                <a:cs typeface="Times New Roman"/>
                <a:sym typeface="Times New Roman"/>
              </a:rPr>
              <a:t>From here we looked at the samples for genetic differences and similarities in DNA subway to analyze the biodiversity of seaweed in the Great South Bay. With these results we created the barcodes and Phylogenetic tree shown on the </a:t>
            </a:r>
            <a:r>
              <a:rPr lang="en-US" sz="3000" dirty="0" smtClean="0">
                <a:solidFill>
                  <a:schemeClr val="dk1"/>
                </a:solidFill>
                <a:latin typeface="+mj-lt"/>
                <a:ea typeface="Times New Roman"/>
                <a:cs typeface="Times New Roman"/>
                <a:sym typeface="Times New Roman"/>
              </a:rPr>
              <a:t>left (Figure 3).</a:t>
            </a:r>
            <a:endParaRPr lang="en-US" sz="3000" dirty="0">
              <a:solidFill>
                <a:schemeClr val="dk1"/>
              </a:solidFill>
              <a:latin typeface="+mj-lt"/>
              <a:ea typeface="Times New Roman"/>
              <a:cs typeface="Times New Roman"/>
              <a:sym typeface="Times New Roman"/>
            </a:endParaRPr>
          </a:p>
          <a:p>
            <a:pPr lvl="0" indent="387350" rtl="0">
              <a:spcBef>
                <a:spcPts val="800"/>
              </a:spcBef>
              <a:spcAft>
                <a:spcPts val="800"/>
              </a:spcAft>
              <a:buClr>
                <a:schemeClr val="dk1"/>
              </a:buClr>
              <a:buFont typeface="Arial"/>
              <a:buNone/>
            </a:pPr>
            <a:endParaRPr sz="1200" dirty="0">
              <a:solidFill>
                <a:schemeClr val="dk1"/>
              </a:solidFill>
              <a:latin typeface="+mj-lt"/>
              <a:ea typeface="Times New Roman"/>
              <a:cs typeface="Times New Roman"/>
              <a:sym typeface="Times New Roman"/>
            </a:endParaRPr>
          </a:p>
          <a:p>
            <a:pPr lvl="0" rtl="0">
              <a:spcBef>
                <a:spcPts val="800"/>
              </a:spcBef>
              <a:spcAft>
                <a:spcPts val="800"/>
              </a:spcAft>
              <a:buClr>
                <a:schemeClr val="dk1"/>
              </a:buClr>
              <a:buFont typeface="Arial"/>
              <a:buNone/>
            </a:pPr>
            <a:endParaRPr sz="3000" b="1" u="sng" dirty="0">
              <a:solidFill>
                <a:schemeClr val="dk1"/>
              </a:solidFill>
              <a:latin typeface="+mj-lt"/>
            </a:endParaRPr>
          </a:p>
        </p:txBody>
      </p:sp>
      <p:sp>
        <p:nvSpPr>
          <p:cNvPr id="96" name="Shape 96"/>
          <p:cNvSpPr txBox="1"/>
          <p:nvPr/>
        </p:nvSpPr>
        <p:spPr>
          <a:xfrm>
            <a:off x="1787425" y="6172150"/>
            <a:ext cx="9676800" cy="6457800"/>
          </a:xfrm>
          <a:prstGeom prst="rect">
            <a:avLst/>
          </a:prstGeom>
          <a:noFill/>
          <a:ln w="76200" cap="flat" cmpd="sng">
            <a:solidFill>
              <a:srgbClr val="000000"/>
            </a:solidFill>
            <a:prstDash val="solid"/>
            <a:round/>
            <a:headEnd type="none" w="med" len="med"/>
            <a:tailEnd type="none" w="med" len="med"/>
          </a:ln>
        </p:spPr>
        <p:txBody>
          <a:bodyPr lIns="91425" tIns="91425" rIns="91425" bIns="91425" anchor="t" anchorCtr="0">
            <a:noAutofit/>
          </a:bodyPr>
          <a:lstStyle/>
          <a:p>
            <a:pPr lvl="0" rtl="0">
              <a:lnSpc>
                <a:spcPct val="115000"/>
              </a:lnSpc>
              <a:spcBef>
                <a:spcPts val="0"/>
              </a:spcBef>
              <a:buClr>
                <a:schemeClr val="dk1"/>
              </a:buClr>
              <a:buSzPct val="36666"/>
              <a:buFont typeface="Arial"/>
              <a:buNone/>
            </a:pPr>
            <a:r>
              <a:rPr lang="en-US" sz="3000" b="1" u="sng">
                <a:solidFill>
                  <a:schemeClr val="dk1"/>
                </a:solidFill>
              </a:rPr>
              <a:t>Abstract:</a:t>
            </a:r>
          </a:p>
          <a:p>
            <a:pPr lvl="0" rtl="0">
              <a:lnSpc>
                <a:spcPct val="115000"/>
              </a:lnSpc>
              <a:spcBef>
                <a:spcPts val="0"/>
              </a:spcBef>
              <a:buClr>
                <a:schemeClr val="dk1"/>
              </a:buClr>
              <a:buSzPct val="36666"/>
              <a:buFont typeface="Arial"/>
              <a:buNone/>
            </a:pPr>
            <a:r>
              <a:rPr lang="en-US" sz="3000">
                <a:solidFill>
                  <a:schemeClr val="dk1"/>
                </a:solidFill>
              </a:rPr>
              <a:t>     This project cataloged which species of seaweed are found off of the South Shore of Long Island. Samples were be collected from this area. The DNA was extracted and amplified through PCR. The DNA was then put through the process of gel electrophoresis to make sure the correct gene was amplified. After this the DNA was sent to GeneWiz  to be sequenced. Once the sequences were received they were be compared to a national database to determine the genus and species of the sample based on the 500-600 nucleotide barcode sequence. </a:t>
            </a:r>
          </a:p>
        </p:txBody>
      </p:sp>
      <p:grpSp>
        <p:nvGrpSpPr>
          <p:cNvPr id="5" name="Group 4"/>
          <p:cNvGrpSpPr/>
          <p:nvPr/>
        </p:nvGrpSpPr>
        <p:grpSpPr>
          <a:xfrm>
            <a:off x="11551707" y="12205408"/>
            <a:ext cx="9724712" cy="14489229"/>
            <a:chOff x="12378401" y="19347626"/>
            <a:chExt cx="7917790" cy="11538814"/>
          </a:xfrm>
        </p:grpSpPr>
        <p:pic>
          <p:nvPicPr>
            <p:cNvPr id="93" name="Shape 93" descr="tree.png"/>
            <p:cNvPicPr preferRelativeResize="0"/>
            <p:nvPr/>
          </p:nvPicPr>
          <p:blipFill>
            <a:blip r:embed="rId7">
              <a:alphaModFix/>
            </a:blip>
            <a:stretch>
              <a:fillRect/>
            </a:stretch>
          </p:blipFill>
          <p:spPr>
            <a:xfrm>
              <a:off x="12382542" y="19347626"/>
              <a:ext cx="7913649" cy="10674224"/>
            </a:xfrm>
            <a:prstGeom prst="rect">
              <a:avLst/>
            </a:prstGeom>
            <a:noFill/>
            <a:ln>
              <a:noFill/>
            </a:ln>
          </p:spPr>
        </p:pic>
        <p:sp>
          <p:nvSpPr>
            <p:cNvPr id="102" name="Shape 102"/>
            <p:cNvSpPr txBox="1"/>
            <p:nvPr/>
          </p:nvSpPr>
          <p:spPr>
            <a:xfrm>
              <a:off x="12378401" y="29806440"/>
              <a:ext cx="7917790" cy="1080000"/>
            </a:xfrm>
            <a:prstGeom prst="rect">
              <a:avLst/>
            </a:prstGeom>
            <a:noFill/>
            <a:ln>
              <a:noFill/>
            </a:ln>
          </p:spPr>
          <p:txBody>
            <a:bodyPr lIns="91425" tIns="91425" rIns="91425" bIns="91425" anchor="t" anchorCtr="0">
              <a:noAutofit/>
            </a:bodyPr>
            <a:lstStyle/>
            <a:p>
              <a:pPr lvl="0">
                <a:spcBef>
                  <a:spcPts val="0"/>
                </a:spcBef>
                <a:buNone/>
              </a:pPr>
              <a:r>
                <a:rPr lang="en-US" sz="3000" b="1" dirty="0"/>
                <a:t>Figure </a:t>
              </a:r>
              <a:r>
                <a:rPr lang="en-US" sz="3000" b="1" dirty="0" smtClean="0"/>
                <a:t>3</a:t>
              </a:r>
              <a:r>
                <a:rPr lang="en-US" sz="3000" dirty="0" smtClean="0"/>
                <a:t>: </a:t>
              </a:r>
              <a:r>
                <a:rPr lang="en-US" sz="3000" dirty="0"/>
                <a:t>Phylogenetic tree of samples compared to common grasses, mosses, ferns and </a:t>
              </a:r>
              <a:r>
                <a:rPr lang="en-US" sz="3000" dirty="0" smtClean="0"/>
                <a:t>allies due to similar lineage.  </a:t>
              </a:r>
              <a:endParaRPr lang="en-US" sz="3000" dirty="0"/>
            </a:p>
          </p:txBody>
        </p:sp>
      </p:grpSp>
      <p:grpSp>
        <p:nvGrpSpPr>
          <p:cNvPr id="6" name="Group 5"/>
          <p:cNvGrpSpPr/>
          <p:nvPr/>
        </p:nvGrpSpPr>
        <p:grpSpPr>
          <a:xfrm>
            <a:off x="22089434" y="12205408"/>
            <a:ext cx="11031742" cy="14826114"/>
            <a:chOff x="22754603" y="18649423"/>
            <a:chExt cx="9561599" cy="12416608"/>
          </a:xfrm>
        </p:grpSpPr>
        <p:grpSp>
          <p:nvGrpSpPr>
            <p:cNvPr id="3" name="Group 2"/>
            <p:cNvGrpSpPr/>
            <p:nvPr/>
          </p:nvGrpSpPr>
          <p:grpSpPr>
            <a:xfrm>
              <a:off x="22754603" y="18649423"/>
              <a:ext cx="9033801" cy="11065108"/>
              <a:chOff x="22754603" y="18649423"/>
              <a:chExt cx="9033801" cy="11065108"/>
            </a:xfrm>
          </p:grpSpPr>
          <p:pic>
            <p:nvPicPr>
              <p:cNvPr id="99" name="Shape 99"/>
              <p:cNvPicPr preferRelativeResize="0"/>
              <p:nvPr/>
            </p:nvPicPr>
            <p:blipFill>
              <a:blip r:embed="rId8">
                <a:alphaModFix/>
              </a:blip>
              <a:stretch>
                <a:fillRect/>
              </a:stretch>
            </p:blipFill>
            <p:spPr>
              <a:xfrm>
                <a:off x="22754603" y="18649423"/>
                <a:ext cx="9033801" cy="5863606"/>
              </a:xfrm>
              <a:prstGeom prst="rect">
                <a:avLst/>
              </a:prstGeom>
              <a:noFill/>
              <a:ln>
                <a:noFill/>
              </a:ln>
            </p:spPr>
          </p:pic>
          <p:pic>
            <p:nvPicPr>
              <p:cNvPr id="100" name="Shape 100"/>
              <p:cNvPicPr preferRelativeResize="0"/>
              <p:nvPr/>
            </p:nvPicPr>
            <p:blipFill>
              <a:blip r:embed="rId9">
                <a:alphaModFix/>
              </a:blip>
              <a:stretch>
                <a:fillRect/>
              </a:stretch>
            </p:blipFill>
            <p:spPr>
              <a:xfrm>
                <a:off x="22830804" y="24515855"/>
                <a:ext cx="8776793" cy="5198676"/>
              </a:xfrm>
              <a:prstGeom prst="rect">
                <a:avLst/>
              </a:prstGeom>
              <a:noFill/>
              <a:ln>
                <a:noFill/>
              </a:ln>
            </p:spPr>
          </p:pic>
        </p:grpSp>
        <p:sp>
          <p:nvSpPr>
            <p:cNvPr id="103" name="Shape 103"/>
            <p:cNvSpPr txBox="1"/>
            <p:nvPr/>
          </p:nvSpPr>
          <p:spPr>
            <a:xfrm>
              <a:off x="22754603" y="29714531"/>
              <a:ext cx="9561599" cy="1351500"/>
            </a:xfrm>
            <a:prstGeom prst="rect">
              <a:avLst/>
            </a:prstGeom>
            <a:noFill/>
            <a:ln>
              <a:noFill/>
            </a:ln>
          </p:spPr>
          <p:txBody>
            <a:bodyPr lIns="91425" tIns="91425" rIns="91425" bIns="91425" anchor="t" anchorCtr="0">
              <a:noAutofit/>
            </a:bodyPr>
            <a:lstStyle/>
            <a:p>
              <a:pPr lvl="0">
                <a:spcBef>
                  <a:spcPts val="0"/>
                </a:spcBef>
                <a:buNone/>
              </a:pPr>
              <a:r>
                <a:rPr lang="en-US" sz="3000" b="1" dirty="0"/>
                <a:t>Figure </a:t>
              </a:r>
              <a:r>
                <a:rPr lang="en-US" sz="3000" b="1" dirty="0" smtClean="0"/>
                <a:t>4</a:t>
              </a:r>
              <a:r>
                <a:rPr lang="en-US" sz="3000" dirty="0" smtClean="0"/>
                <a:t>: </a:t>
              </a:r>
              <a:r>
                <a:rPr lang="en-US" sz="3000" dirty="0"/>
                <a:t>DNA </a:t>
              </a:r>
              <a:r>
                <a:rPr lang="en-US" sz="3000" dirty="0" smtClean="0"/>
                <a:t>Barcode indicating the genetic sequence relationships between samples and the BLST results obtained.  Matching patterns indicate similarities between sequences.  </a:t>
              </a:r>
              <a:endParaRPr lang="en-US" sz="3000" dirty="0"/>
            </a:p>
          </p:txBody>
        </p:sp>
      </p:grpSp>
      <p:grpSp>
        <p:nvGrpSpPr>
          <p:cNvPr id="4" name="Group 3"/>
          <p:cNvGrpSpPr/>
          <p:nvPr/>
        </p:nvGrpSpPr>
        <p:grpSpPr>
          <a:xfrm>
            <a:off x="15998668" y="5480515"/>
            <a:ext cx="12356500" cy="6774781"/>
            <a:chOff x="16600247" y="6172160"/>
            <a:chExt cx="12356500" cy="6774781"/>
          </a:xfrm>
        </p:grpSpPr>
        <p:pic>
          <p:nvPicPr>
            <p:cNvPr id="91" name="Shape 91" descr="agelllsss.jpg"/>
            <p:cNvPicPr preferRelativeResize="0"/>
            <p:nvPr/>
          </p:nvPicPr>
          <p:blipFill rotWithShape="1">
            <a:blip r:embed="rId10">
              <a:alphaModFix/>
            </a:blip>
            <a:srcRect l="4545" t="11839" r="9210" b="21346"/>
            <a:stretch/>
          </p:blipFill>
          <p:spPr>
            <a:xfrm>
              <a:off x="16600247" y="6172160"/>
              <a:ext cx="12356500" cy="5384449"/>
            </a:xfrm>
            <a:prstGeom prst="rect">
              <a:avLst/>
            </a:prstGeom>
            <a:noFill/>
            <a:ln>
              <a:noFill/>
            </a:ln>
          </p:spPr>
        </p:pic>
        <p:sp>
          <p:nvSpPr>
            <p:cNvPr id="101" name="Shape 101"/>
            <p:cNvSpPr txBox="1"/>
            <p:nvPr/>
          </p:nvSpPr>
          <p:spPr>
            <a:xfrm>
              <a:off x="16686100" y="11522974"/>
              <a:ext cx="12184800" cy="1423967"/>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US" sz="3000" b="1" dirty="0">
                  <a:solidFill>
                    <a:schemeClr val="dk1"/>
                  </a:solidFill>
                </a:rPr>
                <a:t>Figure </a:t>
              </a:r>
              <a:r>
                <a:rPr lang="en-US" sz="3000" b="1" dirty="0" smtClean="0">
                  <a:solidFill>
                    <a:schemeClr val="dk1"/>
                  </a:solidFill>
                </a:rPr>
                <a:t>2: </a:t>
              </a:r>
              <a:r>
                <a:rPr lang="en-US" sz="3000" dirty="0">
                  <a:solidFill>
                    <a:schemeClr val="dk1"/>
                  </a:solidFill>
                </a:rPr>
                <a:t>Gel electrophoresis of </a:t>
              </a:r>
              <a:r>
                <a:rPr lang="en-US" sz="3000" dirty="0" smtClean="0">
                  <a:solidFill>
                    <a:schemeClr val="dk1"/>
                  </a:solidFill>
                </a:rPr>
                <a:t>samples indicating which PCR was successful enough for samples to be sequences (red = unable to be sequenced, green = able to be sequenced via </a:t>
              </a:r>
              <a:r>
                <a:rPr lang="en-US" sz="3000" dirty="0" err="1" smtClean="0">
                  <a:solidFill>
                    <a:schemeClr val="dk1"/>
                  </a:solidFill>
                </a:rPr>
                <a:t>GeneWiz</a:t>
              </a:r>
              <a:r>
                <a:rPr lang="en-US" sz="3000" dirty="0" smtClean="0">
                  <a:solidFill>
                    <a:schemeClr val="dk1"/>
                  </a:solidFill>
                </a:rPr>
                <a:t>) </a:t>
              </a:r>
              <a:endParaRPr lang="en-US" sz="3000" dirty="0">
                <a:solidFill>
                  <a:schemeClr val="dk1"/>
                </a:solidFill>
              </a:endParaRPr>
            </a:p>
          </p:txBody>
        </p:sp>
      </p:grpSp>
      <p:grpSp>
        <p:nvGrpSpPr>
          <p:cNvPr id="7" name="Group 6"/>
          <p:cNvGrpSpPr/>
          <p:nvPr/>
        </p:nvGrpSpPr>
        <p:grpSpPr>
          <a:xfrm>
            <a:off x="2541788" y="24895758"/>
            <a:ext cx="8168075" cy="6484340"/>
            <a:chOff x="2541787" y="24895758"/>
            <a:chExt cx="8168075" cy="6484340"/>
          </a:xfrm>
        </p:grpSpPr>
        <p:pic>
          <p:nvPicPr>
            <p:cNvPr id="97" name="Shape 97" descr="Capture 9.PNG"/>
            <p:cNvPicPr preferRelativeResize="0"/>
            <p:nvPr/>
          </p:nvPicPr>
          <p:blipFill>
            <a:blip r:embed="rId11">
              <a:alphaModFix/>
            </a:blip>
            <a:stretch>
              <a:fillRect/>
            </a:stretch>
          </p:blipFill>
          <p:spPr>
            <a:xfrm>
              <a:off x="2541787" y="24895758"/>
              <a:ext cx="8168075" cy="5450682"/>
            </a:xfrm>
            <a:prstGeom prst="rect">
              <a:avLst/>
            </a:prstGeom>
            <a:noFill/>
            <a:ln>
              <a:noFill/>
            </a:ln>
          </p:spPr>
        </p:pic>
        <p:sp>
          <p:nvSpPr>
            <p:cNvPr id="23" name="Shape 102"/>
            <p:cNvSpPr txBox="1"/>
            <p:nvPr/>
          </p:nvSpPr>
          <p:spPr>
            <a:xfrm>
              <a:off x="2541787" y="30300098"/>
              <a:ext cx="8168075" cy="1080000"/>
            </a:xfrm>
            <a:prstGeom prst="rect">
              <a:avLst/>
            </a:prstGeom>
            <a:noFill/>
            <a:ln>
              <a:noFill/>
            </a:ln>
          </p:spPr>
          <p:txBody>
            <a:bodyPr lIns="91425" tIns="91425" rIns="91425" bIns="91425" anchor="t" anchorCtr="0">
              <a:noAutofit/>
            </a:bodyPr>
            <a:lstStyle/>
            <a:p>
              <a:pPr lvl="0">
                <a:spcBef>
                  <a:spcPts val="0"/>
                </a:spcBef>
                <a:buNone/>
              </a:pPr>
              <a:r>
                <a:rPr lang="en-US" sz="3000" b="1" dirty="0"/>
                <a:t>Figure </a:t>
              </a:r>
              <a:r>
                <a:rPr lang="en-US" sz="3000" b="1" dirty="0"/>
                <a:t>1</a:t>
              </a:r>
              <a:r>
                <a:rPr lang="en-US" sz="3000" dirty="0" smtClean="0"/>
                <a:t>: Map indicating various collection sites within the Great South Bay</a:t>
              </a:r>
              <a:endParaRPr lang="en-US" sz="3000" dirty="0"/>
            </a:p>
          </p:txBody>
        </p:sp>
      </p:grpSp>
      <p:grpSp>
        <p:nvGrpSpPr>
          <p:cNvPr id="10" name="Group 9"/>
          <p:cNvGrpSpPr/>
          <p:nvPr/>
        </p:nvGrpSpPr>
        <p:grpSpPr>
          <a:xfrm>
            <a:off x="11464223" y="27218240"/>
            <a:ext cx="9896007" cy="4161857"/>
            <a:chOff x="11464223" y="27218240"/>
            <a:chExt cx="9896007" cy="4161857"/>
          </a:xfrm>
        </p:grpSpPr>
        <p:pic>
          <p:nvPicPr>
            <p:cNvPr id="8" name="Picture 7"/>
            <p:cNvPicPr>
              <a:picLocks noChangeAspect="1"/>
            </p:cNvPicPr>
            <p:nvPr/>
          </p:nvPicPr>
          <p:blipFill rotWithShape="1">
            <a:blip r:embed="rId12"/>
            <a:srcRect t="11679" r="8237" b="11371"/>
            <a:stretch/>
          </p:blipFill>
          <p:spPr>
            <a:xfrm rot="10800000">
              <a:off x="11464223" y="27218241"/>
              <a:ext cx="5192485" cy="4161856"/>
            </a:xfrm>
            <a:prstGeom prst="rect">
              <a:avLst/>
            </a:prstGeom>
          </p:spPr>
        </p:pic>
        <p:pic>
          <p:nvPicPr>
            <p:cNvPr id="9" name="Picture 8"/>
            <p:cNvPicPr>
              <a:picLocks noChangeAspect="1"/>
            </p:cNvPicPr>
            <p:nvPr/>
          </p:nvPicPr>
          <p:blipFill rotWithShape="1">
            <a:blip r:embed="rId13"/>
            <a:srcRect l="32147" t="10546" b="16159"/>
            <a:stretch/>
          </p:blipFill>
          <p:spPr>
            <a:xfrm rot="5400000">
              <a:off x="16927540" y="26947408"/>
              <a:ext cx="4161857" cy="4703522"/>
            </a:xfrm>
            <a:prstGeom prst="rect">
              <a:avLst/>
            </a:prstGeom>
          </p:spPr>
        </p:pic>
      </p:grpSp>
      <p:sp>
        <p:nvSpPr>
          <p:cNvPr id="34" name="Shape 103"/>
          <p:cNvSpPr txBox="1"/>
          <p:nvPr/>
        </p:nvSpPr>
        <p:spPr>
          <a:xfrm>
            <a:off x="21480484" y="28114273"/>
            <a:ext cx="11279782" cy="2232167"/>
          </a:xfrm>
          <a:prstGeom prst="rect">
            <a:avLst/>
          </a:prstGeom>
          <a:noFill/>
          <a:ln>
            <a:noFill/>
          </a:ln>
        </p:spPr>
        <p:txBody>
          <a:bodyPr lIns="91425" tIns="91425" rIns="91425" bIns="91425" anchor="t" anchorCtr="0">
            <a:noAutofit/>
          </a:bodyPr>
          <a:lstStyle/>
          <a:p>
            <a:pPr lvl="0">
              <a:spcBef>
                <a:spcPts val="0"/>
              </a:spcBef>
              <a:buNone/>
            </a:pPr>
            <a:r>
              <a:rPr lang="en-US" sz="3000" b="1" dirty="0"/>
              <a:t>Figure </a:t>
            </a:r>
            <a:r>
              <a:rPr lang="en-US" sz="3000" b="1" dirty="0"/>
              <a:t>5</a:t>
            </a:r>
            <a:r>
              <a:rPr lang="en-US" sz="3000" dirty="0" smtClean="0"/>
              <a:t>: (LEFT) Image of samples PFA-001,identified as </a:t>
            </a:r>
            <a:r>
              <a:rPr lang="en-US" sz="3000" i="1" dirty="0" err="1" smtClean="0"/>
              <a:t>Zostera</a:t>
            </a:r>
            <a:r>
              <a:rPr lang="en-US" sz="3000" i="1" dirty="0" smtClean="0"/>
              <a:t> marina, </a:t>
            </a:r>
            <a:r>
              <a:rPr lang="en-US" sz="3000" dirty="0" smtClean="0"/>
              <a:t>or eel grass. (RIGHT) </a:t>
            </a:r>
            <a:r>
              <a:rPr lang="en-US" sz="3000" dirty="0"/>
              <a:t>S</a:t>
            </a:r>
            <a:r>
              <a:rPr lang="en-US" sz="3000" dirty="0" smtClean="0"/>
              <a:t>ample PFA-012, identified as either </a:t>
            </a:r>
            <a:r>
              <a:rPr lang="en-US" sz="3000" i="1" dirty="0" err="1" smtClean="0"/>
              <a:t>Chaetomorpha</a:t>
            </a:r>
            <a:r>
              <a:rPr lang="en-US" sz="3000" i="1" dirty="0" smtClean="0"/>
              <a:t> </a:t>
            </a:r>
            <a:r>
              <a:rPr lang="en-US" sz="3000" i="1" dirty="0" err="1" smtClean="0"/>
              <a:t>linum</a:t>
            </a:r>
            <a:r>
              <a:rPr lang="en-US" sz="3000" i="1" dirty="0" smtClean="0"/>
              <a:t> </a:t>
            </a:r>
            <a:r>
              <a:rPr lang="en-US" sz="3000" dirty="0" smtClean="0"/>
              <a:t>(spaghetti algae) or </a:t>
            </a:r>
            <a:r>
              <a:rPr lang="en-US" sz="3000" i="1" dirty="0" err="1" smtClean="0"/>
              <a:t>Valonia</a:t>
            </a:r>
            <a:r>
              <a:rPr lang="en-US" sz="3000" i="1" dirty="0" smtClean="0"/>
              <a:t> sp.</a:t>
            </a:r>
            <a:r>
              <a:rPr lang="en-US" sz="3000" dirty="0" smtClean="0"/>
              <a:t> (a type of green algae).</a:t>
            </a:r>
            <a:r>
              <a:rPr lang="en-US" sz="3000" dirty="0" smtClean="0"/>
              <a:t>  </a:t>
            </a:r>
            <a:endParaRPr lang="en-US" sz="3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679</Words>
  <Application>Microsoft Office PowerPoint</Application>
  <PresentationFormat>Custom</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Birone</dc:creator>
  <cp:lastModifiedBy>csdnet</cp:lastModifiedBy>
  <cp:revision>5</cp:revision>
  <dcterms:modified xsi:type="dcterms:W3CDTF">2017-06-06T15:36:45Z</dcterms:modified>
</cp:coreProperties>
</file>