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9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5"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100" cy="8757900"/>
          </a:xfrm>
          <a:prstGeom prst="rect">
            <a:avLst/>
          </a:prstGeom>
        </p:spPr>
        <p:txBody>
          <a:bodyPr lIns="349450" tIns="349450" rIns="349450" bIns="349450" anchor="b" anchorCtr="0"/>
          <a:lstStyle>
            <a:lvl1pPr lvl="0" algn="ctr">
              <a:spcBef>
                <a:spcPts val="0"/>
              </a:spcBef>
              <a:buSzPct val="100000"/>
              <a:defRPr sz="19900"/>
            </a:lvl1pPr>
            <a:lvl2pPr lvl="1" algn="ctr">
              <a:spcBef>
                <a:spcPts val="0"/>
              </a:spcBef>
              <a:buSzPct val="100000"/>
              <a:defRPr sz="19900"/>
            </a:lvl2pPr>
            <a:lvl3pPr lvl="2" algn="ctr">
              <a:spcBef>
                <a:spcPts val="0"/>
              </a:spcBef>
              <a:buSzPct val="100000"/>
              <a:defRPr sz="19900"/>
            </a:lvl3pPr>
            <a:lvl4pPr lvl="3" algn="ctr">
              <a:spcBef>
                <a:spcPts val="0"/>
              </a:spcBef>
              <a:buSzPct val="100000"/>
              <a:defRPr sz="19900"/>
            </a:lvl4pPr>
            <a:lvl5pPr lvl="4" algn="ctr">
              <a:spcBef>
                <a:spcPts val="0"/>
              </a:spcBef>
              <a:buSzPct val="100000"/>
              <a:defRPr sz="19900"/>
            </a:lvl5pPr>
            <a:lvl6pPr lvl="5" algn="ctr">
              <a:spcBef>
                <a:spcPts val="0"/>
              </a:spcBef>
              <a:buSzPct val="100000"/>
              <a:defRPr sz="19900"/>
            </a:lvl6pPr>
            <a:lvl7pPr lvl="6" algn="ctr">
              <a:spcBef>
                <a:spcPts val="0"/>
              </a:spcBef>
              <a:buSzPct val="100000"/>
              <a:defRPr sz="19900"/>
            </a:lvl7pPr>
            <a:lvl8pPr lvl="7" algn="ctr">
              <a:spcBef>
                <a:spcPts val="0"/>
              </a:spcBef>
              <a:buSzPct val="100000"/>
              <a:defRPr sz="19900"/>
            </a:lvl8pPr>
            <a:lvl9pPr lvl="8" algn="ctr">
              <a:spcBef>
                <a:spcPts val="0"/>
              </a:spcBef>
              <a:buSzPct val="100000"/>
              <a:defRPr sz="19900"/>
            </a:lvl9pPr>
          </a:lstStyle>
          <a:p>
            <a:endParaRPr/>
          </a:p>
        </p:txBody>
      </p:sp>
      <p:sp>
        <p:nvSpPr>
          <p:cNvPr id="11" name="Shape 11"/>
          <p:cNvSpPr txBox="1">
            <a:spLocks noGrp="1"/>
          </p:cNvSpPr>
          <p:nvPr>
            <p:ph type="subTitle" idx="1"/>
          </p:nvPr>
        </p:nvSpPr>
        <p:spPr>
          <a:xfrm>
            <a:off x="1122120" y="12092266"/>
            <a:ext cx="30674100" cy="3381899"/>
          </a:xfrm>
          <a:prstGeom prst="rect">
            <a:avLst/>
          </a:prstGeom>
        </p:spPr>
        <p:txBody>
          <a:bodyPr lIns="349450" tIns="349450" rIns="349450" bIns="349450" anchor="t" anchorCtr="0"/>
          <a:lstStyle>
            <a:lvl1pPr lvl="0" algn="ctr">
              <a:lnSpc>
                <a:spcPct val="100000"/>
              </a:lnSpc>
              <a:spcBef>
                <a:spcPts val="0"/>
              </a:spcBef>
              <a:spcAft>
                <a:spcPts val="0"/>
              </a:spcAft>
              <a:buSzPct val="100000"/>
              <a:buNone/>
              <a:defRPr sz="10700"/>
            </a:lvl1pPr>
            <a:lvl2pPr lvl="1" algn="ctr">
              <a:lnSpc>
                <a:spcPct val="100000"/>
              </a:lnSpc>
              <a:spcBef>
                <a:spcPts val="0"/>
              </a:spcBef>
              <a:spcAft>
                <a:spcPts val="0"/>
              </a:spcAft>
              <a:buSzPct val="100000"/>
              <a:buNone/>
              <a:defRPr sz="10700"/>
            </a:lvl2pPr>
            <a:lvl3pPr lvl="2" algn="ctr">
              <a:lnSpc>
                <a:spcPct val="100000"/>
              </a:lnSpc>
              <a:spcBef>
                <a:spcPts val="0"/>
              </a:spcBef>
              <a:spcAft>
                <a:spcPts val="0"/>
              </a:spcAft>
              <a:buSzPct val="100000"/>
              <a:buNone/>
              <a:defRPr sz="10700"/>
            </a:lvl3pPr>
            <a:lvl4pPr lvl="3" algn="ctr">
              <a:lnSpc>
                <a:spcPct val="100000"/>
              </a:lnSpc>
              <a:spcBef>
                <a:spcPts val="0"/>
              </a:spcBef>
              <a:spcAft>
                <a:spcPts val="0"/>
              </a:spcAft>
              <a:buSzPct val="100000"/>
              <a:buNone/>
              <a:defRPr sz="10700"/>
            </a:lvl4pPr>
            <a:lvl5pPr lvl="4" algn="ctr">
              <a:lnSpc>
                <a:spcPct val="100000"/>
              </a:lnSpc>
              <a:spcBef>
                <a:spcPts val="0"/>
              </a:spcBef>
              <a:spcAft>
                <a:spcPts val="0"/>
              </a:spcAft>
              <a:buSzPct val="100000"/>
              <a:buNone/>
              <a:defRPr sz="10700"/>
            </a:lvl5pPr>
            <a:lvl6pPr lvl="5" algn="ctr">
              <a:lnSpc>
                <a:spcPct val="100000"/>
              </a:lnSpc>
              <a:spcBef>
                <a:spcPts val="0"/>
              </a:spcBef>
              <a:spcAft>
                <a:spcPts val="0"/>
              </a:spcAft>
              <a:buSzPct val="100000"/>
              <a:buNone/>
              <a:defRPr sz="10700"/>
            </a:lvl6pPr>
            <a:lvl7pPr lvl="6" algn="ctr">
              <a:lnSpc>
                <a:spcPct val="100000"/>
              </a:lnSpc>
              <a:spcBef>
                <a:spcPts val="0"/>
              </a:spcBef>
              <a:spcAft>
                <a:spcPts val="0"/>
              </a:spcAft>
              <a:buSzPct val="100000"/>
              <a:buNone/>
              <a:defRPr sz="10700"/>
            </a:lvl7pPr>
            <a:lvl8pPr lvl="7" algn="ctr">
              <a:lnSpc>
                <a:spcPct val="100000"/>
              </a:lnSpc>
              <a:spcBef>
                <a:spcPts val="0"/>
              </a:spcBef>
              <a:spcAft>
                <a:spcPts val="0"/>
              </a:spcAft>
              <a:buSzPct val="100000"/>
              <a:buNone/>
              <a:defRPr sz="10700"/>
            </a:lvl8pPr>
            <a:lvl9pPr lvl="8" algn="ctr">
              <a:lnSpc>
                <a:spcPct val="100000"/>
              </a:lnSpc>
              <a:spcBef>
                <a:spcPts val="0"/>
              </a:spcBef>
              <a:spcAft>
                <a:spcPts val="0"/>
              </a:spcAft>
              <a:buSzPct val="100000"/>
              <a:buNone/>
              <a:defRPr sz="10700"/>
            </a:lvl9pPr>
          </a:lstStyle>
          <a:p>
            <a:endParaRPr/>
          </a:p>
        </p:txBody>
      </p:sp>
      <p:sp>
        <p:nvSpPr>
          <p:cNvPr id="12" name="Shape 12"/>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6"/>
            <a:ext cx="30674100" cy="8377500"/>
          </a:xfrm>
          <a:prstGeom prst="rect">
            <a:avLst/>
          </a:prstGeom>
        </p:spPr>
        <p:txBody>
          <a:bodyPr lIns="349450" tIns="349450" rIns="349450" bIns="349450" anchor="b" anchorCtr="0"/>
          <a:lstStyle>
            <a:lvl1pPr lvl="0" algn="ctr">
              <a:spcBef>
                <a:spcPts val="0"/>
              </a:spcBef>
              <a:buSzPct val="100000"/>
              <a:defRPr sz="45900"/>
            </a:lvl1pPr>
            <a:lvl2pPr lvl="1" algn="ctr">
              <a:spcBef>
                <a:spcPts val="0"/>
              </a:spcBef>
              <a:buSzPct val="100000"/>
              <a:defRPr sz="45900"/>
            </a:lvl2pPr>
            <a:lvl3pPr lvl="2" algn="ctr">
              <a:spcBef>
                <a:spcPts val="0"/>
              </a:spcBef>
              <a:buSzPct val="100000"/>
              <a:defRPr sz="45900"/>
            </a:lvl3pPr>
            <a:lvl4pPr lvl="3" algn="ctr">
              <a:spcBef>
                <a:spcPts val="0"/>
              </a:spcBef>
              <a:buSzPct val="100000"/>
              <a:defRPr sz="45900"/>
            </a:lvl4pPr>
            <a:lvl5pPr lvl="4" algn="ctr">
              <a:spcBef>
                <a:spcPts val="0"/>
              </a:spcBef>
              <a:buSzPct val="100000"/>
              <a:defRPr sz="45900"/>
            </a:lvl5pPr>
            <a:lvl6pPr lvl="5" algn="ctr">
              <a:spcBef>
                <a:spcPts val="0"/>
              </a:spcBef>
              <a:buSzPct val="100000"/>
              <a:defRPr sz="45900"/>
            </a:lvl6pPr>
            <a:lvl7pPr lvl="6" algn="ctr">
              <a:spcBef>
                <a:spcPts val="0"/>
              </a:spcBef>
              <a:buSzPct val="100000"/>
              <a:defRPr sz="45900"/>
            </a:lvl7pPr>
            <a:lvl8pPr lvl="7" algn="ctr">
              <a:spcBef>
                <a:spcPts val="0"/>
              </a:spcBef>
              <a:buSzPct val="100000"/>
              <a:defRPr sz="45900"/>
            </a:lvl8pPr>
            <a:lvl9pPr lvl="8" algn="ctr">
              <a:spcBef>
                <a:spcPts val="0"/>
              </a:spcBef>
              <a:buSzPct val="100000"/>
              <a:defRPr sz="45900"/>
            </a:lvl9pPr>
          </a:lstStyle>
          <a:p>
            <a:endParaRPr/>
          </a:p>
        </p:txBody>
      </p:sp>
      <p:sp>
        <p:nvSpPr>
          <p:cNvPr id="46" name="Shape 46"/>
          <p:cNvSpPr txBox="1">
            <a:spLocks noGrp="1"/>
          </p:cNvSpPr>
          <p:nvPr>
            <p:ph type="body" idx="1"/>
          </p:nvPr>
        </p:nvSpPr>
        <p:spPr>
          <a:xfrm>
            <a:off x="1122120" y="13449493"/>
            <a:ext cx="30674100" cy="5550000"/>
          </a:xfrm>
          <a:prstGeom prst="rect">
            <a:avLst/>
          </a:prstGeom>
        </p:spPr>
        <p:txBody>
          <a:bodyPr lIns="349450" tIns="349450" rIns="349450" bIns="34945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100" cy="3591600"/>
          </a:xfrm>
          <a:prstGeom prst="rect">
            <a:avLst/>
          </a:prstGeom>
        </p:spPr>
        <p:txBody>
          <a:bodyPr lIns="349450" tIns="349450" rIns="349450" bIns="349450" anchor="ctr" anchorCtr="0"/>
          <a:lstStyle>
            <a:lvl1pPr lvl="0" algn="ctr">
              <a:spcBef>
                <a:spcPts val="0"/>
              </a:spcBef>
              <a:buSzPct val="100000"/>
              <a:defRPr sz="13800"/>
            </a:lvl1pPr>
            <a:lvl2pPr lvl="1" algn="ctr">
              <a:spcBef>
                <a:spcPts val="0"/>
              </a:spcBef>
              <a:buSzPct val="100000"/>
              <a:defRPr sz="13800"/>
            </a:lvl2pPr>
            <a:lvl3pPr lvl="2" algn="ctr">
              <a:spcBef>
                <a:spcPts val="0"/>
              </a:spcBef>
              <a:buSzPct val="100000"/>
              <a:defRPr sz="13800"/>
            </a:lvl3pPr>
            <a:lvl4pPr lvl="3" algn="ctr">
              <a:spcBef>
                <a:spcPts val="0"/>
              </a:spcBef>
              <a:buSzPct val="100000"/>
              <a:defRPr sz="13800"/>
            </a:lvl4pPr>
            <a:lvl5pPr lvl="4" algn="ctr">
              <a:spcBef>
                <a:spcPts val="0"/>
              </a:spcBef>
              <a:buSzPct val="100000"/>
              <a:defRPr sz="13800"/>
            </a:lvl5pPr>
            <a:lvl6pPr lvl="5" algn="ctr">
              <a:spcBef>
                <a:spcPts val="0"/>
              </a:spcBef>
              <a:buSzPct val="100000"/>
              <a:defRPr sz="13800"/>
            </a:lvl6pPr>
            <a:lvl7pPr lvl="6" algn="ctr">
              <a:spcBef>
                <a:spcPts val="0"/>
              </a:spcBef>
              <a:buSzPct val="100000"/>
              <a:defRPr sz="13800"/>
            </a:lvl7pPr>
            <a:lvl8pPr lvl="7" algn="ctr">
              <a:spcBef>
                <a:spcPts val="0"/>
              </a:spcBef>
              <a:buSzPct val="100000"/>
              <a:defRPr sz="13800"/>
            </a:lvl8pPr>
            <a:lvl9pPr lvl="8" algn="ctr">
              <a:spcBef>
                <a:spcPts val="0"/>
              </a:spcBef>
              <a:buSzPct val="100000"/>
              <a:defRPr sz="13800"/>
            </a:lvl9pPr>
          </a:lstStyle>
          <a:p>
            <a:endParaRPr/>
          </a:p>
        </p:txBody>
      </p:sp>
      <p:sp>
        <p:nvSpPr>
          <p:cNvPr id="15" name="Shape 15"/>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100" cy="24435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122120" y="4917226"/>
            <a:ext cx="30674100" cy="145767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100" cy="24435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122119" y="4917226"/>
            <a:ext cx="14399700" cy="14576700"/>
          </a:xfrm>
          <a:prstGeom prst="rect">
            <a:avLst/>
          </a:prstGeom>
        </p:spPr>
        <p:txBody>
          <a:bodyPr lIns="349450" tIns="349450" rIns="349450" bIns="349450" anchor="t" anchorCtr="0"/>
          <a:lstStyle>
            <a:lvl1pPr lvl="0">
              <a:spcBef>
                <a:spcPts val="0"/>
              </a:spcBef>
              <a:buSzPct val="100000"/>
              <a:defRPr sz="54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23" name="Shape 23"/>
          <p:cNvSpPr txBox="1">
            <a:spLocks noGrp="1"/>
          </p:cNvSpPr>
          <p:nvPr>
            <p:ph type="body" idx="2"/>
          </p:nvPr>
        </p:nvSpPr>
        <p:spPr>
          <a:xfrm>
            <a:off x="17396639" y="4917226"/>
            <a:ext cx="14399700" cy="14576700"/>
          </a:xfrm>
          <a:prstGeom prst="rect">
            <a:avLst/>
          </a:prstGeom>
        </p:spPr>
        <p:txBody>
          <a:bodyPr lIns="349450" tIns="349450" rIns="349450" bIns="349450" anchor="t" anchorCtr="0"/>
          <a:lstStyle>
            <a:lvl1pPr lvl="0">
              <a:spcBef>
                <a:spcPts val="0"/>
              </a:spcBef>
              <a:buSzPct val="100000"/>
              <a:defRPr sz="54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24" name="Shape 24"/>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100" cy="2443500"/>
          </a:xfrm>
          <a:prstGeom prst="rect">
            <a:avLst/>
          </a:prstGeom>
        </p:spPr>
        <p:txBody>
          <a:bodyPr lIns="349450" tIns="349450" rIns="349450" bIns="3494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19" y="2370560"/>
            <a:ext cx="10108800" cy="3224400"/>
          </a:xfrm>
          <a:prstGeom prst="rect">
            <a:avLst/>
          </a:prstGeom>
        </p:spPr>
        <p:txBody>
          <a:bodyPr lIns="349450" tIns="349450" rIns="349450" bIns="349450" anchor="b" anchorCtr="0"/>
          <a:lstStyle>
            <a:lvl1pPr lvl="0">
              <a:spcBef>
                <a:spcPts val="0"/>
              </a:spcBef>
              <a:buSzPct val="100000"/>
              <a:defRPr sz="9200"/>
            </a:lvl1pPr>
            <a:lvl2pPr lvl="1">
              <a:spcBef>
                <a:spcPts val="0"/>
              </a:spcBef>
              <a:buSzPct val="100000"/>
              <a:defRPr sz="9200"/>
            </a:lvl2pPr>
            <a:lvl3pPr lvl="2">
              <a:spcBef>
                <a:spcPts val="0"/>
              </a:spcBef>
              <a:buSzPct val="100000"/>
              <a:defRPr sz="9200"/>
            </a:lvl3pPr>
            <a:lvl4pPr lvl="3">
              <a:spcBef>
                <a:spcPts val="0"/>
              </a:spcBef>
              <a:buSzPct val="100000"/>
              <a:defRPr sz="9200"/>
            </a:lvl4pPr>
            <a:lvl5pPr lvl="4">
              <a:spcBef>
                <a:spcPts val="0"/>
              </a:spcBef>
              <a:buSzPct val="100000"/>
              <a:defRPr sz="9200"/>
            </a:lvl5pPr>
            <a:lvl6pPr lvl="5">
              <a:spcBef>
                <a:spcPts val="0"/>
              </a:spcBef>
              <a:buSzPct val="100000"/>
              <a:defRPr sz="9200"/>
            </a:lvl6pPr>
            <a:lvl7pPr lvl="6">
              <a:spcBef>
                <a:spcPts val="0"/>
              </a:spcBef>
              <a:buSzPct val="100000"/>
              <a:defRPr sz="9200"/>
            </a:lvl7pPr>
            <a:lvl8pPr lvl="7">
              <a:spcBef>
                <a:spcPts val="0"/>
              </a:spcBef>
              <a:buSzPct val="100000"/>
              <a:defRPr sz="9200"/>
            </a:lvl8pPr>
            <a:lvl9pPr lvl="8">
              <a:spcBef>
                <a:spcPts val="0"/>
              </a:spcBef>
              <a:buSzPct val="100000"/>
              <a:defRPr sz="9200"/>
            </a:lvl9pPr>
          </a:lstStyle>
          <a:p>
            <a:endParaRPr/>
          </a:p>
        </p:txBody>
      </p:sp>
      <p:sp>
        <p:nvSpPr>
          <p:cNvPr id="30" name="Shape 30"/>
          <p:cNvSpPr txBox="1">
            <a:spLocks noGrp="1"/>
          </p:cNvSpPr>
          <p:nvPr>
            <p:ph type="body" idx="1"/>
          </p:nvPr>
        </p:nvSpPr>
        <p:spPr>
          <a:xfrm>
            <a:off x="1122119" y="5928960"/>
            <a:ext cx="10108800" cy="13565400"/>
          </a:xfrm>
          <a:prstGeom prst="rect">
            <a:avLst/>
          </a:prstGeom>
        </p:spPr>
        <p:txBody>
          <a:bodyPr lIns="349450" tIns="349450" rIns="349450" bIns="349450" anchor="t" anchorCtr="0"/>
          <a:lstStyle>
            <a:lvl1pPr lvl="0">
              <a:spcBef>
                <a:spcPts val="0"/>
              </a:spcBef>
              <a:buSzPct val="100000"/>
              <a:defRPr sz="4600"/>
            </a:lvl1pPr>
            <a:lvl2pPr lvl="1">
              <a:spcBef>
                <a:spcPts val="0"/>
              </a:spcBef>
              <a:buSzPct val="100000"/>
              <a:defRPr sz="4600"/>
            </a:lvl2pPr>
            <a:lvl3pPr lvl="2">
              <a:spcBef>
                <a:spcPts val="0"/>
              </a:spcBef>
              <a:buSzPct val="100000"/>
              <a:defRPr sz="4600"/>
            </a:lvl3pPr>
            <a:lvl4pPr lvl="3">
              <a:spcBef>
                <a:spcPts val="0"/>
              </a:spcBef>
              <a:buSzPct val="100000"/>
              <a:defRPr sz="4600"/>
            </a:lvl4pPr>
            <a:lvl5pPr lvl="4">
              <a:spcBef>
                <a:spcPts val="0"/>
              </a:spcBef>
              <a:buSzPct val="100000"/>
              <a:defRPr sz="4600"/>
            </a:lvl5pPr>
            <a:lvl6pPr lvl="5">
              <a:spcBef>
                <a:spcPts val="0"/>
              </a:spcBef>
              <a:buSzPct val="100000"/>
              <a:defRPr sz="4600"/>
            </a:lvl6pPr>
            <a:lvl7pPr lvl="6">
              <a:spcBef>
                <a:spcPts val="0"/>
              </a:spcBef>
              <a:buSzPct val="100000"/>
              <a:defRPr sz="4600"/>
            </a:lvl7pPr>
            <a:lvl8pPr lvl="7">
              <a:spcBef>
                <a:spcPts val="0"/>
              </a:spcBef>
              <a:buSzPct val="100000"/>
              <a:defRPr sz="4600"/>
            </a:lvl8pPr>
            <a:lvl9pPr lvl="8">
              <a:spcBef>
                <a:spcPts val="0"/>
              </a:spcBef>
              <a:buSzPct val="100000"/>
              <a:defRPr sz="4600"/>
            </a:lvl9pPr>
          </a:lstStyle>
          <a:p>
            <a:endParaRPr/>
          </a:p>
        </p:txBody>
      </p:sp>
      <p:sp>
        <p:nvSpPr>
          <p:cNvPr id="31" name="Shape 31"/>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39"/>
            <a:ext cx="22924200" cy="17454000"/>
          </a:xfrm>
          <a:prstGeom prst="rect">
            <a:avLst/>
          </a:prstGeom>
        </p:spPr>
        <p:txBody>
          <a:bodyPr lIns="349450" tIns="349450" rIns="349450" bIns="349450" anchor="ctr" anchorCtr="0"/>
          <a:lstStyle>
            <a:lvl1pPr lvl="0">
              <a:spcBef>
                <a:spcPts val="0"/>
              </a:spcBef>
              <a:buSzPct val="100000"/>
              <a:defRPr sz="18300"/>
            </a:lvl1pPr>
            <a:lvl2pPr lvl="1">
              <a:spcBef>
                <a:spcPts val="0"/>
              </a:spcBef>
              <a:buSzPct val="100000"/>
              <a:defRPr sz="18300"/>
            </a:lvl2pPr>
            <a:lvl3pPr lvl="2">
              <a:spcBef>
                <a:spcPts val="0"/>
              </a:spcBef>
              <a:buSzPct val="100000"/>
              <a:defRPr sz="18300"/>
            </a:lvl3pPr>
            <a:lvl4pPr lvl="3">
              <a:spcBef>
                <a:spcPts val="0"/>
              </a:spcBef>
              <a:buSzPct val="100000"/>
              <a:defRPr sz="18300"/>
            </a:lvl4pPr>
            <a:lvl5pPr lvl="4">
              <a:spcBef>
                <a:spcPts val="0"/>
              </a:spcBef>
              <a:buSzPct val="100000"/>
              <a:defRPr sz="18300"/>
            </a:lvl5pPr>
            <a:lvl6pPr lvl="5">
              <a:spcBef>
                <a:spcPts val="0"/>
              </a:spcBef>
              <a:buSzPct val="100000"/>
              <a:defRPr sz="18300"/>
            </a:lvl6pPr>
            <a:lvl7pPr lvl="6">
              <a:spcBef>
                <a:spcPts val="0"/>
              </a:spcBef>
              <a:buSzPct val="100000"/>
              <a:defRPr sz="18300"/>
            </a:lvl7pPr>
            <a:lvl8pPr lvl="7">
              <a:spcBef>
                <a:spcPts val="0"/>
              </a:spcBef>
              <a:buSzPct val="100000"/>
              <a:defRPr sz="18300"/>
            </a:lvl8pPr>
            <a:lvl9pPr lvl="8">
              <a:spcBef>
                <a:spcPts val="0"/>
              </a:spcBef>
              <a:buSzPct val="100000"/>
              <a:defRPr sz="18300"/>
            </a:lvl9pPr>
          </a:lstStyle>
          <a:p>
            <a:endParaRPr/>
          </a:p>
        </p:txBody>
      </p:sp>
      <p:sp>
        <p:nvSpPr>
          <p:cNvPr id="34" name="Shape 34"/>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lIns="349450" tIns="349450" rIns="349450" bIns="349450" anchor="ctr" anchorCtr="0">
            <a:noAutofit/>
          </a:bodyPr>
          <a:lstStyle/>
          <a:p>
            <a:pPr lvl="0">
              <a:spcBef>
                <a:spcPts val="0"/>
              </a:spcBef>
              <a:buNone/>
            </a:pPr>
            <a:endParaRPr/>
          </a:p>
        </p:txBody>
      </p:sp>
      <p:sp>
        <p:nvSpPr>
          <p:cNvPr id="37" name="Shape 37"/>
          <p:cNvSpPr txBox="1">
            <a:spLocks noGrp="1"/>
          </p:cNvSpPr>
          <p:nvPr>
            <p:ph type="title"/>
          </p:nvPr>
        </p:nvSpPr>
        <p:spPr>
          <a:xfrm>
            <a:off x="955800" y="5261546"/>
            <a:ext cx="14562600" cy="6324600"/>
          </a:xfrm>
          <a:prstGeom prst="rect">
            <a:avLst/>
          </a:prstGeom>
        </p:spPr>
        <p:txBody>
          <a:bodyPr lIns="349450" tIns="349450" rIns="349450" bIns="349450" anchor="b" anchorCtr="0"/>
          <a:lstStyle>
            <a:lvl1pPr lvl="0" algn="ctr">
              <a:spcBef>
                <a:spcPts val="0"/>
              </a:spcBef>
              <a:buSzPct val="100000"/>
              <a:defRPr sz="16100"/>
            </a:lvl1pPr>
            <a:lvl2pPr lvl="1" algn="ctr">
              <a:spcBef>
                <a:spcPts val="0"/>
              </a:spcBef>
              <a:buSzPct val="100000"/>
              <a:defRPr sz="16100"/>
            </a:lvl2pPr>
            <a:lvl3pPr lvl="2" algn="ctr">
              <a:spcBef>
                <a:spcPts val="0"/>
              </a:spcBef>
              <a:buSzPct val="100000"/>
              <a:defRPr sz="16100"/>
            </a:lvl3pPr>
            <a:lvl4pPr lvl="3" algn="ctr">
              <a:spcBef>
                <a:spcPts val="0"/>
              </a:spcBef>
              <a:buSzPct val="100000"/>
              <a:defRPr sz="16100"/>
            </a:lvl4pPr>
            <a:lvl5pPr lvl="4" algn="ctr">
              <a:spcBef>
                <a:spcPts val="0"/>
              </a:spcBef>
              <a:buSzPct val="100000"/>
              <a:defRPr sz="16100"/>
            </a:lvl5pPr>
            <a:lvl6pPr lvl="5" algn="ctr">
              <a:spcBef>
                <a:spcPts val="0"/>
              </a:spcBef>
              <a:buSzPct val="100000"/>
              <a:defRPr sz="16100"/>
            </a:lvl6pPr>
            <a:lvl7pPr lvl="6" algn="ctr">
              <a:spcBef>
                <a:spcPts val="0"/>
              </a:spcBef>
              <a:buSzPct val="100000"/>
              <a:defRPr sz="16100"/>
            </a:lvl7pPr>
            <a:lvl8pPr lvl="7" algn="ctr">
              <a:spcBef>
                <a:spcPts val="0"/>
              </a:spcBef>
              <a:buSzPct val="100000"/>
              <a:defRPr sz="16100"/>
            </a:lvl8pPr>
            <a:lvl9pPr lvl="8" algn="ctr">
              <a:spcBef>
                <a:spcPts val="0"/>
              </a:spcBef>
              <a:buSzPct val="100000"/>
              <a:defRPr sz="16100"/>
            </a:lvl9pPr>
          </a:lstStyle>
          <a:p>
            <a:endParaRPr/>
          </a:p>
        </p:txBody>
      </p:sp>
      <p:sp>
        <p:nvSpPr>
          <p:cNvPr id="38" name="Shape 38"/>
          <p:cNvSpPr txBox="1">
            <a:spLocks noGrp="1"/>
          </p:cNvSpPr>
          <p:nvPr>
            <p:ph type="subTitle" idx="1"/>
          </p:nvPr>
        </p:nvSpPr>
        <p:spPr>
          <a:xfrm>
            <a:off x="955800" y="11959786"/>
            <a:ext cx="14562600" cy="5269800"/>
          </a:xfrm>
          <a:prstGeom prst="rect">
            <a:avLst/>
          </a:prstGeom>
        </p:spPr>
        <p:txBody>
          <a:bodyPr lIns="349450" tIns="349450" rIns="349450" bIns="349450" anchor="t" anchorCtr="0"/>
          <a:lstStyle>
            <a:lvl1pPr lvl="0" algn="ctr">
              <a:lnSpc>
                <a:spcPct val="100000"/>
              </a:lnSpc>
              <a:spcBef>
                <a:spcPts val="0"/>
              </a:spcBef>
              <a:spcAft>
                <a:spcPts val="0"/>
              </a:spcAft>
              <a:buSzPct val="100000"/>
              <a:buNone/>
              <a:defRPr sz="8000"/>
            </a:lvl1pPr>
            <a:lvl2pPr lvl="1" algn="ctr">
              <a:lnSpc>
                <a:spcPct val="100000"/>
              </a:lnSpc>
              <a:spcBef>
                <a:spcPts val="0"/>
              </a:spcBef>
              <a:spcAft>
                <a:spcPts val="0"/>
              </a:spcAft>
              <a:buSzPct val="100000"/>
              <a:buNone/>
              <a:defRPr sz="8000"/>
            </a:lvl2pPr>
            <a:lvl3pPr lvl="2" algn="ctr">
              <a:lnSpc>
                <a:spcPct val="100000"/>
              </a:lnSpc>
              <a:spcBef>
                <a:spcPts val="0"/>
              </a:spcBef>
              <a:spcAft>
                <a:spcPts val="0"/>
              </a:spcAft>
              <a:buSzPct val="100000"/>
              <a:buNone/>
              <a:defRPr sz="8000"/>
            </a:lvl3pPr>
            <a:lvl4pPr lvl="3" algn="ctr">
              <a:lnSpc>
                <a:spcPct val="100000"/>
              </a:lnSpc>
              <a:spcBef>
                <a:spcPts val="0"/>
              </a:spcBef>
              <a:spcAft>
                <a:spcPts val="0"/>
              </a:spcAft>
              <a:buSzPct val="100000"/>
              <a:buNone/>
              <a:defRPr sz="8000"/>
            </a:lvl4pPr>
            <a:lvl5pPr lvl="4" algn="ctr">
              <a:lnSpc>
                <a:spcPct val="100000"/>
              </a:lnSpc>
              <a:spcBef>
                <a:spcPts val="0"/>
              </a:spcBef>
              <a:spcAft>
                <a:spcPts val="0"/>
              </a:spcAft>
              <a:buSzPct val="100000"/>
              <a:buNone/>
              <a:defRPr sz="8000"/>
            </a:lvl5pPr>
            <a:lvl6pPr lvl="5" algn="ctr">
              <a:lnSpc>
                <a:spcPct val="100000"/>
              </a:lnSpc>
              <a:spcBef>
                <a:spcPts val="0"/>
              </a:spcBef>
              <a:spcAft>
                <a:spcPts val="0"/>
              </a:spcAft>
              <a:buSzPct val="100000"/>
              <a:buNone/>
              <a:defRPr sz="8000"/>
            </a:lvl6pPr>
            <a:lvl7pPr lvl="6" algn="ctr">
              <a:lnSpc>
                <a:spcPct val="100000"/>
              </a:lnSpc>
              <a:spcBef>
                <a:spcPts val="0"/>
              </a:spcBef>
              <a:spcAft>
                <a:spcPts val="0"/>
              </a:spcAft>
              <a:buSzPct val="100000"/>
              <a:buNone/>
              <a:defRPr sz="8000"/>
            </a:lvl7pPr>
            <a:lvl8pPr lvl="7" algn="ctr">
              <a:lnSpc>
                <a:spcPct val="100000"/>
              </a:lnSpc>
              <a:spcBef>
                <a:spcPts val="0"/>
              </a:spcBef>
              <a:spcAft>
                <a:spcPts val="0"/>
              </a:spcAft>
              <a:buSzPct val="100000"/>
              <a:buNone/>
              <a:defRPr sz="8000"/>
            </a:lvl8pPr>
            <a:lvl9pPr lvl="8" algn="ctr">
              <a:lnSpc>
                <a:spcPct val="100000"/>
              </a:lnSpc>
              <a:spcBef>
                <a:spcPts val="0"/>
              </a:spcBef>
              <a:spcAft>
                <a:spcPts val="0"/>
              </a:spcAft>
              <a:buSzPct val="100000"/>
              <a:buNone/>
              <a:defRPr sz="8000"/>
            </a:lvl9pPr>
          </a:lstStyle>
          <a:p>
            <a:endParaRPr/>
          </a:p>
        </p:txBody>
      </p:sp>
      <p:sp>
        <p:nvSpPr>
          <p:cNvPr id="39" name="Shape 39"/>
          <p:cNvSpPr txBox="1">
            <a:spLocks noGrp="1"/>
          </p:cNvSpPr>
          <p:nvPr>
            <p:ph type="body" idx="2"/>
          </p:nvPr>
        </p:nvSpPr>
        <p:spPr>
          <a:xfrm>
            <a:off x="17782200" y="3089386"/>
            <a:ext cx="13813200" cy="15765900"/>
          </a:xfrm>
          <a:prstGeom prst="rect">
            <a:avLst/>
          </a:prstGeom>
        </p:spPr>
        <p:txBody>
          <a:bodyPr lIns="349450" tIns="349450" rIns="349450" bIns="34945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19" y="18050453"/>
            <a:ext cx="21595800" cy="2581800"/>
          </a:xfrm>
          <a:prstGeom prst="rect">
            <a:avLst/>
          </a:prstGeom>
        </p:spPr>
        <p:txBody>
          <a:bodyPr lIns="349450" tIns="349450" rIns="349450" bIns="349450"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0500848" y="19896391"/>
            <a:ext cx="1975200" cy="1679400"/>
          </a:xfrm>
          <a:prstGeom prst="rect">
            <a:avLst/>
          </a:prstGeom>
        </p:spPr>
        <p:txBody>
          <a:bodyPr lIns="349450" tIns="349450" rIns="349450" bIns="34945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100" cy="2443500"/>
          </a:xfrm>
          <a:prstGeom prst="rect">
            <a:avLst/>
          </a:prstGeom>
          <a:noFill/>
          <a:ln>
            <a:noFill/>
          </a:ln>
        </p:spPr>
        <p:txBody>
          <a:bodyPr lIns="349450" tIns="349450" rIns="349450" bIns="349450" anchor="t" anchorCtr="0"/>
          <a:lstStyle>
            <a:lvl1pPr lvl="0">
              <a:spcBef>
                <a:spcPts val="0"/>
              </a:spcBef>
              <a:buClr>
                <a:schemeClr val="dk1"/>
              </a:buClr>
              <a:buSzPct val="100000"/>
              <a:buNone/>
              <a:defRPr sz="10700">
                <a:solidFill>
                  <a:schemeClr val="dk1"/>
                </a:solidFill>
              </a:defRPr>
            </a:lvl1pPr>
            <a:lvl2pPr lvl="1">
              <a:spcBef>
                <a:spcPts val="0"/>
              </a:spcBef>
              <a:buClr>
                <a:schemeClr val="dk1"/>
              </a:buClr>
              <a:buSzPct val="100000"/>
              <a:buNone/>
              <a:defRPr sz="10700">
                <a:solidFill>
                  <a:schemeClr val="dk1"/>
                </a:solidFill>
              </a:defRPr>
            </a:lvl2pPr>
            <a:lvl3pPr lvl="2">
              <a:spcBef>
                <a:spcPts val="0"/>
              </a:spcBef>
              <a:buClr>
                <a:schemeClr val="dk1"/>
              </a:buClr>
              <a:buSzPct val="100000"/>
              <a:buNone/>
              <a:defRPr sz="10700">
                <a:solidFill>
                  <a:schemeClr val="dk1"/>
                </a:solidFill>
              </a:defRPr>
            </a:lvl3pPr>
            <a:lvl4pPr lvl="3">
              <a:spcBef>
                <a:spcPts val="0"/>
              </a:spcBef>
              <a:buClr>
                <a:schemeClr val="dk1"/>
              </a:buClr>
              <a:buSzPct val="100000"/>
              <a:buNone/>
              <a:defRPr sz="10700">
                <a:solidFill>
                  <a:schemeClr val="dk1"/>
                </a:solidFill>
              </a:defRPr>
            </a:lvl4pPr>
            <a:lvl5pPr lvl="4">
              <a:spcBef>
                <a:spcPts val="0"/>
              </a:spcBef>
              <a:buClr>
                <a:schemeClr val="dk1"/>
              </a:buClr>
              <a:buSzPct val="100000"/>
              <a:buNone/>
              <a:defRPr sz="10700">
                <a:solidFill>
                  <a:schemeClr val="dk1"/>
                </a:solidFill>
              </a:defRPr>
            </a:lvl5pPr>
            <a:lvl6pPr lvl="5">
              <a:spcBef>
                <a:spcPts val="0"/>
              </a:spcBef>
              <a:buClr>
                <a:schemeClr val="dk1"/>
              </a:buClr>
              <a:buSzPct val="100000"/>
              <a:buNone/>
              <a:defRPr sz="10700">
                <a:solidFill>
                  <a:schemeClr val="dk1"/>
                </a:solidFill>
              </a:defRPr>
            </a:lvl6pPr>
            <a:lvl7pPr lvl="6">
              <a:spcBef>
                <a:spcPts val="0"/>
              </a:spcBef>
              <a:buClr>
                <a:schemeClr val="dk1"/>
              </a:buClr>
              <a:buSzPct val="100000"/>
              <a:buNone/>
              <a:defRPr sz="10700">
                <a:solidFill>
                  <a:schemeClr val="dk1"/>
                </a:solidFill>
              </a:defRPr>
            </a:lvl7pPr>
            <a:lvl8pPr lvl="7">
              <a:spcBef>
                <a:spcPts val="0"/>
              </a:spcBef>
              <a:buClr>
                <a:schemeClr val="dk1"/>
              </a:buClr>
              <a:buSzPct val="100000"/>
              <a:buNone/>
              <a:defRPr sz="10700">
                <a:solidFill>
                  <a:schemeClr val="dk1"/>
                </a:solidFill>
              </a:defRPr>
            </a:lvl8pPr>
            <a:lvl9pPr lvl="8">
              <a:spcBef>
                <a:spcPts val="0"/>
              </a:spcBef>
              <a:buClr>
                <a:schemeClr val="dk1"/>
              </a:buClr>
              <a:buSzPct val="100000"/>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100" cy="14576700"/>
          </a:xfrm>
          <a:prstGeom prst="rect">
            <a:avLst/>
          </a:prstGeom>
          <a:noFill/>
          <a:ln>
            <a:noFill/>
          </a:ln>
        </p:spPr>
        <p:txBody>
          <a:bodyPr lIns="349450" tIns="349450" rIns="349450" bIns="349450" anchor="t" anchorCtr="0"/>
          <a:lstStyle>
            <a:lvl1pPr lvl="0">
              <a:lnSpc>
                <a:spcPct val="115000"/>
              </a:lnSpc>
              <a:spcBef>
                <a:spcPts val="0"/>
              </a:spcBef>
              <a:spcAft>
                <a:spcPts val="6100"/>
              </a:spcAft>
              <a:buClr>
                <a:schemeClr val="dk2"/>
              </a:buClr>
              <a:buSzPct val="100000"/>
              <a:defRPr sz="6900">
                <a:solidFill>
                  <a:schemeClr val="dk2"/>
                </a:solidFill>
              </a:defRPr>
            </a:lvl1pPr>
            <a:lvl2pPr lvl="1">
              <a:lnSpc>
                <a:spcPct val="115000"/>
              </a:lnSpc>
              <a:spcBef>
                <a:spcPts val="0"/>
              </a:spcBef>
              <a:spcAft>
                <a:spcPts val="6100"/>
              </a:spcAft>
              <a:buClr>
                <a:schemeClr val="dk2"/>
              </a:buClr>
              <a:buSzPct val="100000"/>
              <a:defRPr sz="5400">
                <a:solidFill>
                  <a:schemeClr val="dk2"/>
                </a:solidFill>
              </a:defRPr>
            </a:lvl2pPr>
            <a:lvl3pPr lvl="2">
              <a:lnSpc>
                <a:spcPct val="115000"/>
              </a:lnSpc>
              <a:spcBef>
                <a:spcPts val="0"/>
              </a:spcBef>
              <a:spcAft>
                <a:spcPts val="6100"/>
              </a:spcAft>
              <a:buClr>
                <a:schemeClr val="dk2"/>
              </a:buClr>
              <a:buSzPct val="100000"/>
              <a:defRPr sz="5400">
                <a:solidFill>
                  <a:schemeClr val="dk2"/>
                </a:solidFill>
              </a:defRPr>
            </a:lvl3pPr>
            <a:lvl4pPr lvl="3">
              <a:lnSpc>
                <a:spcPct val="115000"/>
              </a:lnSpc>
              <a:spcBef>
                <a:spcPts val="0"/>
              </a:spcBef>
              <a:spcAft>
                <a:spcPts val="6100"/>
              </a:spcAft>
              <a:buClr>
                <a:schemeClr val="dk2"/>
              </a:buClr>
              <a:buSzPct val="100000"/>
              <a:defRPr sz="5400">
                <a:solidFill>
                  <a:schemeClr val="dk2"/>
                </a:solidFill>
              </a:defRPr>
            </a:lvl4pPr>
            <a:lvl5pPr lvl="4">
              <a:lnSpc>
                <a:spcPct val="115000"/>
              </a:lnSpc>
              <a:spcBef>
                <a:spcPts val="0"/>
              </a:spcBef>
              <a:spcAft>
                <a:spcPts val="6100"/>
              </a:spcAft>
              <a:buClr>
                <a:schemeClr val="dk2"/>
              </a:buClr>
              <a:buSzPct val="100000"/>
              <a:defRPr sz="5400">
                <a:solidFill>
                  <a:schemeClr val="dk2"/>
                </a:solidFill>
              </a:defRPr>
            </a:lvl5pPr>
            <a:lvl6pPr lvl="5">
              <a:lnSpc>
                <a:spcPct val="115000"/>
              </a:lnSpc>
              <a:spcBef>
                <a:spcPts val="0"/>
              </a:spcBef>
              <a:spcAft>
                <a:spcPts val="6100"/>
              </a:spcAft>
              <a:buClr>
                <a:schemeClr val="dk2"/>
              </a:buClr>
              <a:buSzPct val="100000"/>
              <a:defRPr sz="5400">
                <a:solidFill>
                  <a:schemeClr val="dk2"/>
                </a:solidFill>
              </a:defRPr>
            </a:lvl6pPr>
            <a:lvl7pPr lvl="6">
              <a:lnSpc>
                <a:spcPct val="115000"/>
              </a:lnSpc>
              <a:spcBef>
                <a:spcPts val="0"/>
              </a:spcBef>
              <a:spcAft>
                <a:spcPts val="6100"/>
              </a:spcAft>
              <a:buClr>
                <a:schemeClr val="dk2"/>
              </a:buClr>
              <a:buSzPct val="100000"/>
              <a:defRPr sz="5400">
                <a:solidFill>
                  <a:schemeClr val="dk2"/>
                </a:solidFill>
              </a:defRPr>
            </a:lvl7pPr>
            <a:lvl8pPr lvl="7">
              <a:lnSpc>
                <a:spcPct val="115000"/>
              </a:lnSpc>
              <a:spcBef>
                <a:spcPts val="0"/>
              </a:spcBef>
              <a:spcAft>
                <a:spcPts val="6100"/>
              </a:spcAft>
              <a:buClr>
                <a:schemeClr val="dk2"/>
              </a:buClr>
              <a:buSzPct val="100000"/>
              <a:defRPr sz="5400">
                <a:solidFill>
                  <a:schemeClr val="dk2"/>
                </a:solidFill>
              </a:defRPr>
            </a:lvl8pPr>
            <a:lvl9pPr lvl="8">
              <a:lnSpc>
                <a:spcPct val="115000"/>
              </a:lnSpc>
              <a:spcBef>
                <a:spcPts val="0"/>
              </a:spcBef>
              <a:spcAft>
                <a:spcPts val="6100"/>
              </a:spcAft>
              <a:buClr>
                <a:schemeClr val="dk2"/>
              </a:buClr>
              <a:buSzPct val="100000"/>
              <a:defRPr sz="5400">
                <a:solidFill>
                  <a:schemeClr val="dk2"/>
                </a:solidFill>
              </a:defRPr>
            </a:lvl9pPr>
          </a:lstStyle>
          <a:p>
            <a:endParaRPr/>
          </a:p>
        </p:txBody>
      </p:sp>
      <p:sp>
        <p:nvSpPr>
          <p:cNvPr id="8" name="Shape 8"/>
          <p:cNvSpPr txBox="1">
            <a:spLocks noGrp="1"/>
          </p:cNvSpPr>
          <p:nvPr>
            <p:ph type="sldNum" idx="12"/>
          </p:nvPr>
        </p:nvSpPr>
        <p:spPr>
          <a:xfrm>
            <a:off x="30500848" y="19896391"/>
            <a:ext cx="1975200" cy="1679400"/>
          </a:xfrm>
          <a:prstGeom prst="rect">
            <a:avLst/>
          </a:prstGeom>
          <a:noFill/>
          <a:ln>
            <a:noFill/>
          </a:ln>
        </p:spPr>
        <p:txBody>
          <a:bodyPr lIns="349450" tIns="349450" rIns="349450" bIns="349450" anchor="ctr" anchorCtr="0">
            <a:noAutofit/>
          </a:bodyPr>
          <a:lstStyle/>
          <a:p>
            <a:pPr lvl="0" algn="r">
              <a:spcBef>
                <a:spcPts val="0"/>
              </a:spcBef>
              <a:buNone/>
            </a:pPr>
            <a:fld id="{00000000-1234-1234-1234-123412341234}" type="slidenum">
              <a:rPr lang="en" sz="3800">
                <a:solidFill>
                  <a:schemeClr val="dk2"/>
                </a:solidFill>
              </a:rPr>
              <a:t>‹#›</a:t>
            </a:fld>
            <a:endParaRPr lang="en" sz="38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46000" y="0"/>
            <a:ext cx="32918400" cy="23925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7600" b="1">
                <a:solidFill>
                  <a:schemeClr val="dk1"/>
                </a:solidFill>
                <a:latin typeface="Times New Roman"/>
                <a:ea typeface="Times New Roman"/>
                <a:cs typeface="Times New Roman"/>
                <a:sym typeface="Times New Roman"/>
              </a:rPr>
              <a:t>Analyzing the diversity of ants between ant hills in the Village of Babylon</a:t>
            </a:r>
          </a:p>
        </p:txBody>
      </p:sp>
      <p:sp>
        <p:nvSpPr>
          <p:cNvPr id="55" name="Shape 55"/>
          <p:cNvSpPr txBox="1"/>
          <p:nvPr/>
        </p:nvSpPr>
        <p:spPr>
          <a:xfrm>
            <a:off x="0" y="7820100"/>
            <a:ext cx="9089100" cy="13827600"/>
          </a:xfrm>
          <a:prstGeom prst="rect">
            <a:avLst/>
          </a:prstGeom>
          <a:noFill/>
          <a:ln>
            <a:noFill/>
          </a:ln>
        </p:spPr>
        <p:txBody>
          <a:bodyPr lIns="91425" tIns="91425" rIns="91425" bIns="91425" anchor="t" anchorCtr="0">
            <a:noAutofit/>
          </a:bodyPr>
          <a:lstStyle/>
          <a:p>
            <a:pPr lvl="0" algn="ctr" rtl="0">
              <a:spcBef>
                <a:spcPts val="0"/>
              </a:spcBef>
              <a:buNone/>
            </a:pPr>
            <a:r>
              <a:rPr lang="en" sz="4800" b="1" u="sng" dirty="0">
                <a:latin typeface="Times New Roman"/>
                <a:ea typeface="Times New Roman"/>
                <a:cs typeface="Times New Roman"/>
                <a:sym typeface="Times New Roman"/>
              </a:rPr>
              <a:t>Introduction</a:t>
            </a:r>
          </a:p>
          <a:p>
            <a:pPr lvl="0" indent="387350" rtl="0">
              <a:spcBef>
                <a:spcPts val="0"/>
              </a:spcBef>
              <a:buClr>
                <a:schemeClr val="dk1"/>
              </a:buClr>
              <a:buSzPct val="42307"/>
              <a:buFont typeface="Arial"/>
              <a:buNone/>
            </a:pPr>
            <a:r>
              <a:rPr lang="en" sz="2600" dirty="0">
                <a:solidFill>
                  <a:schemeClr val="dk1"/>
                </a:solidFill>
                <a:latin typeface="Times New Roman"/>
                <a:ea typeface="Times New Roman"/>
                <a:cs typeface="Times New Roman"/>
                <a:sym typeface="Times New Roman"/>
              </a:rPr>
              <a:t>Ants play a key role in their environment, most importantly through their nest building and diet. When building nests, ants spread out the soil and making it more nutrient rich by decomposing organic matter, providing better soil for plant growth (3). Another key role ants play is in seed planting, because seeds are waste from their food. (3).This study </a:t>
            </a:r>
            <a:r>
              <a:rPr lang="en" sz="2600" dirty="0" smtClean="0">
                <a:solidFill>
                  <a:schemeClr val="dk1"/>
                </a:solidFill>
                <a:latin typeface="Times New Roman"/>
                <a:ea typeface="Times New Roman"/>
                <a:cs typeface="Times New Roman"/>
                <a:sym typeface="Times New Roman"/>
              </a:rPr>
              <a:t>assessed </a:t>
            </a:r>
            <a:r>
              <a:rPr lang="en" sz="2600" dirty="0">
                <a:solidFill>
                  <a:schemeClr val="dk1"/>
                </a:solidFill>
                <a:latin typeface="Times New Roman"/>
                <a:ea typeface="Times New Roman"/>
                <a:cs typeface="Times New Roman"/>
                <a:sym typeface="Times New Roman"/>
              </a:rPr>
              <a:t>the different species of ants found in the Babylon Village and how they affect the ecosystem. Different ant species have completely different types of behavior. They eat different substances and can hunt in large numbers or small packs depending on the type of ant. </a:t>
            </a:r>
            <a:r>
              <a:rPr lang="en" sz="2600" dirty="0" smtClean="0">
                <a:solidFill>
                  <a:schemeClr val="dk1"/>
                </a:solidFill>
                <a:latin typeface="Times New Roman"/>
                <a:ea typeface="Times New Roman"/>
                <a:cs typeface="Times New Roman"/>
                <a:sym typeface="Times New Roman"/>
              </a:rPr>
              <a:t>The </a:t>
            </a:r>
            <a:r>
              <a:rPr lang="en" sz="2600" dirty="0">
                <a:solidFill>
                  <a:schemeClr val="dk1"/>
                </a:solidFill>
                <a:latin typeface="Times New Roman"/>
                <a:ea typeface="Times New Roman"/>
                <a:cs typeface="Times New Roman"/>
                <a:sym typeface="Times New Roman"/>
              </a:rPr>
              <a:t>ants </a:t>
            </a:r>
            <a:r>
              <a:rPr lang="en" sz="2600" dirty="0" smtClean="0">
                <a:solidFill>
                  <a:schemeClr val="dk1"/>
                </a:solidFill>
                <a:latin typeface="Times New Roman"/>
                <a:ea typeface="Times New Roman"/>
                <a:cs typeface="Times New Roman"/>
                <a:sym typeface="Times New Roman"/>
              </a:rPr>
              <a:t>were located </a:t>
            </a:r>
            <a:r>
              <a:rPr lang="en" sz="2600" dirty="0">
                <a:solidFill>
                  <a:schemeClr val="dk1"/>
                </a:solidFill>
                <a:latin typeface="Times New Roman"/>
                <a:ea typeface="Times New Roman"/>
                <a:cs typeface="Times New Roman"/>
                <a:sym typeface="Times New Roman"/>
              </a:rPr>
              <a:t>in close proximity to poles for the project. The reasoning behind this is because it is believed poles can have an impact on the </a:t>
            </a:r>
            <a:r>
              <a:rPr lang="en" sz="2600" dirty="0" smtClean="0">
                <a:solidFill>
                  <a:schemeClr val="dk1"/>
                </a:solidFill>
                <a:latin typeface="Times New Roman"/>
                <a:ea typeface="Times New Roman"/>
                <a:cs typeface="Times New Roman"/>
                <a:sym typeface="Times New Roman"/>
              </a:rPr>
              <a:t>ecosystem. </a:t>
            </a:r>
            <a:r>
              <a:rPr lang="en" sz="2600" dirty="0">
                <a:solidFill>
                  <a:schemeClr val="dk1"/>
                </a:solidFill>
                <a:latin typeface="Times New Roman"/>
                <a:ea typeface="Times New Roman"/>
                <a:cs typeface="Times New Roman"/>
                <a:sym typeface="Times New Roman"/>
              </a:rPr>
              <a:t>The poles can be used as places for  hunting grounds or to call home, as well as being easier to geomap. The poles from which they </a:t>
            </a:r>
            <a:r>
              <a:rPr lang="en" sz="2600" dirty="0" smtClean="0">
                <a:solidFill>
                  <a:schemeClr val="dk1"/>
                </a:solidFill>
                <a:latin typeface="Times New Roman"/>
                <a:ea typeface="Times New Roman"/>
                <a:cs typeface="Times New Roman"/>
                <a:sym typeface="Times New Roman"/>
              </a:rPr>
              <a:t>were collected </a:t>
            </a:r>
            <a:r>
              <a:rPr lang="en" sz="2600" dirty="0">
                <a:solidFill>
                  <a:schemeClr val="dk1"/>
                </a:solidFill>
                <a:latin typeface="Times New Roman"/>
                <a:ea typeface="Times New Roman"/>
                <a:cs typeface="Times New Roman"/>
                <a:sym typeface="Times New Roman"/>
              </a:rPr>
              <a:t>from </a:t>
            </a:r>
            <a:r>
              <a:rPr lang="en" sz="2600" dirty="0" smtClean="0">
                <a:solidFill>
                  <a:schemeClr val="dk1"/>
                </a:solidFill>
                <a:latin typeface="Times New Roman"/>
                <a:ea typeface="Times New Roman"/>
                <a:cs typeface="Times New Roman"/>
                <a:sym typeface="Times New Roman"/>
              </a:rPr>
              <a:t>were all </a:t>
            </a:r>
            <a:r>
              <a:rPr lang="en" sz="2600" dirty="0">
                <a:solidFill>
                  <a:schemeClr val="dk1"/>
                </a:solidFill>
                <a:latin typeface="Times New Roman"/>
                <a:ea typeface="Times New Roman"/>
                <a:cs typeface="Times New Roman"/>
                <a:sym typeface="Times New Roman"/>
              </a:rPr>
              <a:t>made of wood. </a:t>
            </a:r>
          </a:p>
          <a:p>
            <a:pPr lvl="0" indent="387350" rtl="0">
              <a:spcBef>
                <a:spcPts val="0"/>
              </a:spcBef>
              <a:buClr>
                <a:schemeClr val="dk1"/>
              </a:buClr>
              <a:buSzPct val="42307"/>
              <a:buFont typeface="Arial"/>
              <a:buNone/>
            </a:pPr>
            <a:r>
              <a:rPr lang="en" sz="2600" dirty="0">
                <a:solidFill>
                  <a:schemeClr val="dk1"/>
                </a:solidFill>
                <a:latin typeface="Times New Roman"/>
                <a:ea typeface="Times New Roman"/>
                <a:cs typeface="Times New Roman"/>
                <a:sym typeface="Times New Roman"/>
              </a:rPr>
              <a:t>DNA Barcoding is a technique that has revolutionized in the field of taxonomy, or the classification of species. It uses each species’ own DNA to classify it instead of analysis based on physical traits alone. It is revolutionary due to the fact that it </a:t>
            </a:r>
            <a:r>
              <a:rPr lang="en" sz="2600" dirty="0" smtClean="0">
                <a:solidFill>
                  <a:schemeClr val="dk1"/>
                </a:solidFill>
                <a:latin typeface="Times New Roman"/>
                <a:ea typeface="Times New Roman"/>
                <a:cs typeface="Times New Roman"/>
                <a:sym typeface="Times New Roman"/>
              </a:rPr>
              <a:t>shows </a:t>
            </a:r>
            <a:r>
              <a:rPr lang="en" sz="2600" dirty="0">
                <a:solidFill>
                  <a:schemeClr val="dk1"/>
                </a:solidFill>
                <a:latin typeface="Times New Roman"/>
                <a:ea typeface="Times New Roman"/>
                <a:cs typeface="Times New Roman"/>
                <a:sym typeface="Times New Roman"/>
              </a:rPr>
              <a:t>that each species has a precise code, and see the relationship between each organism. DNA barcoding can be used here to see the different ant species in the community. This </a:t>
            </a:r>
            <a:r>
              <a:rPr lang="en" sz="2600" dirty="0" smtClean="0">
                <a:solidFill>
                  <a:schemeClr val="dk1"/>
                </a:solidFill>
                <a:latin typeface="Times New Roman"/>
                <a:ea typeface="Times New Roman"/>
                <a:cs typeface="Times New Roman"/>
                <a:sym typeface="Times New Roman"/>
              </a:rPr>
              <a:t>also can help </a:t>
            </a:r>
            <a:r>
              <a:rPr lang="en" sz="2600" dirty="0">
                <a:solidFill>
                  <a:schemeClr val="dk1"/>
                </a:solidFill>
                <a:latin typeface="Times New Roman"/>
                <a:ea typeface="Times New Roman"/>
                <a:cs typeface="Times New Roman"/>
                <a:sym typeface="Times New Roman"/>
              </a:rPr>
              <a:t>identify if there are any invasive species by comparing them to a list of native species. It </a:t>
            </a:r>
            <a:r>
              <a:rPr lang="en" sz="2600" dirty="0" smtClean="0">
                <a:solidFill>
                  <a:schemeClr val="dk1"/>
                </a:solidFill>
                <a:latin typeface="Times New Roman"/>
                <a:ea typeface="Times New Roman"/>
                <a:cs typeface="Times New Roman"/>
                <a:sym typeface="Times New Roman"/>
              </a:rPr>
              <a:t>would also help </a:t>
            </a:r>
            <a:r>
              <a:rPr lang="en" sz="2600" dirty="0">
                <a:solidFill>
                  <a:schemeClr val="dk1"/>
                </a:solidFill>
                <a:latin typeface="Times New Roman"/>
                <a:ea typeface="Times New Roman"/>
                <a:cs typeface="Times New Roman"/>
                <a:sym typeface="Times New Roman"/>
              </a:rPr>
              <a:t>us see if there might be a novel sequence in the local area. In DNA barcoding, the CO1 gene is compared, because it is present in all animals, and </a:t>
            </a:r>
            <a:r>
              <a:rPr lang="en" sz="2600" dirty="0" smtClean="0">
                <a:solidFill>
                  <a:schemeClr val="dk1"/>
                </a:solidFill>
                <a:latin typeface="Times New Roman"/>
                <a:ea typeface="Times New Roman"/>
                <a:cs typeface="Times New Roman"/>
                <a:sym typeface="Times New Roman"/>
              </a:rPr>
              <a:t>set </a:t>
            </a:r>
            <a:r>
              <a:rPr lang="en" sz="2600" dirty="0">
                <a:solidFill>
                  <a:schemeClr val="dk1"/>
                </a:solidFill>
                <a:latin typeface="Times New Roman"/>
                <a:ea typeface="Times New Roman"/>
                <a:cs typeface="Times New Roman"/>
                <a:sym typeface="Times New Roman"/>
              </a:rPr>
              <a:t>a baseline for the comparison of the diversity between the ant species.   </a:t>
            </a:r>
            <a:r>
              <a:rPr lang="en" sz="2800" dirty="0">
                <a:solidFill>
                  <a:schemeClr val="dk1"/>
                </a:solidFill>
                <a:latin typeface="Times New Roman"/>
                <a:ea typeface="Times New Roman"/>
                <a:cs typeface="Times New Roman"/>
                <a:sym typeface="Times New Roman"/>
              </a:rPr>
              <a:t> </a:t>
            </a:r>
          </a:p>
        </p:txBody>
      </p:sp>
      <p:sp>
        <p:nvSpPr>
          <p:cNvPr id="56" name="Shape 56"/>
          <p:cNvSpPr txBox="1"/>
          <p:nvPr/>
        </p:nvSpPr>
        <p:spPr>
          <a:xfrm>
            <a:off x="-25350" y="1810475"/>
            <a:ext cx="8833500" cy="5453399"/>
          </a:xfrm>
          <a:prstGeom prst="rect">
            <a:avLst/>
          </a:prstGeom>
          <a:noFill/>
          <a:ln>
            <a:noFill/>
          </a:ln>
        </p:spPr>
        <p:txBody>
          <a:bodyPr lIns="91425" tIns="91425" rIns="91425" bIns="91425" anchor="t" anchorCtr="0">
            <a:noAutofit/>
          </a:bodyPr>
          <a:lstStyle/>
          <a:p>
            <a:pPr marL="0" lvl="0" indent="0" algn="ctr" rtl="0">
              <a:spcBef>
                <a:spcPts val="0"/>
              </a:spcBef>
              <a:buNone/>
            </a:pPr>
            <a:r>
              <a:rPr lang="en" sz="4800" b="1" u="sng" dirty="0">
                <a:latin typeface="Times New Roman"/>
                <a:ea typeface="Times New Roman"/>
                <a:cs typeface="Times New Roman"/>
                <a:sym typeface="Times New Roman"/>
              </a:rPr>
              <a:t>Abstract</a:t>
            </a:r>
          </a:p>
          <a:p>
            <a:pPr lvl="0" indent="387350" rtl="0">
              <a:spcBef>
                <a:spcPts val="0"/>
              </a:spcBef>
              <a:buClr>
                <a:schemeClr val="dk1"/>
              </a:buClr>
              <a:buSzPct val="42307"/>
              <a:buFont typeface="Arial"/>
              <a:buNone/>
            </a:pPr>
            <a:r>
              <a:rPr lang="en" sz="2600" dirty="0">
                <a:solidFill>
                  <a:schemeClr val="dk1"/>
                </a:solidFill>
                <a:latin typeface="Times New Roman"/>
                <a:ea typeface="Times New Roman"/>
                <a:cs typeface="Times New Roman"/>
                <a:sym typeface="Times New Roman"/>
              </a:rPr>
              <a:t>As with many suburban towns, the Town of Babylon contains many ant colonies. Ants are used as an bioindicator of the state of the current environment, as they are a common insect throughout the United States. The ants used in this procedure were collected from different ant hills throughout the village, and some were collected domestically inside homes. Most of the necessary materials for this </a:t>
            </a:r>
            <a:r>
              <a:rPr lang="en" sz="2600">
                <a:solidFill>
                  <a:schemeClr val="dk1"/>
                </a:solidFill>
                <a:latin typeface="Times New Roman"/>
                <a:ea typeface="Times New Roman"/>
                <a:cs typeface="Times New Roman"/>
                <a:sym typeface="Times New Roman"/>
              </a:rPr>
              <a:t>procedure </a:t>
            </a:r>
            <a:r>
              <a:rPr lang="en" sz="2600" smtClean="0">
                <a:solidFill>
                  <a:schemeClr val="dk1"/>
                </a:solidFill>
                <a:latin typeface="Times New Roman"/>
                <a:ea typeface="Times New Roman"/>
                <a:cs typeface="Times New Roman"/>
                <a:sym typeface="Times New Roman"/>
              </a:rPr>
              <a:t>were </a:t>
            </a:r>
            <a:r>
              <a:rPr lang="en" sz="2600" dirty="0">
                <a:solidFill>
                  <a:schemeClr val="dk1"/>
                </a:solidFill>
                <a:latin typeface="Times New Roman"/>
                <a:ea typeface="Times New Roman"/>
                <a:cs typeface="Times New Roman"/>
                <a:sym typeface="Times New Roman"/>
              </a:rPr>
              <a:t>be provided by Cold Spring Harbor Labs. Based on, our results, there are three species of ants that were classified: </a:t>
            </a:r>
            <a:r>
              <a:rPr lang="en" sz="2600" i="1" dirty="0">
                <a:solidFill>
                  <a:schemeClr val="dk1"/>
                </a:solidFill>
                <a:latin typeface="Times New Roman"/>
                <a:ea typeface="Times New Roman"/>
                <a:cs typeface="Times New Roman"/>
                <a:sym typeface="Times New Roman"/>
              </a:rPr>
              <a:t>Tetramorium caespi, Tapinomi sessile, Lasius Alienus, and Lasius neoniger. </a:t>
            </a:r>
            <a:r>
              <a:rPr lang="en" sz="2600" dirty="0">
                <a:solidFill>
                  <a:schemeClr val="dk1"/>
                </a:solidFill>
                <a:latin typeface="Times New Roman"/>
                <a:ea typeface="Times New Roman"/>
                <a:cs typeface="Times New Roman"/>
                <a:sym typeface="Times New Roman"/>
              </a:rPr>
              <a:t>These results </a:t>
            </a:r>
            <a:r>
              <a:rPr lang="en" sz="2600" dirty="0" smtClean="0">
                <a:solidFill>
                  <a:schemeClr val="dk1"/>
                </a:solidFill>
                <a:latin typeface="Times New Roman"/>
                <a:ea typeface="Times New Roman"/>
                <a:cs typeface="Times New Roman"/>
                <a:sym typeface="Times New Roman"/>
              </a:rPr>
              <a:t>show </a:t>
            </a:r>
            <a:r>
              <a:rPr lang="en" sz="2600" dirty="0">
                <a:solidFill>
                  <a:schemeClr val="dk1"/>
                </a:solidFill>
                <a:latin typeface="Times New Roman"/>
                <a:ea typeface="Times New Roman"/>
                <a:cs typeface="Times New Roman"/>
                <a:sym typeface="Times New Roman"/>
              </a:rPr>
              <a:t>how the Town of Babylon has a diverse ecosystem in comparison to the subsystems that compose it.</a:t>
            </a:r>
          </a:p>
        </p:txBody>
      </p:sp>
      <p:sp>
        <p:nvSpPr>
          <p:cNvPr id="57" name="Shape 57"/>
          <p:cNvSpPr txBox="1"/>
          <p:nvPr/>
        </p:nvSpPr>
        <p:spPr>
          <a:xfrm>
            <a:off x="24122900" y="1810475"/>
            <a:ext cx="8833500" cy="8839500"/>
          </a:xfrm>
          <a:prstGeom prst="rect">
            <a:avLst/>
          </a:prstGeom>
          <a:noFill/>
          <a:ln>
            <a:noFill/>
          </a:ln>
        </p:spPr>
        <p:txBody>
          <a:bodyPr lIns="91425" tIns="91425" rIns="91425" bIns="91425" anchor="t" anchorCtr="0">
            <a:noAutofit/>
          </a:bodyPr>
          <a:lstStyle/>
          <a:p>
            <a:pPr lvl="0" algn="ctr" rtl="0">
              <a:spcBef>
                <a:spcPts val="0"/>
              </a:spcBef>
              <a:buNone/>
            </a:pPr>
            <a:r>
              <a:rPr lang="en" sz="4800" b="1" u="sng">
                <a:latin typeface="Times New Roman"/>
                <a:ea typeface="Times New Roman"/>
                <a:cs typeface="Times New Roman"/>
                <a:sym typeface="Times New Roman"/>
              </a:rPr>
              <a:t>Materials &amp; Methods</a:t>
            </a:r>
          </a:p>
          <a:p>
            <a:pPr lvl="0" indent="387350" rtl="0">
              <a:spcBef>
                <a:spcPts val="0"/>
              </a:spcBef>
              <a:buClr>
                <a:schemeClr val="dk1"/>
              </a:buClr>
              <a:buSzPct val="42307"/>
              <a:buFont typeface="Arial"/>
              <a:buNone/>
            </a:pPr>
            <a:r>
              <a:rPr lang="en" sz="2600">
                <a:solidFill>
                  <a:schemeClr val="dk1"/>
                </a:solidFill>
                <a:latin typeface="Times New Roman"/>
                <a:ea typeface="Times New Roman"/>
                <a:cs typeface="Times New Roman"/>
                <a:sym typeface="Times New Roman"/>
              </a:rPr>
              <a:t>The group collected ants from all around the Village of Babylon. Sampling was performed on 13 total ants from 4 different locations in the Village of Babylon to find a wider variety of species. Using a smartphone, ant hills within six inches of a pole were be geo-mapped.These ants were collected by using a spoon or other object to help place them in a bag. Ants were collected near their hills.</a:t>
            </a:r>
          </a:p>
          <a:p>
            <a:pPr lvl="0" indent="387350" rtl="0">
              <a:spcBef>
                <a:spcPts val="0"/>
              </a:spcBef>
              <a:buClr>
                <a:schemeClr val="dk1"/>
              </a:buClr>
              <a:buSzPct val="42307"/>
              <a:buFont typeface="Arial"/>
              <a:buNone/>
            </a:pPr>
            <a:r>
              <a:rPr lang="en" sz="2600">
                <a:solidFill>
                  <a:schemeClr val="dk1"/>
                </a:solidFill>
                <a:latin typeface="Times New Roman"/>
                <a:ea typeface="Times New Roman"/>
                <a:cs typeface="Times New Roman"/>
                <a:sym typeface="Times New Roman"/>
              </a:rPr>
              <a:t>This year, the plan was to use standard DNA Barcoding Procedure to analyze the ants DNA. The materials used for the DNA Barcoding Procedure were supplied by  CSHL. The CO1 gene sequence found in the various ants was used in order to find the diversity between them. It followed the standard DNA extraction techniques and was then sequenced.After the sequencing of the DNA is done, a comparison of genetic sequences of the various ants was made. It showed how similar the ants of varying species were. </a:t>
            </a:r>
          </a:p>
          <a:p>
            <a:pPr lvl="0" indent="387350" rtl="0">
              <a:spcBef>
                <a:spcPts val="0"/>
              </a:spcBef>
              <a:buClr>
                <a:schemeClr val="dk1"/>
              </a:buClr>
              <a:buSzPct val="42307"/>
              <a:buFont typeface="Arial"/>
              <a:buNone/>
            </a:pPr>
            <a:r>
              <a:rPr lang="en" sz="2600">
                <a:solidFill>
                  <a:schemeClr val="dk1"/>
                </a:solidFill>
                <a:latin typeface="Times New Roman"/>
                <a:ea typeface="Times New Roman"/>
                <a:cs typeface="Times New Roman"/>
                <a:sym typeface="Times New Roman"/>
              </a:rPr>
              <a:t>After following standard DNA sequencing procedure. The gel was ran and the DNA was compared against each other, the samples were then sent off to be sequenced through the DNA Subway.</a:t>
            </a:r>
          </a:p>
        </p:txBody>
      </p:sp>
      <p:sp>
        <p:nvSpPr>
          <p:cNvPr id="58" name="Shape 58"/>
          <p:cNvSpPr txBox="1"/>
          <p:nvPr/>
        </p:nvSpPr>
        <p:spPr>
          <a:xfrm>
            <a:off x="8879500" y="1274850"/>
            <a:ext cx="15251400" cy="1777800"/>
          </a:xfrm>
          <a:prstGeom prst="rect">
            <a:avLst/>
          </a:prstGeom>
          <a:noFill/>
          <a:ln>
            <a:noFill/>
          </a:ln>
        </p:spPr>
        <p:txBody>
          <a:bodyPr lIns="91425" tIns="91425" rIns="91425" bIns="91425" anchor="t" anchorCtr="0">
            <a:noAutofit/>
          </a:bodyPr>
          <a:lstStyle/>
          <a:p>
            <a:pPr lvl="0" algn="ctr" rtl="0">
              <a:spcBef>
                <a:spcPts val="0"/>
              </a:spcBef>
              <a:buClr>
                <a:schemeClr val="dk1"/>
              </a:buClr>
              <a:buSzPct val="31428"/>
              <a:buFont typeface="Arial"/>
              <a:buNone/>
            </a:pPr>
            <a:r>
              <a:rPr lang="en" sz="3500">
                <a:solidFill>
                  <a:schemeClr val="dk1"/>
                </a:solidFill>
                <a:latin typeface="Times New Roman"/>
                <a:ea typeface="Times New Roman"/>
                <a:cs typeface="Times New Roman"/>
                <a:sym typeface="Times New Roman"/>
              </a:rPr>
              <a:t>Authors: Danish Farooq, Gregory Kowalczyk, Michael Steffanetta </a:t>
            </a:r>
          </a:p>
          <a:p>
            <a:pPr lvl="0" algn="ctr" rtl="0">
              <a:spcBef>
                <a:spcPts val="0"/>
              </a:spcBef>
              <a:buClr>
                <a:schemeClr val="dk1"/>
              </a:buClr>
              <a:buSzPct val="31428"/>
              <a:buFont typeface="Arial"/>
              <a:buNone/>
            </a:pPr>
            <a:r>
              <a:rPr lang="en" sz="3500">
                <a:solidFill>
                  <a:schemeClr val="dk1"/>
                </a:solidFill>
                <a:latin typeface="Times New Roman"/>
                <a:ea typeface="Times New Roman"/>
                <a:cs typeface="Times New Roman"/>
                <a:sym typeface="Times New Roman"/>
              </a:rPr>
              <a:t>Teacher: Claire Birone</a:t>
            </a:r>
          </a:p>
          <a:p>
            <a:pPr lvl="0" algn="ctr" rtl="0">
              <a:spcBef>
                <a:spcPts val="0"/>
              </a:spcBef>
              <a:buClr>
                <a:schemeClr val="dk1"/>
              </a:buClr>
              <a:buSzPct val="31428"/>
              <a:buFont typeface="Arial"/>
              <a:buNone/>
            </a:pPr>
            <a:r>
              <a:rPr lang="en" sz="3500">
                <a:solidFill>
                  <a:schemeClr val="dk1"/>
                </a:solidFill>
                <a:latin typeface="Times New Roman"/>
                <a:ea typeface="Times New Roman"/>
                <a:cs typeface="Times New Roman"/>
                <a:sym typeface="Times New Roman"/>
              </a:rPr>
              <a:t>Babylon Jr-Sr High School</a:t>
            </a:r>
          </a:p>
        </p:txBody>
      </p:sp>
      <p:sp>
        <p:nvSpPr>
          <p:cNvPr id="59" name="Shape 59"/>
          <p:cNvSpPr txBox="1"/>
          <p:nvPr/>
        </p:nvSpPr>
        <p:spPr>
          <a:xfrm>
            <a:off x="9089150" y="4678400"/>
            <a:ext cx="14702100" cy="859500"/>
          </a:xfrm>
          <a:prstGeom prst="rect">
            <a:avLst/>
          </a:prstGeom>
          <a:noFill/>
          <a:ln>
            <a:noFill/>
          </a:ln>
        </p:spPr>
        <p:txBody>
          <a:bodyPr lIns="91425" tIns="91425" rIns="91425" bIns="91425" anchor="t" anchorCtr="0">
            <a:noAutofit/>
          </a:bodyPr>
          <a:lstStyle/>
          <a:p>
            <a:pPr lvl="0" algn="ctr">
              <a:spcBef>
                <a:spcPts val="0"/>
              </a:spcBef>
              <a:buNone/>
            </a:pPr>
            <a:r>
              <a:rPr lang="en" sz="5000" b="1" u="sng">
                <a:latin typeface="Times New Roman"/>
                <a:ea typeface="Times New Roman"/>
                <a:cs typeface="Times New Roman"/>
                <a:sym typeface="Times New Roman"/>
              </a:rPr>
              <a:t>Results</a:t>
            </a:r>
          </a:p>
        </p:txBody>
      </p:sp>
      <p:sp>
        <p:nvSpPr>
          <p:cNvPr id="60" name="Shape 60"/>
          <p:cNvSpPr txBox="1"/>
          <p:nvPr/>
        </p:nvSpPr>
        <p:spPr>
          <a:xfrm>
            <a:off x="24084900" y="10294730"/>
            <a:ext cx="8833500" cy="6783899"/>
          </a:xfrm>
          <a:prstGeom prst="rect">
            <a:avLst/>
          </a:prstGeom>
          <a:noFill/>
          <a:ln>
            <a:noFill/>
          </a:ln>
        </p:spPr>
        <p:txBody>
          <a:bodyPr lIns="91425" tIns="91425" rIns="91425" bIns="91425" anchor="t" anchorCtr="0">
            <a:noAutofit/>
          </a:bodyPr>
          <a:lstStyle/>
          <a:p>
            <a:pPr lvl="0" algn="ctr" rtl="0">
              <a:spcBef>
                <a:spcPts val="0"/>
              </a:spcBef>
              <a:buNone/>
            </a:pPr>
            <a:r>
              <a:rPr lang="en" sz="5000" b="1" u="sng" dirty="0">
                <a:latin typeface="Times New Roman"/>
                <a:ea typeface="Times New Roman"/>
                <a:cs typeface="Times New Roman"/>
                <a:sym typeface="Times New Roman"/>
              </a:rPr>
              <a:t>Discussion</a:t>
            </a:r>
          </a:p>
          <a:p>
            <a:pPr lvl="0" indent="387350" rtl="0">
              <a:spcBef>
                <a:spcPts val="0"/>
              </a:spcBef>
              <a:buClr>
                <a:schemeClr val="dk1"/>
              </a:buClr>
              <a:buSzPct val="42307"/>
              <a:buFont typeface="Arial"/>
              <a:buNone/>
            </a:pPr>
            <a:r>
              <a:rPr lang="en" sz="2600" dirty="0">
                <a:solidFill>
                  <a:schemeClr val="dk1"/>
                </a:solidFill>
                <a:latin typeface="Times New Roman"/>
                <a:ea typeface="Times New Roman"/>
                <a:cs typeface="Times New Roman"/>
                <a:sym typeface="Times New Roman"/>
              </a:rPr>
              <a:t>The results did indeed indicate that there is a diversity of ant species in the region.Based on, our results, there are three species of ants that were classified: </a:t>
            </a:r>
            <a:r>
              <a:rPr lang="en" sz="2600" i="1" dirty="0">
                <a:solidFill>
                  <a:schemeClr val="dk1"/>
                </a:solidFill>
                <a:latin typeface="Times New Roman"/>
                <a:ea typeface="Times New Roman"/>
                <a:cs typeface="Times New Roman"/>
                <a:sym typeface="Times New Roman"/>
              </a:rPr>
              <a:t>Tetramorium caespitum, Tapinoma sessile, Lasius alienus, and Lasius neoniger. </a:t>
            </a:r>
            <a:r>
              <a:rPr lang="en" sz="2600" dirty="0">
                <a:solidFill>
                  <a:schemeClr val="dk1"/>
                </a:solidFill>
                <a:latin typeface="Times New Roman"/>
                <a:ea typeface="Times New Roman"/>
                <a:cs typeface="Times New Roman"/>
                <a:sym typeface="Times New Roman"/>
              </a:rPr>
              <a:t>These results </a:t>
            </a:r>
            <a:r>
              <a:rPr lang="en" sz="2600" dirty="0" smtClean="0">
                <a:solidFill>
                  <a:schemeClr val="dk1"/>
                </a:solidFill>
                <a:latin typeface="Times New Roman"/>
                <a:ea typeface="Times New Roman"/>
                <a:cs typeface="Times New Roman"/>
                <a:sym typeface="Times New Roman"/>
              </a:rPr>
              <a:t>help show how </a:t>
            </a:r>
            <a:r>
              <a:rPr lang="en" sz="2600" dirty="0">
                <a:solidFill>
                  <a:schemeClr val="dk1"/>
                </a:solidFill>
                <a:latin typeface="Times New Roman"/>
                <a:ea typeface="Times New Roman"/>
                <a:cs typeface="Times New Roman"/>
                <a:sym typeface="Times New Roman"/>
              </a:rPr>
              <a:t>the Town of Babylon has a diverse ecosystem in comparison to the subsystems that compose it. There was diversity even on a smaller scale. It was shown that there were different species present in the samples that were sampled directly from anthills, and there was also diversity in samples taken domestically as well. As the size of a biome is increased, so is its biodiversity, and since there was strong diversity present in the </a:t>
            </a:r>
            <a:r>
              <a:rPr lang="en" sz="2600" dirty="0" smtClean="0">
                <a:solidFill>
                  <a:schemeClr val="dk1"/>
                </a:solidFill>
                <a:latin typeface="Times New Roman"/>
                <a:ea typeface="Times New Roman"/>
                <a:cs typeface="Times New Roman"/>
                <a:sym typeface="Times New Roman"/>
              </a:rPr>
              <a:t>Town </a:t>
            </a:r>
            <a:r>
              <a:rPr lang="en" sz="2600" dirty="0">
                <a:solidFill>
                  <a:schemeClr val="dk1"/>
                </a:solidFill>
                <a:latin typeface="Times New Roman"/>
                <a:ea typeface="Times New Roman"/>
                <a:cs typeface="Times New Roman"/>
                <a:sym typeface="Times New Roman"/>
              </a:rPr>
              <a:t>of Babylon, it </a:t>
            </a:r>
            <a:r>
              <a:rPr lang="en" sz="2600" dirty="0" smtClean="0">
                <a:solidFill>
                  <a:schemeClr val="dk1"/>
                </a:solidFill>
                <a:latin typeface="Times New Roman"/>
                <a:ea typeface="Times New Roman"/>
                <a:cs typeface="Times New Roman"/>
                <a:sym typeface="Times New Roman"/>
              </a:rPr>
              <a:t>helps support the hypothesis that </a:t>
            </a:r>
            <a:r>
              <a:rPr lang="en" sz="2600" dirty="0">
                <a:solidFill>
                  <a:schemeClr val="dk1"/>
                </a:solidFill>
                <a:latin typeface="Times New Roman"/>
                <a:ea typeface="Times New Roman"/>
                <a:cs typeface="Times New Roman"/>
                <a:sym typeface="Times New Roman"/>
              </a:rPr>
              <a:t>there is a </a:t>
            </a:r>
            <a:r>
              <a:rPr lang="en" sz="2600" dirty="0" smtClean="0">
                <a:solidFill>
                  <a:schemeClr val="dk1"/>
                </a:solidFill>
                <a:latin typeface="Times New Roman"/>
                <a:ea typeface="Times New Roman"/>
                <a:cs typeface="Times New Roman"/>
                <a:sym typeface="Times New Roman"/>
              </a:rPr>
              <a:t>high level of </a:t>
            </a:r>
            <a:r>
              <a:rPr lang="en" sz="2600" dirty="0">
                <a:solidFill>
                  <a:schemeClr val="dk1"/>
                </a:solidFill>
                <a:latin typeface="Times New Roman"/>
                <a:ea typeface="Times New Roman"/>
                <a:cs typeface="Times New Roman"/>
                <a:sym typeface="Times New Roman"/>
              </a:rPr>
              <a:t>biodiversity in the town</a:t>
            </a:r>
            <a:r>
              <a:rPr lang="en" sz="2600" dirty="0" smtClean="0">
                <a:solidFill>
                  <a:schemeClr val="dk1"/>
                </a:solidFill>
                <a:latin typeface="Times New Roman"/>
                <a:ea typeface="Times New Roman"/>
                <a:cs typeface="Times New Roman"/>
                <a:sym typeface="Times New Roman"/>
              </a:rPr>
              <a:t>.  Further research with larger sample size and more accurate sequencing would confirm this.  </a:t>
            </a:r>
            <a:endParaRPr lang="en" sz="2600" dirty="0">
              <a:solidFill>
                <a:schemeClr val="dk1"/>
              </a:solidFill>
              <a:latin typeface="Times New Roman"/>
              <a:ea typeface="Times New Roman"/>
              <a:cs typeface="Times New Roman"/>
              <a:sym typeface="Times New Roman"/>
            </a:endParaRPr>
          </a:p>
        </p:txBody>
      </p:sp>
      <p:sp>
        <p:nvSpPr>
          <p:cNvPr id="61" name="Shape 61"/>
          <p:cNvSpPr txBox="1"/>
          <p:nvPr/>
        </p:nvSpPr>
        <p:spPr>
          <a:xfrm>
            <a:off x="23957100" y="17165404"/>
            <a:ext cx="9089100" cy="48669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5000" b="1" u="sng" dirty="0">
                <a:solidFill>
                  <a:schemeClr val="dk1"/>
                </a:solidFill>
                <a:latin typeface="Times New Roman"/>
                <a:ea typeface="Times New Roman"/>
                <a:cs typeface="Times New Roman"/>
                <a:sym typeface="Times New Roman"/>
              </a:rPr>
              <a:t>Resources</a:t>
            </a:r>
          </a:p>
          <a:p>
            <a:pPr marL="457200" lvl="0" indent="-355600" rtl="0">
              <a:spcBef>
                <a:spcPts val="0"/>
              </a:spcBef>
              <a:buClr>
                <a:schemeClr val="dk1"/>
              </a:buClr>
              <a:buSzPct val="100000"/>
              <a:buFont typeface="Times New Roman"/>
              <a:buAutoNum type="arabicParenR"/>
            </a:pPr>
            <a:r>
              <a:rPr lang="en" sz="2000" dirty="0">
                <a:solidFill>
                  <a:schemeClr val="dk1"/>
                </a:solidFill>
                <a:latin typeface="Times New Roman"/>
                <a:ea typeface="Times New Roman"/>
                <a:cs typeface="Times New Roman"/>
                <a:sym typeface="Times New Roman"/>
              </a:rPr>
              <a:t>Ants’ ecosystem role is ‘key’ (2011) Retrieved from </a:t>
            </a:r>
          </a:p>
          <a:p>
            <a:pPr marL="457200" lvl="0" indent="387350" rtl="0">
              <a:spcBef>
                <a:spcPts val="0"/>
              </a:spcBef>
              <a:buClr>
                <a:schemeClr val="dk1"/>
              </a:buClr>
              <a:buSzPct val="55000"/>
              <a:buFont typeface="Arial"/>
              <a:buNone/>
            </a:pPr>
            <a:r>
              <a:rPr lang="en" sz="2000" dirty="0">
                <a:solidFill>
                  <a:schemeClr val="dk1"/>
                </a:solidFill>
                <a:latin typeface="Times New Roman"/>
                <a:ea typeface="Times New Roman"/>
                <a:cs typeface="Times New Roman"/>
                <a:sym typeface="Times New Roman"/>
              </a:rPr>
              <a:t>http://</a:t>
            </a:r>
            <a:r>
              <a:rPr lang="en" sz="2000" dirty="0" smtClean="0">
                <a:solidFill>
                  <a:schemeClr val="dk1"/>
                </a:solidFill>
                <a:latin typeface="Times New Roman"/>
                <a:ea typeface="Times New Roman"/>
                <a:cs typeface="Times New Roman"/>
                <a:sym typeface="Times New Roman"/>
              </a:rPr>
              <a:t>phys.org/news/2011-01-ants-ecosystem-role-key.html</a:t>
            </a:r>
          </a:p>
          <a:p>
            <a:pPr marL="101600" lvl="0" rtl="0">
              <a:spcBef>
                <a:spcPts val="0"/>
              </a:spcBef>
              <a:buClr>
                <a:schemeClr val="dk1"/>
              </a:buClr>
              <a:buSzPct val="100000"/>
            </a:pPr>
            <a:r>
              <a:rPr lang="en" sz="2000" dirty="0" smtClean="0">
                <a:solidFill>
                  <a:schemeClr val="dk1"/>
                </a:solidFill>
                <a:latin typeface="Times New Roman"/>
                <a:ea typeface="Times New Roman"/>
                <a:cs typeface="Times New Roman"/>
                <a:sym typeface="Times New Roman"/>
              </a:rPr>
              <a:t>2)   Ants have big impact on environment as ‘ecosystem engineers’ (2011) Retrieved 	from https</a:t>
            </a:r>
            <a:r>
              <a:rPr lang="en" sz="2000" dirty="0">
                <a:solidFill>
                  <a:schemeClr val="dk1"/>
                </a:solidFill>
                <a:latin typeface="Times New Roman"/>
                <a:ea typeface="Times New Roman"/>
                <a:cs typeface="Times New Roman"/>
                <a:sym typeface="Times New Roman"/>
              </a:rPr>
              <a:t>://www.sciencedaily.com/releases/2011/01/110131133227.htm</a:t>
            </a:r>
          </a:p>
          <a:p>
            <a:pPr marL="101600" lvl="0" rtl="0">
              <a:spcBef>
                <a:spcPts val="0"/>
              </a:spcBef>
              <a:buClr>
                <a:schemeClr val="dk1"/>
              </a:buClr>
              <a:buSzPct val="100000"/>
            </a:pPr>
            <a:r>
              <a:rPr lang="en" sz="2000" dirty="0" smtClean="0">
                <a:solidFill>
                  <a:schemeClr val="dk1"/>
                </a:solidFill>
                <a:latin typeface="Times New Roman"/>
                <a:ea typeface="Times New Roman"/>
                <a:cs typeface="Times New Roman"/>
                <a:sym typeface="Times New Roman"/>
              </a:rPr>
              <a:t>3) Ants </a:t>
            </a:r>
            <a:r>
              <a:rPr lang="en" sz="2000" dirty="0">
                <a:solidFill>
                  <a:schemeClr val="dk1"/>
                </a:solidFill>
                <a:latin typeface="Times New Roman"/>
                <a:ea typeface="Times New Roman"/>
                <a:cs typeface="Times New Roman"/>
                <a:sym typeface="Times New Roman"/>
              </a:rPr>
              <a:t>of the North Quabbin Region (2016) Retrieved from</a:t>
            </a:r>
          </a:p>
          <a:p>
            <a:pPr lvl="0" rtl="0">
              <a:spcBef>
                <a:spcPts val="0"/>
              </a:spcBef>
              <a:buClr>
                <a:schemeClr val="dk1"/>
              </a:buClr>
              <a:buSzPct val="55000"/>
              <a:buFont typeface="Arial"/>
              <a:buNone/>
            </a:pPr>
            <a:r>
              <a:rPr lang="en" sz="2000" dirty="0">
                <a:solidFill>
                  <a:schemeClr val="dk1"/>
                </a:solidFill>
                <a:latin typeface="Times New Roman"/>
                <a:ea typeface="Times New Roman"/>
                <a:cs typeface="Times New Roman"/>
                <a:sym typeface="Times New Roman"/>
              </a:rPr>
              <a:t>	</a:t>
            </a:r>
            <a:r>
              <a:rPr lang="en" sz="2000" dirty="0" smtClean="0">
                <a:solidFill>
                  <a:schemeClr val="dk1"/>
                </a:solidFill>
                <a:latin typeface="Times New Roman"/>
                <a:ea typeface="Times New Roman"/>
                <a:cs typeface="Times New Roman"/>
                <a:sym typeface="Times New Roman"/>
              </a:rPr>
              <a:t>http</a:t>
            </a:r>
            <a:r>
              <a:rPr lang="en" sz="2000" dirty="0">
                <a:solidFill>
                  <a:schemeClr val="dk1"/>
                </a:solidFill>
                <a:latin typeface="Times New Roman"/>
                <a:ea typeface="Times New Roman"/>
                <a:cs typeface="Times New Roman"/>
                <a:sym typeface="Times New Roman"/>
              </a:rPr>
              <a:t>://harvardforest.fas.harvard.edu/ants/ecological-importance</a:t>
            </a:r>
          </a:p>
          <a:p>
            <a:pPr marL="101600" lvl="0" rtl="0">
              <a:spcBef>
                <a:spcPts val="0"/>
              </a:spcBef>
              <a:buClr>
                <a:schemeClr val="dk1"/>
              </a:buClr>
              <a:buSzPct val="100000"/>
            </a:pPr>
            <a:r>
              <a:rPr lang="en" sz="2000" dirty="0" smtClean="0">
                <a:solidFill>
                  <a:schemeClr val="dk1"/>
                </a:solidFill>
                <a:latin typeface="Times New Roman"/>
                <a:ea typeface="Times New Roman"/>
                <a:cs typeface="Times New Roman"/>
                <a:sym typeface="Times New Roman"/>
              </a:rPr>
              <a:t>4)  Can </a:t>
            </a:r>
            <a:r>
              <a:rPr lang="en" sz="2000" dirty="0">
                <a:solidFill>
                  <a:schemeClr val="dk1"/>
                </a:solidFill>
                <a:latin typeface="Times New Roman"/>
                <a:ea typeface="Times New Roman"/>
                <a:cs typeface="Times New Roman"/>
                <a:sym typeface="Times New Roman"/>
              </a:rPr>
              <a:t>Ants Harm Health? (2016) Retrieved from</a:t>
            </a:r>
          </a:p>
          <a:p>
            <a:pPr marL="457200" lvl="0" indent="387350" rtl="0">
              <a:spcBef>
                <a:spcPts val="0"/>
              </a:spcBef>
              <a:buClr>
                <a:schemeClr val="dk1"/>
              </a:buClr>
              <a:buSzPct val="55000"/>
              <a:buFont typeface="Arial"/>
              <a:buNone/>
            </a:pPr>
            <a:r>
              <a:rPr lang="en" sz="2000" dirty="0">
                <a:solidFill>
                  <a:schemeClr val="dk1"/>
                </a:solidFill>
                <a:latin typeface="Times New Roman"/>
                <a:ea typeface="Times New Roman"/>
                <a:cs typeface="Times New Roman"/>
                <a:sym typeface="Times New Roman"/>
              </a:rPr>
              <a:t>http://www.berkeleywellness.com/self-care/preventive-care/article/ants </a:t>
            </a:r>
          </a:p>
          <a:p>
            <a:pPr marL="101600" lvl="0" rtl="0">
              <a:spcBef>
                <a:spcPts val="0"/>
              </a:spcBef>
              <a:buClr>
                <a:schemeClr val="dk1"/>
              </a:buClr>
              <a:buSzPct val="100000"/>
            </a:pPr>
            <a:r>
              <a:rPr lang="en" sz="2000" dirty="0" smtClean="0">
                <a:solidFill>
                  <a:schemeClr val="dk1"/>
                </a:solidFill>
                <a:latin typeface="Times New Roman"/>
                <a:ea typeface="Times New Roman"/>
                <a:cs typeface="Times New Roman"/>
                <a:sym typeface="Times New Roman"/>
              </a:rPr>
              <a:t>5)  Genus </a:t>
            </a:r>
            <a:r>
              <a:rPr lang="en" sz="2000" dirty="0">
                <a:solidFill>
                  <a:schemeClr val="dk1"/>
                </a:solidFill>
                <a:latin typeface="Times New Roman"/>
                <a:ea typeface="Times New Roman"/>
                <a:cs typeface="Times New Roman"/>
                <a:sym typeface="Times New Roman"/>
              </a:rPr>
              <a:t>Camponotus - Carpenter Ants (2004) Retrieved from</a:t>
            </a:r>
          </a:p>
          <a:p>
            <a:pPr marL="457200" lvl="0" indent="387350" rtl="0">
              <a:spcBef>
                <a:spcPts val="0"/>
              </a:spcBef>
              <a:buClr>
                <a:schemeClr val="dk1"/>
              </a:buClr>
              <a:buSzPct val="55000"/>
              <a:buFont typeface="Arial"/>
              <a:buNone/>
            </a:pPr>
            <a:r>
              <a:rPr lang="en" sz="2000" dirty="0">
                <a:solidFill>
                  <a:schemeClr val="dk1"/>
                </a:solidFill>
                <a:latin typeface="Times New Roman"/>
                <a:ea typeface="Times New Roman"/>
                <a:cs typeface="Times New Roman"/>
                <a:sym typeface="Times New Roman"/>
              </a:rPr>
              <a:t> http://bugguide.net/node/view/354</a:t>
            </a:r>
          </a:p>
          <a:p>
            <a:pPr marL="101600" lvl="0" rtl="0">
              <a:spcBef>
                <a:spcPts val="0"/>
              </a:spcBef>
              <a:buClr>
                <a:schemeClr val="dk1"/>
              </a:buClr>
              <a:buSzPct val="100000"/>
            </a:pPr>
            <a:r>
              <a:rPr lang="en" sz="2000" dirty="0" smtClean="0">
                <a:solidFill>
                  <a:schemeClr val="dk1"/>
                </a:solidFill>
                <a:latin typeface="Times New Roman"/>
                <a:ea typeface="Times New Roman"/>
                <a:cs typeface="Times New Roman"/>
                <a:sym typeface="Times New Roman"/>
              </a:rPr>
              <a:t>6)  School </a:t>
            </a:r>
            <a:r>
              <a:rPr lang="en" sz="2000" dirty="0">
                <a:solidFill>
                  <a:schemeClr val="dk1"/>
                </a:solidFill>
                <a:latin typeface="Times New Roman"/>
                <a:ea typeface="Times New Roman"/>
                <a:cs typeface="Times New Roman"/>
                <a:sym typeface="Times New Roman"/>
              </a:rPr>
              <a:t>of Ants (2011) Retrieved </a:t>
            </a:r>
            <a:r>
              <a:rPr lang="en" sz="2000" dirty="0" smtClean="0">
                <a:solidFill>
                  <a:schemeClr val="dk1"/>
                </a:solidFill>
                <a:latin typeface="Times New Roman"/>
                <a:ea typeface="Times New Roman"/>
                <a:cs typeface="Times New Roman"/>
                <a:sym typeface="Times New Roman"/>
              </a:rPr>
              <a:t>from http</a:t>
            </a:r>
            <a:r>
              <a:rPr lang="en" sz="2000" dirty="0">
                <a:solidFill>
                  <a:schemeClr val="dk1"/>
                </a:solidFill>
                <a:latin typeface="Times New Roman"/>
                <a:ea typeface="Times New Roman"/>
                <a:cs typeface="Times New Roman"/>
                <a:sym typeface="Times New Roman"/>
              </a:rPr>
              <a:t>://www.schoolofants.org/</a:t>
            </a:r>
          </a:p>
        </p:txBody>
      </p:sp>
      <p:sp>
        <p:nvSpPr>
          <p:cNvPr id="62" name="Shape 62"/>
          <p:cNvSpPr txBox="1"/>
          <p:nvPr/>
        </p:nvSpPr>
        <p:spPr>
          <a:xfrm>
            <a:off x="10193800" y="5475275"/>
            <a:ext cx="712200" cy="859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3" name="Shape 63"/>
          <p:cNvSpPr txBox="1"/>
          <p:nvPr/>
        </p:nvSpPr>
        <p:spPr>
          <a:xfrm>
            <a:off x="9220875" y="12335475"/>
            <a:ext cx="7054800" cy="933300"/>
          </a:xfrm>
          <a:prstGeom prst="rect">
            <a:avLst/>
          </a:prstGeom>
          <a:noFill/>
          <a:ln>
            <a:noFill/>
          </a:ln>
        </p:spPr>
        <p:txBody>
          <a:bodyPr lIns="91425" tIns="91425" rIns="91425" bIns="91425" anchor="t" anchorCtr="0">
            <a:noAutofit/>
          </a:bodyPr>
          <a:lstStyle/>
          <a:p>
            <a:pPr lvl="0" algn="just" rtl="0">
              <a:spcBef>
                <a:spcPts val="0"/>
              </a:spcBef>
              <a:buNone/>
            </a:pPr>
            <a:r>
              <a:rPr lang="en" sz="2300" b="1" u="sng">
                <a:latin typeface="Times New Roman"/>
                <a:ea typeface="Times New Roman"/>
                <a:cs typeface="Times New Roman"/>
                <a:sym typeface="Times New Roman"/>
              </a:rPr>
              <a:t>Figure 1:</a:t>
            </a:r>
            <a:r>
              <a:rPr lang="en" sz="2300" b="1">
                <a:latin typeface="Times New Roman"/>
                <a:ea typeface="Times New Roman"/>
                <a:cs typeface="Times New Roman"/>
                <a:sym typeface="Times New Roman"/>
              </a:rPr>
              <a:t> </a:t>
            </a:r>
            <a:r>
              <a:rPr lang="en" sz="2300">
                <a:latin typeface="Times New Roman"/>
                <a:ea typeface="Times New Roman"/>
                <a:cs typeface="Times New Roman"/>
                <a:sym typeface="Times New Roman"/>
              </a:rPr>
              <a:t> </a:t>
            </a:r>
            <a:r>
              <a:rPr lang="en" sz="2300" b="1">
                <a:latin typeface="Times New Roman"/>
                <a:ea typeface="Times New Roman"/>
                <a:cs typeface="Times New Roman"/>
                <a:sym typeface="Times New Roman"/>
              </a:rPr>
              <a:t>A</a:t>
            </a:r>
            <a:r>
              <a:rPr lang="en" sz="2300">
                <a:latin typeface="Times New Roman"/>
                <a:ea typeface="Times New Roman"/>
                <a:cs typeface="Times New Roman"/>
                <a:sym typeface="Times New Roman"/>
              </a:rPr>
              <a:t>: The sample picture of PHY-002 in the lab </a:t>
            </a:r>
            <a:r>
              <a:rPr lang="en" sz="2300" b="1">
                <a:latin typeface="Times New Roman"/>
                <a:ea typeface="Times New Roman"/>
                <a:cs typeface="Times New Roman"/>
                <a:sym typeface="Times New Roman"/>
              </a:rPr>
              <a:t>B</a:t>
            </a:r>
            <a:r>
              <a:rPr lang="en" sz="2300">
                <a:latin typeface="Times New Roman"/>
                <a:ea typeface="Times New Roman"/>
                <a:cs typeface="Times New Roman"/>
                <a:sym typeface="Times New Roman"/>
              </a:rPr>
              <a:t>:  The sample in the area near Lewis Circle.</a:t>
            </a:r>
          </a:p>
          <a:p>
            <a:pPr lvl="0" algn="just">
              <a:spcBef>
                <a:spcPts val="0"/>
              </a:spcBef>
              <a:buNone/>
            </a:pPr>
            <a:endParaRPr sz="2400">
              <a:latin typeface="Times New Roman"/>
              <a:ea typeface="Times New Roman"/>
              <a:cs typeface="Times New Roman"/>
              <a:sym typeface="Times New Roman"/>
            </a:endParaRPr>
          </a:p>
        </p:txBody>
      </p:sp>
      <p:sp>
        <p:nvSpPr>
          <p:cNvPr id="64" name="Shape 64"/>
          <p:cNvSpPr txBox="1"/>
          <p:nvPr/>
        </p:nvSpPr>
        <p:spPr>
          <a:xfrm>
            <a:off x="16652825" y="19699625"/>
            <a:ext cx="7054800" cy="2076000"/>
          </a:xfrm>
          <a:prstGeom prst="rect">
            <a:avLst/>
          </a:prstGeom>
          <a:noFill/>
          <a:ln>
            <a:noFill/>
          </a:ln>
        </p:spPr>
        <p:txBody>
          <a:bodyPr lIns="91425" tIns="91425" rIns="91425" bIns="91425" anchor="t" anchorCtr="0">
            <a:noAutofit/>
          </a:bodyPr>
          <a:lstStyle/>
          <a:p>
            <a:pPr lvl="0" algn="just">
              <a:spcBef>
                <a:spcPts val="0"/>
              </a:spcBef>
              <a:buNone/>
            </a:pPr>
            <a:r>
              <a:rPr lang="en" sz="2300" b="1" u="sng">
                <a:latin typeface="Times New Roman"/>
                <a:ea typeface="Times New Roman"/>
                <a:cs typeface="Times New Roman"/>
                <a:sym typeface="Times New Roman"/>
              </a:rPr>
              <a:t>Figure 4: </a:t>
            </a:r>
            <a:r>
              <a:rPr lang="en" sz="2300">
                <a:latin typeface="Times New Roman"/>
                <a:ea typeface="Times New Roman"/>
                <a:cs typeface="Times New Roman"/>
                <a:sym typeface="Times New Roman"/>
              </a:rPr>
              <a:t>The gel with the extracted CO1 gene that underwent gel electrophoresis. This picture shows that most sequences other than PHY-002, PHY-010 and PHY-013 were all able to be sequenced because of strong banding and sequences.</a:t>
            </a:r>
          </a:p>
        </p:txBody>
      </p:sp>
      <p:sp>
        <p:nvSpPr>
          <p:cNvPr id="65" name="Shape 65"/>
          <p:cNvSpPr txBox="1"/>
          <p:nvPr/>
        </p:nvSpPr>
        <p:spPr>
          <a:xfrm>
            <a:off x="16487974" y="12335475"/>
            <a:ext cx="7219500" cy="1777800"/>
          </a:xfrm>
          <a:prstGeom prst="rect">
            <a:avLst/>
          </a:prstGeom>
          <a:noFill/>
          <a:ln>
            <a:noFill/>
          </a:ln>
        </p:spPr>
        <p:txBody>
          <a:bodyPr lIns="91425" tIns="91425" rIns="91425" bIns="91425" anchor="t" anchorCtr="0">
            <a:noAutofit/>
          </a:bodyPr>
          <a:lstStyle/>
          <a:p>
            <a:pPr lvl="0" algn="just">
              <a:spcBef>
                <a:spcPts val="0"/>
              </a:spcBef>
              <a:buNone/>
            </a:pPr>
            <a:r>
              <a:rPr lang="en" sz="2300" b="1" u="sng">
                <a:latin typeface="Times New Roman"/>
                <a:ea typeface="Times New Roman"/>
                <a:cs typeface="Times New Roman"/>
                <a:sym typeface="Times New Roman"/>
              </a:rPr>
              <a:t>Figure 3:</a:t>
            </a:r>
            <a:r>
              <a:rPr lang="en" sz="2300" b="1">
                <a:latin typeface="Times New Roman"/>
                <a:ea typeface="Times New Roman"/>
                <a:cs typeface="Times New Roman"/>
                <a:sym typeface="Times New Roman"/>
              </a:rPr>
              <a:t> </a:t>
            </a:r>
            <a:r>
              <a:rPr lang="en" sz="2300">
                <a:latin typeface="Times New Roman"/>
                <a:ea typeface="Times New Roman"/>
                <a:cs typeface="Times New Roman"/>
                <a:sym typeface="Times New Roman"/>
              </a:rPr>
              <a:t>The ML phylogenetic tree with the sequenced </a:t>
            </a:r>
            <a:r>
              <a:rPr lang="en" sz="2300" i="1">
                <a:solidFill>
                  <a:schemeClr val="dk1"/>
                </a:solidFill>
                <a:latin typeface="Times New Roman"/>
                <a:ea typeface="Times New Roman"/>
                <a:cs typeface="Times New Roman"/>
                <a:sym typeface="Times New Roman"/>
              </a:rPr>
              <a:t>Tetramorium caespi, Tapinoma sessile, Lasius alienus </a:t>
            </a:r>
            <a:r>
              <a:rPr lang="en" sz="2300">
                <a:solidFill>
                  <a:schemeClr val="dk1"/>
                </a:solidFill>
                <a:latin typeface="Times New Roman"/>
                <a:ea typeface="Times New Roman"/>
                <a:cs typeface="Times New Roman"/>
                <a:sym typeface="Times New Roman"/>
              </a:rPr>
              <a:t>and </a:t>
            </a:r>
            <a:r>
              <a:rPr lang="en" sz="2300" i="1">
                <a:solidFill>
                  <a:schemeClr val="dk1"/>
                </a:solidFill>
                <a:latin typeface="Times New Roman"/>
                <a:ea typeface="Times New Roman"/>
                <a:cs typeface="Times New Roman"/>
                <a:sym typeface="Times New Roman"/>
              </a:rPr>
              <a:t>Lasius neoniger </a:t>
            </a:r>
            <a:r>
              <a:rPr lang="en" sz="2300">
                <a:solidFill>
                  <a:schemeClr val="dk1"/>
                </a:solidFill>
                <a:latin typeface="Times New Roman"/>
                <a:ea typeface="Times New Roman"/>
                <a:cs typeface="Times New Roman"/>
                <a:sym typeface="Times New Roman"/>
              </a:rPr>
              <a:t>compared to common species. The American Grasshopper-Orthoptera served as the outgroup because its genetic sequence is so diverse from ants.</a:t>
            </a:r>
          </a:p>
        </p:txBody>
      </p:sp>
      <p:pic>
        <p:nvPicPr>
          <p:cNvPr id="66" name="Shape 66"/>
          <p:cNvPicPr preferRelativeResize="0"/>
          <p:nvPr/>
        </p:nvPicPr>
        <p:blipFill>
          <a:blip r:embed="rId3">
            <a:alphaModFix/>
          </a:blip>
          <a:stretch>
            <a:fillRect/>
          </a:stretch>
        </p:blipFill>
        <p:spPr>
          <a:xfrm>
            <a:off x="19227023" y="3120300"/>
            <a:ext cx="4648174" cy="1627175"/>
          </a:xfrm>
          <a:prstGeom prst="rect">
            <a:avLst/>
          </a:prstGeom>
          <a:noFill/>
          <a:ln>
            <a:noFill/>
          </a:ln>
        </p:spPr>
      </p:pic>
      <p:pic>
        <p:nvPicPr>
          <p:cNvPr id="67" name="Shape 67"/>
          <p:cNvPicPr preferRelativeResize="0"/>
          <p:nvPr/>
        </p:nvPicPr>
        <p:blipFill>
          <a:blip r:embed="rId4">
            <a:alphaModFix/>
          </a:blip>
          <a:stretch>
            <a:fillRect/>
          </a:stretch>
        </p:blipFill>
        <p:spPr>
          <a:xfrm>
            <a:off x="14181112" y="2889300"/>
            <a:ext cx="4648175" cy="987525"/>
          </a:xfrm>
          <a:prstGeom prst="rect">
            <a:avLst/>
          </a:prstGeom>
          <a:noFill/>
          <a:ln>
            <a:noFill/>
          </a:ln>
        </p:spPr>
      </p:pic>
      <p:pic>
        <p:nvPicPr>
          <p:cNvPr id="68" name="Shape 68"/>
          <p:cNvPicPr preferRelativeResize="0"/>
          <p:nvPr/>
        </p:nvPicPr>
        <p:blipFill>
          <a:blip r:embed="rId5">
            <a:alphaModFix/>
          </a:blip>
          <a:stretch>
            <a:fillRect/>
          </a:stretch>
        </p:blipFill>
        <p:spPr>
          <a:xfrm>
            <a:off x="9974688" y="2895842"/>
            <a:ext cx="2122937" cy="2076080"/>
          </a:xfrm>
          <a:prstGeom prst="rect">
            <a:avLst/>
          </a:prstGeom>
          <a:noFill/>
          <a:ln>
            <a:noFill/>
          </a:ln>
        </p:spPr>
      </p:pic>
      <p:pic>
        <p:nvPicPr>
          <p:cNvPr id="69" name="Shape 69"/>
          <p:cNvPicPr preferRelativeResize="0"/>
          <p:nvPr/>
        </p:nvPicPr>
        <p:blipFill>
          <a:blip r:embed="rId6">
            <a:alphaModFix/>
          </a:blip>
          <a:stretch>
            <a:fillRect/>
          </a:stretch>
        </p:blipFill>
        <p:spPr>
          <a:xfrm>
            <a:off x="14262062" y="3922375"/>
            <a:ext cx="4486275" cy="933450"/>
          </a:xfrm>
          <a:prstGeom prst="rect">
            <a:avLst/>
          </a:prstGeom>
          <a:noFill/>
          <a:ln>
            <a:noFill/>
          </a:ln>
        </p:spPr>
      </p:pic>
      <p:pic>
        <p:nvPicPr>
          <p:cNvPr id="70" name="Shape 70" descr="Capture 2.JPG"/>
          <p:cNvPicPr preferRelativeResize="0"/>
          <p:nvPr/>
        </p:nvPicPr>
        <p:blipFill>
          <a:blip r:embed="rId7">
            <a:alphaModFix/>
          </a:blip>
          <a:stretch>
            <a:fillRect/>
          </a:stretch>
        </p:blipFill>
        <p:spPr>
          <a:xfrm>
            <a:off x="16652825" y="14890650"/>
            <a:ext cx="7054800" cy="4761900"/>
          </a:xfrm>
          <a:prstGeom prst="rect">
            <a:avLst/>
          </a:prstGeom>
          <a:noFill/>
          <a:ln>
            <a:noFill/>
          </a:ln>
        </p:spPr>
      </p:pic>
      <p:pic>
        <p:nvPicPr>
          <p:cNvPr id="72" name="Shape 72"/>
          <p:cNvPicPr preferRelativeResize="0"/>
          <p:nvPr/>
        </p:nvPicPr>
        <p:blipFill>
          <a:blip r:embed="rId8">
            <a:alphaModFix/>
          </a:blip>
          <a:stretch>
            <a:fillRect/>
          </a:stretch>
        </p:blipFill>
        <p:spPr>
          <a:xfrm>
            <a:off x="9214900" y="14890637"/>
            <a:ext cx="7054667" cy="4761900"/>
          </a:xfrm>
          <a:prstGeom prst="rect">
            <a:avLst/>
          </a:prstGeom>
          <a:noFill/>
          <a:ln>
            <a:noFill/>
          </a:ln>
        </p:spPr>
      </p:pic>
      <p:sp>
        <p:nvSpPr>
          <p:cNvPr id="74" name="Shape 74"/>
          <p:cNvSpPr txBox="1"/>
          <p:nvPr/>
        </p:nvSpPr>
        <p:spPr>
          <a:xfrm>
            <a:off x="9214837" y="19699625"/>
            <a:ext cx="7054800" cy="987600"/>
          </a:xfrm>
          <a:prstGeom prst="rect">
            <a:avLst/>
          </a:prstGeom>
          <a:noFill/>
          <a:ln>
            <a:noFill/>
          </a:ln>
        </p:spPr>
        <p:txBody>
          <a:bodyPr lIns="91425" tIns="91425" rIns="91425" bIns="91425" anchor="t" anchorCtr="0">
            <a:noAutofit/>
          </a:bodyPr>
          <a:lstStyle/>
          <a:p>
            <a:pPr lvl="0" algn="just" rtl="0">
              <a:spcBef>
                <a:spcPts val="0"/>
              </a:spcBef>
              <a:buClr>
                <a:schemeClr val="dk1"/>
              </a:buClr>
              <a:buSzPct val="47826"/>
              <a:buFont typeface="Arial"/>
              <a:buNone/>
            </a:pPr>
            <a:r>
              <a:rPr lang="en" sz="2300" b="1" u="sng">
                <a:solidFill>
                  <a:schemeClr val="dk1"/>
                </a:solidFill>
                <a:latin typeface="Times New Roman"/>
                <a:ea typeface="Times New Roman"/>
                <a:cs typeface="Times New Roman"/>
                <a:sym typeface="Times New Roman"/>
              </a:rPr>
              <a:t>Figure 2: </a:t>
            </a:r>
            <a:r>
              <a:rPr lang="en" sz="2300">
                <a:solidFill>
                  <a:schemeClr val="dk1"/>
                </a:solidFill>
                <a:latin typeface="Times New Roman"/>
                <a:ea typeface="Times New Roman"/>
                <a:cs typeface="Times New Roman"/>
                <a:sym typeface="Times New Roman"/>
              </a:rPr>
              <a:t>The locations in which the samples were located and collected. Locations varied from inside homes to anthills by telephone poles outside. </a:t>
            </a:r>
          </a:p>
        </p:txBody>
      </p:sp>
      <p:grpSp>
        <p:nvGrpSpPr>
          <p:cNvPr id="2" name="Group 1"/>
          <p:cNvGrpSpPr/>
          <p:nvPr/>
        </p:nvGrpSpPr>
        <p:grpSpPr>
          <a:xfrm>
            <a:off x="9214850" y="5846775"/>
            <a:ext cx="7101724" cy="6488699"/>
            <a:chOff x="9214850" y="5846775"/>
            <a:chExt cx="7101724" cy="6488699"/>
          </a:xfrm>
        </p:grpSpPr>
        <p:pic>
          <p:nvPicPr>
            <p:cNvPr id="71" name="Shape 71"/>
            <p:cNvPicPr preferRelativeResize="0"/>
            <p:nvPr/>
          </p:nvPicPr>
          <p:blipFill>
            <a:blip r:embed="rId9">
              <a:alphaModFix/>
            </a:blip>
            <a:stretch>
              <a:fillRect/>
            </a:stretch>
          </p:blipFill>
          <p:spPr>
            <a:xfrm>
              <a:off x="12857474" y="5846775"/>
              <a:ext cx="3459100" cy="6488699"/>
            </a:xfrm>
            <a:prstGeom prst="rect">
              <a:avLst/>
            </a:prstGeom>
            <a:noFill/>
            <a:ln>
              <a:noFill/>
            </a:ln>
          </p:spPr>
        </p:pic>
        <p:pic>
          <p:nvPicPr>
            <p:cNvPr id="73" name="Shape 73"/>
            <p:cNvPicPr preferRelativeResize="0"/>
            <p:nvPr/>
          </p:nvPicPr>
          <p:blipFill>
            <a:blip r:embed="rId10">
              <a:alphaModFix/>
            </a:blip>
            <a:stretch>
              <a:fillRect/>
            </a:stretch>
          </p:blipFill>
          <p:spPr>
            <a:xfrm>
              <a:off x="9214850" y="5846775"/>
              <a:ext cx="3642624" cy="6488699"/>
            </a:xfrm>
            <a:prstGeom prst="rect">
              <a:avLst/>
            </a:prstGeom>
            <a:noFill/>
            <a:ln>
              <a:noFill/>
            </a:ln>
          </p:spPr>
        </p:pic>
        <p:sp>
          <p:nvSpPr>
            <p:cNvPr id="75" name="Shape 75"/>
            <p:cNvSpPr txBox="1"/>
            <p:nvPr/>
          </p:nvSpPr>
          <p:spPr>
            <a:xfrm>
              <a:off x="9366900" y="6107025"/>
              <a:ext cx="1357500" cy="987600"/>
            </a:xfrm>
            <a:prstGeom prst="rect">
              <a:avLst/>
            </a:prstGeom>
            <a:noFill/>
            <a:ln>
              <a:noFill/>
            </a:ln>
          </p:spPr>
          <p:txBody>
            <a:bodyPr lIns="91425" tIns="91425" rIns="91425" bIns="91425" anchor="t" anchorCtr="0">
              <a:noAutofit/>
            </a:bodyPr>
            <a:lstStyle/>
            <a:p>
              <a:pPr lvl="0">
                <a:spcBef>
                  <a:spcPts val="0"/>
                </a:spcBef>
                <a:buNone/>
              </a:pPr>
              <a:r>
                <a:rPr lang="en" sz="3000">
                  <a:solidFill>
                    <a:srgbClr val="FFFFFF"/>
                  </a:solidFill>
                  <a:latin typeface="Times New Roman"/>
                  <a:ea typeface="Times New Roman"/>
                  <a:cs typeface="Times New Roman"/>
                  <a:sym typeface="Times New Roman"/>
                </a:rPr>
                <a:t>A</a:t>
              </a:r>
            </a:p>
          </p:txBody>
        </p:sp>
        <p:sp>
          <p:nvSpPr>
            <p:cNvPr id="76" name="Shape 76"/>
            <p:cNvSpPr txBox="1"/>
            <p:nvPr/>
          </p:nvSpPr>
          <p:spPr>
            <a:xfrm>
              <a:off x="13264175" y="6107025"/>
              <a:ext cx="712200" cy="570900"/>
            </a:xfrm>
            <a:prstGeom prst="rect">
              <a:avLst/>
            </a:prstGeom>
            <a:noFill/>
            <a:ln>
              <a:noFill/>
            </a:ln>
          </p:spPr>
          <p:txBody>
            <a:bodyPr lIns="91425" tIns="91425" rIns="91425" bIns="91425" anchor="t" anchorCtr="0">
              <a:noAutofit/>
            </a:bodyPr>
            <a:lstStyle/>
            <a:p>
              <a:pPr lvl="0">
                <a:spcBef>
                  <a:spcPts val="0"/>
                </a:spcBef>
                <a:buNone/>
              </a:pPr>
              <a:r>
                <a:rPr lang="en" sz="3000" dirty="0">
                  <a:solidFill>
                    <a:srgbClr val="FFFFFF"/>
                  </a:solidFill>
                </a:rPr>
                <a:t>B</a:t>
              </a:r>
            </a:p>
          </p:txBody>
        </p:sp>
      </p:grpSp>
      <p:pic>
        <p:nvPicPr>
          <p:cNvPr id="77" name="Shape 77"/>
          <p:cNvPicPr preferRelativeResize="0"/>
          <p:nvPr/>
        </p:nvPicPr>
        <p:blipFill>
          <a:blip r:embed="rId11">
            <a:alphaModFix/>
          </a:blip>
          <a:stretch>
            <a:fillRect/>
          </a:stretch>
        </p:blipFill>
        <p:spPr>
          <a:xfrm>
            <a:off x="16487975" y="5475275"/>
            <a:ext cx="7463525" cy="726101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1045</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simple-light-2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Birone</dc:creator>
  <cp:lastModifiedBy>csdnet</cp:lastModifiedBy>
  <cp:revision>4</cp:revision>
  <dcterms:modified xsi:type="dcterms:W3CDTF">2017-06-14T13:18:59Z</dcterms:modified>
</cp:coreProperties>
</file>